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5574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1095375"/>
            <a:ext cx="1228725" cy="533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4" y="1952625"/>
            <a:ext cx="1905000" cy="3429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2181225"/>
            <a:ext cx="2428875" cy="296227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028950" y="2552700"/>
            <a:ext cx="5705475" cy="38100"/>
          </a:xfrm>
          <a:custGeom>
            <a:avLst/>
            <a:gdLst/>
            <a:ahLst/>
            <a:cxnLst/>
            <a:rect l="l" t="t" r="r" b="b"/>
            <a:pathLst>
              <a:path w="5705475" h="38100">
                <a:moveTo>
                  <a:pt x="5705475" y="0"/>
                </a:moveTo>
                <a:lnTo>
                  <a:pt x="0" y="0"/>
                </a:lnTo>
                <a:lnTo>
                  <a:pt x="0" y="38100"/>
                </a:lnTo>
                <a:lnTo>
                  <a:pt x="5705475" y="38100"/>
                </a:lnTo>
                <a:lnTo>
                  <a:pt x="5705475" y="0"/>
                </a:lnTo>
                <a:close/>
              </a:path>
            </a:pathLst>
          </a:custGeom>
          <a:solidFill>
            <a:srgbClr val="007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8691" y="744918"/>
            <a:ext cx="5792470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98164" y="2944948"/>
            <a:ext cx="5581015" cy="1632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93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93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62475"/>
            <a:ext cx="9143999" cy="5810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0749" y="4667250"/>
            <a:ext cx="1781175" cy="4000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324" y="4733925"/>
            <a:ext cx="153352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159" y="22860"/>
            <a:ext cx="8488997" cy="908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142" y="1775713"/>
            <a:ext cx="3681729" cy="116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93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903844" y="4749143"/>
            <a:ext cx="1007745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Relationship Id="rId16" Type="http://schemas.openxmlformats.org/officeDocument/2006/relationships/image" Target="../media/image187.png"/><Relationship Id="rId17" Type="http://schemas.openxmlformats.org/officeDocument/2006/relationships/image" Target="../media/image188.png"/><Relationship Id="rId18" Type="http://schemas.openxmlformats.org/officeDocument/2006/relationships/image" Target="../media/image189.png"/><Relationship Id="rId19" Type="http://schemas.openxmlformats.org/officeDocument/2006/relationships/image" Target="../media/image151.png"/><Relationship Id="rId20" Type="http://schemas.openxmlformats.org/officeDocument/2006/relationships/image" Target="../media/image7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Relationship Id="rId8" Type="http://schemas.openxmlformats.org/officeDocument/2006/relationships/image" Target="../media/image196.png"/><Relationship Id="rId9" Type="http://schemas.openxmlformats.org/officeDocument/2006/relationships/image" Target="../media/image197.png"/><Relationship Id="rId10" Type="http://schemas.openxmlformats.org/officeDocument/2006/relationships/image" Target="../media/image198.png"/><Relationship Id="rId11" Type="http://schemas.openxmlformats.org/officeDocument/2006/relationships/image" Target="../media/image199.png"/><Relationship Id="rId12" Type="http://schemas.openxmlformats.org/officeDocument/2006/relationships/image" Target="../media/image109.png"/><Relationship Id="rId13" Type="http://schemas.openxmlformats.org/officeDocument/2006/relationships/image" Target="../media/image20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Relationship Id="rId18" Type="http://schemas.openxmlformats.org/officeDocument/2006/relationships/image" Target="../media/image218.png"/><Relationship Id="rId19" Type="http://schemas.openxmlformats.org/officeDocument/2006/relationships/image" Target="../media/image219.png"/><Relationship Id="rId20" Type="http://schemas.openxmlformats.org/officeDocument/2006/relationships/image" Target="../media/image220.png"/><Relationship Id="rId21" Type="http://schemas.openxmlformats.org/officeDocument/2006/relationships/image" Target="../media/image221.png"/><Relationship Id="rId22" Type="http://schemas.openxmlformats.org/officeDocument/2006/relationships/image" Target="../media/image222.png"/><Relationship Id="rId23" Type="http://schemas.openxmlformats.org/officeDocument/2006/relationships/image" Target="../media/image223.png"/><Relationship Id="rId24" Type="http://schemas.openxmlformats.org/officeDocument/2006/relationships/image" Target="../media/image224.png"/><Relationship Id="rId25" Type="http://schemas.openxmlformats.org/officeDocument/2006/relationships/image" Target="../media/image225.png"/><Relationship Id="rId26" Type="http://schemas.openxmlformats.org/officeDocument/2006/relationships/image" Target="../media/image226.png"/><Relationship Id="rId27" Type="http://schemas.openxmlformats.org/officeDocument/2006/relationships/image" Target="../media/image227.png"/><Relationship Id="rId28" Type="http://schemas.openxmlformats.org/officeDocument/2006/relationships/image" Target="../media/image228.png"/><Relationship Id="rId29" Type="http://schemas.openxmlformats.org/officeDocument/2006/relationships/image" Target="../media/image229.png"/><Relationship Id="rId30" Type="http://schemas.openxmlformats.org/officeDocument/2006/relationships/image" Target="../media/image230.png"/><Relationship Id="rId31" Type="http://schemas.openxmlformats.org/officeDocument/2006/relationships/image" Target="../media/image231.png"/><Relationship Id="rId32" Type="http://schemas.openxmlformats.org/officeDocument/2006/relationships/image" Target="../media/image232.png"/><Relationship Id="rId33" Type="http://schemas.openxmlformats.org/officeDocument/2006/relationships/image" Target="../media/image233.png"/><Relationship Id="rId34" Type="http://schemas.openxmlformats.org/officeDocument/2006/relationships/image" Target="../media/image23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Relationship Id="rId3" Type="http://schemas.openxmlformats.org/officeDocument/2006/relationships/image" Target="../media/image244.png"/><Relationship Id="rId4" Type="http://schemas.openxmlformats.org/officeDocument/2006/relationships/image" Target="../media/image245.png"/><Relationship Id="rId5" Type="http://schemas.openxmlformats.org/officeDocument/2006/relationships/image" Target="../media/image246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Relationship Id="rId9" Type="http://schemas.openxmlformats.org/officeDocument/2006/relationships/image" Target="../media/image256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17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Relationship Id="rId17" Type="http://schemas.openxmlformats.org/officeDocument/2006/relationships/image" Target="../media/image276.png"/><Relationship Id="rId18" Type="http://schemas.openxmlformats.org/officeDocument/2006/relationships/image" Target="../media/image277.png"/><Relationship Id="rId19" Type="http://schemas.openxmlformats.org/officeDocument/2006/relationships/image" Target="../media/image278.png"/><Relationship Id="rId20" Type="http://schemas.openxmlformats.org/officeDocument/2006/relationships/image" Target="../media/image279.png"/><Relationship Id="rId21" Type="http://schemas.openxmlformats.org/officeDocument/2006/relationships/image" Target="../media/image280.png"/><Relationship Id="rId22" Type="http://schemas.openxmlformats.org/officeDocument/2006/relationships/image" Target="../media/image281.png"/><Relationship Id="rId23" Type="http://schemas.openxmlformats.org/officeDocument/2006/relationships/image" Target="../media/image282.png"/><Relationship Id="rId24" Type="http://schemas.openxmlformats.org/officeDocument/2006/relationships/image" Target="../media/image283.png"/><Relationship Id="rId25" Type="http://schemas.openxmlformats.org/officeDocument/2006/relationships/image" Target="../media/image284.png"/><Relationship Id="rId26" Type="http://schemas.openxmlformats.org/officeDocument/2006/relationships/image" Target="../media/image285.png"/><Relationship Id="rId27" Type="http://schemas.openxmlformats.org/officeDocument/2006/relationships/image" Target="../media/image227.png"/><Relationship Id="rId28" Type="http://schemas.openxmlformats.org/officeDocument/2006/relationships/image" Target="../media/image286.png"/><Relationship Id="rId29" Type="http://schemas.openxmlformats.org/officeDocument/2006/relationships/image" Target="../media/image287.png"/><Relationship Id="rId30" Type="http://schemas.openxmlformats.org/officeDocument/2006/relationships/image" Target="../media/image288.png"/><Relationship Id="rId31" Type="http://schemas.openxmlformats.org/officeDocument/2006/relationships/image" Target="../media/image289.png"/><Relationship Id="rId32" Type="http://schemas.openxmlformats.org/officeDocument/2006/relationships/image" Target="../media/image29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image" Target="../media/image294.png"/><Relationship Id="rId6" Type="http://schemas.openxmlformats.org/officeDocument/2006/relationships/image" Target="../media/image295.png"/><Relationship Id="rId7" Type="http://schemas.openxmlformats.org/officeDocument/2006/relationships/image" Target="../media/image296.png"/><Relationship Id="rId8" Type="http://schemas.openxmlformats.org/officeDocument/2006/relationships/image" Target="../media/image297.png"/><Relationship Id="rId9" Type="http://schemas.openxmlformats.org/officeDocument/2006/relationships/image" Target="../media/image298.png"/><Relationship Id="rId10" Type="http://schemas.openxmlformats.org/officeDocument/2006/relationships/image" Target="../media/image299.png"/><Relationship Id="rId11" Type="http://schemas.openxmlformats.org/officeDocument/2006/relationships/image" Target="../media/image300.png"/><Relationship Id="rId12" Type="http://schemas.openxmlformats.org/officeDocument/2006/relationships/image" Target="../media/image301.png"/><Relationship Id="rId13" Type="http://schemas.openxmlformats.org/officeDocument/2006/relationships/image" Target="../media/image302.png"/><Relationship Id="rId14" Type="http://schemas.openxmlformats.org/officeDocument/2006/relationships/image" Target="../media/image303.png"/><Relationship Id="rId15" Type="http://schemas.openxmlformats.org/officeDocument/2006/relationships/image" Target="../media/image304.png"/><Relationship Id="rId16" Type="http://schemas.openxmlformats.org/officeDocument/2006/relationships/image" Target="../media/image305.png"/><Relationship Id="rId17" Type="http://schemas.openxmlformats.org/officeDocument/2006/relationships/image" Target="../media/image306.png"/><Relationship Id="rId18" Type="http://schemas.openxmlformats.org/officeDocument/2006/relationships/image" Target="../media/image307.png"/><Relationship Id="rId19" Type="http://schemas.openxmlformats.org/officeDocument/2006/relationships/image" Target="../media/image308.png"/><Relationship Id="rId20" Type="http://schemas.openxmlformats.org/officeDocument/2006/relationships/image" Target="../media/image309.png"/><Relationship Id="rId21" Type="http://schemas.openxmlformats.org/officeDocument/2006/relationships/image" Target="../media/image310.png"/><Relationship Id="rId22" Type="http://schemas.openxmlformats.org/officeDocument/2006/relationships/image" Target="../media/image311.png"/><Relationship Id="rId23" Type="http://schemas.openxmlformats.org/officeDocument/2006/relationships/image" Target="../media/image312.png"/><Relationship Id="rId24" Type="http://schemas.openxmlformats.org/officeDocument/2006/relationships/image" Target="../media/image313.png"/><Relationship Id="rId25" Type="http://schemas.openxmlformats.org/officeDocument/2006/relationships/image" Target="../media/image314.png"/><Relationship Id="rId26" Type="http://schemas.openxmlformats.org/officeDocument/2006/relationships/image" Target="../media/image315.png"/><Relationship Id="rId27" Type="http://schemas.openxmlformats.org/officeDocument/2006/relationships/image" Target="../media/image3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image" Target="../media/image321.png"/><Relationship Id="rId7" Type="http://schemas.openxmlformats.org/officeDocument/2006/relationships/image" Target="../media/image322.png"/><Relationship Id="rId8" Type="http://schemas.openxmlformats.org/officeDocument/2006/relationships/image" Target="../media/image323.png"/><Relationship Id="rId9" Type="http://schemas.openxmlformats.org/officeDocument/2006/relationships/image" Target="../media/image324.png"/><Relationship Id="rId10" Type="http://schemas.openxmlformats.org/officeDocument/2006/relationships/image" Target="../media/image325.png"/><Relationship Id="rId11" Type="http://schemas.openxmlformats.org/officeDocument/2006/relationships/image" Target="../media/image326.png"/><Relationship Id="rId12" Type="http://schemas.openxmlformats.org/officeDocument/2006/relationships/image" Target="../media/image327.png"/><Relationship Id="rId13" Type="http://schemas.openxmlformats.org/officeDocument/2006/relationships/image" Target="../media/image328.png"/><Relationship Id="rId14" Type="http://schemas.openxmlformats.org/officeDocument/2006/relationships/image" Target="../media/image329.png"/><Relationship Id="rId15" Type="http://schemas.openxmlformats.org/officeDocument/2006/relationships/image" Target="../media/image330.png"/><Relationship Id="rId16" Type="http://schemas.openxmlformats.org/officeDocument/2006/relationships/image" Target="../media/image331.png"/><Relationship Id="rId17" Type="http://schemas.openxmlformats.org/officeDocument/2006/relationships/image" Target="../media/image332.png"/><Relationship Id="rId18" Type="http://schemas.openxmlformats.org/officeDocument/2006/relationships/image" Target="../media/image333.png"/><Relationship Id="rId19" Type="http://schemas.openxmlformats.org/officeDocument/2006/relationships/image" Target="../media/image334.png"/><Relationship Id="rId20" Type="http://schemas.openxmlformats.org/officeDocument/2006/relationships/image" Target="../media/image335.png"/><Relationship Id="rId21" Type="http://schemas.openxmlformats.org/officeDocument/2006/relationships/image" Target="../media/image336.png"/><Relationship Id="rId22" Type="http://schemas.openxmlformats.org/officeDocument/2006/relationships/image" Target="../media/image337.png"/><Relationship Id="rId23" Type="http://schemas.openxmlformats.org/officeDocument/2006/relationships/image" Target="../media/image338.png"/><Relationship Id="rId24" Type="http://schemas.openxmlformats.org/officeDocument/2006/relationships/image" Target="../media/image339.png"/><Relationship Id="rId25" Type="http://schemas.openxmlformats.org/officeDocument/2006/relationships/image" Target="../media/image340.png"/><Relationship Id="rId26" Type="http://schemas.openxmlformats.org/officeDocument/2006/relationships/image" Target="../media/image341.png"/><Relationship Id="rId27" Type="http://schemas.openxmlformats.org/officeDocument/2006/relationships/image" Target="../media/image342.png"/><Relationship Id="rId28" Type="http://schemas.openxmlformats.org/officeDocument/2006/relationships/image" Target="../media/image343.png"/><Relationship Id="rId29" Type="http://schemas.openxmlformats.org/officeDocument/2006/relationships/image" Target="../media/image34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227.png"/><Relationship Id="rId6" Type="http://schemas.openxmlformats.org/officeDocument/2006/relationships/image" Target="../media/image355.png"/><Relationship Id="rId7" Type="http://schemas.openxmlformats.org/officeDocument/2006/relationships/image" Target="../media/image356.png"/><Relationship Id="rId8" Type="http://schemas.openxmlformats.org/officeDocument/2006/relationships/image" Target="../media/image357.png"/><Relationship Id="rId9" Type="http://schemas.openxmlformats.org/officeDocument/2006/relationships/image" Target="../media/image358.png"/><Relationship Id="rId10" Type="http://schemas.openxmlformats.org/officeDocument/2006/relationships/image" Target="../media/image217.png"/><Relationship Id="rId11" Type="http://schemas.openxmlformats.org/officeDocument/2006/relationships/image" Target="../media/image359.png"/><Relationship Id="rId12" Type="http://schemas.openxmlformats.org/officeDocument/2006/relationships/image" Target="../media/image36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image" Target="../media/image365.png"/><Relationship Id="rId7" Type="http://schemas.openxmlformats.org/officeDocument/2006/relationships/image" Target="../media/image366.png"/><Relationship Id="rId8" Type="http://schemas.openxmlformats.org/officeDocument/2006/relationships/image" Target="../media/image367.png"/><Relationship Id="rId9" Type="http://schemas.openxmlformats.org/officeDocument/2006/relationships/image" Target="../media/image368.png"/><Relationship Id="rId10" Type="http://schemas.openxmlformats.org/officeDocument/2006/relationships/image" Target="../media/image369.png"/><Relationship Id="rId11" Type="http://schemas.openxmlformats.org/officeDocument/2006/relationships/image" Target="../media/image370.png"/><Relationship Id="rId12" Type="http://schemas.openxmlformats.org/officeDocument/2006/relationships/image" Target="../media/image371.png"/><Relationship Id="rId13" Type="http://schemas.openxmlformats.org/officeDocument/2006/relationships/image" Target="../media/image227.png"/><Relationship Id="rId14" Type="http://schemas.openxmlformats.org/officeDocument/2006/relationships/image" Target="../media/image372.png"/><Relationship Id="rId15" Type="http://schemas.openxmlformats.org/officeDocument/2006/relationships/image" Target="../media/image373.png"/><Relationship Id="rId16" Type="http://schemas.openxmlformats.org/officeDocument/2006/relationships/image" Target="../media/image217.png"/><Relationship Id="rId17" Type="http://schemas.openxmlformats.org/officeDocument/2006/relationships/image" Target="../media/image374.png"/><Relationship Id="rId18" Type="http://schemas.openxmlformats.org/officeDocument/2006/relationships/image" Target="../media/image37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379.png"/><Relationship Id="rId6" Type="http://schemas.openxmlformats.org/officeDocument/2006/relationships/image" Target="../media/image380.png"/><Relationship Id="rId7" Type="http://schemas.openxmlformats.org/officeDocument/2006/relationships/image" Target="../media/image381.png"/><Relationship Id="rId8" Type="http://schemas.openxmlformats.org/officeDocument/2006/relationships/image" Target="../media/image382.png"/><Relationship Id="rId9" Type="http://schemas.openxmlformats.org/officeDocument/2006/relationships/image" Target="../media/image383.png"/><Relationship Id="rId10" Type="http://schemas.openxmlformats.org/officeDocument/2006/relationships/image" Target="../media/image384.png"/><Relationship Id="rId11" Type="http://schemas.openxmlformats.org/officeDocument/2006/relationships/image" Target="../media/image385.png"/><Relationship Id="rId12" Type="http://schemas.openxmlformats.org/officeDocument/2006/relationships/image" Target="../media/image386.png"/><Relationship Id="rId13" Type="http://schemas.openxmlformats.org/officeDocument/2006/relationships/image" Target="../media/image387.png"/><Relationship Id="rId14" Type="http://schemas.openxmlformats.org/officeDocument/2006/relationships/image" Target="../media/image388.png"/><Relationship Id="rId15" Type="http://schemas.openxmlformats.org/officeDocument/2006/relationships/image" Target="../media/image389.png"/><Relationship Id="rId16" Type="http://schemas.openxmlformats.org/officeDocument/2006/relationships/image" Target="../media/image390.png"/><Relationship Id="rId17" Type="http://schemas.openxmlformats.org/officeDocument/2006/relationships/image" Target="../media/image21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1.png"/><Relationship Id="rId3" Type="http://schemas.openxmlformats.org/officeDocument/2006/relationships/image" Target="../media/image392.png"/><Relationship Id="rId4" Type="http://schemas.openxmlformats.org/officeDocument/2006/relationships/image" Target="../media/image393.png"/><Relationship Id="rId5" Type="http://schemas.openxmlformats.org/officeDocument/2006/relationships/image" Target="../media/image394.png"/><Relationship Id="rId6" Type="http://schemas.openxmlformats.org/officeDocument/2006/relationships/image" Target="../media/image395.png"/><Relationship Id="rId7" Type="http://schemas.openxmlformats.org/officeDocument/2006/relationships/image" Target="../media/image396.png"/><Relationship Id="rId8" Type="http://schemas.openxmlformats.org/officeDocument/2006/relationships/image" Target="../media/image397.png"/><Relationship Id="rId9" Type="http://schemas.openxmlformats.org/officeDocument/2006/relationships/image" Target="../media/image398.png"/><Relationship Id="rId10" Type="http://schemas.openxmlformats.org/officeDocument/2006/relationships/image" Target="../media/image399.png"/><Relationship Id="rId11" Type="http://schemas.openxmlformats.org/officeDocument/2006/relationships/image" Target="../media/image400.png"/><Relationship Id="rId12" Type="http://schemas.openxmlformats.org/officeDocument/2006/relationships/image" Target="../media/image401.png"/><Relationship Id="rId13" Type="http://schemas.openxmlformats.org/officeDocument/2006/relationships/image" Target="../media/image402.png"/><Relationship Id="rId14" Type="http://schemas.openxmlformats.org/officeDocument/2006/relationships/image" Target="../media/image403.png"/><Relationship Id="rId15" Type="http://schemas.openxmlformats.org/officeDocument/2006/relationships/image" Target="../media/image404.png"/><Relationship Id="rId16" Type="http://schemas.openxmlformats.org/officeDocument/2006/relationships/image" Target="../media/image405.png"/><Relationship Id="rId17" Type="http://schemas.openxmlformats.org/officeDocument/2006/relationships/image" Target="../media/image40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7.png"/><Relationship Id="rId3" Type="http://schemas.openxmlformats.org/officeDocument/2006/relationships/image" Target="../media/image408.png"/><Relationship Id="rId4" Type="http://schemas.openxmlformats.org/officeDocument/2006/relationships/image" Target="../media/image409.png"/><Relationship Id="rId5" Type="http://schemas.openxmlformats.org/officeDocument/2006/relationships/image" Target="../media/image410.png"/><Relationship Id="rId6" Type="http://schemas.openxmlformats.org/officeDocument/2006/relationships/image" Target="../media/image411.png"/><Relationship Id="rId7" Type="http://schemas.openxmlformats.org/officeDocument/2006/relationships/image" Target="../media/image412.png"/><Relationship Id="rId8" Type="http://schemas.openxmlformats.org/officeDocument/2006/relationships/image" Target="../media/image413.png"/><Relationship Id="rId9" Type="http://schemas.openxmlformats.org/officeDocument/2006/relationships/image" Target="../media/image217.png"/><Relationship Id="rId10" Type="http://schemas.openxmlformats.org/officeDocument/2006/relationships/image" Target="../media/image220.png"/><Relationship Id="rId11" Type="http://schemas.openxmlformats.org/officeDocument/2006/relationships/image" Target="../media/image414.png"/><Relationship Id="rId12" Type="http://schemas.openxmlformats.org/officeDocument/2006/relationships/image" Target="../media/image415.png"/><Relationship Id="rId13" Type="http://schemas.openxmlformats.org/officeDocument/2006/relationships/image" Target="../media/image416.png"/><Relationship Id="rId14" Type="http://schemas.openxmlformats.org/officeDocument/2006/relationships/image" Target="../media/image417.png"/><Relationship Id="rId15" Type="http://schemas.openxmlformats.org/officeDocument/2006/relationships/image" Target="../media/image418.png"/><Relationship Id="rId16" Type="http://schemas.openxmlformats.org/officeDocument/2006/relationships/image" Target="../media/image41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8.png"/><Relationship Id="rId3" Type="http://schemas.openxmlformats.org/officeDocument/2006/relationships/image" Target="../media/image420.png"/><Relationship Id="rId4" Type="http://schemas.openxmlformats.org/officeDocument/2006/relationships/image" Target="../media/image421.png"/><Relationship Id="rId5" Type="http://schemas.openxmlformats.org/officeDocument/2006/relationships/image" Target="../media/image422.png"/><Relationship Id="rId6" Type="http://schemas.openxmlformats.org/officeDocument/2006/relationships/image" Target="../media/image423.png"/><Relationship Id="rId7" Type="http://schemas.openxmlformats.org/officeDocument/2006/relationships/image" Target="../media/image424.png"/><Relationship Id="rId8" Type="http://schemas.openxmlformats.org/officeDocument/2006/relationships/image" Target="../media/image425.png"/><Relationship Id="rId9" Type="http://schemas.openxmlformats.org/officeDocument/2006/relationships/image" Target="../media/image426.png"/><Relationship Id="rId10" Type="http://schemas.openxmlformats.org/officeDocument/2006/relationships/image" Target="../media/image427.png"/><Relationship Id="rId11" Type="http://schemas.openxmlformats.org/officeDocument/2006/relationships/image" Target="../media/image428.png"/><Relationship Id="rId12" Type="http://schemas.openxmlformats.org/officeDocument/2006/relationships/image" Target="../media/image429.png"/><Relationship Id="rId13" Type="http://schemas.openxmlformats.org/officeDocument/2006/relationships/image" Target="../media/image430.png"/><Relationship Id="rId14" Type="http://schemas.openxmlformats.org/officeDocument/2006/relationships/image" Target="../media/image431.png"/><Relationship Id="rId15" Type="http://schemas.openxmlformats.org/officeDocument/2006/relationships/image" Target="../media/image43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106.png"/><Relationship Id="rId36" Type="http://schemas.openxmlformats.org/officeDocument/2006/relationships/image" Target="../media/image107.png"/><Relationship Id="rId37" Type="http://schemas.openxmlformats.org/officeDocument/2006/relationships/image" Target="../media/image108.png"/><Relationship Id="rId38" Type="http://schemas.openxmlformats.org/officeDocument/2006/relationships/image" Target="../media/image109.png"/><Relationship Id="rId39" Type="http://schemas.openxmlformats.org/officeDocument/2006/relationships/image" Target="../media/image72.png"/><Relationship Id="rId40" Type="http://schemas.openxmlformats.org/officeDocument/2006/relationships/image" Target="../media/image38.png"/><Relationship Id="rId41" Type="http://schemas.openxmlformats.org/officeDocument/2006/relationships/image" Target="../media/image110.png"/><Relationship Id="rId42" Type="http://schemas.openxmlformats.org/officeDocument/2006/relationships/image" Target="../media/image111.png"/><Relationship Id="rId43" Type="http://schemas.openxmlformats.org/officeDocument/2006/relationships/image" Target="../media/image112.png"/><Relationship Id="rId44" Type="http://schemas.openxmlformats.org/officeDocument/2006/relationships/image" Target="../media/image113.png"/><Relationship Id="rId45" Type="http://schemas.openxmlformats.org/officeDocument/2006/relationships/image" Target="../media/image114.png"/><Relationship Id="rId46" Type="http://schemas.openxmlformats.org/officeDocument/2006/relationships/image" Target="../media/image115.png"/><Relationship Id="rId47" Type="http://schemas.openxmlformats.org/officeDocument/2006/relationships/image" Target="../media/image116.png"/><Relationship Id="rId48" Type="http://schemas.openxmlformats.org/officeDocument/2006/relationships/image" Target="../media/image117.png"/><Relationship Id="rId49" Type="http://schemas.openxmlformats.org/officeDocument/2006/relationships/image" Target="../media/image118.png"/><Relationship Id="rId50" Type="http://schemas.openxmlformats.org/officeDocument/2006/relationships/image" Target="../media/image119.png"/><Relationship Id="rId51" Type="http://schemas.openxmlformats.org/officeDocument/2006/relationships/image" Target="../media/image120.png"/><Relationship Id="rId52" Type="http://schemas.openxmlformats.org/officeDocument/2006/relationships/image" Target="../media/image1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Relationship Id="rId25" Type="http://schemas.openxmlformats.org/officeDocument/2006/relationships/image" Target="../media/image145.png"/><Relationship Id="rId26" Type="http://schemas.openxmlformats.org/officeDocument/2006/relationships/image" Target="../media/image146.png"/><Relationship Id="rId27" Type="http://schemas.openxmlformats.org/officeDocument/2006/relationships/image" Target="../media/image147.png"/><Relationship Id="rId28" Type="http://schemas.openxmlformats.org/officeDocument/2006/relationships/image" Target="../media/image148.png"/><Relationship Id="rId29" Type="http://schemas.openxmlformats.org/officeDocument/2006/relationships/image" Target="../media/image149.png"/><Relationship Id="rId30" Type="http://schemas.openxmlformats.org/officeDocument/2006/relationships/image" Target="../media/image150.png"/><Relationship Id="rId31" Type="http://schemas.openxmlformats.org/officeDocument/2006/relationships/image" Target="../media/image151.png"/><Relationship Id="rId32" Type="http://schemas.openxmlformats.org/officeDocument/2006/relationships/image" Target="../media/image152.png"/><Relationship Id="rId33" Type="http://schemas.openxmlformats.org/officeDocument/2006/relationships/image" Target="../media/image153.png"/><Relationship Id="rId34" Type="http://schemas.openxmlformats.org/officeDocument/2006/relationships/image" Target="../media/image154.png"/><Relationship Id="rId35" Type="http://schemas.openxmlformats.org/officeDocument/2006/relationships/image" Target="../media/image15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311" rIns="0" bIns="0" rtlCol="0" vert="horz">
            <a:spAutoFit/>
          </a:bodyPr>
          <a:lstStyle/>
          <a:p>
            <a:pPr marL="2355215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latin typeface="Calibri"/>
                <a:cs typeface="Calibri"/>
              </a:rPr>
              <a:t>Copyright</a:t>
            </a:r>
            <a:r>
              <a:rPr dirty="0" sz="4500" spc="-30">
                <a:latin typeface="Calibri"/>
                <a:cs typeface="Calibri"/>
              </a:rPr>
              <a:t> </a:t>
            </a:r>
            <a:r>
              <a:rPr dirty="0" sz="4500" spc="-10">
                <a:latin typeface="Calibri"/>
                <a:cs typeface="Calibri"/>
              </a:rPr>
              <a:t>Notice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2543" y="1141729"/>
            <a:ext cx="7383145" cy="146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These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slides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are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distributed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under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Creative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Commons</a:t>
            </a:r>
            <a:r>
              <a:rPr dirty="0" sz="1350" spc="-10">
                <a:latin typeface="Calibri"/>
                <a:cs typeface="Calibri"/>
              </a:rPr>
              <a:t> License.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2700" marR="5080" indent="-635">
              <a:lnSpc>
                <a:spcPct val="99400"/>
              </a:lnSpc>
            </a:pP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DeepLearning.AI</a:t>
            </a:r>
            <a:r>
              <a:rPr dirty="0" sz="135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makes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these slides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available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educational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purposes.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You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may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not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use or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distribute </a:t>
            </a:r>
            <a:r>
              <a:rPr dirty="0" sz="1350">
                <a:latin typeface="Calibri"/>
                <a:cs typeface="Calibri"/>
              </a:rPr>
              <a:t>these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slides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commercial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purposes.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You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may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make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copies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of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these slides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and use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distribute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them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for </a:t>
            </a:r>
            <a:r>
              <a:rPr dirty="0" sz="1350">
                <a:latin typeface="Calibri"/>
                <a:cs typeface="Calibri"/>
              </a:rPr>
              <a:t>educational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purposes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long as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you cite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DeepLearning.AI</a:t>
            </a:r>
            <a:r>
              <a:rPr dirty="0" sz="135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as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 source of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slides.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latin typeface="Calibri"/>
                <a:cs typeface="Calibri"/>
              </a:rPr>
              <a:t>For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rest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of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details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of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license,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see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u="sng" sz="13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https://creativecommons.org/licenses/by-sa/2.0/legalcode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95275" y="723900"/>
            <a:ext cx="3438525" cy="647700"/>
          </a:xfrm>
          <a:custGeom>
            <a:avLst/>
            <a:gdLst/>
            <a:ahLst/>
            <a:cxnLst/>
            <a:rect l="l" t="t" r="r" b="b"/>
            <a:pathLst>
              <a:path w="3438525" h="647700">
                <a:moveTo>
                  <a:pt x="3438525" y="0"/>
                </a:moveTo>
                <a:lnTo>
                  <a:pt x="0" y="0"/>
                </a:lnTo>
                <a:lnTo>
                  <a:pt x="0" y="647700"/>
                </a:lnTo>
                <a:lnTo>
                  <a:pt x="3438525" y="647700"/>
                </a:lnTo>
                <a:lnTo>
                  <a:pt x="343852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72745" y="734377"/>
            <a:ext cx="316611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for j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range(0,16):</a:t>
            </a:r>
            <a:endParaRPr sz="18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w[j]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x[j]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24425" y="723900"/>
            <a:ext cx="1819275" cy="371475"/>
          </a:xfrm>
          <a:prstGeom prst="rect">
            <a:avLst/>
          </a:prstGeom>
          <a:solidFill>
            <a:srgbClr val="DEDEDE"/>
          </a:solidFill>
        </p:spPr>
        <p:txBody>
          <a:bodyPr wrap="square" lIns="0" tIns="2349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85"/>
              </a:spcBef>
            </a:pPr>
            <a:r>
              <a:rPr dirty="0" sz="1800" spc="-10" b="1">
                <a:latin typeface="Courier New"/>
                <a:cs typeface="Courier New"/>
              </a:rPr>
              <a:t>np.dot(w,x)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2745" y="200723"/>
            <a:ext cx="276225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/>
              <a:t>Without</a:t>
            </a:r>
            <a:r>
              <a:rPr dirty="0" sz="2000" spc="-40"/>
              <a:t> </a:t>
            </a:r>
            <a:r>
              <a:rPr dirty="0" sz="2000" spc="-10"/>
              <a:t>vectorization</a:t>
            </a:r>
            <a:endParaRPr sz="2000"/>
          </a:p>
        </p:txBody>
      </p:sp>
      <p:sp>
        <p:nvSpPr>
          <p:cNvPr id="6" name="object 6" descr=""/>
          <p:cNvSpPr txBox="1"/>
          <p:nvPr/>
        </p:nvSpPr>
        <p:spPr>
          <a:xfrm>
            <a:off x="4998720" y="200723"/>
            <a:ext cx="16954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7972" y="1543685"/>
            <a:ext cx="26162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spc="-25">
                <a:latin typeface="Cambria Math"/>
                <a:cs typeface="Cambria Math"/>
              </a:rPr>
              <a:t>𝑡</a:t>
            </a:r>
            <a:r>
              <a:rPr dirty="0" baseline="-16460" sz="2025" spc="-37">
                <a:latin typeface="Cambria Math"/>
                <a:cs typeface="Cambria Math"/>
              </a:rPr>
              <a:t>0</a:t>
            </a:r>
            <a:endParaRPr baseline="-16460" sz="2025">
              <a:latin typeface="Cambria Math"/>
              <a:cs typeface="Cambria Math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81684" y="1838881"/>
          <a:ext cx="2106295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"/>
                <a:gridCol w="271780"/>
                <a:gridCol w="681355"/>
                <a:gridCol w="916305"/>
              </a:tblGrid>
              <a:tr h="434340">
                <a:tc>
                  <a:txBody>
                    <a:bodyPr/>
                    <a:lstStyle/>
                    <a:p>
                      <a:pPr algn="ctr" marR="27305">
                        <a:lnSpc>
                          <a:spcPts val="186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186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186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w[0]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ts val="186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34340"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371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37160"/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w[1]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37160"/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37160"/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291782" y="2153538"/>
            <a:ext cx="2520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spc="-25">
                <a:latin typeface="Cambria Math"/>
                <a:cs typeface="Cambria Math"/>
              </a:rPr>
              <a:t>𝑡</a:t>
            </a:r>
            <a:r>
              <a:rPr dirty="0" baseline="-16460" sz="2025" spc="-37">
                <a:latin typeface="Cambria Math"/>
                <a:cs typeface="Cambria Math"/>
              </a:rPr>
              <a:t>1</a:t>
            </a:r>
            <a:endParaRPr baseline="-16460" sz="2025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7972" y="3306127"/>
            <a:ext cx="3441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37">
                <a:latin typeface="Cambria Math"/>
                <a:cs typeface="Cambria Math"/>
              </a:rPr>
              <a:t>𝑡</a:t>
            </a:r>
            <a:r>
              <a:rPr dirty="0" sz="1350" spc="-25">
                <a:latin typeface="Cambria Math"/>
                <a:cs typeface="Cambria Math"/>
              </a:rPr>
              <a:t>15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0734" y="3502342"/>
            <a:ext cx="23488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w[15] *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x[15]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62120" y="1200848"/>
            <a:ext cx="2914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mbria Math"/>
                <a:cs typeface="Cambria Math"/>
              </a:rPr>
              <a:t>𝑡</a:t>
            </a:r>
            <a:r>
              <a:rPr dirty="0" baseline="-16666" sz="2250" spc="-37">
                <a:latin typeface="Cambria Math"/>
                <a:cs typeface="Cambria Math"/>
              </a:rPr>
              <a:t>0</a:t>
            </a:r>
            <a:endParaRPr baseline="-16666" sz="2250">
              <a:latin typeface="Cambria Math"/>
              <a:cs typeface="Cambria Math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4915153" y="1442592"/>
          <a:ext cx="3665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/>
                <a:gridCol w="913130"/>
                <a:gridCol w="913130"/>
                <a:gridCol w="91313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7129780" y="1455674"/>
            <a:ext cx="1631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767319" y="1455674"/>
            <a:ext cx="70612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" b="1">
                <a:latin typeface="Courier New"/>
                <a:cs typeface="Courier New"/>
              </a:rPr>
              <a:t>w[15]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01590" y="1319405"/>
            <a:ext cx="1473200" cy="84772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  <a:tabLst>
                <a:tab pos="913765" algn="l"/>
              </a:tabLst>
            </a:pPr>
            <a:r>
              <a:rPr dirty="0" sz="1800" spc="-20" b="1">
                <a:latin typeface="Courier New"/>
                <a:cs typeface="Courier New"/>
              </a:rPr>
              <a:t>w[0]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20" b="1">
                <a:latin typeface="Courier New"/>
                <a:cs typeface="Courier New"/>
              </a:rPr>
              <a:t>w[1]</a:t>
            </a:r>
            <a:endParaRPr sz="1800">
              <a:latin typeface="Courier New"/>
              <a:cs typeface="Courier New"/>
            </a:endParaRPr>
          </a:p>
          <a:p>
            <a:pPr algn="ctr" marL="1270">
              <a:lnSpc>
                <a:spcPct val="100000"/>
              </a:lnSpc>
              <a:spcBef>
                <a:spcPts val="1075"/>
              </a:spcBef>
              <a:tabLst>
                <a:tab pos="915669" algn="l"/>
              </a:tabLst>
            </a:pPr>
            <a:r>
              <a:rPr dirty="0" sz="1800" spc="-50" b="1">
                <a:latin typeface="Courier New"/>
                <a:cs typeface="Courier New"/>
              </a:rPr>
              <a:t>*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5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4907026" y="2320544"/>
          <a:ext cx="366522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/>
                <a:gridCol w="913130"/>
                <a:gridCol w="913130"/>
                <a:gridCol w="913130"/>
              </a:tblGrid>
              <a:tr h="370205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…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x[15]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 descr=""/>
          <p:cNvSpPr txBox="1"/>
          <p:nvPr/>
        </p:nvSpPr>
        <p:spPr>
          <a:xfrm>
            <a:off x="7128129" y="1866836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042275" y="1866836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79546" y="3101848"/>
            <a:ext cx="1504315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85"/>
              </a:spcBef>
            </a:pPr>
            <a:r>
              <a:rPr dirty="0" sz="1800" spc="-10" b="1">
                <a:latin typeface="Courier New"/>
                <a:cs typeface="Courier New"/>
              </a:rPr>
              <a:t>w[0]*x[0]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46878" y="3097276"/>
            <a:ext cx="1504315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185"/>
              </a:spcBef>
            </a:pPr>
            <a:r>
              <a:rPr dirty="0" sz="1800" spc="-10" b="1">
                <a:latin typeface="Courier New"/>
                <a:cs typeface="Courier New"/>
              </a:rPr>
              <a:t>w[1]*x[1]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282433" y="3100323"/>
            <a:ext cx="173482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80"/>
              </a:spcBef>
            </a:pPr>
            <a:r>
              <a:rPr dirty="0" sz="1800" spc="-10" b="1">
                <a:latin typeface="Courier New"/>
                <a:cs typeface="Courier New"/>
              </a:rPr>
              <a:t>w[15]*x[15]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044440" y="3112198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789419" y="3113341"/>
            <a:ext cx="4832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543" sz="2700" spc="150" b="1">
                <a:latin typeface="Courier New"/>
                <a:cs typeface="Courier New"/>
              </a:rPr>
              <a:t>+…</a:t>
            </a:r>
            <a:r>
              <a:rPr dirty="0" baseline="1543" sz="2700" spc="-1387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229100" y="2744089"/>
            <a:ext cx="1127125" cy="383540"/>
          </a:xfrm>
          <a:custGeom>
            <a:avLst/>
            <a:gdLst/>
            <a:ahLst/>
            <a:cxnLst/>
            <a:rect l="l" t="t" r="r" b="b"/>
            <a:pathLst>
              <a:path w="1127125" h="383539">
                <a:moveTo>
                  <a:pt x="92583" y="273685"/>
                </a:moveTo>
                <a:lnTo>
                  <a:pt x="0" y="361823"/>
                </a:lnTo>
                <a:lnTo>
                  <a:pt x="125984" y="383031"/>
                </a:lnTo>
                <a:lnTo>
                  <a:pt x="116557" y="352171"/>
                </a:lnTo>
                <a:lnTo>
                  <a:pt x="96647" y="352171"/>
                </a:lnTo>
                <a:lnTo>
                  <a:pt x="85471" y="315722"/>
                </a:lnTo>
                <a:lnTo>
                  <a:pt x="103715" y="310130"/>
                </a:lnTo>
                <a:lnTo>
                  <a:pt x="92583" y="273685"/>
                </a:lnTo>
                <a:close/>
              </a:path>
              <a:path w="1127125" h="383539">
                <a:moveTo>
                  <a:pt x="103715" y="310130"/>
                </a:moveTo>
                <a:lnTo>
                  <a:pt x="85471" y="315722"/>
                </a:lnTo>
                <a:lnTo>
                  <a:pt x="96647" y="352171"/>
                </a:lnTo>
                <a:lnTo>
                  <a:pt x="114852" y="346589"/>
                </a:lnTo>
                <a:lnTo>
                  <a:pt x="103715" y="310130"/>
                </a:lnTo>
                <a:close/>
              </a:path>
              <a:path w="1127125" h="383539">
                <a:moveTo>
                  <a:pt x="114852" y="346589"/>
                </a:moveTo>
                <a:lnTo>
                  <a:pt x="96647" y="352171"/>
                </a:lnTo>
                <a:lnTo>
                  <a:pt x="116557" y="352171"/>
                </a:lnTo>
                <a:lnTo>
                  <a:pt x="114852" y="346589"/>
                </a:lnTo>
                <a:close/>
              </a:path>
              <a:path w="1127125" h="383539">
                <a:moveTo>
                  <a:pt x="1115695" y="0"/>
                </a:moveTo>
                <a:lnTo>
                  <a:pt x="103715" y="310130"/>
                </a:lnTo>
                <a:lnTo>
                  <a:pt x="114852" y="346589"/>
                </a:lnTo>
                <a:lnTo>
                  <a:pt x="1126871" y="36322"/>
                </a:lnTo>
                <a:lnTo>
                  <a:pt x="1115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000750" y="2685795"/>
            <a:ext cx="255270" cy="409575"/>
          </a:xfrm>
          <a:custGeom>
            <a:avLst/>
            <a:gdLst/>
            <a:ahLst/>
            <a:cxnLst/>
            <a:rect l="l" t="t" r="r" b="b"/>
            <a:pathLst>
              <a:path w="255270" h="409575">
                <a:moveTo>
                  <a:pt x="9525" y="281813"/>
                </a:moveTo>
                <a:lnTo>
                  <a:pt x="0" y="409321"/>
                </a:lnTo>
                <a:lnTo>
                  <a:pt x="107696" y="340487"/>
                </a:lnTo>
                <a:lnTo>
                  <a:pt x="102383" y="337312"/>
                </a:lnTo>
                <a:lnTo>
                  <a:pt x="65277" y="337312"/>
                </a:lnTo>
                <a:lnTo>
                  <a:pt x="32512" y="317754"/>
                </a:lnTo>
                <a:lnTo>
                  <a:pt x="42287" y="301394"/>
                </a:lnTo>
                <a:lnTo>
                  <a:pt x="9525" y="281813"/>
                </a:lnTo>
                <a:close/>
              </a:path>
              <a:path w="255270" h="409575">
                <a:moveTo>
                  <a:pt x="42287" y="301394"/>
                </a:moveTo>
                <a:lnTo>
                  <a:pt x="32512" y="317754"/>
                </a:lnTo>
                <a:lnTo>
                  <a:pt x="65277" y="337312"/>
                </a:lnTo>
                <a:lnTo>
                  <a:pt x="75042" y="320970"/>
                </a:lnTo>
                <a:lnTo>
                  <a:pt x="42287" y="301394"/>
                </a:lnTo>
                <a:close/>
              </a:path>
              <a:path w="255270" h="409575">
                <a:moveTo>
                  <a:pt x="75042" y="320970"/>
                </a:moveTo>
                <a:lnTo>
                  <a:pt x="65277" y="337312"/>
                </a:lnTo>
                <a:lnTo>
                  <a:pt x="102383" y="337312"/>
                </a:lnTo>
                <a:lnTo>
                  <a:pt x="75042" y="320970"/>
                </a:lnTo>
                <a:close/>
              </a:path>
              <a:path w="255270" h="409575">
                <a:moveTo>
                  <a:pt x="222376" y="0"/>
                </a:moveTo>
                <a:lnTo>
                  <a:pt x="42287" y="301394"/>
                </a:lnTo>
                <a:lnTo>
                  <a:pt x="75042" y="320970"/>
                </a:lnTo>
                <a:lnTo>
                  <a:pt x="255142" y="19558"/>
                </a:lnTo>
                <a:lnTo>
                  <a:pt x="222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8084946" y="2695067"/>
            <a:ext cx="114300" cy="403225"/>
          </a:xfrm>
          <a:custGeom>
            <a:avLst/>
            <a:gdLst/>
            <a:ahLst/>
            <a:cxnLst/>
            <a:rect l="l" t="t" r="r" b="b"/>
            <a:pathLst>
              <a:path w="114300" h="403225">
                <a:moveTo>
                  <a:pt x="38096" y="289306"/>
                </a:moveTo>
                <a:lnTo>
                  <a:pt x="0" y="290321"/>
                </a:lnTo>
                <a:lnTo>
                  <a:pt x="60198" y="403097"/>
                </a:lnTo>
                <a:lnTo>
                  <a:pt x="104452" y="308356"/>
                </a:lnTo>
                <a:lnTo>
                  <a:pt x="38607" y="308356"/>
                </a:lnTo>
                <a:lnTo>
                  <a:pt x="38096" y="289306"/>
                </a:lnTo>
                <a:close/>
              </a:path>
              <a:path w="114300" h="403225">
                <a:moveTo>
                  <a:pt x="76196" y="288290"/>
                </a:moveTo>
                <a:lnTo>
                  <a:pt x="38096" y="289306"/>
                </a:lnTo>
                <a:lnTo>
                  <a:pt x="38607" y="308356"/>
                </a:lnTo>
                <a:lnTo>
                  <a:pt x="76707" y="307339"/>
                </a:lnTo>
                <a:lnTo>
                  <a:pt x="76196" y="288290"/>
                </a:lnTo>
                <a:close/>
              </a:path>
              <a:path w="114300" h="403225">
                <a:moveTo>
                  <a:pt x="114300" y="287274"/>
                </a:moveTo>
                <a:lnTo>
                  <a:pt x="76196" y="288290"/>
                </a:lnTo>
                <a:lnTo>
                  <a:pt x="76707" y="307339"/>
                </a:lnTo>
                <a:lnTo>
                  <a:pt x="38607" y="308356"/>
                </a:lnTo>
                <a:lnTo>
                  <a:pt x="104452" y="308356"/>
                </a:lnTo>
                <a:lnTo>
                  <a:pt x="114300" y="287274"/>
                </a:lnTo>
                <a:close/>
              </a:path>
              <a:path w="114300" h="403225">
                <a:moveTo>
                  <a:pt x="68452" y="0"/>
                </a:moveTo>
                <a:lnTo>
                  <a:pt x="30352" y="1015"/>
                </a:lnTo>
                <a:lnTo>
                  <a:pt x="38096" y="289306"/>
                </a:lnTo>
                <a:lnTo>
                  <a:pt x="76196" y="288290"/>
                </a:lnTo>
                <a:lnTo>
                  <a:pt x="68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288535" y="2598102"/>
            <a:ext cx="28194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latin typeface="Cambria Math"/>
                <a:cs typeface="Cambria Math"/>
              </a:rPr>
              <a:t>𝑡</a:t>
            </a:r>
            <a:r>
              <a:rPr dirty="0" baseline="-16666" sz="2250" spc="-37">
                <a:latin typeface="Cambria Math"/>
                <a:cs typeface="Cambria Math"/>
              </a:rPr>
              <a:t>1</a:t>
            </a:r>
            <a:endParaRPr baseline="-16666" sz="2250">
              <a:latin typeface="Cambria Math"/>
              <a:cs typeface="Cambria Math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72745" y="2794952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1891" y="1917192"/>
            <a:ext cx="223520" cy="26555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389" y="1888617"/>
            <a:ext cx="882903" cy="32334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8549" y="3853688"/>
            <a:ext cx="1371612" cy="24093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0267" y="3874427"/>
            <a:ext cx="327558" cy="186982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34328" y="3824351"/>
            <a:ext cx="692530" cy="20552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6272" y="3816096"/>
            <a:ext cx="254761" cy="218528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0546" y="3801617"/>
            <a:ext cx="658241" cy="31300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68868" y="3793235"/>
            <a:ext cx="1062608" cy="239001"/>
          </a:xfrm>
          <a:prstGeom prst="rect">
            <a:avLst/>
          </a:prstGeom>
        </p:spPr>
      </p:pic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8125" y="3743325"/>
            <a:ext cx="4048125" cy="647700"/>
          </a:xfrm>
          <a:prstGeom prst="rect">
            <a:avLst/>
          </a:prstGeom>
          <a:solidFill>
            <a:srgbClr val="DEDEDE"/>
          </a:solidFill>
        </p:spPr>
        <p:txBody>
          <a:bodyPr wrap="square" lIns="0" tIns="21590" rIns="0" bIns="0" rtlCol="0" vert="horz">
            <a:spAutoFit/>
          </a:bodyPr>
          <a:lstStyle/>
          <a:p>
            <a:pPr algn="ctr" marR="1002030">
              <a:lnSpc>
                <a:spcPct val="100000"/>
              </a:lnSpc>
              <a:spcBef>
                <a:spcPts val="170"/>
              </a:spcBef>
            </a:pPr>
            <a:r>
              <a:rPr dirty="0" sz="1800" b="1">
                <a:latin typeface="Courier New"/>
                <a:cs typeface="Courier New"/>
              </a:rPr>
              <a:t>for j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range(0,16):</a:t>
            </a:r>
            <a:endParaRPr sz="1800">
              <a:latin typeface="Courier New"/>
              <a:cs typeface="Courier New"/>
            </a:endParaRPr>
          </a:p>
          <a:p>
            <a:pPr algn="ctr" marL="48768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ourier New"/>
                <a:cs typeface="Courier New"/>
              </a:rPr>
              <a:t>w[j]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w[j]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-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0.1 *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d[j]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47186" y="278638"/>
            <a:ext cx="200025" cy="62230"/>
          </a:xfrm>
          <a:custGeom>
            <a:avLst/>
            <a:gdLst/>
            <a:ahLst/>
            <a:cxnLst/>
            <a:rect l="l" t="t" r="r" b="b"/>
            <a:pathLst>
              <a:path w="200025" h="62229">
                <a:moveTo>
                  <a:pt x="168021" y="0"/>
                </a:moveTo>
                <a:lnTo>
                  <a:pt x="161289" y="7492"/>
                </a:lnTo>
                <a:lnTo>
                  <a:pt x="181355" y="25019"/>
                </a:lnTo>
                <a:lnTo>
                  <a:pt x="0" y="25019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8021" y="61722"/>
                </a:lnTo>
                <a:lnTo>
                  <a:pt x="199516" y="34544"/>
                </a:lnTo>
                <a:lnTo>
                  <a:pt x="199516" y="27304"/>
                </a:lnTo>
                <a:lnTo>
                  <a:pt x="168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03192" y="290068"/>
            <a:ext cx="2128520" cy="238760"/>
          </a:xfrm>
          <a:custGeom>
            <a:avLst/>
            <a:gdLst/>
            <a:ahLst/>
            <a:cxnLst/>
            <a:rect l="l" t="t" r="r" b="b"/>
            <a:pathLst>
              <a:path w="2128520" h="238759">
                <a:moveTo>
                  <a:pt x="2052574" y="0"/>
                </a:moveTo>
                <a:lnTo>
                  <a:pt x="2049145" y="9652"/>
                </a:lnTo>
                <a:lnTo>
                  <a:pt x="2062934" y="15652"/>
                </a:lnTo>
                <a:lnTo>
                  <a:pt x="2074783" y="23939"/>
                </a:lnTo>
                <a:lnTo>
                  <a:pt x="2098873" y="62351"/>
                </a:lnTo>
                <a:lnTo>
                  <a:pt x="2106803" y="117983"/>
                </a:lnTo>
                <a:lnTo>
                  <a:pt x="2105919" y="138938"/>
                </a:lnTo>
                <a:lnTo>
                  <a:pt x="2092579" y="190373"/>
                </a:lnTo>
                <a:lnTo>
                  <a:pt x="2063075" y="222573"/>
                </a:lnTo>
                <a:lnTo>
                  <a:pt x="2049526" y="228600"/>
                </a:lnTo>
                <a:lnTo>
                  <a:pt x="2052574" y="238252"/>
                </a:lnTo>
                <a:lnTo>
                  <a:pt x="2098079" y="211195"/>
                </a:lnTo>
                <a:lnTo>
                  <a:pt x="2123598" y="161242"/>
                </a:lnTo>
                <a:lnTo>
                  <a:pt x="2128520" y="119126"/>
                </a:lnTo>
                <a:lnTo>
                  <a:pt x="2127283" y="97343"/>
                </a:lnTo>
                <a:lnTo>
                  <a:pt x="2117429" y="58636"/>
                </a:lnTo>
                <a:lnTo>
                  <a:pt x="2084943" y="15271"/>
                </a:lnTo>
                <a:lnTo>
                  <a:pt x="2069812" y="6242"/>
                </a:lnTo>
                <a:lnTo>
                  <a:pt x="2052574" y="0"/>
                </a:lnTo>
                <a:close/>
              </a:path>
              <a:path w="2128520" h="238759">
                <a:moveTo>
                  <a:pt x="76073" y="0"/>
                </a:moveTo>
                <a:lnTo>
                  <a:pt x="30567" y="27110"/>
                </a:lnTo>
                <a:lnTo>
                  <a:pt x="4937" y="77168"/>
                </a:lnTo>
                <a:lnTo>
                  <a:pt x="0" y="119126"/>
                </a:lnTo>
                <a:lnTo>
                  <a:pt x="1236" y="141035"/>
                </a:lnTo>
                <a:lnTo>
                  <a:pt x="11090" y="179758"/>
                </a:lnTo>
                <a:lnTo>
                  <a:pt x="43497" y="222996"/>
                </a:lnTo>
                <a:lnTo>
                  <a:pt x="76073" y="238252"/>
                </a:lnTo>
                <a:lnTo>
                  <a:pt x="78994" y="228600"/>
                </a:lnTo>
                <a:lnTo>
                  <a:pt x="65444" y="222573"/>
                </a:lnTo>
                <a:lnTo>
                  <a:pt x="53752" y="214201"/>
                </a:lnTo>
                <a:lnTo>
                  <a:pt x="29700" y="175132"/>
                </a:lnTo>
                <a:lnTo>
                  <a:pt x="21717" y="117983"/>
                </a:lnTo>
                <a:lnTo>
                  <a:pt x="22600" y="97645"/>
                </a:lnTo>
                <a:lnTo>
                  <a:pt x="35941" y="47371"/>
                </a:lnTo>
                <a:lnTo>
                  <a:pt x="65659" y="15652"/>
                </a:lnTo>
                <a:lnTo>
                  <a:pt x="79375" y="9652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179317" y="551561"/>
            <a:ext cx="142875" cy="62230"/>
          </a:xfrm>
          <a:custGeom>
            <a:avLst/>
            <a:gdLst/>
            <a:ahLst/>
            <a:cxnLst/>
            <a:rect l="l" t="t" r="r" b="b"/>
            <a:pathLst>
              <a:path w="142875" h="62229">
                <a:moveTo>
                  <a:pt x="110870" y="0"/>
                </a:moveTo>
                <a:lnTo>
                  <a:pt x="104140" y="7492"/>
                </a:lnTo>
                <a:lnTo>
                  <a:pt x="124206" y="24891"/>
                </a:lnTo>
                <a:lnTo>
                  <a:pt x="0" y="24891"/>
                </a:lnTo>
                <a:lnTo>
                  <a:pt x="0" y="36702"/>
                </a:lnTo>
                <a:lnTo>
                  <a:pt x="124206" y="36702"/>
                </a:lnTo>
                <a:lnTo>
                  <a:pt x="104140" y="54228"/>
                </a:lnTo>
                <a:lnTo>
                  <a:pt x="110870" y="61722"/>
                </a:lnTo>
                <a:lnTo>
                  <a:pt x="142367" y="34543"/>
                </a:lnTo>
                <a:lnTo>
                  <a:pt x="142367" y="27177"/>
                </a:lnTo>
                <a:lnTo>
                  <a:pt x="110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678173" y="620141"/>
            <a:ext cx="2157095" cy="238760"/>
          </a:xfrm>
          <a:custGeom>
            <a:avLst/>
            <a:gdLst/>
            <a:ahLst/>
            <a:cxnLst/>
            <a:rect l="l" t="t" r="r" b="b"/>
            <a:pathLst>
              <a:path w="2157095" h="238759">
                <a:moveTo>
                  <a:pt x="2081149" y="0"/>
                </a:moveTo>
                <a:lnTo>
                  <a:pt x="2077720" y="9651"/>
                </a:lnTo>
                <a:lnTo>
                  <a:pt x="2091509" y="15652"/>
                </a:lnTo>
                <a:lnTo>
                  <a:pt x="2103358" y="23939"/>
                </a:lnTo>
                <a:lnTo>
                  <a:pt x="2127448" y="62277"/>
                </a:lnTo>
                <a:lnTo>
                  <a:pt x="2135378" y="117856"/>
                </a:lnTo>
                <a:lnTo>
                  <a:pt x="2134496" y="138884"/>
                </a:lnTo>
                <a:lnTo>
                  <a:pt x="2121280" y="190373"/>
                </a:lnTo>
                <a:lnTo>
                  <a:pt x="2091652" y="222502"/>
                </a:lnTo>
                <a:lnTo>
                  <a:pt x="2078101" y="228473"/>
                </a:lnTo>
                <a:lnTo>
                  <a:pt x="2081149" y="238251"/>
                </a:lnTo>
                <a:lnTo>
                  <a:pt x="2126654" y="211141"/>
                </a:lnTo>
                <a:lnTo>
                  <a:pt x="2152173" y="161242"/>
                </a:lnTo>
                <a:lnTo>
                  <a:pt x="2157095" y="119125"/>
                </a:lnTo>
                <a:lnTo>
                  <a:pt x="2155858" y="97289"/>
                </a:lnTo>
                <a:lnTo>
                  <a:pt x="2146004" y="58618"/>
                </a:lnTo>
                <a:lnTo>
                  <a:pt x="2113518" y="15271"/>
                </a:lnTo>
                <a:lnTo>
                  <a:pt x="2098387" y="6242"/>
                </a:lnTo>
                <a:lnTo>
                  <a:pt x="2081149" y="0"/>
                </a:lnTo>
                <a:close/>
              </a:path>
              <a:path w="2157095" h="238759">
                <a:moveTo>
                  <a:pt x="76073" y="0"/>
                </a:moveTo>
                <a:lnTo>
                  <a:pt x="30567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36" y="141035"/>
                </a:lnTo>
                <a:lnTo>
                  <a:pt x="11090" y="179758"/>
                </a:lnTo>
                <a:lnTo>
                  <a:pt x="43497" y="222948"/>
                </a:lnTo>
                <a:lnTo>
                  <a:pt x="76073" y="238251"/>
                </a:lnTo>
                <a:lnTo>
                  <a:pt x="78993" y="228473"/>
                </a:lnTo>
                <a:lnTo>
                  <a:pt x="65444" y="222502"/>
                </a:lnTo>
                <a:lnTo>
                  <a:pt x="53752" y="214137"/>
                </a:lnTo>
                <a:lnTo>
                  <a:pt x="29700" y="175131"/>
                </a:lnTo>
                <a:lnTo>
                  <a:pt x="21716" y="117856"/>
                </a:lnTo>
                <a:lnTo>
                  <a:pt x="22600" y="97520"/>
                </a:lnTo>
                <a:lnTo>
                  <a:pt x="35940" y="47371"/>
                </a:lnTo>
                <a:lnTo>
                  <a:pt x="65659" y="15652"/>
                </a:lnTo>
                <a:lnTo>
                  <a:pt x="79375" y="9651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112516" y="114046"/>
            <a:ext cx="2080895" cy="7632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676275" algn="l"/>
                <a:tab pos="1219835" algn="l"/>
                <a:tab pos="1772920" algn="l"/>
              </a:tabLst>
            </a:pPr>
            <a:r>
              <a:rPr dirty="0" baseline="-8333" sz="3000">
                <a:latin typeface="Cambria Math"/>
                <a:cs typeface="Cambria Math"/>
              </a:rPr>
              <a:t>w</a:t>
            </a:r>
            <a:r>
              <a:rPr dirty="0" baseline="-8333" sz="3000" spc="150">
                <a:latin typeface="Cambria Math"/>
                <a:cs typeface="Cambria Math"/>
              </a:rPr>
              <a:t> </a:t>
            </a:r>
            <a:r>
              <a:rPr dirty="0" baseline="-8333" sz="3000" spc="-75">
                <a:latin typeface="Cambria Math"/>
                <a:cs typeface="Cambria Math"/>
              </a:rPr>
              <a:t>=</a:t>
            </a:r>
            <a:r>
              <a:rPr dirty="0" baseline="-8333" sz="3000">
                <a:latin typeface="Cambria Math"/>
                <a:cs typeface="Cambria Math"/>
              </a:rPr>
              <a:t>	</a:t>
            </a:r>
            <a:r>
              <a:rPr dirty="0" sz="2000" spc="-25"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latin typeface="Cambria Math"/>
                <a:cs typeface="Cambria Math"/>
              </a:rPr>
              <a:t>1</a:t>
            </a:r>
            <a:r>
              <a:rPr dirty="0" baseline="-16666" sz="2250">
                <a:latin typeface="Cambria Math"/>
                <a:cs typeface="Cambria Math"/>
              </a:rPr>
              <a:t>	</a:t>
            </a:r>
            <a:r>
              <a:rPr dirty="0" sz="2000" spc="-25"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latin typeface="Cambria Math"/>
                <a:cs typeface="Cambria Math"/>
              </a:rPr>
              <a:t>2</a:t>
            </a:r>
            <a:r>
              <a:rPr dirty="0" baseline="-16666" sz="2250">
                <a:latin typeface="Cambria Math"/>
                <a:cs typeface="Cambria Math"/>
              </a:rPr>
              <a:t>	</a:t>
            </a:r>
            <a:r>
              <a:rPr dirty="0" sz="2000" spc="-50">
                <a:latin typeface="Cambria Math"/>
                <a:cs typeface="Cambria Math"/>
              </a:rPr>
              <a:t>⋯</a:t>
            </a:r>
            <a:endParaRPr sz="2000">
              <a:latin typeface="Cambria Math"/>
              <a:cs typeface="Cambria Math"/>
            </a:endParaRPr>
          </a:p>
          <a:p>
            <a:pPr marL="69850">
              <a:lnSpc>
                <a:spcPct val="100000"/>
              </a:lnSpc>
              <a:spcBef>
                <a:spcPts val="505"/>
              </a:spcBef>
              <a:tabLst>
                <a:tab pos="708660" algn="l"/>
                <a:tab pos="1280795" algn="l"/>
                <a:tab pos="1795780" algn="l"/>
              </a:tabLst>
            </a:pPr>
            <a:r>
              <a:rPr dirty="0" sz="2000">
                <a:latin typeface="Cambria Math"/>
                <a:cs typeface="Cambria Math"/>
              </a:rPr>
              <a:t>d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=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baseline="1388" sz="3000" spc="-37">
                <a:latin typeface="Cambria Math"/>
                <a:cs typeface="Cambria Math"/>
              </a:rPr>
              <a:t>𝑑</a:t>
            </a:r>
            <a:r>
              <a:rPr dirty="0" baseline="-14814" sz="2250" spc="-37">
                <a:latin typeface="Cambria Math"/>
                <a:cs typeface="Cambria Math"/>
              </a:rPr>
              <a:t>1</a:t>
            </a:r>
            <a:r>
              <a:rPr dirty="0" baseline="-14814" sz="2250">
                <a:latin typeface="Cambria Math"/>
                <a:cs typeface="Cambria Math"/>
              </a:rPr>
              <a:t>	</a:t>
            </a:r>
            <a:r>
              <a:rPr dirty="0" baseline="1388" sz="3000" spc="-37">
                <a:latin typeface="Cambria Math"/>
                <a:cs typeface="Cambria Math"/>
              </a:rPr>
              <a:t>𝑑</a:t>
            </a:r>
            <a:r>
              <a:rPr dirty="0" baseline="-14814" sz="2250" spc="-37">
                <a:latin typeface="Cambria Math"/>
                <a:cs typeface="Cambria Math"/>
              </a:rPr>
              <a:t>2</a:t>
            </a:r>
            <a:r>
              <a:rPr dirty="0" baseline="-14814" sz="2250">
                <a:latin typeface="Cambria Math"/>
                <a:cs typeface="Cambria Math"/>
              </a:rPr>
              <a:t>	</a:t>
            </a:r>
            <a:r>
              <a:rPr dirty="0" baseline="1388" sz="3000" spc="-75">
                <a:latin typeface="Cambria Math"/>
                <a:cs typeface="Cambria Math"/>
              </a:rPr>
              <a:t>⋯</a:t>
            </a:r>
            <a:endParaRPr baseline="1388" sz="30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14950" y="180783"/>
            <a:ext cx="470534" cy="74422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dirty="0" baseline="12500" sz="3000" spc="-37">
                <a:latin typeface="Cambria Math"/>
                <a:cs typeface="Cambria Math"/>
              </a:rPr>
              <a:t>𝑤</a:t>
            </a:r>
            <a:r>
              <a:rPr dirty="0" sz="1500" spc="-25">
                <a:latin typeface="Cambria Math"/>
                <a:cs typeface="Cambria Math"/>
              </a:rPr>
              <a:t>16</a:t>
            </a:r>
            <a:endParaRPr sz="1500">
              <a:latin typeface="Cambria Math"/>
              <a:cs typeface="Cambria Math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baseline="12500" sz="3000" spc="-37">
                <a:latin typeface="Cambria Math"/>
                <a:cs typeface="Cambria Math"/>
              </a:rPr>
              <a:t>𝑑</a:t>
            </a:r>
            <a:r>
              <a:rPr dirty="0" sz="1500" spc="-25">
                <a:latin typeface="Cambria Math"/>
                <a:cs typeface="Cambria Math"/>
              </a:rPr>
              <a:t>16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172075" y="3743325"/>
            <a:ext cx="2295525" cy="361950"/>
          </a:xfrm>
          <a:custGeom>
            <a:avLst/>
            <a:gdLst/>
            <a:ahLst/>
            <a:cxnLst/>
            <a:rect l="l" t="t" r="r" b="b"/>
            <a:pathLst>
              <a:path w="2295525" h="361950">
                <a:moveTo>
                  <a:pt x="2295525" y="0"/>
                </a:moveTo>
                <a:lnTo>
                  <a:pt x="0" y="0"/>
                </a:lnTo>
                <a:lnTo>
                  <a:pt x="0" y="361950"/>
                </a:lnTo>
                <a:lnTo>
                  <a:pt x="2295525" y="361950"/>
                </a:lnTo>
                <a:lnTo>
                  <a:pt x="229552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258053" y="3751897"/>
            <a:ext cx="20694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w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–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0.1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219325" y="895350"/>
            <a:ext cx="4819650" cy="647700"/>
          </a:xfrm>
          <a:custGeom>
            <a:avLst/>
            <a:gdLst/>
            <a:ahLst/>
            <a:cxnLst/>
            <a:rect l="l" t="t" r="r" b="b"/>
            <a:pathLst>
              <a:path w="4819650" h="647700">
                <a:moveTo>
                  <a:pt x="4819650" y="0"/>
                </a:moveTo>
                <a:lnTo>
                  <a:pt x="0" y="0"/>
                </a:lnTo>
                <a:lnTo>
                  <a:pt x="0" y="647700"/>
                </a:lnTo>
                <a:lnTo>
                  <a:pt x="4819650" y="647700"/>
                </a:lnTo>
                <a:lnTo>
                  <a:pt x="481965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219325" y="895350"/>
            <a:ext cx="4819650" cy="64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dirty="0" sz="1800" b="1">
                <a:latin typeface="Courier New"/>
                <a:cs typeface="Courier New"/>
              </a:rPr>
              <a:t>w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np.array([0.5,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1.3,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…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3.4])</a:t>
            </a:r>
            <a:endParaRPr sz="1800">
              <a:latin typeface="Courier New"/>
              <a:cs typeface="Courier New"/>
            </a:endParaRPr>
          </a:p>
          <a:p>
            <a:pPr marL="9525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ourier New"/>
                <a:cs typeface="Courier New"/>
              </a:rPr>
              <a:t>d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np.array([0.3,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0.2,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…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0.4])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617209" y="2520823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89" h="62230">
                <a:moveTo>
                  <a:pt x="167893" y="0"/>
                </a:moveTo>
                <a:lnTo>
                  <a:pt x="161289" y="7493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7893" y="61849"/>
                </a:lnTo>
                <a:lnTo>
                  <a:pt x="199389" y="34543"/>
                </a:lnTo>
                <a:lnTo>
                  <a:pt x="199389" y="27304"/>
                </a:lnTo>
                <a:lnTo>
                  <a:pt x="167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141084" y="2520823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89" h="62230">
                <a:moveTo>
                  <a:pt x="167893" y="0"/>
                </a:moveTo>
                <a:lnTo>
                  <a:pt x="161289" y="7493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7893" y="61849"/>
                </a:lnTo>
                <a:lnTo>
                  <a:pt x="199389" y="34543"/>
                </a:lnTo>
                <a:lnTo>
                  <a:pt x="199389" y="27304"/>
                </a:lnTo>
                <a:lnTo>
                  <a:pt x="167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036434" y="2463673"/>
            <a:ext cx="142240" cy="62230"/>
          </a:xfrm>
          <a:custGeom>
            <a:avLst/>
            <a:gdLst/>
            <a:ahLst/>
            <a:cxnLst/>
            <a:rect l="l" t="t" r="r" b="b"/>
            <a:pathLst>
              <a:path w="142240" h="62230">
                <a:moveTo>
                  <a:pt x="110744" y="0"/>
                </a:moveTo>
                <a:lnTo>
                  <a:pt x="104140" y="7493"/>
                </a:lnTo>
                <a:lnTo>
                  <a:pt x="12420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24206" y="36829"/>
                </a:lnTo>
                <a:lnTo>
                  <a:pt x="104140" y="54228"/>
                </a:lnTo>
                <a:lnTo>
                  <a:pt x="110744" y="61849"/>
                </a:lnTo>
                <a:lnTo>
                  <a:pt x="142240" y="34543"/>
                </a:lnTo>
                <a:lnTo>
                  <a:pt x="142240" y="27304"/>
                </a:lnTo>
                <a:lnTo>
                  <a:pt x="110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77252" y="2031011"/>
            <a:ext cx="2809240" cy="164465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2000">
                <a:latin typeface="Verdana"/>
                <a:cs typeface="Verdana"/>
              </a:rPr>
              <a:t>Without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  <a:p>
            <a:pPr algn="ctr" marR="2921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1</a:t>
            </a:r>
            <a:r>
              <a:rPr dirty="0" baseline="-16666" sz="2250" spc="359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1</a:t>
            </a:r>
            <a:r>
              <a:rPr dirty="0" baseline="-16666" sz="2250" spc="3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-11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0.1𝑑</a:t>
            </a:r>
            <a:r>
              <a:rPr dirty="0" baseline="-16666" sz="2250" spc="-15">
                <a:latin typeface="Cambria Math"/>
                <a:cs typeface="Cambria Math"/>
              </a:rPr>
              <a:t>1</a:t>
            </a:r>
            <a:endParaRPr baseline="-16666" sz="2250">
              <a:latin typeface="Cambria Math"/>
              <a:cs typeface="Cambria Math"/>
            </a:endParaRPr>
          </a:p>
          <a:p>
            <a:pPr algn="ctr" marR="254635">
              <a:lnSpc>
                <a:spcPct val="100000"/>
              </a:lnSpc>
              <a:spcBef>
                <a:spcPts val="115"/>
              </a:spcBef>
            </a:pP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2</a:t>
            </a:r>
            <a:r>
              <a:rPr dirty="0" baseline="-16666" sz="2250" spc="36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2</a:t>
            </a:r>
            <a:r>
              <a:rPr dirty="0" baseline="-16666" sz="2250" spc="27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-4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0.1𝑑</a:t>
            </a:r>
            <a:r>
              <a:rPr dirty="0" baseline="-16666" sz="2250" spc="-15">
                <a:latin typeface="Cambria Math"/>
                <a:cs typeface="Cambria Math"/>
              </a:rPr>
              <a:t>2</a:t>
            </a:r>
            <a:endParaRPr baseline="-16666" sz="2250">
              <a:latin typeface="Cambria Math"/>
              <a:cs typeface="Cambria Math"/>
            </a:endParaRPr>
          </a:p>
          <a:p>
            <a:pPr algn="ctr" marR="457200">
              <a:lnSpc>
                <a:spcPts val="2300"/>
              </a:lnSpc>
              <a:spcBef>
                <a:spcPts val="309"/>
              </a:spcBef>
            </a:pPr>
            <a:r>
              <a:rPr dirty="0" sz="2000" spc="5">
                <a:latin typeface="Cambria Math"/>
                <a:cs typeface="Cambria Math"/>
              </a:rPr>
              <a:t>⋮</a:t>
            </a:r>
            <a:endParaRPr sz="2000">
              <a:latin typeface="Cambria Math"/>
              <a:cs typeface="Cambria Math"/>
            </a:endParaRPr>
          </a:p>
          <a:p>
            <a:pPr algn="ctr" marL="36830">
              <a:lnSpc>
                <a:spcPts val="2300"/>
              </a:lnSpc>
            </a:pP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16</a:t>
            </a:r>
            <a:r>
              <a:rPr dirty="0" baseline="-16666" sz="2250" spc="3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16</a:t>
            </a:r>
            <a:r>
              <a:rPr dirty="0" baseline="-16666" sz="2250" spc="17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0.1𝑑</a:t>
            </a:r>
            <a:r>
              <a:rPr dirty="0" baseline="-16666" sz="2250" spc="-15">
                <a:latin typeface="Cambria Math"/>
                <a:cs typeface="Cambria Math"/>
              </a:rPr>
              <a:t>16</a:t>
            </a:r>
            <a:endParaRPr baseline="-16666" sz="225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34864" y="1972055"/>
            <a:ext cx="2339975" cy="820419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  <a:p>
            <a:pPr marL="487680">
              <a:lnSpc>
                <a:spcPct val="100000"/>
              </a:lnSpc>
              <a:spcBef>
                <a:spcPts val="730"/>
              </a:spcBef>
            </a:pPr>
            <a:r>
              <a:rPr dirty="0" sz="2000">
                <a:latin typeface="Cambria Math"/>
                <a:cs typeface="Cambria Math"/>
              </a:rPr>
              <a:t>w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w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0.1d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3228" y="1576324"/>
            <a:ext cx="335661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𝑗</a:t>
            </a:r>
            <a:r>
              <a:rPr dirty="0" baseline="-16666" sz="2250" spc="46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7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𝑤</a:t>
            </a:r>
            <a:r>
              <a:rPr dirty="0" baseline="-16666" sz="2250">
                <a:latin typeface="Cambria Math"/>
                <a:cs typeface="Cambria Math"/>
              </a:rPr>
              <a:t>𝑗</a:t>
            </a:r>
            <a:r>
              <a:rPr dirty="0" baseline="-16666" sz="2250" spc="359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0.1𝑑</a:t>
            </a:r>
            <a:r>
              <a:rPr dirty="0" baseline="-16666" sz="2250">
                <a:latin typeface="Cambria Math"/>
                <a:cs typeface="Cambria Math"/>
              </a:rPr>
              <a:t>𝑗</a:t>
            </a:r>
            <a:r>
              <a:rPr dirty="0" baseline="-16666" sz="2250" spc="359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for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𝑗</a:t>
            </a:r>
            <a:r>
              <a:rPr dirty="0" sz="2000" spc="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4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1</a:t>
            </a:r>
            <a:r>
              <a:rPr dirty="0" sz="2000" spc="-14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…</a:t>
            </a:r>
            <a:r>
              <a:rPr dirty="0" sz="2000" spc="-165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16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229230" y="1598549"/>
            <a:ext cx="114109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latin typeface="Verdana"/>
                <a:cs typeface="Verdana"/>
              </a:rPr>
              <a:t>compute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42887" y="2033651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 h="0">
                <a:moveTo>
                  <a:pt x="0" y="0"/>
                </a:moveTo>
                <a:lnTo>
                  <a:pt x="8743505" y="0"/>
                </a:lnTo>
              </a:path>
            </a:pathLst>
          </a:custGeom>
          <a:ln w="25400">
            <a:solidFill>
              <a:srgbClr val="748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614926" y="2109851"/>
            <a:ext cx="26034" cy="2351405"/>
          </a:xfrm>
          <a:custGeom>
            <a:avLst/>
            <a:gdLst/>
            <a:ahLst/>
            <a:cxnLst/>
            <a:rect l="l" t="t" r="r" b="b"/>
            <a:pathLst>
              <a:path w="26035" h="2351404">
                <a:moveTo>
                  <a:pt x="0" y="0"/>
                </a:moveTo>
                <a:lnTo>
                  <a:pt x="25526" y="2351252"/>
                </a:lnTo>
              </a:path>
            </a:pathLst>
          </a:custGeom>
          <a:ln w="25400">
            <a:solidFill>
              <a:srgbClr val="748D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3372" y="146367"/>
            <a:ext cx="220281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/>
              <a:t>Gradient</a:t>
            </a:r>
            <a:r>
              <a:rPr dirty="0" sz="2000" spc="-105"/>
              <a:t> </a:t>
            </a:r>
            <a:r>
              <a:rPr dirty="0" sz="2000" spc="-10"/>
              <a:t>descent</a:t>
            </a:r>
            <a:endParaRPr sz="2000"/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4023" y="227456"/>
            <a:ext cx="568832" cy="26022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9734" y="273050"/>
            <a:ext cx="1337183" cy="26022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1357" y="2215769"/>
            <a:ext cx="2107453" cy="176369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996" y="1413763"/>
            <a:ext cx="469608" cy="157352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1589532" y="605408"/>
            <a:ext cx="5313680" cy="1036955"/>
            <a:chOff x="1589532" y="605408"/>
            <a:chExt cx="5313680" cy="1036955"/>
          </a:xfrm>
        </p:grpSpPr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9532" y="605408"/>
              <a:ext cx="959357" cy="22123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3659" y="656335"/>
              <a:ext cx="372222" cy="14858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4261" y="1437258"/>
              <a:ext cx="833754" cy="18922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1602" y="1416684"/>
              <a:ext cx="181267" cy="15112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4395" y="1559559"/>
              <a:ext cx="374522" cy="82423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 </a:t>
            </a:r>
            <a:r>
              <a:rPr dirty="0" sz="3950">
                <a:solidFill>
                  <a:srgbClr val="0070EA"/>
                </a:solidFill>
              </a:rPr>
              <a:t>with</a:t>
            </a:r>
            <a:r>
              <a:rPr dirty="0" sz="3950" spc="10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Multiple</a:t>
            </a:r>
            <a:r>
              <a:rPr dirty="0" sz="3950" spc="4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206747" rIns="0" bIns="0" rtlCol="0" vert="horz">
            <a:spAutoFit/>
          </a:bodyPr>
          <a:lstStyle/>
          <a:p>
            <a:pPr marL="298450" marR="5080" indent="-171450">
              <a:lnSpc>
                <a:spcPct val="117300"/>
              </a:lnSpc>
              <a:spcBef>
                <a:spcPts val="90"/>
              </a:spcBef>
            </a:pP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Gradient</a:t>
            </a:r>
            <a:r>
              <a:rPr dirty="0" sz="3950" spc="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Descent</a:t>
            </a:r>
            <a:r>
              <a:rPr dirty="0" sz="3950" spc="1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25">
                <a:solidFill>
                  <a:srgbClr val="000000"/>
                </a:solidFill>
                <a:latin typeface="Verdana"/>
                <a:cs typeface="Verdana"/>
              </a:rPr>
              <a:t>for </a:t>
            </a: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Multiple</a:t>
            </a:r>
            <a:r>
              <a:rPr dirty="0" sz="3950" spc="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10">
                <a:solidFill>
                  <a:srgbClr val="000000"/>
                </a:solidFill>
                <a:latin typeface="Verdana"/>
                <a:cs typeface="Verdana"/>
              </a:rPr>
              <a:t>Regression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60320" y="-19168"/>
            <a:ext cx="2299970" cy="122301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2000">
                <a:latin typeface="Verdana"/>
                <a:cs typeface="Verdana"/>
              </a:rPr>
              <a:t>Previous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notation</a:t>
            </a:r>
            <a:endParaRPr sz="2000">
              <a:latin typeface="Verdana"/>
              <a:cs typeface="Verdana"/>
            </a:endParaRPr>
          </a:p>
          <a:p>
            <a:pPr marL="320675">
              <a:lnSpc>
                <a:spcPct val="100000"/>
              </a:lnSpc>
              <a:spcBef>
                <a:spcPts val="900"/>
              </a:spcBef>
            </a:pPr>
            <a:r>
              <a:rPr dirty="0" sz="2000" spc="-9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142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-217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⋯</a:t>
            </a:r>
            <a:r>
              <a:rPr dirty="0" sz="2000" spc="-14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endParaRPr baseline="-16666" sz="2250">
              <a:latin typeface="Cambria Math"/>
              <a:cs typeface="Cambria Math"/>
            </a:endParaRPr>
          </a:p>
          <a:p>
            <a:pPr marL="324485">
              <a:lnSpc>
                <a:spcPct val="100000"/>
              </a:lnSpc>
              <a:spcBef>
                <a:spcPts val="430"/>
              </a:spcBef>
            </a:pP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498" y="1963673"/>
            <a:ext cx="1452117" cy="3794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726938" y="2001011"/>
            <a:ext cx="614045" cy="250190"/>
          </a:xfrm>
          <a:custGeom>
            <a:avLst/>
            <a:gdLst/>
            <a:ahLst/>
            <a:cxnLst/>
            <a:rect l="l" t="t" r="r" b="b"/>
            <a:pathLst>
              <a:path w="614045" h="250189">
                <a:moveTo>
                  <a:pt x="79375" y="21209"/>
                </a:moveTo>
                <a:lnTo>
                  <a:pt x="76073" y="11430"/>
                </a:lnTo>
                <a:lnTo>
                  <a:pt x="58750" y="17691"/>
                </a:lnTo>
                <a:lnTo>
                  <a:pt x="43586" y="26758"/>
                </a:lnTo>
                <a:lnTo>
                  <a:pt x="11087" y="70129"/>
                </a:lnTo>
                <a:lnTo>
                  <a:pt x="1231" y="108851"/>
                </a:lnTo>
                <a:lnTo>
                  <a:pt x="0" y="130683"/>
                </a:lnTo>
                <a:lnTo>
                  <a:pt x="1231" y="152539"/>
                </a:lnTo>
                <a:lnTo>
                  <a:pt x="11087" y="191249"/>
                </a:lnTo>
                <a:lnTo>
                  <a:pt x="43497" y="234429"/>
                </a:lnTo>
                <a:lnTo>
                  <a:pt x="76073" y="249682"/>
                </a:lnTo>
                <a:lnTo>
                  <a:pt x="78994" y="240030"/>
                </a:lnTo>
                <a:lnTo>
                  <a:pt x="65443" y="234010"/>
                </a:lnTo>
                <a:lnTo>
                  <a:pt x="53746" y="225640"/>
                </a:lnTo>
                <a:lnTo>
                  <a:pt x="29743" y="186639"/>
                </a:lnTo>
                <a:lnTo>
                  <a:pt x="21717" y="129413"/>
                </a:lnTo>
                <a:lnTo>
                  <a:pt x="22606" y="109080"/>
                </a:lnTo>
                <a:lnTo>
                  <a:pt x="35941" y="58928"/>
                </a:lnTo>
                <a:lnTo>
                  <a:pt x="65659" y="27139"/>
                </a:lnTo>
                <a:lnTo>
                  <a:pt x="79375" y="21209"/>
                </a:lnTo>
                <a:close/>
              </a:path>
              <a:path w="614045" h="250189">
                <a:moveTo>
                  <a:pt x="281686" y="27305"/>
                </a:moveTo>
                <a:lnTo>
                  <a:pt x="250190" y="0"/>
                </a:lnTo>
                <a:lnTo>
                  <a:pt x="243459" y="7620"/>
                </a:lnTo>
                <a:lnTo>
                  <a:pt x="263652" y="25019"/>
                </a:lnTo>
                <a:lnTo>
                  <a:pt x="82169" y="25019"/>
                </a:lnTo>
                <a:lnTo>
                  <a:pt x="82169" y="36830"/>
                </a:lnTo>
                <a:lnTo>
                  <a:pt x="263652" y="36830"/>
                </a:lnTo>
                <a:lnTo>
                  <a:pt x="243459" y="54229"/>
                </a:lnTo>
                <a:lnTo>
                  <a:pt x="250190" y="61849"/>
                </a:lnTo>
                <a:lnTo>
                  <a:pt x="281686" y="34544"/>
                </a:lnTo>
                <a:lnTo>
                  <a:pt x="281686" y="27305"/>
                </a:lnTo>
                <a:close/>
              </a:path>
              <a:path w="614045" h="250189">
                <a:moveTo>
                  <a:pt x="614045" y="130683"/>
                </a:moveTo>
                <a:lnTo>
                  <a:pt x="609104" y="88671"/>
                </a:lnTo>
                <a:lnTo>
                  <a:pt x="594360" y="53213"/>
                </a:lnTo>
                <a:lnTo>
                  <a:pt x="555332" y="17691"/>
                </a:lnTo>
                <a:lnTo>
                  <a:pt x="538099" y="11430"/>
                </a:lnTo>
                <a:lnTo>
                  <a:pt x="534670" y="21209"/>
                </a:lnTo>
                <a:lnTo>
                  <a:pt x="548449" y="27139"/>
                </a:lnTo>
                <a:lnTo>
                  <a:pt x="560298" y="35407"/>
                </a:lnTo>
                <a:lnTo>
                  <a:pt x="584390" y="73837"/>
                </a:lnTo>
                <a:lnTo>
                  <a:pt x="592328" y="129413"/>
                </a:lnTo>
                <a:lnTo>
                  <a:pt x="591439" y="150444"/>
                </a:lnTo>
                <a:lnTo>
                  <a:pt x="578231" y="201803"/>
                </a:lnTo>
                <a:lnTo>
                  <a:pt x="548601" y="234010"/>
                </a:lnTo>
                <a:lnTo>
                  <a:pt x="535051" y="240030"/>
                </a:lnTo>
                <a:lnTo>
                  <a:pt x="538099" y="249682"/>
                </a:lnTo>
                <a:lnTo>
                  <a:pt x="583603" y="222631"/>
                </a:lnTo>
                <a:lnTo>
                  <a:pt x="609117" y="172745"/>
                </a:lnTo>
                <a:lnTo>
                  <a:pt x="612800" y="152539"/>
                </a:lnTo>
                <a:lnTo>
                  <a:pt x="614045" y="130683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02351" y="1937321"/>
            <a:ext cx="6597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37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285F4"/>
                </a:solidFill>
                <a:latin typeface="Cambria Math"/>
                <a:cs typeface="Cambria Math"/>
              </a:rPr>
              <a:t>w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83635" y="3497516"/>
            <a:ext cx="4279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latin typeface="Cambria Math"/>
                <a:cs typeface="Cambria Math"/>
              </a:rPr>
              <a:t>𝛛</a:t>
            </a:r>
            <a:r>
              <a:rPr dirty="0" sz="1500" spc="8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3888" sz="1800" spc="120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endParaRPr baseline="-13888" sz="1800">
              <a:latin typeface="Cambria Math"/>
              <a:cs typeface="Cambria Math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6340" y="3408045"/>
            <a:ext cx="1461770" cy="35826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67916" y="3335020"/>
            <a:ext cx="327596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r>
              <a:rPr dirty="0" baseline="-16666" sz="2250" spc="48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7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r>
              <a:rPr dirty="0" baseline="-16666" sz="2250" spc="254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𝛼</a:t>
            </a:r>
            <a:r>
              <a:rPr dirty="0" u="sng" baseline="31481" sz="2250" spc="14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1481" sz="22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𝛛</a:t>
            </a:r>
            <a:r>
              <a:rPr dirty="0" u="sng" baseline="31481" sz="2250" spc="202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dirty="0" baseline="31481" sz="2250" spc="1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37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⋯</a:t>
            </a:r>
            <a:r>
              <a:rPr dirty="0" sz="2000" spc="-15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7952" y="2453639"/>
            <a:ext cx="2329815" cy="88265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000">
                <a:latin typeface="Verdana"/>
                <a:cs typeface="Verdana"/>
              </a:rPr>
              <a:t>Gradient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descent</a:t>
            </a:r>
            <a:endParaRPr sz="2000">
              <a:latin typeface="Verdana"/>
              <a:cs typeface="Verdana"/>
            </a:endParaRPr>
          </a:p>
          <a:p>
            <a:pPr marL="1320165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latin typeface="Verdana"/>
                <a:cs typeface="Verdana"/>
              </a:rPr>
              <a:t>repeat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{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70910" y="3946207"/>
            <a:ext cx="2540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5">
                <a:latin typeface="Cambria Math"/>
                <a:cs typeface="Cambria Math"/>
              </a:rPr>
              <a:t>𝛛</a:t>
            </a:r>
            <a:r>
              <a:rPr dirty="0" sz="1500" spc="2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383915" y="3855720"/>
            <a:ext cx="1452245" cy="238760"/>
          </a:xfrm>
          <a:custGeom>
            <a:avLst/>
            <a:gdLst/>
            <a:ahLst/>
            <a:cxnLst/>
            <a:rect l="l" t="t" r="r" b="b"/>
            <a:pathLst>
              <a:path w="1452245" h="238760">
                <a:moveTo>
                  <a:pt x="1376172" y="0"/>
                </a:moveTo>
                <a:lnTo>
                  <a:pt x="1372870" y="9651"/>
                </a:lnTo>
                <a:lnTo>
                  <a:pt x="1386659" y="15589"/>
                </a:lnTo>
                <a:lnTo>
                  <a:pt x="1398508" y="23864"/>
                </a:lnTo>
                <a:lnTo>
                  <a:pt x="1422598" y="62275"/>
                </a:lnTo>
                <a:lnTo>
                  <a:pt x="1430527" y="117855"/>
                </a:lnTo>
                <a:lnTo>
                  <a:pt x="1429644" y="138865"/>
                </a:lnTo>
                <a:lnTo>
                  <a:pt x="1416304" y="190309"/>
                </a:lnTo>
                <a:lnTo>
                  <a:pt x="1386800" y="222477"/>
                </a:lnTo>
                <a:lnTo>
                  <a:pt x="1373251" y="228485"/>
                </a:lnTo>
                <a:lnTo>
                  <a:pt x="1376172" y="238163"/>
                </a:lnTo>
                <a:lnTo>
                  <a:pt x="1421749" y="211115"/>
                </a:lnTo>
                <a:lnTo>
                  <a:pt x="1447307" y="161194"/>
                </a:lnTo>
                <a:lnTo>
                  <a:pt x="1452245" y="119113"/>
                </a:lnTo>
                <a:lnTo>
                  <a:pt x="1451008" y="97272"/>
                </a:lnTo>
                <a:lnTo>
                  <a:pt x="1441154" y="58562"/>
                </a:lnTo>
                <a:lnTo>
                  <a:pt x="1408652" y="15208"/>
                </a:lnTo>
                <a:lnTo>
                  <a:pt x="1393483" y="6186"/>
                </a:lnTo>
                <a:lnTo>
                  <a:pt x="1376172" y="0"/>
                </a:lnTo>
                <a:close/>
              </a:path>
              <a:path w="1452245" h="238760">
                <a:moveTo>
                  <a:pt x="75946" y="0"/>
                </a:moveTo>
                <a:lnTo>
                  <a:pt x="30565" y="27049"/>
                </a:lnTo>
                <a:lnTo>
                  <a:pt x="4937" y="77088"/>
                </a:lnTo>
                <a:lnTo>
                  <a:pt x="0" y="119113"/>
                </a:lnTo>
                <a:lnTo>
                  <a:pt x="1234" y="140996"/>
                </a:lnTo>
                <a:lnTo>
                  <a:pt x="11037" y="179706"/>
                </a:lnTo>
                <a:lnTo>
                  <a:pt x="43465" y="222915"/>
                </a:lnTo>
                <a:lnTo>
                  <a:pt x="75946" y="238163"/>
                </a:lnTo>
                <a:lnTo>
                  <a:pt x="78994" y="228485"/>
                </a:lnTo>
                <a:lnTo>
                  <a:pt x="65442" y="222477"/>
                </a:lnTo>
                <a:lnTo>
                  <a:pt x="53736" y="214112"/>
                </a:lnTo>
                <a:lnTo>
                  <a:pt x="29646" y="175093"/>
                </a:lnTo>
                <a:lnTo>
                  <a:pt x="21717" y="117855"/>
                </a:lnTo>
                <a:lnTo>
                  <a:pt x="22598" y="97532"/>
                </a:lnTo>
                <a:lnTo>
                  <a:pt x="35813" y="47345"/>
                </a:lnTo>
                <a:lnTo>
                  <a:pt x="65657" y="15589"/>
                </a:lnTo>
                <a:lnTo>
                  <a:pt x="79375" y="9651"/>
                </a:lnTo>
                <a:lnTo>
                  <a:pt x="7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867916" y="3783647"/>
            <a:ext cx="291401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13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5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𝛼</a:t>
            </a:r>
            <a:r>
              <a:rPr dirty="0" u="sng" baseline="31481" sz="2250" spc="1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1481" sz="22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𝛛</a:t>
            </a:r>
            <a:r>
              <a:rPr dirty="0" u="sng" baseline="31481" sz="2250" spc="112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baseline="31481" sz="2250" spc="1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455">
                <a:latin typeface="Cambria Math"/>
                <a:cs typeface="Cambria Math"/>
              </a:rPr>
              <a:t> </a:t>
            </a:r>
            <a:r>
              <a:rPr dirty="0" sz="2000" spc="-3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44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000" spc="-3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⋯</a:t>
            </a:r>
            <a:r>
              <a:rPr dirty="0" sz="2000" spc="-14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9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93316" y="4136707"/>
            <a:ext cx="1257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7952" y="501078"/>
            <a:ext cx="150241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latin typeface="Verdana"/>
                <a:cs typeface="Verdana"/>
              </a:rPr>
              <a:t>Parameters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620892" y="741933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89" h="62229">
                <a:moveTo>
                  <a:pt x="167894" y="0"/>
                </a:moveTo>
                <a:lnTo>
                  <a:pt x="161290" y="7619"/>
                </a:lnTo>
                <a:lnTo>
                  <a:pt x="18135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6" y="36829"/>
                </a:lnTo>
                <a:lnTo>
                  <a:pt x="161290" y="54355"/>
                </a:lnTo>
                <a:lnTo>
                  <a:pt x="167894" y="61849"/>
                </a:lnTo>
                <a:lnTo>
                  <a:pt x="199390" y="34543"/>
                </a:lnTo>
                <a:lnTo>
                  <a:pt x="199390" y="27304"/>
                </a:lnTo>
                <a:lnTo>
                  <a:pt x="167894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569327" y="753109"/>
            <a:ext cx="56515" cy="238760"/>
          </a:xfrm>
          <a:custGeom>
            <a:avLst/>
            <a:gdLst/>
            <a:ahLst/>
            <a:cxnLst/>
            <a:rect l="l" t="t" r="r" b="b"/>
            <a:pathLst>
              <a:path w="56515" h="238759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179" y="10160"/>
                </a:lnTo>
                <a:lnTo>
                  <a:pt x="35179" y="229870"/>
                </a:lnTo>
                <a:lnTo>
                  <a:pt x="0" y="229870"/>
                </a:lnTo>
                <a:lnTo>
                  <a:pt x="0" y="238760"/>
                </a:lnTo>
                <a:lnTo>
                  <a:pt x="56007" y="23876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5885" y="488441"/>
            <a:ext cx="1364995" cy="503427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542414" y="1529714"/>
            <a:ext cx="165735" cy="46355"/>
          </a:xfrm>
          <a:custGeom>
            <a:avLst/>
            <a:gdLst/>
            <a:ahLst/>
            <a:cxnLst/>
            <a:rect l="l" t="t" r="r" b="b"/>
            <a:pathLst>
              <a:path w="165735" h="46355">
                <a:moveTo>
                  <a:pt x="141985" y="0"/>
                </a:moveTo>
                <a:lnTo>
                  <a:pt x="137033" y="5587"/>
                </a:lnTo>
                <a:lnTo>
                  <a:pt x="151891" y="18542"/>
                </a:lnTo>
                <a:lnTo>
                  <a:pt x="0" y="18542"/>
                </a:lnTo>
                <a:lnTo>
                  <a:pt x="0" y="27305"/>
                </a:lnTo>
                <a:lnTo>
                  <a:pt x="151891" y="27305"/>
                </a:lnTo>
                <a:lnTo>
                  <a:pt x="137033" y="40259"/>
                </a:lnTo>
                <a:lnTo>
                  <a:pt x="141985" y="45847"/>
                </a:lnTo>
                <a:lnTo>
                  <a:pt x="165353" y="25654"/>
                </a:lnTo>
                <a:lnTo>
                  <a:pt x="165353" y="20193"/>
                </a:lnTo>
                <a:lnTo>
                  <a:pt x="14198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06045" y="1246087"/>
            <a:ext cx="1816100" cy="996315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510"/>
              </a:spcBef>
              <a:tabLst>
                <a:tab pos="1294130" algn="l"/>
              </a:tabLst>
            </a:pPr>
            <a:r>
              <a:rPr dirty="0" baseline="2777" sz="3000" spc="-15">
                <a:latin typeface="Verdana"/>
                <a:cs typeface="Verdana"/>
              </a:rPr>
              <a:t>Model</a:t>
            </a:r>
            <a:r>
              <a:rPr dirty="0" baseline="2777" sz="3000">
                <a:latin typeface="Verdana"/>
                <a:cs typeface="Verdana"/>
              </a:rPr>
              <a:t>	</a:t>
            </a:r>
            <a:r>
              <a:rPr dirty="0" baseline="12500" sz="3000" spc="44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500" spc="30">
                <a:solidFill>
                  <a:srgbClr val="0096FF"/>
                </a:solidFill>
                <a:latin typeface="Cambria Math"/>
                <a:cs typeface="Cambria Math"/>
              </a:rPr>
              <a:t>w,𝑏</a:t>
            </a:r>
            <a:endParaRPr sz="15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dirty="0" sz="2000">
                <a:latin typeface="Verdana"/>
                <a:cs typeface="Verdana"/>
              </a:rPr>
              <a:t>Cost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function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898395" y="1429638"/>
            <a:ext cx="290195" cy="250190"/>
            <a:chOff x="1898395" y="1429638"/>
            <a:chExt cx="290195" cy="250190"/>
          </a:xfrm>
        </p:grpSpPr>
        <p:sp>
          <p:nvSpPr>
            <p:cNvPr id="21" name="object 21" descr=""/>
            <p:cNvSpPr/>
            <p:nvPr/>
          </p:nvSpPr>
          <p:spPr>
            <a:xfrm>
              <a:off x="1898395" y="1441068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4" h="238760">
                  <a:moveTo>
                    <a:pt x="214122" y="0"/>
                  </a:moveTo>
                  <a:lnTo>
                    <a:pt x="210693" y="9651"/>
                  </a:lnTo>
                  <a:lnTo>
                    <a:pt x="224500" y="15652"/>
                  </a:lnTo>
                  <a:lnTo>
                    <a:pt x="236378" y="23939"/>
                  </a:lnTo>
                  <a:lnTo>
                    <a:pt x="260421" y="62351"/>
                  </a:lnTo>
                  <a:lnTo>
                    <a:pt x="268351" y="117982"/>
                  </a:lnTo>
                  <a:lnTo>
                    <a:pt x="267469" y="138955"/>
                  </a:lnTo>
                  <a:lnTo>
                    <a:pt x="254254" y="190372"/>
                  </a:lnTo>
                  <a:lnTo>
                    <a:pt x="224696" y="222573"/>
                  </a:lnTo>
                  <a:lnTo>
                    <a:pt x="211074" y="228600"/>
                  </a:lnTo>
                  <a:lnTo>
                    <a:pt x="214122" y="238251"/>
                  </a:lnTo>
                  <a:lnTo>
                    <a:pt x="259627" y="211195"/>
                  </a:lnTo>
                  <a:lnTo>
                    <a:pt x="285194" y="161258"/>
                  </a:lnTo>
                  <a:lnTo>
                    <a:pt x="290068" y="119252"/>
                  </a:lnTo>
                  <a:lnTo>
                    <a:pt x="288849" y="97397"/>
                  </a:lnTo>
                  <a:lnTo>
                    <a:pt x="279030" y="58638"/>
                  </a:lnTo>
                  <a:lnTo>
                    <a:pt x="246491" y="15319"/>
                  </a:lnTo>
                  <a:lnTo>
                    <a:pt x="231360" y="6260"/>
                  </a:lnTo>
                  <a:lnTo>
                    <a:pt x="214122" y="0"/>
                  </a:lnTo>
                  <a:close/>
                </a:path>
                <a:path w="290194" h="238760">
                  <a:moveTo>
                    <a:pt x="75946" y="0"/>
                  </a:moveTo>
                  <a:lnTo>
                    <a:pt x="30493" y="27164"/>
                  </a:lnTo>
                  <a:lnTo>
                    <a:pt x="4873" y="77184"/>
                  </a:lnTo>
                  <a:lnTo>
                    <a:pt x="0" y="119252"/>
                  </a:lnTo>
                  <a:lnTo>
                    <a:pt x="1216" y="141089"/>
                  </a:lnTo>
                  <a:lnTo>
                    <a:pt x="10983" y="179760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3" y="228600"/>
                  </a:lnTo>
                  <a:lnTo>
                    <a:pt x="65371" y="222573"/>
                  </a:lnTo>
                  <a:lnTo>
                    <a:pt x="53641" y="214201"/>
                  </a:lnTo>
                  <a:lnTo>
                    <a:pt x="29646" y="175186"/>
                  </a:lnTo>
                  <a:lnTo>
                    <a:pt x="21717" y="117982"/>
                  </a:lnTo>
                  <a:lnTo>
                    <a:pt x="22598" y="97645"/>
                  </a:lnTo>
                  <a:lnTo>
                    <a:pt x="35814" y="47370"/>
                  </a:lnTo>
                  <a:lnTo>
                    <a:pt x="65585" y="15652"/>
                  </a:lnTo>
                  <a:lnTo>
                    <a:pt x="79375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80564" y="1429638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3" y="0"/>
                  </a:moveTo>
                  <a:lnTo>
                    <a:pt x="85090" y="7493"/>
                  </a:lnTo>
                  <a:lnTo>
                    <a:pt x="105156" y="25019"/>
                  </a:lnTo>
                  <a:lnTo>
                    <a:pt x="0" y="25019"/>
                  </a:lnTo>
                  <a:lnTo>
                    <a:pt x="0" y="36830"/>
                  </a:lnTo>
                  <a:lnTo>
                    <a:pt x="105156" y="36830"/>
                  </a:lnTo>
                  <a:lnTo>
                    <a:pt x="85090" y="54228"/>
                  </a:lnTo>
                  <a:lnTo>
                    <a:pt x="91693" y="61849"/>
                  </a:lnTo>
                  <a:lnTo>
                    <a:pt x="123190" y="34544"/>
                  </a:lnTo>
                  <a:lnTo>
                    <a:pt x="123190" y="27305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944370" y="1364932"/>
            <a:ext cx="3060065" cy="857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33375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 spc="-9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142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-217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26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484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⋯</a:t>
            </a:r>
            <a:r>
              <a:rPr dirty="0" sz="2000" spc="-13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baseline="-16666" sz="2250" spc="33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398780">
              <a:lnSpc>
                <a:spcPct val="100000"/>
              </a:lnSpc>
              <a:spcBef>
                <a:spcPts val="1725"/>
              </a:spcBef>
            </a:pP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475">
                <a:latin typeface="Cambria Math"/>
                <a:cs typeface="Cambria Math"/>
              </a:rPr>
              <a:t> </a:t>
            </a:r>
            <a:r>
              <a:rPr dirty="0" sz="2000" spc="-3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44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000" spc="-30">
                <a:latin typeface="Cambria Math"/>
                <a:cs typeface="Cambria Math"/>
              </a:rPr>
              <a:t>,</a:t>
            </a:r>
            <a:r>
              <a:rPr dirty="0" sz="2000" spc="-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⋯</a:t>
            </a:r>
            <a:r>
              <a:rPr dirty="0" sz="2000" spc="-13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9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9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791200" y="1530222"/>
            <a:ext cx="165735" cy="45720"/>
          </a:xfrm>
          <a:custGeom>
            <a:avLst/>
            <a:gdLst/>
            <a:ahLst/>
            <a:cxnLst/>
            <a:rect l="l" t="t" r="r" b="b"/>
            <a:pathLst>
              <a:path w="165735" h="45719">
                <a:moveTo>
                  <a:pt x="141986" y="0"/>
                </a:moveTo>
                <a:lnTo>
                  <a:pt x="137033" y="5587"/>
                </a:lnTo>
                <a:lnTo>
                  <a:pt x="151891" y="18541"/>
                </a:lnTo>
                <a:lnTo>
                  <a:pt x="0" y="18541"/>
                </a:lnTo>
                <a:lnTo>
                  <a:pt x="0" y="27304"/>
                </a:lnTo>
                <a:lnTo>
                  <a:pt x="151891" y="27304"/>
                </a:lnTo>
                <a:lnTo>
                  <a:pt x="137033" y="40259"/>
                </a:lnTo>
                <a:lnTo>
                  <a:pt x="141986" y="45719"/>
                </a:lnTo>
                <a:lnTo>
                  <a:pt x="165353" y="25653"/>
                </a:lnTo>
                <a:lnTo>
                  <a:pt x="165353" y="20192"/>
                </a:lnTo>
                <a:lnTo>
                  <a:pt x="141986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588634" y="675640"/>
            <a:ext cx="561340" cy="1082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2000" spc="10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67310">
              <a:lnSpc>
                <a:spcPct val="100000"/>
              </a:lnSpc>
              <a:spcBef>
                <a:spcPts val="85"/>
              </a:spcBef>
            </a:pPr>
            <a:r>
              <a:rPr dirty="0" sz="2000" spc="-5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64769">
              <a:lnSpc>
                <a:spcPct val="100000"/>
              </a:lnSpc>
              <a:spcBef>
                <a:spcPts val="995"/>
              </a:spcBef>
            </a:pPr>
            <a:r>
              <a:rPr dirty="0" baseline="12500" sz="3000" spc="44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500" spc="30">
                <a:solidFill>
                  <a:srgbClr val="0096FF"/>
                </a:solidFill>
                <a:latin typeface="Cambria Math"/>
                <a:cs typeface="Cambria Math"/>
              </a:rPr>
              <a:t>w,𝑏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147180" y="1430147"/>
            <a:ext cx="290195" cy="250190"/>
            <a:chOff x="6147180" y="1430147"/>
            <a:chExt cx="290195" cy="250190"/>
          </a:xfrm>
        </p:grpSpPr>
        <p:sp>
          <p:nvSpPr>
            <p:cNvPr id="27" name="object 27" descr=""/>
            <p:cNvSpPr/>
            <p:nvPr/>
          </p:nvSpPr>
          <p:spPr>
            <a:xfrm>
              <a:off x="6147180" y="1441577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5" h="238760">
                  <a:moveTo>
                    <a:pt x="214122" y="0"/>
                  </a:moveTo>
                  <a:lnTo>
                    <a:pt x="210693" y="9651"/>
                  </a:lnTo>
                  <a:lnTo>
                    <a:pt x="224482" y="15652"/>
                  </a:lnTo>
                  <a:lnTo>
                    <a:pt x="236331" y="23939"/>
                  </a:lnTo>
                  <a:lnTo>
                    <a:pt x="260421" y="62349"/>
                  </a:lnTo>
                  <a:lnTo>
                    <a:pt x="268351" y="117856"/>
                  </a:lnTo>
                  <a:lnTo>
                    <a:pt x="267469" y="138884"/>
                  </a:lnTo>
                  <a:lnTo>
                    <a:pt x="254254" y="190373"/>
                  </a:lnTo>
                  <a:lnTo>
                    <a:pt x="224643" y="222573"/>
                  </a:lnTo>
                  <a:lnTo>
                    <a:pt x="211074" y="228600"/>
                  </a:lnTo>
                  <a:lnTo>
                    <a:pt x="214122" y="238251"/>
                  </a:lnTo>
                  <a:lnTo>
                    <a:pt x="259627" y="211195"/>
                  </a:lnTo>
                  <a:lnTo>
                    <a:pt x="285194" y="161242"/>
                  </a:lnTo>
                  <a:lnTo>
                    <a:pt x="290068" y="119125"/>
                  </a:lnTo>
                  <a:lnTo>
                    <a:pt x="288831" y="97289"/>
                  </a:lnTo>
                  <a:lnTo>
                    <a:pt x="278977" y="58618"/>
                  </a:lnTo>
                  <a:lnTo>
                    <a:pt x="246491" y="15271"/>
                  </a:lnTo>
                  <a:lnTo>
                    <a:pt x="231360" y="6242"/>
                  </a:lnTo>
                  <a:lnTo>
                    <a:pt x="214122" y="0"/>
                  </a:lnTo>
                  <a:close/>
                </a:path>
                <a:path w="290195" h="238760">
                  <a:moveTo>
                    <a:pt x="75946" y="0"/>
                  </a:moveTo>
                  <a:lnTo>
                    <a:pt x="30440" y="27110"/>
                  </a:lnTo>
                  <a:lnTo>
                    <a:pt x="4873" y="77120"/>
                  </a:lnTo>
                  <a:lnTo>
                    <a:pt x="0" y="119125"/>
                  </a:lnTo>
                  <a:lnTo>
                    <a:pt x="1216" y="141035"/>
                  </a:lnTo>
                  <a:lnTo>
                    <a:pt x="10983" y="179758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867" y="228600"/>
                  </a:lnTo>
                  <a:lnTo>
                    <a:pt x="65317" y="222573"/>
                  </a:lnTo>
                  <a:lnTo>
                    <a:pt x="53625" y="214201"/>
                  </a:lnTo>
                  <a:lnTo>
                    <a:pt x="29646" y="175131"/>
                  </a:lnTo>
                  <a:lnTo>
                    <a:pt x="21717" y="117856"/>
                  </a:lnTo>
                  <a:lnTo>
                    <a:pt x="22598" y="97591"/>
                  </a:lnTo>
                  <a:lnTo>
                    <a:pt x="35814" y="47371"/>
                  </a:lnTo>
                  <a:lnTo>
                    <a:pt x="65532" y="15652"/>
                  </a:lnTo>
                  <a:lnTo>
                    <a:pt x="79248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29349" y="1430147"/>
              <a:ext cx="123189" cy="62230"/>
            </a:xfrm>
            <a:custGeom>
              <a:avLst/>
              <a:gdLst/>
              <a:ahLst/>
              <a:cxnLst/>
              <a:rect l="l" t="t" r="r" b="b"/>
              <a:pathLst>
                <a:path w="123189" h="62230">
                  <a:moveTo>
                    <a:pt x="91694" y="0"/>
                  </a:moveTo>
                  <a:lnTo>
                    <a:pt x="84962" y="7492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4962" y="54228"/>
                  </a:lnTo>
                  <a:lnTo>
                    <a:pt x="91694" y="61722"/>
                  </a:lnTo>
                  <a:lnTo>
                    <a:pt x="123189" y="34543"/>
                  </a:lnTo>
                  <a:lnTo>
                    <a:pt x="123189" y="27177"/>
                  </a:lnTo>
                  <a:lnTo>
                    <a:pt x="91694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6781800" y="1430147"/>
            <a:ext cx="199390" cy="62230"/>
          </a:xfrm>
          <a:custGeom>
            <a:avLst/>
            <a:gdLst/>
            <a:ahLst/>
            <a:cxnLst/>
            <a:rect l="l" t="t" r="r" b="b"/>
            <a:pathLst>
              <a:path w="199390" h="62230">
                <a:moveTo>
                  <a:pt x="167894" y="0"/>
                </a:moveTo>
                <a:lnTo>
                  <a:pt x="161163" y="7492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163" y="54228"/>
                </a:lnTo>
                <a:lnTo>
                  <a:pt x="167894" y="61722"/>
                </a:lnTo>
                <a:lnTo>
                  <a:pt x="199390" y="34543"/>
                </a:lnTo>
                <a:lnTo>
                  <a:pt x="199390" y="27177"/>
                </a:lnTo>
                <a:lnTo>
                  <a:pt x="167894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162800" y="1430147"/>
            <a:ext cx="123189" cy="62230"/>
          </a:xfrm>
          <a:custGeom>
            <a:avLst/>
            <a:gdLst/>
            <a:ahLst/>
            <a:cxnLst/>
            <a:rect l="l" t="t" r="r" b="b"/>
            <a:pathLst>
              <a:path w="123190" h="62230">
                <a:moveTo>
                  <a:pt x="91694" y="0"/>
                </a:moveTo>
                <a:lnTo>
                  <a:pt x="84963" y="7492"/>
                </a:lnTo>
                <a:lnTo>
                  <a:pt x="1051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5" y="36829"/>
                </a:lnTo>
                <a:lnTo>
                  <a:pt x="84963" y="54228"/>
                </a:lnTo>
                <a:lnTo>
                  <a:pt x="91694" y="61722"/>
                </a:lnTo>
                <a:lnTo>
                  <a:pt x="123190" y="34543"/>
                </a:lnTo>
                <a:lnTo>
                  <a:pt x="123190" y="27177"/>
                </a:lnTo>
                <a:lnTo>
                  <a:pt x="9169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170295" y="637857"/>
            <a:ext cx="1597025" cy="10623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25"/>
              </a:spcBef>
              <a:tabLst>
                <a:tab pos="619125" algn="l"/>
                <a:tab pos="1096010" algn="l"/>
              </a:tabLst>
            </a:pP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2000" spc="-50">
                <a:latin typeface="Cambria Math"/>
                <a:cs typeface="Cambria Math"/>
              </a:rPr>
              <a:t>⋯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endParaRPr baseline="-16666" sz="22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ambria Math"/>
              <a:cs typeface="Cambria Math"/>
            </a:endParaRPr>
          </a:p>
          <a:p>
            <a:pPr marL="64769">
              <a:lnSpc>
                <a:spcPct val="100000"/>
              </a:lnSpc>
              <a:tabLst>
                <a:tab pos="351155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285F4"/>
                </a:solidFill>
                <a:latin typeface="Cambria Math"/>
                <a:cs typeface="Cambria Math"/>
              </a:rPr>
              <a:t>w</a:t>
            </a:r>
            <a:r>
              <a:rPr dirty="0" sz="2000" spc="-50">
                <a:solidFill>
                  <a:srgbClr val="4285F4"/>
                </a:solidFill>
                <a:latin typeface="Cambria Math"/>
                <a:cs typeface="Cambria Math"/>
              </a:rPr>
              <a:t> </a:t>
            </a:r>
            <a:r>
              <a:rPr dirty="0" sz="2000" spc="70">
                <a:latin typeface="Cambria Math"/>
                <a:cs typeface="Cambria Math"/>
              </a:rPr>
              <a:t>∙</a:t>
            </a:r>
            <a:r>
              <a:rPr dirty="0" sz="2000" spc="4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 spc="-6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33084" y="3032442"/>
            <a:ext cx="10217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Verdana"/>
                <a:cs typeface="Verdana"/>
              </a:rPr>
              <a:t>repeat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{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252845" y="3490277"/>
            <a:ext cx="7061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dirty="0" sz="1500" spc="110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r>
              <a:rPr dirty="0" sz="15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00" spc="100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380858" y="3528377"/>
            <a:ext cx="4279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latin typeface="Cambria Math"/>
                <a:cs typeface="Cambria Math"/>
              </a:rPr>
              <a:t>𝛛</a:t>
            </a:r>
            <a:r>
              <a:rPr dirty="0" sz="1500" spc="8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3888" sz="1800" spc="120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endParaRPr baseline="-13888" sz="1800">
              <a:latin typeface="Cambria Math"/>
              <a:cs typeface="Cambria Math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7929372" y="3427348"/>
            <a:ext cx="614045" cy="250190"/>
          </a:xfrm>
          <a:custGeom>
            <a:avLst/>
            <a:gdLst/>
            <a:ahLst/>
            <a:cxnLst/>
            <a:rect l="l" t="t" r="r" b="b"/>
            <a:pathLst>
              <a:path w="614045" h="250189">
                <a:moveTo>
                  <a:pt x="79375" y="21082"/>
                </a:moveTo>
                <a:lnTo>
                  <a:pt x="75946" y="11430"/>
                </a:lnTo>
                <a:lnTo>
                  <a:pt x="58699" y="17678"/>
                </a:lnTo>
                <a:lnTo>
                  <a:pt x="43573" y="26708"/>
                </a:lnTo>
                <a:lnTo>
                  <a:pt x="11087" y="70053"/>
                </a:lnTo>
                <a:lnTo>
                  <a:pt x="1231" y="108724"/>
                </a:lnTo>
                <a:lnTo>
                  <a:pt x="0" y="130556"/>
                </a:lnTo>
                <a:lnTo>
                  <a:pt x="1231" y="152476"/>
                </a:lnTo>
                <a:lnTo>
                  <a:pt x="11036" y="191198"/>
                </a:lnTo>
                <a:lnTo>
                  <a:pt x="43459" y="234429"/>
                </a:lnTo>
                <a:lnTo>
                  <a:pt x="75946" y="249682"/>
                </a:lnTo>
                <a:lnTo>
                  <a:pt x="78994" y="240030"/>
                </a:lnTo>
                <a:lnTo>
                  <a:pt x="65430" y="234010"/>
                </a:lnTo>
                <a:lnTo>
                  <a:pt x="53733" y="225640"/>
                </a:lnTo>
                <a:lnTo>
                  <a:pt x="29641" y="186563"/>
                </a:lnTo>
                <a:lnTo>
                  <a:pt x="21717" y="129286"/>
                </a:lnTo>
                <a:lnTo>
                  <a:pt x="22593" y="109029"/>
                </a:lnTo>
                <a:lnTo>
                  <a:pt x="35814" y="58801"/>
                </a:lnTo>
                <a:lnTo>
                  <a:pt x="65646" y="27089"/>
                </a:lnTo>
                <a:lnTo>
                  <a:pt x="79375" y="21082"/>
                </a:lnTo>
                <a:close/>
              </a:path>
              <a:path w="614045" h="250189">
                <a:moveTo>
                  <a:pt x="281686" y="27178"/>
                </a:moveTo>
                <a:lnTo>
                  <a:pt x="250063" y="0"/>
                </a:lnTo>
                <a:lnTo>
                  <a:pt x="243459" y="7493"/>
                </a:lnTo>
                <a:lnTo>
                  <a:pt x="263525" y="25019"/>
                </a:lnTo>
                <a:lnTo>
                  <a:pt x="82169" y="25019"/>
                </a:lnTo>
                <a:lnTo>
                  <a:pt x="82169" y="36830"/>
                </a:lnTo>
                <a:lnTo>
                  <a:pt x="263525" y="36830"/>
                </a:lnTo>
                <a:lnTo>
                  <a:pt x="243459" y="54229"/>
                </a:lnTo>
                <a:lnTo>
                  <a:pt x="250063" y="61722"/>
                </a:lnTo>
                <a:lnTo>
                  <a:pt x="281686" y="34544"/>
                </a:lnTo>
                <a:lnTo>
                  <a:pt x="281686" y="27178"/>
                </a:lnTo>
                <a:close/>
              </a:path>
              <a:path w="614045" h="250189">
                <a:moveTo>
                  <a:pt x="614045" y="130556"/>
                </a:moveTo>
                <a:lnTo>
                  <a:pt x="609104" y="88557"/>
                </a:lnTo>
                <a:lnTo>
                  <a:pt x="594360" y="53213"/>
                </a:lnTo>
                <a:lnTo>
                  <a:pt x="555282" y="17678"/>
                </a:lnTo>
                <a:lnTo>
                  <a:pt x="537972" y="11430"/>
                </a:lnTo>
                <a:lnTo>
                  <a:pt x="534670" y="21082"/>
                </a:lnTo>
                <a:lnTo>
                  <a:pt x="548449" y="27089"/>
                </a:lnTo>
                <a:lnTo>
                  <a:pt x="560298" y="35369"/>
                </a:lnTo>
                <a:lnTo>
                  <a:pt x="584390" y="73787"/>
                </a:lnTo>
                <a:lnTo>
                  <a:pt x="592328" y="129286"/>
                </a:lnTo>
                <a:lnTo>
                  <a:pt x="591426" y="150317"/>
                </a:lnTo>
                <a:lnTo>
                  <a:pt x="578104" y="201803"/>
                </a:lnTo>
                <a:lnTo>
                  <a:pt x="548589" y="234010"/>
                </a:lnTo>
                <a:lnTo>
                  <a:pt x="535051" y="240030"/>
                </a:lnTo>
                <a:lnTo>
                  <a:pt x="537972" y="249682"/>
                </a:lnTo>
                <a:lnTo>
                  <a:pt x="583539" y="222631"/>
                </a:lnTo>
                <a:lnTo>
                  <a:pt x="609104" y="172681"/>
                </a:lnTo>
                <a:lnTo>
                  <a:pt x="612800" y="152476"/>
                </a:lnTo>
                <a:lnTo>
                  <a:pt x="614045" y="13055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065139" y="3366452"/>
            <a:ext cx="242760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71475" algn="l"/>
              </a:tabLst>
            </a:pP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2000" spc="60">
                <a:solidFill>
                  <a:srgbClr val="0096FF"/>
                </a:solidFill>
                <a:latin typeface="Cambria Math"/>
                <a:cs typeface="Cambria Math"/>
              </a:rPr>
              <a:t> 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𝛼</a:t>
            </a:r>
            <a:r>
              <a:rPr dirty="0" u="sng" baseline="31481" sz="2250" spc="17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1481" sz="22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𝛛</a:t>
            </a:r>
            <a:r>
              <a:rPr dirty="0" u="sng" baseline="31481" sz="2250" spc="179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dirty="0" baseline="31481" sz="2250" spc="179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38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285F4"/>
                </a:solidFill>
                <a:latin typeface="Cambria Math"/>
                <a:cs typeface="Cambria Math"/>
              </a:rPr>
              <a:t>w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0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168133" y="3977004"/>
            <a:ext cx="2540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5">
                <a:latin typeface="Cambria Math"/>
                <a:cs typeface="Cambria Math"/>
              </a:rPr>
              <a:t>𝛛</a:t>
            </a:r>
            <a:r>
              <a:rPr dirty="0" sz="1500" spc="2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7576947" y="3875011"/>
            <a:ext cx="604520" cy="250190"/>
          </a:xfrm>
          <a:custGeom>
            <a:avLst/>
            <a:gdLst/>
            <a:ahLst/>
            <a:cxnLst/>
            <a:rect l="l" t="t" r="r" b="b"/>
            <a:pathLst>
              <a:path w="604520" h="250189">
                <a:moveTo>
                  <a:pt x="79375" y="21107"/>
                </a:moveTo>
                <a:lnTo>
                  <a:pt x="75946" y="11442"/>
                </a:lnTo>
                <a:lnTo>
                  <a:pt x="58699" y="17691"/>
                </a:lnTo>
                <a:lnTo>
                  <a:pt x="43573" y="26720"/>
                </a:lnTo>
                <a:lnTo>
                  <a:pt x="11087" y="70078"/>
                </a:lnTo>
                <a:lnTo>
                  <a:pt x="1231" y="108775"/>
                </a:lnTo>
                <a:lnTo>
                  <a:pt x="0" y="130606"/>
                </a:lnTo>
                <a:lnTo>
                  <a:pt x="1231" y="152501"/>
                </a:lnTo>
                <a:lnTo>
                  <a:pt x="11036" y="191211"/>
                </a:lnTo>
                <a:lnTo>
                  <a:pt x="43459" y="234416"/>
                </a:lnTo>
                <a:lnTo>
                  <a:pt x="75946" y="249656"/>
                </a:lnTo>
                <a:lnTo>
                  <a:pt x="78994" y="239991"/>
                </a:lnTo>
                <a:lnTo>
                  <a:pt x="65430" y="233984"/>
                </a:lnTo>
                <a:lnTo>
                  <a:pt x="53733" y="225615"/>
                </a:lnTo>
                <a:lnTo>
                  <a:pt x="29641" y="186601"/>
                </a:lnTo>
                <a:lnTo>
                  <a:pt x="21717" y="129362"/>
                </a:lnTo>
                <a:lnTo>
                  <a:pt x="22593" y="109042"/>
                </a:lnTo>
                <a:lnTo>
                  <a:pt x="35814" y="58851"/>
                </a:lnTo>
                <a:lnTo>
                  <a:pt x="65646" y="27101"/>
                </a:lnTo>
                <a:lnTo>
                  <a:pt x="79375" y="21107"/>
                </a:lnTo>
                <a:close/>
              </a:path>
              <a:path w="604520" h="250189">
                <a:moveTo>
                  <a:pt x="281686" y="27241"/>
                </a:moveTo>
                <a:lnTo>
                  <a:pt x="250063" y="0"/>
                </a:lnTo>
                <a:lnTo>
                  <a:pt x="243459" y="7531"/>
                </a:lnTo>
                <a:lnTo>
                  <a:pt x="263525" y="24980"/>
                </a:lnTo>
                <a:lnTo>
                  <a:pt x="82169" y="24980"/>
                </a:lnTo>
                <a:lnTo>
                  <a:pt x="82169" y="36791"/>
                </a:lnTo>
                <a:lnTo>
                  <a:pt x="263525" y="36791"/>
                </a:lnTo>
                <a:lnTo>
                  <a:pt x="243459" y="54241"/>
                </a:lnTo>
                <a:lnTo>
                  <a:pt x="250063" y="61772"/>
                </a:lnTo>
                <a:lnTo>
                  <a:pt x="281686" y="34531"/>
                </a:lnTo>
                <a:lnTo>
                  <a:pt x="281686" y="27241"/>
                </a:lnTo>
                <a:close/>
              </a:path>
              <a:path w="604520" h="250189">
                <a:moveTo>
                  <a:pt x="604520" y="130606"/>
                </a:moveTo>
                <a:lnTo>
                  <a:pt x="599579" y="88595"/>
                </a:lnTo>
                <a:lnTo>
                  <a:pt x="584835" y="53200"/>
                </a:lnTo>
                <a:lnTo>
                  <a:pt x="545757" y="17691"/>
                </a:lnTo>
                <a:lnTo>
                  <a:pt x="528447" y="11442"/>
                </a:lnTo>
                <a:lnTo>
                  <a:pt x="525145" y="21107"/>
                </a:lnTo>
                <a:lnTo>
                  <a:pt x="538924" y="27101"/>
                </a:lnTo>
                <a:lnTo>
                  <a:pt x="550773" y="35382"/>
                </a:lnTo>
                <a:lnTo>
                  <a:pt x="574865" y="73787"/>
                </a:lnTo>
                <a:lnTo>
                  <a:pt x="582803" y="129362"/>
                </a:lnTo>
                <a:lnTo>
                  <a:pt x="581901" y="150380"/>
                </a:lnTo>
                <a:lnTo>
                  <a:pt x="568579" y="201815"/>
                </a:lnTo>
                <a:lnTo>
                  <a:pt x="539064" y="233984"/>
                </a:lnTo>
                <a:lnTo>
                  <a:pt x="525526" y="239991"/>
                </a:lnTo>
                <a:lnTo>
                  <a:pt x="528447" y="249656"/>
                </a:lnTo>
                <a:lnTo>
                  <a:pt x="574014" y="222618"/>
                </a:lnTo>
                <a:lnTo>
                  <a:pt x="599579" y="172707"/>
                </a:lnTo>
                <a:lnTo>
                  <a:pt x="603275" y="152501"/>
                </a:lnTo>
                <a:lnTo>
                  <a:pt x="604520" y="130606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6065139" y="3814445"/>
            <a:ext cx="206565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12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5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4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 𝛼</a:t>
            </a:r>
            <a:r>
              <a:rPr dirty="0" u="sng" baseline="29629" sz="2250" spc="20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629" sz="22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𝛛</a:t>
            </a:r>
            <a:r>
              <a:rPr dirty="0" baseline="29629" sz="2250" spc="712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44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4285F4"/>
                </a:solidFill>
                <a:latin typeface="Cambria Math"/>
                <a:cs typeface="Cambria Math"/>
              </a:rPr>
              <a:t>w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85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090539" y="4167504"/>
            <a:ext cx="1257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915659" y="45148"/>
            <a:ext cx="199072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/>
              <a:t>Vector</a:t>
            </a:r>
            <a:r>
              <a:rPr dirty="0" sz="2000" spc="-65"/>
              <a:t> </a:t>
            </a:r>
            <a:r>
              <a:rPr dirty="0" sz="2000" spc="-10"/>
              <a:t>notation</a:t>
            </a:r>
            <a:endParaRPr sz="2000"/>
          </a:p>
        </p:txBody>
      </p:sp>
      <p:pic>
        <p:nvPicPr>
          <p:cNvPr id="42" name="object 4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3289" y="460629"/>
            <a:ext cx="318536" cy="21717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2409" y="434975"/>
            <a:ext cx="794893" cy="38531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4905" y="579247"/>
            <a:ext cx="141350" cy="16382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04064" y="1100582"/>
            <a:ext cx="393077" cy="195198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79107" y="1072261"/>
            <a:ext cx="115062" cy="259334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3014" y="1160780"/>
            <a:ext cx="179324" cy="153670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46925" y="1127252"/>
            <a:ext cx="162178" cy="16002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4499" y="1019302"/>
            <a:ext cx="974480" cy="266445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23816" y="1677797"/>
            <a:ext cx="442108" cy="398906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41361" y="1755139"/>
            <a:ext cx="1129030" cy="37477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74359" y="1829307"/>
            <a:ext cx="441451" cy="45592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03718" y="3350514"/>
            <a:ext cx="340182" cy="351790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70907" y="4128439"/>
            <a:ext cx="1090043" cy="87503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84820" y="3806609"/>
            <a:ext cx="349376" cy="345440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30476" y="1106550"/>
            <a:ext cx="158750" cy="168275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44776" y="2297176"/>
            <a:ext cx="168275" cy="158750"/>
          </a:xfrm>
          <a:prstGeom prst="rect">
            <a:avLst/>
          </a:prstGeom>
        </p:spPr>
      </p:pic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134100" y="923925"/>
            <a:ext cx="2809875" cy="838200"/>
            <a:chOff x="6134100" y="923925"/>
            <a:chExt cx="2809875" cy="838200"/>
          </a:xfrm>
        </p:grpSpPr>
        <p:sp>
          <p:nvSpPr>
            <p:cNvPr id="3" name="object 3" descr=""/>
            <p:cNvSpPr/>
            <p:nvPr/>
          </p:nvSpPr>
          <p:spPr>
            <a:xfrm>
              <a:off x="6134100" y="923925"/>
              <a:ext cx="2809875" cy="838200"/>
            </a:xfrm>
            <a:custGeom>
              <a:avLst/>
              <a:gdLst/>
              <a:ahLst/>
              <a:cxnLst/>
              <a:rect l="l" t="t" r="r" b="b"/>
              <a:pathLst>
                <a:path w="2809875" h="838200">
                  <a:moveTo>
                    <a:pt x="28098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09875" y="838200"/>
                  </a:lnTo>
                  <a:lnTo>
                    <a:pt x="2809875" y="0"/>
                  </a:lnTo>
                  <a:close/>
                </a:path>
              </a:pathLst>
            </a:custGeom>
            <a:solidFill>
              <a:srgbClr val="FFFF0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60769" y="1394587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200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00025" y="95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466850" y="1028700"/>
            <a:ext cx="2724150" cy="781050"/>
            <a:chOff x="1466850" y="1028700"/>
            <a:chExt cx="2724150" cy="781050"/>
          </a:xfrm>
        </p:grpSpPr>
        <p:sp>
          <p:nvSpPr>
            <p:cNvPr id="6" name="object 6" descr=""/>
            <p:cNvSpPr/>
            <p:nvPr/>
          </p:nvSpPr>
          <p:spPr>
            <a:xfrm>
              <a:off x="1466850" y="1028700"/>
              <a:ext cx="2724150" cy="781050"/>
            </a:xfrm>
            <a:custGeom>
              <a:avLst/>
              <a:gdLst/>
              <a:ahLst/>
              <a:cxnLst/>
              <a:rect l="l" t="t" r="r" b="b"/>
              <a:pathLst>
                <a:path w="2724150" h="781050">
                  <a:moveTo>
                    <a:pt x="272415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2724150" y="781050"/>
                  </a:lnTo>
                  <a:lnTo>
                    <a:pt x="2724150" y="0"/>
                  </a:lnTo>
                  <a:close/>
                </a:path>
              </a:pathLst>
            </a:custGeom>
            <a:solidFill>
              <a:srgbClr val="FFFF0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93138" y="1418081"/>
              <a:ext cx="200025" cy="9525"/>
            </a:xfrm>
            <a:custGeom>
              <a:avLst/>
              <a:gdLst/>
              <a:ahLst/>
              <a:cxnLst/>
              <a:rect l="l" t="t" r="r" b="b"/>
              <a:pathLst>
                <a:path w="200025" h="9525">
                  <a:moveTo>
                    <a:pt x="2000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00025" y="95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2635" y="88011"/>
            <a:ext cx="2954655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Gradient</a:t>
            </a:r>
            <a:r>
              <a:rPr dirty="0" spc="-50"/>
              <a:t> </a:t>
            </a:r>
            <a:r>
              <a:rPr dirty="0" spc="-10"/>
              <a:t>descent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482089" y="1398587"/>
            <a:ext cx="2178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20214" y="1598866"/>
            <a:ext cx="315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mbria Math"/>
                <a:cs typeface="Cambria Math"/>
              </a:rPr>
              <a:t>𝑖=1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77745" y="950023"/>
            <a:ext cx="1860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70">
                <a:latin typeface="Cambria Math"/>
                <a:cs typeface="Cambria Math"/>
              </a:rPr>
              <a:t>𝑚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046610" y="1281302"/>
            <a:ext cx="1720214" cy="276225"/>
          </a:xfrm>
          <a:custGeom>
            <a:avLst/>
            <a:gdLst/>
            <a:ahLst/>
            <a:cxnLst/>
            <a:rect l="l" t="t" r="r" b="b"/>
            <a:pathLst>
              <a:path w="1720214" h="276225">
                <a:moveTo>
                  <a:pt x="1647311" y="0"/>
                </a:moveTo>
                <a:lnTo>
                  <a:pt x="1644517" y="9271"/>
                </a:lnTo>
                <a:lnTo>
                  <a:pt x="1657211" y="15819"/>
                </a:lnTo>
                <a:lnTo>
                  <a:pt x="1668250" y="25368"/>
                </a:lnTo>
                <a:lnTo>
                  <a:pt x="1691485" y="71616"/>
                </a:lnTo>
                <a:lnTo>
                  <a:pt x="1698394" y="114010"/>
                </a:lnTo>
                <a:lnTo>
                  <a:pt x="1699254" y="138302"/>
                </a:lnTo>
                <a:lnTo>
                  <a:pt x="1698394" y="162446"/>
                </a:lnTo>
                <a:lnTo>
                  <a:pt x="1691485" y="204686"/>
                </a:lnTo>
                <a:lnTo>
                  <a:pt x="1668250" y="250920"/>
                </a:lnTo>
                <a:lnTo>
                  <a:pt x="1644517" y="267081"/>
                </a:lnTo>
                <a:lnTo>
                  <a:pt x="1647311" y="276225"/>
                </a:lnTo>
                <a:lnTo>
                  <a:pt x="1690495" y="246060"/>
                </a:lnTo>
                <a:lnTo>
                  <a:pt x="1709219" y="208720"/>
                </a:lnTo>
                <a:lnTo>
                  <a:pt x="1718657" y="163468"/>
                </a:lnTo>
                <a:lnTo>
                  <a:pt x="1719828" y="138175"/>
                </a:lnTo>
                <a:lnTo>
                  <a:pt x="1718657" y="112863"/>
                </a:lnTo>
                <a:lnTo>
                  <a:pt x="1709219" y="67524"/>
                </a:lnTo>
                <a:lnTo>
                  <a:pt x="1690495" y="30182"/>
                </a:lnTo>
                <a:lnTo>
                  <a:pt x="1663721" y="6457"/>
                </a:lnTo>
                <a:lnTo>
                  <a:pt x="1647311" y="0"/>
                </a:lnTo>
                <a:close/>
              </a:path>
              <a:path w="1720214" h="276225">
                <a:moveTo>
                  <a:pt x="72511" y="0"/>
                </a:moveTo>
                <a:lnTo>
                  <a:pt x="29220" y="30182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2"/>
                </a:lnTo>
                <a:lnTo>
                  <a:pt x="1162" y="163468"/>
                </a:lnTo>
                <a:lnTo>
                  <a:pt x="10549" y="208720"/>
                </a:lnTo>
                <a:lnTo>
                  <a:pt x="29220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512"/>
                </a:lnTo>
                <a:lnTo>
                  <a:pt x="51572" y="250920"/>
                </a:lnTo>
                <a:lnTo>
                  <a:pt x="28336" y="204686"/>
                </a:lnTo>
                <a:lnTo>
                  <a:pt x="21427" y="162446"/>
                </a:lnTo>
                <a:lnTo>
                  <a:pt x="20572" y="138175"/>
                </a:lnTo>
                <a:lnTo>
                  <a:pt x="21427" y="114010"/>
                </a:lnTo>
                <a:lnTo>
                  <a:pt x="28336" y="71616"/>
                </a:lnTo>
                <a:lnTo>
                  <a:pt x="51572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75920" y="1074102"/>
            <a:ext cx="1896745" cy="47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6970">
              <a:lnSpc>
                <a:spcPts val="1755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55"/>
              </a:lnSpc>
              <a:tabLst>
                <a:tab pos="1346835" algn="l"/>
              </a:tabLst>
            </a:pP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 spc="14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 spc="-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𝛼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1764">
                <a:latin typeface="Cambria Math"/>
                <a:cs typeface="Cambria Math"/>
              </a:rPr>
              <a:t>෍</a:t>
            </a:r>
            <a:r>
              <a:rPr dirty="0" sz="1800" spc="1764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06625" y="1350581"/>
            <a:ext cx="3092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350" spc="45">
                <a:latin typeface="Cambria Math"/>
                <a:cs typeface="Cambria Math"/>
              </a:rPr>
              <a:t>,</a:t>
            </a:r>
            <a:r>
              <a:rPr dirty="0" sz="1350" spc="4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541910" y="1278000"/>
            <a:ext cx="510540" cy="280035"/>
            <a:chOff x="2541910" y="1278000"/>
            <a:chExt cx="510540" cy="280035"/>
          </a:xfrm>
        </p:grpSpPr>
        <p:sp>
          <p:nvSpPr>
            <p:cNvPr id="16" name="object 16" descr=""/>
            <p:cNvSpPr/>
            <p:nvPr/>
          </p:nvSpPr>
          <p:spPr>
            <a:xfrm>
              <a:off x="2541910" y="1281302"/>
              <a:ext cx="510540" cy="276225"/>
            </a:xfrm>
            <a:custGeom>
              <a:avLst/>
              <a:gdLst/>
              <a:ahLst/>
              <a:cxnLst/>
              <a:rect l="l" t="t" r="r" b="b"/>
              <a:pathLst>
                <a:path w="510539" h="276225">
                  <a:moveTo>
                    <a:pt x="437636" y="0"/>
                  </a:moveTo>
                  <a:lnTo>
                    <a:pt x="434842" y="9271"/>
                  </a:lnTo>
                  <a:lnTo>
                    <a:pt x="447536" y="15819"/>
                  </a:lnTo>
                  <a:lnTo>
                    <a:pt x="458575" y="25368"/>
                  </a:lnTo>
                  <a:lnTo>
                    <a:pt x="481810" y="71616"/>
                  </a:lnTo>
                  <a:lnTo>
                    <a:pt x="488719" y="114010"/>
                  </a:lnTo>
                  <a:lnTo>
                    <a:pt x="489579" y="138302"/>
                  </a:lnTo>
                  <a:lnTo>
                    <a:pt x="488719" y="162446"/>
                  </a:lnTo>
                  <a:lnTo>
                    <a:pt x="481810" y="204686"/>
                  </a:lnTo>
                  <a:lnTo>
                    <a:pt x="458575" y="250920"/>
                  </a:lnTo>
                  <a:lnTo>
                    <a:pt x="434842" y="267081"/>
                  </a:lnTo>
                  <a:lnTo>
                    <a:pt x="437636" y="276225"/>
                  </a:lnTo>
                  <a:lnTo>
                    <a:pt x="480820" y="246060"/>
                  </a:lnTo>
                  <a:lnTo>
                    <a:pt x="499544" y="208720"/>
                  </a:lnTo>
                  <a:lnTo>
                    <a:pt x="508982" y="163468"/>
                  </a:lnTo>
                  <a:lnTo>
                    <a:pt x="510153" y="138175"/>
                  </a:lnTo>
                  <a:lnTo>
                    <a:pt x="508982" y="112863"/>
                  </a:lnTo>
                  <a:lnTo>
                    <a:pt x="499544" y="67524"/>
                  </a:lnTo>
                  <a:lnTo>
                    <a:pt x="480820" y="30182"/>
                  </a:lnTo>
                  <a:lnTo>
                    <a:pt x="454046" y="6457"/>
                  </a:lnTo>
                  <a:lnTo>
                    <a:pt x="437636" y="0"/>
                  </a:lnTo>
                  <a:close/>
                </a:path>
                <a:path w="510539" h="276225">
                  <a:moveTo>
                    <a:pt x="72511" y="0"/>
                  </a:moveTo>
                  <a:lnTo>
                    <a:pt x="29220" y="30182"/>
                  </a:lnTo>
                  <a:lnTo>
                    <a:pt x="10549" y="67524"/>
                  </a:lnTo>
                  <a:lnTo>
                    <a:pt x="1162" y="112863"/>
                  </a:lnTo>
                  <a:lnTo>
                    <a:pt x="0" y="138302"/>
                  </a:lnTo>
                  <a:lnTo>
                    <a:pt x="1162" y="163468"/>
                  </a:lnTo>
                  <a:lnTo>
                    <a:pt x="10549" y="20872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7081"/>
                  </a:lnTo>
                  <a:lnTo>
                    <a:pt x="62611" y="260512"/>
                  </a:lnTo>
                  <a:lnTo>
                    <a:pt x="51572" y="250920"/>
                  </a:lnTo>
                  <a:lnTo>
                    <a:pt x="28336" y="204686"/>
                  </a:lnTo>
                  <a:lnTo>
                    <a:pt x="21427" y="162446"/>
                  </a:lnTo>
                  <a:lnTo>
                    <a:pt x="20572" y="138175"/>
                  </a:lnTo>
                  <a:lnTo>
                    <a:pt x="21427" y="114010"/>
                  </a:lnTo>
                  <a:lnTo>
                    <a:pt x="28336" y="71616"/>
                  </a:lnTo>
                  <a:lnTo>
                    <a:pt x="51572" y="25368"/>
                  </a:lnTo>
                  <a:lnTo>
                    <a:pt x="75305" y="9271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4950" y="1278000"/>
              <a:ext cx="174370" cy="15887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591054" y="1160081"/>
            <a:ext cx="3371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604" sz="27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21604" sz="2700" spc="31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489325" y="1278000"/>
            <a:ext cx="631825" cy="159385"/>
            <a:chOff x="3489325" y="1278000"/>
            <a:chExt cx="631825" cy="159385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325" y="1278000"/>
              <a:ext cx="174371" cy="15887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6525" y="1278000"/>
              <a:ext cx="174371" cy="158876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3077591" y="1245806"/>
            <a:ext cx="565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dirty="0" sz="1800" spc="24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baseline="26748" sz="2025" spc="-75">
                <a:latin typeface="Cambria Math"/>
                <a:cs typeface="Cambria Math"/>
              </a:rPr>
              <a:t>𝑖</a:t>
            </a:r>
            <a:endParaRPr baseline="26748" sz="2025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54501" y="1160081"/>
            <a:ext cx="3467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604" sz="27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21604" sz="2700" spc="43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99810" y="508952"/>
            <a:ext cx="11468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sz="1800" spc="14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latin typeface="Verdana"/>
                <a:cs typeface="Verdana"/>
              </a:rPr>
              <a:t>features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826757" y="578358"/>
            <a:ext cx="712470" cy="212090"/>
          </a:xfrm>
          <a:custGeom>
            <a:avLst/>
            <a:gdLst/>
            <a:ahLst/>
            <a:cxnLst/>
            <a:rect l="l" t="t" r="r" b="b"/>
            <a:pathLst>
              <a:path w="712470" h="212090">
                <a:moveTo>
                  <a:pt x="644398" y="0"/>
                </a:moveTo>
                <a:lnTo>
                  <a:pt x="641350" y="8636"/>
                </a:lnTo>
                <a:lnTo>
                  <a:pt x="653617" y="13946"/>
                </a:lnTo>
                <a:lnTo>
                  <a:pt x="664146" y="21304"/>
                </a:lnTo>
                <a:lnTo>
                  <a:pt x="685585" y="55449"/>
                </a:lnTo>
                <a:lnTo>
                  <a:pt x="692658" y="104901"/>
                </a:lnTo>
                <a:lnTo>
                  <a:pt x="691872" y="123571"/>
                </a:lnTo>
                <a:lnTo>
                  <a:pt x="680085" y="169290"/>
                </a:lnTo>
                <a:lnTo>
                  <a:pt x="653778" y="197865"/>
                </a:lnTo>
                <a:lnTo>
                  <a:pt x="641731" y="203200"/>
                </a:lnTo>
                <a:lnTo>
                  <a:pt x="644398" y="211836"/>
                </a:lnTo>
                <a:lnTo>
                  <a:pt x="684813" y="187707"/>
                </a:lnTo>
                <a:lnTo>
                  <a:pt x="707580" y="143335"/>
                </a:lnTo>
                <a:lnTo>
                  <a:pt x="711962" y="105917"/>
                </a:lnTo>
                <a:lnTo>
                  <a:pt x="710866" y="86536"/>
                </a:lnTo>
                <a:lnTo>
                  <a:pt x="694436" y="37083"/>
                </a:lnTo>
                <a:lnTo>
                  <a:pt x="659735" y="5544"/>
                </a:lnTo>
                <a:lnTo>
                  <a:pt x="644398" y="0"/>
                </a:lnTo>
                <a:close/>
              </a:path>
              <a:path w="712470" h="212090">
                <a:moveTo>
                  <a:pt x="67564" y="0"/>
                </a:moveTo>
                <a:lnTo>
                  <a:pt x="27112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4" y="211836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896481" y="508952"/>
            <a:ext cx="5911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sz="1800" spc="14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338701" y="862075"/>
            <a:ext cx="0" cy="3538220"/>
          </a:xfrm>
          <a:custGeom>
            <a:avLst/>
            <a:gdLst/>
            <a:ahLst/>
            <a:cxnLst/>
            <a:rect l="l" t="t" r="r" b="b"/>
            <a:pathLst>
              <a:path w="0" h="3538220">
                <a:moveTo>
                  <a:pt x="0" y="0"/>
                </a:moveTo>
                <a:lnTo>
                  <a:pt x="0" y="3537762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68617" y="3183953"/>
            <a:ext cx="9925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800" spc="13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800" spc="5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390522" y="3352419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0"/>
                </a:moveTo>
                <a:lnTo>
                  <a:pt x="0" y="0"/>
                </a:lnTo>
                <a:lnTo>
                  <a:pt x="0" y="9524"/>
                </a:lnTo>
                <a:lnTo>
                  <a:pt x="200025" y="9524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379219" y="2962338"/>
            <a:ext cx="217804" cy="6743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800" spc="-5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953519" y="3215767"/>
            <a:ext cx="1720214" cy="276225"/>
          </a:xfrm>
          <a:custGeom>
            <a:avLst/>
            <a:gdLst/>
            <a:ahLst/>
            <a:cxnLst/>
            <a:rect l="l" t="t" r="r" b="b"/>
            <a:pathLst>
              <a:path w="1720214" h="276225">
                <a:moveTo>
                  <a:pt x="1647311" y="0"/>
                </a:moveTo>
                <a:lnTo>
                  <a:pt x="1644517" y="9143"/>
                </a:lnTo>
                <a:lnTo>
                  <a:pt x="1657157" y="15712"/>
                </a:lnTo>
                <a:lnTo>
                  <a:pt x="1668202" y="25304"/>
                </a:lnTo>
                <a:lnTo>
                  <a:pt x="1691485" y="71560"/>
                </a:lnTo>
                <a:lnTo>
                  <a:pt x="1698394" y="113938"/>
                </a:lnTo>
                <a:lnTo>
                  <a:pt x="1699254" y="138175"/>
                </a:lnTo>
                <a:lnTo>
                  <a:pt x="1698394" y="162393"/>
                </a:lnTo>
                <a:lnTo>
                  <a:pt x="1691485" y="204684"/>
                </a:lnTo>
                <a:lnTo>
                  <a:pt x="1668202" y="250856"/>
                </a:lnTo>
                <a:lnTo>
                  <a:pt x="1644517" y="266953"/>
                </a:lnTo>
                <a:lnTo>
                  <a:pt x="1647311" y="276097"/>
                </a:lnTo>
                <a:lnTo>
                  <a:pt x="1690477" y="246040"/>
                </a:lnTo>
                <a:lnTo>
                  <a:pt x="1709166" y="208700"/>
                </a:lnTo>
                <a:lnTo>
                  <a:pt x="1718639" y="163361"/>
                </a:lnTo>
                <a:lnTo>
                  <a:pt x="1719828" y="138049"/>
                </a:lnTo>
                <a:lnTo>
                  <a:pt x="1718639" y="112756"/>
                </a:lnTo>
                <a:lnTo>
                  <a:pt x="1709166" y="67504"/>
                </a:lnTo>
                <a:lnTo>
                  <a:pt x="1690477" y="30164"/>
                </a:lnTo>
                <a:lnTo>
                  <a:pt x="1663668" y="6403"/>
                </a:lnTo>
                <a:lnTo>
                  <a:pt x="1647311" y="0"/>
                </a:lnTo>
                <a:close/>
              </a:path>
              <a:path w="1720214" h="276225">
                <a:moveTo>
                  <a:pt x="72511" y="0"/>
                </a:moveTo>
                <a:lnTo>
                  <a:pt x="29220" y="30164"/>
                </a:lnTo>
                <a:lnTo>
                  <a:pt x="10549" y="67504"/>
                </a:lnTo>
                <a:lnTo>
                  <a:pt x="1162" y="112756"/>
                </a:lnTo>
                <a:lnTo>
                  <a:pt x="0" y="138175"/>
                </a:lnTo>
                <a:lnTo>
                  <a:pt x="1162" y="163361"/>
                </a:lnTo>
                <a:lnTo>
                  <a:pt x="10549" y="208700"/>
                </a:lnTo>
                <a:lnTo>
                  <a:pt x="29220" y="246040"/>
                </a:lnTo>
                <a:lnTo>
                  <a:pt x="72511" y="276097"/>
                </a:lnTo>
                <a:lnTo>
                  <a:pt x="75305" y="266953"/>
                </a:lnTo>
                <a:lnTo>
                  <a:pt x="62611" y="260405"/>
                </a:lnTo>
                <a:lnTo>
                  <a:pt x="51572" y="250856"/>
                </a:lnTo>
                <a:lnTo>
                  <a:pt x="28317" y="204684"/>
                </a:lnTo>
                <a:lnTo>
                  <a:pt x="21320" y="162393"/>
                </a:lnTo>
                <a:lnTo>
                  <a:pt x="20445" y="138049"/>
                </a:lnTo>
                <a:lnTo>
                  <a:pt x="21320" y="113938"/>
                </a:lnTo>
                <a:lnTo>
                  <a:pt x="28317" y="71560"/>
                </a:lnTo>
                <a:lnTo>
                  <a:pt x="51572" y="25304"/>
                </a:lnTo>
                <a:lnTo>
                  <a:pt x="75305" y="9143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592325" y="2784712"/>
            <a:ext cx="855980" cy="98425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15"/>
              </a:spcBef>
            </a:pPr>
            <a:r>
              <a:rPr dirty="0" sz="1350" spc="70">
                <a:latin typeface="Cambria Math"/>
                <a:cs typeface="Cambria Math"/>
              </a:rPr>
              <a:t>𝑚</a:t>
            </a:r>
            <a:endParaRPr sz="13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dirty="0" baseline="10802" sz="2700" spc="2647">
                <a:latin typeface="Cambria Math"/>
                <a:cs typeface="Cambria Math"/>
              </a:rPr>
              <a:t>෍</a:t>
            </a:r>
            <a:r>
              <a:rPr dirty="0" baseline="10802" sz="2700" spc="2647">
                <a:latin typeface="Cambria Math"/>
                <a:cs typeface="Cambria Math"/>
              </a:rPr>
              <a:t> </a:t>
            </a:r>
            <a:r>
              <a:rPr dirty="0" baseline="10802" sz="2700" spc="-15">
                <a:latin typeface="Cambria Math"/>
                <a:cs typeface="Cambria Math"/>
              </a:rPr>
              <a:t>𝑓</a:t>
            </a:r>
            <a:r>
              <a:rPr dirty="0" sz="1350" spc="-1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350" spc="-10">
                <a:latin typeface="Cambria Math"/>
                <a:cs typeface="Cambria Math"/>
              </a:rPr>
              <a:t>,</a:t>
            </a:r>
            <a:r>
              <a:rPr dirty="0" sz="1350" spc="-1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350">
              <a:latin typeface="Cambria Math"/>
              <a:cs typeface="Cambria Math"/>
            </a:endParaRPr>
          </a:p>
          <a:p>
            <a:pPr marL="47625">
              <a:lnSpc>
                <a:spcPct val="100000"/>
              </a:lnSpc>
              <a:spcBef>
                <a:spcPts val="245"/>
              </a:spcBef>
            </a:pPr>
            <a:r>
              <a:rPr dirty="0" sz="1350" spc="-25">
                <a:latin typeface="Cambria Math"/>
                <a:cs typeface="Cambria Math"/>
              </a:rPr>
              <a:t>𝑖=1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439294" y="3212464"/>
            <a:ext cx="510540" cy="279400"/>
            <a:chOff x="2439294" y="3212464"/>
            <a:chExt cx="510540" cy="279400"/>
          </a:xfrm>
        </p:grpSpPr>
        <p:sp>
          <p:nvSpPr>
            <p:cNvPr id="34" name="object 34" descr=""/>
            <p:cNvSpPr/>
            <p:nvPr/>
          </p:nvSpPr>
          <p:spPr>
            <a:xfrm>
              <a:off x="2439294" y="3215766"/>
              <a:ext cx="510540" cy="276225"/>
            </a:xfrm>
            <a:custGeom>
              <a:avLst/>
              <a:gdLst/>
              <a:ahLst/>
              <a:cxnLst/>
              <a:rect l="l" t="t" r="r" b="b"/>
              <a:pathLst>
                <a:path w="510539" h="276225">
                  <a:moveTo>
                    <a:pt x="437636" y="0"/>
                  </a:moveTo>
                  <a:lnTo>
                    <a:pt x="434842" y="9143"/>
                  </a:lnTo>
                  <a:lnTo>
                    <a:pt x="447482" y="15712"/>
                  </a:lnTo>
                  <a:lnTo>
                    <a:pt x="458527" y="25304"/>
                  </a:lnTo>
                  <a:lnTo>
                    <a:pt x="481810" y="71560"/>
                  </a:lnTo>
                  <a:lnTo>
                    <a:pt x="488719" y="113938"/>
                  </a:lnTo>
                  <a:lnTo>
                    <a:pt x="489579" y="138175"/>
                  </a:lnTo>
                  <a:lnTo>
                    <a:pt x="488719" y="162393"/>
                  </a:lnTo>
                  <a:lnTo>
                    <a:pt x="481810" y="204684"/>
                  </a:lnTo>
                  <a:lnTo>
                    <a:pt x="458527" y="250856"/>
                  </a:lnTo>
                  <a:lnTo>
                    <a:pt x="434842" y="266953"/>
                  </a:lnTo>
                  <a:lnTo>
                    <a:pt x="437636" y="276097"/>
                  </a:lnTo>
                  <a:lnTo>
                    <a:pt x="480802" y="246040"/>
                  </a:lnTo>
                  <a:lnTo>
                    <a:pt x="499491" y="208700"/>
                  </a:lnTo>
                  <a:lnTo>
                    <a:pt x="508964" y="163361"/>
                  </a:lnTo>
                  <a:lnTo>
                    <a:pt x="510153" y="138049"/>
                  </a:lnTo>
                  <a:lnTo>
                    <a:pt x="508964" y="112756"/>
                  </a:lnTo>
                  <a:lnTo>
                    <a:pt x="499491" y="67504"/>
                  </a:lnTo>
                  <a:lnTo>
                    <a:pt x="480802" y="30164"/>
                  </a:lnTo>
                  <a:lnTo>
                    <a:pt x="453993" y="6403"/>
                  </a:lnTo>
                  <a:lnTo>
                    <a:pt x="437636" y="0"/>
                  </a:lnTo>
                  <a:close/>
                </a:path>
                <a:path w="510539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04"/>
                  </a:lnTo>
                  <a:lnTo>
                    <a:pt x="1162" y="112756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40"/>
                  </a:lnTo>
                  <a:lnTo>
                    <a:pt x="72511" y="276097"/>
                  </a:lnTo>
                  <a:lnTo>
                    <a:pt x="75305" y="266953"/>
                  </a:lnTo>
                  <a:lnTo>
                    <a:pt x="62611" y="260405"/>
                  </a:lnTo>
                  <a:lnTo>
                    <a:pt x="51572" y="250856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38"/>
                  </a:lnTo>
                  <a:lnTo>
                    <a:pt x="28317" y="71560"/>
                  </a:lnTo>
                  <a:lnTo>
                    <a:pt x="51572" y="25304"/>
                  </a:lnTo>
                  <a:lnTo>
                    <a:pt x="75305" y="9143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2334" y="3212464"/>
              <a:ext cx="174371" cy="158750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2488564" y="3097847"/>
            <a:ext cx="3365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604" sz="27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21604" sz="2700" spc="32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6709" y="3212464"/>
            <a:ext cx="174370" cy="158750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2974720" y="3183953"/>
            <a:ext cx="565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dirty="0" sz="1800" spc="17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baseline="28806" sz="2025" spc="-75">
                <a:latin typeface="Cambria Math"/>
                <a:cs typeface="Cambria Math"/>
              </a:rPr>
              <a:t>𝑖</a:t>
            </a:r>
            <a:endParaRPr baseline="28806" sz="2025">
              <a:latin typeface="Cambria Math"/>
              <a:cs typeface="Cambria Math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0522" y="674624"/>
            <a:ext cx="82931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Verdana"/>
                <a:cs typeface="Verdana"/>
              </a:rPr>
              <a:t>repeat</a:t>
            </a:r>
            <a:r>
              <a:rPr dirty="0" sz="1550" spc="10">
                <a:latin typeface="Verdana"/>
                <a:cs typeface="Verdana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{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53185" y="447293"/>
            <a:ext cx="13716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feature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95959" y="3846512"/>
            <a:ext cx="27940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simultaneously</a:t>
            </a:r>
            <a:r>
              <a:rPr dirty="0" sz="1550" spc="2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update</a:t>
            </a:r>
            <a:r>
              <a:rPr dirty="0" sz="1550" spc="220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50">
                <a:latin typeface="Verdana"/>
                <a:cs typeface="Verdana"/>
              </a:rPr>
              <a:t>,</a:t>
            </a:r>
            <a:r>
              <a:rPr dirty="0" sz="1550" spc="-105"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62267" y="4132897"/>
            <a:ext cx="114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029200" y="1327086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154420" y="1375092"/>
            <a:ext cx="2178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392926" y="1575498"/>
            <a:ext cx="3155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mbria Math"/>
                <a:cs typeface="Cambria Math"/>
              </a:rPr>
              <a:t>𝑖=1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50076" y="926528"/>
            <a:ext cx="1860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70">
                <a:latin typeface="Cambria Math"/>
                <a:cs typeface="Cambria Math"/>
              </a:rPr>
              <a:t>𝑚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6714242" y="1257935"/>
            <a:ext cx="1748789" cy="276225"/>
          </a:xfrm>
          <a:custGeom>
            <a:avLst/>
            <a:gdLst/>
            <a:ahLst/>
            <a:cxnLst/>
            <a:rect l="l" t="t" r="r" b="b"/>
            <a:pathLst>
              <a:path w="1748790" h="276225">
                <a:moveTo>
                  <a:pt x="1675886" y="0"/>
                </a:moveTo>
                <a:lnTo>
                  <a:pt x="1673092" y="9143"/>
                </a:lnTo>
                <a:lnTo>
                  <a:pt x="1685786" y="15694"/>
                </a:lnTo>
                <a:lnTo>
                  <a:pt x="1696825" y="25257"/>
                </a:lnTo>
                <a:lnTo>
                  <a:pt x="1720080" y="71542"/>
                </a:lnTo>
                <a:lnTo>
                  <a:pt x="1727076" y="113885"/>
                </a:lnTo>
                <a:lnTo>
                  <a:pt x="1727956" y="138175"/>
                </a:lnTo>
                <a:lnTo>
                  <a:pt x="1727076" y="162373"/>
                </a:lnTo>
                <a:lnTo>
                  <a:pt x="1720080" y="204577"/>
                </a:lnTo>
                <a:lnTo>
                  <a:pt x="1696825" y="250793"/>
                </a:lnTo>
                <a:lnTo>
                  <a:pt x="1673092" y="266953"/>
                </a:lnTo>
                <a:lnTo>
                  <a:pt x="1675886" y="276098"/>
                </a:lnTo>
                <a:lnTo>
                  <a:pt x="1719177" y="245933"/>
                </a:lnTo>
                <a:lnTo>
                  <a:pt x="1737848" y="208593"/>
                </a:lnTo>
                <a:lnTo>
                  <a:pt x="1747234" y="163341"/>
                </a:lnTo>
                <a:lnTo>
                  <a:pt x="1748403" y="138049"/>
                </a:lnTo>
                <a:lnTo>
                  <a:pt x="1747234" y="112736"/>
                </a:lnTo>
                <a:lnTo>
                  <a:pt x="1737848" y="67397"/>
                </a:lnTo>
                <a:lnTo>
                  <a:pt x="1719177" y="30057"/>
                </a:lnTo>
                <a:lnTo>
                  <a:pt x="1692316" y="6383"/>
                </a:lnTo>
                <a:lnTo>
                  <a:pt x="1675886" y="0"/>
                </a:lnTo>
                <a:close/>
              </a:path>
              <a:path w="1748790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41"/>
                </a:lnTo>
                <a:lnTo>
                  <a:pt x="10656" y="208593"/>
                </a:lnTo>
                <a:lnTo>
                  <a:pt x="29346" y="245933"/>
                </a:lnTo>
                <a:lnTo>
                  <a:pt x="72638" y="276098"/>
                </a:lnTo>
                <a:lnTo>
                  <a:pt x="75432" y="266953"/>
                </a:lnTo>
                <a:lnTo>
                  <a:pt x="62718" y="260385"/>
                </a:lnTo>
                <a:lnTo>
                  <a:pt x="51635" y="250793"/>
                </a:lnTo>
                <a:lnTo>
                  <a:pt x="28336" y="204577"/>
                </a:lnTo>
                <a:lnTo>
                  <a:pt x="21427" y="162373"/>
                </a:lnTo>
                <a:lnTo>
                  <a:pt x="20572" y="138049"/>
                </a:lnTo>
                <a:lnTo>
                  <a:pt x="21427" y="113885"/>
                </a:lnTo>
                <a:lnTo>
                  <a:pt x="28336" y="71542"/>
                </a:lnTo>
                <a:lnTo>
                  <a:pt x="51635" y="25257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876800" y="1050607"/>
            <a:ext cx="2068195" cy="47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8420">
              <a:lnSpc>
                <a:spcPts val="1755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55"/>
              </a:lnSpc>
              <a:tabLst>
                <a:tab pos="336550" algn="l"/>
                <a:tab pos="880110" algn="l"/>
                <a:tab pos="1518920" algn="l"/>
              </a:tabLst>
            </a:pPr>
            <a:r>
              <a:rPr dirty="0" sz="1800" spc="-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 spc="-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𝛼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1764">
                <a:latin typeface="Cambria Math"/>
                <a:cs typeface="Cambria Math"/>
              </a:rPr>
              <a:t>෍</a:t>
            </a:r>
            <a:r>
              <a:rPr dirty="0" sz="1800" spc="1764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6932294" y="1364361"/>
            <a:ext cx="177800" cy="41275"/>
          </a:xfrm>
          <a:custGeom>
            <a:avLst/>
            <a:gdLst/>
            <a:ahLst/>
            <a:cxnLst/>
            <a:rect l="l" t="t" r="r" b="b"/>
            <a:pathLst>
              <a:path w="177800" h="41275">
                <a:moveTo>
                  <a:pt x="156463" y="0"/>
                </a:moveTo>
                <a:lnTo>
                  <a:pt x="152019" y="5079"/>
                </a:lnTo>
                <a:lnTo>
                  <a:pt x="165353" y="16763"/>
                </a:lnTo>
                <a:lnTo>
                  <a:pt x="0" y="16763"/>
                </a:lnTo>
                <a:lnTo>
                  <a:pt x="0" y="24511"/>
                </a:lnTo>
                <a:lnTo>
                  <a:pt x="165353" y="24511"/>
                </a:lnTo>
                <a:lnTo>
                  <a:pt x="152019" y="36194"/>
                </a:lnTo>
                <a:lnTo>
                  <a:pt x="156463" y="41275"/>
                </a:lnTo>
                <a:lnTo>
                  <a:pt x="177419" y="23113"/>
                </a:lnTo>
                <a:lnTo>
                  <a:pt x="177419" y="18161"/>
                </a:lnTo>
                <a:lnTo>
                  <a:pt x="156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5582284" y="1327086"/>
            <a:ext cx="16541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7470" algn="l"/>
              </a:tabLst>
            </a:pPr>
            <a:r>
              <a:rPr dirty="0" sz="1350" spc="-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13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350" spc="55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350" spc="55">
                <a:latin typeface="Cambria Math"/>
                <a:cs typeface="Cambria Math"/>
              </a:rPr>
              <a:t>,</a:t>
            </a:r>
            <a:r>
              <a:rPr dirty="0" sz="1350" spc="5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247642" y="1254505"/>
            <a:ext cx="491490" cy="280035"/>
            <a:chOff x="7247642" y="1254505"/>
            <a:chExt cx="491490" cy="280035"/>
          </a:xfrm>
        </p:grpSpPr>
        <p:sp>
          <p:nvSpPr>
            <p:cNvPr id="52" name="object 52" descr=""/>
            <p:cNvSpPr/>
            <p:nvPr/>
          </p:nvSpPr>
          <p:spPr>
            <a:xfrm>
              <a:off x="7247642" y="1257934"/>
              <a:ext cx="491490" cy="276225"/>
            </a:xfrm>
            <a:custGeom>
              <a:avLst/>
              <a:gdLst/>
              <a:ahLst/>
              <a:cxnLst/>
              <a:rect l="l" t="t" r="r" b="b"/>
              <a:pathLst>
                <a:path w="491490" h="276225">
                  <a:moveTo>
                    <a:pt x="418586" y="0"/>
                  </a:moveTo>
                  <a:lnTo>
                    <a:pt x="415792" y="9143"/>
                  </a:lnTo>
                  <a:lnTo>
                    <a:pt x="428486" y="15694"/>
                  </a:lnTo>
                  <a:lnTo>
                    <a:pt x="439525" y="25257"/>
                  </a:lnTo>
                  <a:lnTo>
                    <a:pt x="462780" y="71542"/>
                  </a:lnTo>
                  <a:lnTo>
                    <a:pt x="469776" y="113885"/>
                  </a:lnTo>
                  <a:lnTo>
                    <a:pt x="470656" y="138175"/>
                  </a:lnTo>
                  <a:lnTo>
                    <a:pt x="469776" y="162373"/>
                  </a:lnTo>
                  <a:lnTo>
                    <a:pt x="462780" y="204577"/>
                  </a:lnTo>
                  <a:lnTo>
                    <a:pt x="439525" y="250793"/>
                  </a:lnTo>
                  <a:lnTo>
                    <a:pt x="415792" y="266953"/>
                  </a:lnTo>
                  <a:lnTo>
                    <a:pt x="418586" y="276098"/>
                  </a:lnTo>
                  <a:lnTo>
                    <a:pt x="461877" y="245933"/>
                  </a:lnTo>
                  <a:lnTo>
                    <a:pt x="480548" y="208593"/>
                  </a:lnTo>
                  <a:lnTo>
                    <a:pt x="489934" y="163341"/>
                  </a:lnTo>
                  <a:lnTo>
                    <a:pt x="491103" y="138049"/>
                  </a:lnTo>
                  <a:lnTo>
                    <a:pt x="489934" y="112736"/>
                  </a:lnTo>
                  <a:lnTo>
                    <a:pt x="480548" y="67397"/>
                  </a:lnTo>
                  <a:lnTo>
                    <a:pt x="461877" y="30057"/>
                  </a:lnTo>
                  <a:lnTo>
                    <a:pt x="435016" y="6383"/>
                  </a:lnTo>
                  <a:lnTo>
                    <a:pt x="418586" y="0"/>
                  </a:lnTo>
                  <a:close/>
                </a:path>
                <a:path w="491490" h="276225">
                  <a:moveTo>
                    <a:pt x="72638" y="0"/>
                  </a:moveTo>
                  <a:lnTo>
                    <a:pt x="29346" y="30057"/>
                  </a:lnTo>
                  <a:lnTo>
                    <a:pt x="10656" y="67397"/>
                  </a:lnTo>
                  <a:lnTo>
                    <a:pt x="1182" y="112736"/>
                  </a:lnTo>
                  <a:lnTo>
                    <a:pt x="0" y="138175"/>
                  </a:lnTo>
                  <a:lnTo>
                    <a:pt x="1182" y="163341"/>
                  </a:lnTo>
                  <a:lnTo>
                    <a:pt x="10656" y="208593"/>
                  </a:lnTo>
                  <a:lnTo>
                    <a:pt x="29346" y="245933"/>
                  </a:lnTo>
                  <a:lnTo>
                    <a:pt x="72638" y="276098"/>
                  </a:lnTo>
                  <a:lnTo>
                    <a:pt x="75432" y="266953"/>
                  </a:lnTo>
                  <a:lnTo>
                    <a:pt x="62718" y="260385"/>
                  </a:lnTo>
                  <a:lnTo>
                    <a:pt x="51635" y="250793"/>
                  </a:lnTo>
                  <a:lnTo>
                    <a:pt x="28336" y="204577"/>
                  </a:lnTo>
                  <a:lnTo>
                    <a:pt x="21427" y="162373"/>
                  </a:lnTo>
                  <a:lnTo>
                    <a:pt x="20572" y="138049"/>
                  </a:lnTo>
                  <a:lnTo>
                    <a:pt x="21427" y="113885"/>
                  </a:lnTo>
                  <a:lnTo>
                    <a:pt x="28336" y="71542"/>
                  </a:lnTo>
                  <a:lnTo>
                    <a:pt x="51635" y="25257"/>
                  </a:lnTo>
                  <a:lnTo>
                    <a:pt x="75432" y="9143"/>
                  </a:lnTo>
                  <a:lnTo>
                    <a:pt x="72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322820" y="1281302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29" h="55244">
                  <a:moveTo>
                    <a:pt x="84708" y="0"/>
                  </a:moveTo>
                  <a:lnTo>
                    <a:pt x="78866" y="6731"/>
                  </a:lnTo>
                  <a:lnTo>
                    <a:pt x="96647" y="22225"/>
                  </a:lnTo>
                  <a:lnTo>
                    <a:pt x="0" y="22225"/>
                  </a:lnTo>
                  <a:lnTo>
                    <a:pt x="0" y="32766"/>
                  </a:lnTo>
                  <a:lnTo>
                    <a:pt x="96647" y="32766"/>
                  </a:lnTo>
                  <a:lnTo>
                    <a:pt x="78866" y="48260"/>
                  </a:lnTo>
                  <a:lnTo>
                    <a:pt x="84708" y="54991"/>
                  </a:lnTo>
                  <a:lnTo>
                    <a:pt x="112775" y="30734"/>
                  </a:lnTo>
                  <a:lnTo>
                    <a:pt x="112775" y="24257"/>
                  </a:lnTo>
                  <a:lnTo>
                    <a:pt x="84708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758" y="1254505"/>
              <a:ext cx="174371" cy="158877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7292340" y="1136332"/>
            <a:ext cx="3276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604" sz="27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baseline="-21604" sz="2700" spc="34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56" name="object 5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132" y="1254505"/>
            <a:ext cx="174371" cy="158877"/>
          </a:xfrm>
          <a:prstGeom prst="rect">
            <a:avLst/>
          </a:prstGeom>
        </p:spPr>
      </p:pic>
      <p:sp>
        <p:nvSpPr>
          <p:cNvPr id="57" name="object 57" descr=""/>
          <p:cNvSpPr txBox="1"/>
          <p:nvPr/>
        </p:nvSpPr>
        <p:spPr>
          <a:xfrm>
            <a:off x="7768970" y="1222311"/>
            <a:ext cx="565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dirty="0" sz="1800" spc="17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baseline="28806" sz="2025" spc="-75">
                <a:latin typeface="Cambria Math"/>
                <a:cs typeface="Cambria Math"/>
              </a:rPr>
              <a:t>𝑖</a:t>
            </a:r>
            <a:endParaRPr baseline="28806" sz="2025">
              <a:latin typeface="Cambria Math"/>
              <a:cs typeface="Cambria Math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633459" y="1346136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0957" y="1225930"/>
            <a:ext cx="174371" cy="158877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8493759" y="1107757"/>
            <a:ext cx="3467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27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27777" sz="2700" spc="43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829175" y="825880"/>
            <a:ext cx="82931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Verdana"/>
                <a:cs typeface="Verdana"/>
              </a:rPr>
              <a:t>repeat</a:t>
            </a:r>
            <a:r>
              <a:rPr dirty="0" sz="1550" spc="10">
                <a:latin typeface="Verdana"/>
                <a:cs typeface="Verdana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{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5861430" y="3245231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0"/>
                </a:moveTo>
                <a:lnTo>
                  <a:pt x="0" y="0"/>
                </a:lnTo>
                <a:lnTo>
                  <a:pt x="0" y="9524"/>
                </a:lnTo>
                <a:lnTo>
                  <a:pt x="200025" y="9524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5893053" y="2904108"/>
            <a:ext cx="15240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199760" y="3429317"/>
            <a:ext cx="2597150" cy="68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7359">
              <a:lnSpc>
                <a:spcPts val="1450"/>
              </a:lnSpc>
              <a:spcBef>
                <a:spcPts val="100"/>
              </a:spcBef>
            </a:pPr>
            <a:r>
              <a:rPr dirty="0" sz="1350" spc="-25">
                <a:latin typeface="Cambria Math"/>
                <a:cs typeface="Cambria Math"/>
              </a:rPr>
              <a:t>𝑖=1</a:t>
            </a:r>
            <a:endParaRPr sz="1350">
              <a:latin typeface="Cambria Math"/>
              <a:cs typeface="Cambria Math"/>
            </a:endParaRPr>
          </a:p>
          <a:p>
            <a:pPr marL="38100">
              <a:lnSpc>
                <a:spcPts val="1650"/>
              </a:lnSpc>
            </a:pPr>
            <a:r>
              <a:rPr dirty="0" sz="1550">
                <a:latin typeface="Verdana"/>
                <a:cs typeface="Verdana"/>
              </a:rPr>
              <a:t>simultaneously</a:t>
            </a:r>
            <a:r>
              <a:rPr dirty="0" sz="1550" spc="2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update</a:t>
            </a:r>
            <a:endParaRPr sz="1550">
              <a:latin typeface="Verdana"/>
              <a:cs typeface="Verdana"/>
            </a:endParaRPr>
          </a:p>
          <a:p>
            <a:pPr marL="38100">
              <a:lnSpc>
                <a:spcPts val="2120"/>
              </a:lnSpc>
            </a:pP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460" sz="2025">
                <a:solidFill>
                  <a:srgbClr val="0096FF"/>
                </a:solidFill>
                <a:latin typeface="Cambria Math"/>
                <a:cs typeface="Cambria Math"/>
              </a:rPr>
              <a:t>𝑗</a:t>
            </a:r>
            <a:r>
              <a:rPr dirty="0" baseline="-16460" sz="2025" spc="412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latin typeface="Verdana"/>
                <a:cs typeface="Verdana"/>
              </a:rPr>
              <a:t>(for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sz="1800" spc="16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1,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⋯</a:t>
            </a:r>
            <a:r>
              <a:rPr dirty="0" sz="1800" spc="-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sz="1550">
                <a:latin typeface="Verdana"/>
                <a:cs typeface="Verdana"/>
              </a:rPr>
              <a:t>)</a:t>
            </a:r>
            <a:r>
              <a:rPr dirty="0" sz="1550" spc="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and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6424554" y="3105150"/>
            <a:ext cx="1739264" cy="280035"/>
            <a:chOff x="6424554" y="3105150"/>
            <a:chExt cx="1739264" cy="280035"/>
          </a:xfrm>
        </p:grpSpPr>
        <p:sp>
          <p:nvSpPr>
            <p:cNvPr id="66" name="object 66" descr=""/>
            <p:cNvSpPr/>
            <p:nvPr/>
          </p:nvSpPr>
          <p:spPr>
            <a:xfrm>
              <a:off x="6424554" y="3108451"/>
              <a:ext cx="1739264" cy="276225"/>
            </a:xfrm>
            <a:custGeom>
              <a:avLst/>
              <a:gdLst/>
              <a:ahLst/>
              <a:cxnLst/>
              <a:rect l="l" t="t" r="r" b="b"/>
              <a:pathLst>
                <a:path w="1739265" h="276225">
                  <a:moveTo>
                    <a:pt x="1666361" y="0"/>
                  </a:moveTo>
                  <a:lnTo>
                    <a:pt x="1663567" y="9143"/>
                  </a:lnTo>
                  <a:lnTo>
                    <a:pt x="1676207" y="15765"/>
                  </a:lnTo>
                  <a:lnTo>
                    <a:pt x="1687252" y="25352"/>
                  </a:lnTo>
                  <a:lnTo>
                    <a:pt x="1710535" y="71614"/>
                  </a:lnTo>
                  <a:lnTo>
                    <a:pt x="1717444" y="113956"/>
                  </a:lnTo>
                  <a:lnTo>
                    <a:pt x="1718304" y="138175"/>
                  </a:lnTo>
                  <a:lnTo>
                    <a:pt x="1717444" y="162393"/>
                  </a:lnTo>
                  <a:lnTo>
                    <a:pt x="1710535" y="204684"/>
                  </a:lnTo>
                  <a:lnTo>
                    <a:pt x="1687252" y="250872"/>
                  </a:lnTo>
                  <a:lnTo>
                    <a:pt x="1663567" y="267081"/>
                  </a:lnTo>
                  <a:lnTo>
                    <a:pt x="1666361" y="276225"/>
                  </a:lnTo>
                  <a:lnTo>
                    <a:pt x="1709527" y="246060"/>
                  </a:lnTo>
                  <a:lnTo>
                    <a:pt x="1728216" y="208700"/>
                  </a:lnTo>
                  <a:lnTo>
                    <a:pt x="1737689" y="163361"/>
                  </a:lnTo>
                  <a:lnTo>
                    <a:pt x="1738878" y="138049"/>
                  </a:lnTo>
                  <a:lnTo>
                    <a:pt x="1737689" y="112809"/>
                  </a:lnTo>
                  <a:lnTo>
                    <a:pt x="1728216" y="67522"/>
                  </a:lnTo>
                  <a:lnTo>
                    <a:pt x="1709527" y="30164"/>
                  </a:lnTo>
                  <a:lnTo>
                    <a:pt x="1682718" y="6403"/>
                  </a:lnTo>
                  <a:lnTo>
                    <a:pt x="1666361" y="0"/>
                  </a:lnTo>
                  <a:close/>
                </a:path>
                <a:path w="1739265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22"/>
                  </a:lnTo>
                  <a:lnTo>
                    <a:pt x="1162" y="112809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7081"/>
                  </a:lnTo>
                  <a:lnTo>
                    <a:pt x="62611" y="260459"/>
                  </a:lnTo>
                  <a:lnTo>
                    <a:pt x="51572" y="250872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56"/>
                  </a:lnTo>
                  <a:lnTo>
                    <a:pt x="28317" y="71614"/>
                  </a:lnTo>
                  <a:lnTo>
                    <a:pt x="51572" y="25352"/>
                  </a:lnTo>
                  <a:lnTo>
                    <a:pt x="75305" y="9143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632955" y="3215004"/>
              <a:ext cx="149225" cy="41275"/>
            </a:xfrm>
            <a:custGeom>
              <a:avLst/>
              <a:gdLst/>
              <a:ahLst/>
              <a:cxnLst/>
              <a:rect l="l" t="t" r="r" b="b"/>
              <a:pathLst>
                <a:path w="149225" h="41275">
                  <a:moveTo>
                    <a:pt x="127889" y="0"/>
                  </a:moveTo>
                  <a:lnTo>
                    <a:pt x="123444" y="5080"/>
                  </a:lnTo>
                  <a:lnTo>
                    <a:pt x="136905" y="16637"/>
                  </a:lnTo>
                  <a:lnTo>
                    <a:pt x="0" y="16637"/>
                  </a:lnTo>
                  <a:lnTo>
                    <a:pt x="0" y="24511"/>
                  </a:lnTo>
                  <a:lnTo>
                    <a:pt x="136905" y="24511"/>
                  </a:lnTo>
                  <a:lnTo>
                    <a:pt x="123444" y="36194"/>
                  </a:lnTo>
                  <a:lnTo>
                    <a:pt x="127889" y="41147"/>
                  </a:lnTo>
                  <a:lnTo>
                    <a:pt x="148844" y="22987"/>
                  </a:lnTo>
                  <a:lnTo>
                    <a:pt x="148844" y="18161"/>
                  </a:lnTo>
                  <a:lnTo>
                    <a:pt x="127889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948429" y="3108451"/>
              <a:ext cx="501015" cy="276225"/>
            </a:xfrm>
            <a:custGeom>
              <a:avLst/>
              <a:gdLst/>
              <a:ahLst/>
              <a:cxnLst/>
              <a:rect l="l" t="t" r="r" b="b"/>
              <a:pathLst>
                <a:path w="501015" h="276225">
                  <a:moveTo>
                    <a:pt x="428111" y="0"/>
                  </a:moveTo>
                  <a:lnTo>
                    <a:pt x="425317" y="9143"/>
                  </a:lnTo>
                  <a:lnTo>
                    <a:pt x="437957" y="15765"/>
                  </a:lnTo>
                  <a:lnTo>
                    <a:pt x="449002" y="25352"/>
                  </a:lnTo>
                  <a:lnTo>
                    <a:pt x="472285" y="71614"/>
                  </a:lnTo>
                  <a:lnTo>
                    <a:pt x="479194" y="113956"/>
                  </a:lnTo>
                  <a:lnTo>
                    <a:pt x="480054" y="138175"/>
                  </a:lnTo>
                  <a:lnTo>
                    <a:pt x="479194" y="162393"/>
                  </a:lnTo>
                  <a:lnTo>
                    <a:pt x="472285" y="204684"/>
                  </a:lnTo>
                  <a:lnTo>
                    <a:pt x="449002" y="250872"/>
                  </a:lnTo>
                  <a:lnTo>
                    <a:pt x="425317" y="267081"/>
                  </a:lnTo>
                  <a:lnTo>
                    <a:pt x="428111" y="276225"/>
                  </a:lnTo>
                  <a:lnTo>
                    <a:pt x="471277" y="246060"/>
                  </a:lnTo>
                  <a:lnTo>
                    <a:pt x="489966" y="208700"/>
                  </a:lnTo>
                  <a:lnTo>
                    <a:pt x="499439" y="163361"/>
                  </a:lnTo>
                  <a:lnTo>
                    <a:pt x="500628" y="138049"/>
                  </a:lnTo>
                  <a:lnTo>
                    <a:pt x="499439" y="112809"/>
                  </a:lnTo>
                  <a:lnTo>
                    <a:pt x="489966" y="67522"/>
                  </a:lnTo>
                  <a:lnTo>
                    <a:pt x="471277" y="30164"/>
                  </a:lnTo>
                  <a:lnTo>
                    <a:pt x="444468" y="6403"/>
                  </a:lnTo>
                  <a:lnTo>
                    <a:pt x="428111" y="0"/>
                  </a:lnTo>
                  <a:close/>
                </a:path>
                <a:path w="501015" h="276225">
                  <a:moveTo>
                    <a:pt x="72511" y="0"/>
                  </a:moveTo>
                  <a:lnTo>
                    <a:pt x="29220" y="30164"/>
                  </a:lnTo>
                  <a:lnTo>
                    <a:pt x="10549" y="67522"/>
                  </a:lnTo>
                  <a:lnTo>
                    <a:pt x="1162" y="112809"/>
                  </a:lnTo>
                  <a:lnTo>
                    <a:pt x="0" y="138175"/>
                  </a:lnTo>
                  <a:lnTo>
                    <a:pt x="1162" y="163361"/>
                  </a:lnTo>
                  <a:lnTo>
                    <a:pt x="10549" y="208700"/>
                  </a:lnTo>
                  <a:lnTo>
                    <a:pt x="29220" y="246060"/>
                  </a:lnTo>
                  <a:lnTo>
                    <a:pt x="72511" y="276225"/>
                  </a:lnTo>
                  <a:lnTo>
                    <a:pt x="75305" y="267081"/>
                  </a:lnTo>
                  <a:lnTo>
                    <a:pt x="62611" y="260459"/>
                  </a:lnTo>
                  <a:lnTo>
                    <a:pt x="51572" y="250872"/>
                  </a:lnTo>
                  <a:lnTo>
                    <a:pt x="28317" y="204684"/>
                  </a:lnTo>
                  <a:lnTo>
                    <a:pt x="21320" y="162393"/>
                  </a:lnTo>
                  <a:lnTo>
                    <a:pt x="20445" y="138049"/>
                  </a:lnTo>
                  <a:lnTo>
                    <a:pt x="21320" y="113956"/>
                  </a:lnTo>
                  <a:lnTo>
                    <a:pt x="28317" y="71614"/>
                  </a:lnTo>
                  <a:lnTo>
                    <a:pt x="51572" y="25352"/>
                  </a:lnTo>
                  <a:lnTo>
                    <a:pt x="75305" y="9143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033005" y="3131946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29" h="55244">
                  <a:moveTo>
                    <a:pt x="84836" y="0"/>
                  </a:moveTo>
                  <a:lnTo>
                    <a:pt x="78867" y="6730"/>
                  </a:lnTo>
                  <a:lnTo>
                    <a:pt x="96774" y="22225"/>
                  </a:lnTo>
                  <a:lnTo>
                    <a:pt x="0" y="22225"/>
                  </a:lnTo>
                  <a:lnTo>
                    <a:pt x="0" y="32638"/>
                  </a:lnTo>
                  <a:lnTo>
                    <a:pt x="96774" y="32638"/>
                  </a:lnTo>
                  <a:lnTo>
                    <a:pt x="78867" y="48132"/>
                  </a:lnTo>
                  <a:lnTo>
                    <a:pt x="84836" y="54863"/>
                  </a:lnTo>
                  <a:lnTo>
                    <a:pt x="112775" y="30606"/>
                  </a:lnTo>
                  <a:lnTo>
                    <a:pt x="112775" y="24256"/>
                  </a:lnTo>
                  <a:lnTo>
                    <a:pt x="84836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1943" y="3105150"/>
              <a:ext cx="174371" cy="158876"/>
            </a:xfrm>
            <a:prstGeom prst="rect">
              <a:avLst/>
            </a:prstGeom>
          </p:spPr>
        </p:pic>
      </p:grpSp>
      <p:sp>
        <p:nvSpPr>
          <p:cNvPr id="71" name="object 71" descr=""/>
          <p:cNvSpPr txBox="1"/>
          <p:nvPr/>
        </p:nvSpPr>
        <p:spPr>
          <a:xfrm>
            <a:off x="7218426" y="3047682"/>
            <a:ext cx="857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805934" y="3075939"/>
            <a:ext cx="309689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710815" algn="l"/>
              </a:tabLst>
            </a:pP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800" spc="14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800" spc="7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𝛼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baseline="-37037" sz="2700">
                <a:latin typeface="Cambria Math"/>
                <a:cs typeface="Cambria Math"/>
              </a:rPr>
              <a:t>𝑚</a:t>
            </a:r>
            <a:r>
              <a:rPr dirty="0" baseline="-37037" sz="2700" spc="-44">
                <a:latin typeface="Cambria Math"/>
                <a:cs typeface="Cambria Math"/>
              </a:rPr>
              <a:t> </a:t>
            </a:r>
            <a:r>
              <a:rPr dirty="0" sz="1800" spc="1814">
                <a:latin typeface="Cambria Math"/>
                <a:cs typeface="Cambria Math"/>
              </a:rPr>
              <a:t>෍</a:t>
            </a:r>
            <a:r>
              <a:rPr dirty="0" sz="1800" spc="4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𝑓</a:t>
            </a:r>
            <a:r>
              <a:rPr dirty="0" baseline="-16460" sz="2025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baseline="-16460" sz="2025">
                <a:latin typeface="Cambria Math"/>
                <a:cs typeface="Cambria Math"/>
              </a:rPr>
              <a:t>,</a:t>
            </a:r>
            <a:r>
              <a:rPr dirty="0" baseline="-16460" sz="202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baseline="-16460" sz="2025" spc="254">
                <a:solidFill>
                  <a:srgbClr val="0096FF"/>
                </a:solidFill>
                <a:latin typeface="Cambria Math"/>
                <a:cs typeface="Cambria Math"/>
              </a:rPr>
              <a:t>  </a:t>
            </a: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73" name="object 7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6318" y="3105150"/>
            <a:ext cx="174371" cy="158876"/>
          </a:xfrm>
          <a:prstGeom prst="rect">
            <a:avLst/>
          </a:prstGeom>
        </p:spPr>
      </p:pic>
      <p:sp>
        <p:nvSpPr>
          <p:cNvPr id="74" name="object 74" descr=""/>
          <p:cNvSpPr txBox="1"/>
          <p:nvPr/>
        </p:nvSpPr>
        <p:spPr>
          <a:xfrm>
            <a:off x="7933435" y="3047682"/>
            <a:ext cx="857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258434" y="1725612"/>
            <a:ext cx="965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⋮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010150" y="2451417"/>
            <a:ext cx="137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0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582284" y="2451417"/>
            <a:ext cx="137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0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6170295" y="2516632"/>
            <a:ext cx="200025" cy="9525"/>
          </a:xfrm>
          <a:custGeom>
            <a:avLst/>
            <a:gdLst/>
            <a:ahLst/>
            <a:cxnLst/>
            <a:rect l="l" t="t" r="r" b="b"/>
            <a:pathLst>
              <a:path w="200025" h="9525">
                <a:moveTo>
                  <a:pt x="200025" y="0"/>
                </a:moveTo>
                <a:lnTo>
                  <a:pt x="0" y="0"/>
                </a:lnTo>
                <a:lnTo>
                  <a:pt x="0" y="9525"/>
                </a:lnTo>
                <a:lnTo>
                  <a:pt x="200025" y="9525"/>
                </a:lnTo>
                <a:lnTo>
                  <a:pt x="200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6134734" y="2499423"/>
            <a:ext cx="60896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>
              <a:lnSpc>
                <a:spcPts val="1870"/>
              </a:lnSpc>
              <a:spcBef>
                <a:spcPts val="100"/>
              </a:spcBef>
            </a:pPr>
            <a:r>
              <a:rPr dirty="0" sz="1800" spc="-5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325"/>
              </a:lnSpc>
            </a:pPr>
            <a:r>
              <a:rPr dirty="0" baseline="-26748" sz="2025" spc="179">
                <a:latin typeface="Cambria Math"/>
                <a:cs typeface="Cambria Math"/>
              </a:rPr>
              <a:t>𝑚</a:t>
            </a:r>
            <a:r>
              <a:rPr dirty="0" baseline="-26748" sz="2025" spc="509">
                <a:latin typeface="Cambria Math"/>
                <a:cs typeface="Cambria Math"/>
              </a:rPr>
              <a:t> </a:t>
            </a:r>
            <a:r>
              <a:rPr dirty="0" sz="1350" spc="-25">
                <a:latin typeface="Cambria Math"/>
                <a:cs typeface="Cambria Math"/>
              </a:rPr>
              <a:t>𝑖=1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459601" y="2050732"/>
            <a:ext cx="1860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70">
                <a:latin typeface="Cambria Math"/>
                <a:cs typeface="Cambria Math"/>
              </a:rPr>
              <a:t>𝑚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6723767" y="2379979"/>
            <a:ext cx="1748789" cy="276225"/>
          </a:xfrm>
          <a:custGeom>
            <a:avLst/>
            <a:gdLst/>
            <a:ahLst/>
            <a:cxnLst/>
            <a:rect l="l" t="t" r="r" b="b"/>
            <a:pathLst>
              <a:path w="1748790" h="276225">
                <a:moveTo>
                  <a:pt x="1675886" y="0"/>
                </a:moveTo>
                <a:lnTo>
                  <a:pt x="1673092" y="9143"/>
                </a:lnTo>
                <a:lnTo>
                  <a:pt x="1685786" y="15712"/>
                </a:lnTo>
                <a:lnTo>
                  <a:pt x="1696825" y="25304"/>
                </a:lnTo>
                <a:lnTo>
                  <a:pt x="1720080" y="71560"/>
                </a:lnTo>
                <a:lnTo>
                  <a:pt x="1727076" y="113938"/>
                </a:lnTo>
                <a:lnTo>
                  <a:pt x="1727956" y="138175"/>
                </a:lnTo>
                <a:lnTo>
                  <a:pt x="1727076" y="162393"/>
                </a:lnTo>
                <a:lnTo>
                  <a:pt x="1720080" y="204684"/>
                </a:lnTo>
                <a:lnTo>
                  <a:pt x="1696825" y="250856"/>
                </a:lnTo>
                <a:lnTo>
                  <a:pt x="1673092" y="266953"/>
                </a:lnTo>
                <a:lnTo>
                  <a:pt x="1675886" y="276097"/>
                </a:lnTo>
                <a:lnTo>
                  <a:pt x="1719177" y="246040"/>
                </a:lnTo>
                <a:lnTo>
                  <a:pt x="1737848" y="208700"/>
                </a:lnTo>
                <a:lnTo>
                  <a:pt x="1747234" y="163361"/>
                </a:lnTo>
                <a:lnTo>
                  <a:pt x="1748403" y="138049"/>
                </a:lnTo>
                <a:lnTo>
                  <a:pt x="1747234" y="112736"/>
                </a:lnTo>
                <a:lnTo>
                  <a:pt x="1737848" y="67397"/>
                </a:lnTo>
                <a:lnTo>
                  <a:pt x="1719177" y="30057"/>
                </a:lnTo>
                <a:lnTo>
                  <a:pt x="1692316" y="6383"/>
                </a:lnTo>
                <a:lnTo>
                  <a:pt x="1675886" y="0"/>
                </a:lnTo>
                <a:close/>
              </a:path>
              <a:path w="1748790" h="276225">
                <a:moveTo>
                  <a:pt x="72638" y="0"/>
                </a:moveTo>
                <a:lnTo>
                  <a:pt x="29346" y="30057"/>
                </a:lnTo>
                <a:lnTo>
                  <a:pt x="10656" y="67397"/>
                </a:lnTo>
                <a:lnTo>
                  <a:pt x="1182" y="112736"/>
                </a:lnTo>
                <a:lnTo>
                  <a:pt x="0" y="138175"/>
                </a:lnTo>
                <a:lnTo>
                  <a:pt x="1182" y="163361"/>
                </a:lnTo>
                <a:lnTo>
                  <a:pt x="10656" y="208700"/>
                </a:lnTo>
                <a:lnTo>
                  <a:pt x="29346" y="246040"/>
                </a:lnTo>
                <a:lnTo>
                  <a:pt x="72638" y="276097"/>
                </a:lnTo>
                <a:lnTo>
                  <a:pt x="75432" y="266953"/>
                </a:lnTo>
                <a:lnTo>
                  <a:pt x="62718" y="260405"/>
                </a:lnTo>
                <a:lnTo>
                  <a:pt x="51635" y="250856"/>
                </a:lnTo>
                <a:lnTo>
                  <a:pt x="28336" y="204684"/>
                </a:lnTo>
                <a:lnTo>
                  <a:pt x="21427" y="162393"/>
                </a:lnTo>
                <a:lnTo>
                  <a:pt x="20572" y="138049"/>
                </a:lnTo>
                <a:lnTo>
                  <a:pt x="21427" y="113938"/>
                </a:lnTo>
                <a:lnTo>
                  <a:pt x="28336" y="71560"/>
                </a:lnTo>
                <a:lnTo>
                  <a:pt x="51635" y="25304"/>
                </a:lnTo>
                <a:lnTo>
                  <a:pt x="75432" y="9143"/>
                </a:lnTo>
                <a:lnTo>
                  <a:pt x="72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4857750" y="2174811"/>
            <a:ext cx="2096770" cy="47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6995">
              <a:lnSpc>
                <a:spcPts val="1755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55"/>
              </a:lnSpc>
              <a:tabLst>
                <a:tab pos="355600" algn="l"/>
                <a:tab pos="908685" algn="l"/>
                <a:tab pos="1547495" algn="l"/>
              </a:tabLst>
            </a:pPr>
            <a:r>
              <a:rPr dirty="0" sz="1800" spc="-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 spc="-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𝛼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1764">
                <a:latin typeface="Cambria Math"/>
                <a:cs typeface="Cambria Math"/>
              </a:rPr>
              <a:t>෍</a:t>
            </a:r>
            <a:r>
              <a:rPr dirty="0" sz="1800" spc="1764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6932294" y="2486532"/>
            <a:ext cx="149225" cy="41275"/>
          </a:xfrm>
          <a:custGeom>
            <a:avLst/>
            <a:gdLst/>
            <a:ahLst/>
            <a:cxnLst/>
            <a:rect l="l" t="t" r="r" b="b"/>
            <a:pathLst>
              <a:path w="149225" h="41275">
                <a:moveTo>
                  <a:pt x="127888" y="0"/>
                </a:moveTo>
                <a:lnTo>
                  <a:pt x="123444" y="4953"/>
                </a:lnTo>
                <a:lnTo>
                  <a:pt x="136778" y="16637"/>
                </a:lnTo>
                <a:lnTo>
                  <a:pt x="0" y="16637"/>
                </a:lnTo>
                <a:lnTo>
                  <a:pt x="0" y="24511"/>
                </a:lnTo>
                <a:lnTo>
                  <a:pt x="136778" y="24511"/>
                </a:lnTo>
                <a:lnTo>
                  <a:pt x="123444" y="36068"/>
                </a:lnTo>
                <a:lnTo>
                  <a:pt x="127888" y="41148"/>
                </a:lnTo>
                <a:lnTo>
                  <a:pt x="148844" y="22987"/>
                </a:lnTo>
                <a:lnTo>
                  <a:pt x="148844" y="18161"/>
                </a:lnTo>
                <a:lnTo>
                  <a:pt x="127888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6926833" y="2451417"/>
            <a:ext cx="3187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5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350" spc="55">
                <a:latin typeface="Cambria Math"/>
                <a:cs typeface="Cambria Math"/>
              </a:rPr>
              <a:t>,</a:t>
            </a:r>
            <a:r>
              <a:rPr dirty="0" sz="1350" spc="5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350">
              <a:latin typeface="Cambria Math"/>
              <a:cs typeface="Cambria Math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7257167" y="2376677"/>
            <a:ext cx="491490" cy="279400"/>
            <a:chOff x="7257167" y="2376677"/>
            <a:chExt cx="491490" cy="279400"/>
          </a:xfrm>
        </p:grpSpPr>
        <p:sp>
          <p:nvSpPr>
            <p:cNvPr id="86" name="object 86" descr=""/>
            <p:cNvSpPr/>
            <p:nvPr/>
          </p:nvSpPr>
          <p:spPr>
            <a:xfrm>
              <a:off x="7257167" y="2379979"/>
              <a:ext cx="491490" cy="276225"/>
            </a:xfrm>
            <a:custGeom>
              <a:avLst/>
              <a:gdLst/>
              <a:ahLst/>
              <a:cxnLst/>
              <a:rect l="l" t="t" r="r" b="b"/>
              <a:pathLst>
                <a:path w="491490" h="276225">
                  <a:moveTo>
                    <a:pt x="418586" y="0"/>
                  </a:moveTo>
                  <a:lnTo>
                    <a:pt x="415792" y="9143"/>
                  </a:lnTo>
                  <a:lnTo>
                    <a:pt x="428486" y="15712"/>
                  </a:lnTo>
                  <a:lnTo>
                    <a:pt x="439525" y="25304"/>
                  </a:lnTo>
                  <a:lnTo>
                    <a:pt x="462780" y="71560"/>
                  </a:lnTo>
                  <a:lnTo>
                    <a:pt x="469776" y="113938"/>
                  </a:lnTo>
                  <a:lnTo>
                    <a:pt x="470656" y="138175"/>
                  </a:lnTo>
                  <a:lnTo>
                    <a:pt x="469776" y="162393"/>
                  </a:lnTo>
                  <a:lnTo>
                    <a:pt x="462780" y="204684"/>
                  </a:lnTo>
                  <a:lnTo>
                    <a:pt x="439525" y="250856"/>
                  </a:lnTo>
                  <a:lnTo>
                    <a:pt x="415792" y="266953"/>
                  </a:lnTo>
                  <a:lnTo>
                    <a:pt x="418586" y="276097"/>
                  </a:lnTo>
                  <a:lnTo>
                    <a:pt x="461877" y="246040"/>
                  </a:lnTo>
                  <a:lnTo>
                    <a:pt x="480548" y="208700"/>
                  </a:lnTo>
                  <a:lnTo>
                    <a:pt x="489934" y="163361"/>
                  </a:lnTo>
                  <a:lnTo>
                    <a:pt x="491103" y="138049"/>
                  </a:lnTo>
                  <a:lnTo>
                    <a:pt x="489934" y="112736"/>
                  </a:lnTo>
                  <a:lnTo>
                    <a:pt x="480548" y="67397"/>
                  </a:lnTo>
                  <a:lnTo>
                    <a:pt x="461877" y="30057"/>
                  </a:lnTo>
                  <a:lnTo>
                    <a:pt x="435016" y="6383"/>
                  </a:lnTo>
                  <a:lnTo>
                    <a:pt x="418586" y="0"/>
                  </a:lnTo>
                  <a:close/>
                </a:path>
                <a:path w="491490" h="276225">
                  <a:moveTo>
                    <a:pt x="72638" y="0"/>
                  </a:moveTo>
                  <a:lnTo>
                    <a:pt x="29346" y="30057"/>
                  </a:lnTo>
                  <a:lnTo>
                    <a:pt x="10656" y="67397"/>
                  </a:lnTo>
                  <a:lnTo>
                    <a:pt x="1182" y="112736"/>
                  </a:lnTo>
                  <a:lnTo>
                    <a:pt x="0" y="138175"/>
                  </a:lnTo>
                  <a:lnTo>
                    <a:pt x="1182" y="163361"/>
                  </a:lnTo>
                  <a:lnTo>
                    <a:pt x="10656" y="208700"/>
                  </a:lnTo>
                  <a:lnTo>
                    <a:pt x="29346" y="246040"/>
                  </a:lnTo>
                  <a:lnTo>
                    <a:pt x="72638" y="276097"/>
                  </a:lnTo>
                  <a:lnTo>
                    <a:pt x="75432" y="266953"/>
                  </a:lnTo>
                  <a:lnTo>
                    <a:pt x="62718" y="260405"/>
                  </a:lnTo>
                  <a:lnTo>
                    <a:pt x="51635" y="250856"/>
                  </a:lnTo>
                  <a:lnTo>
                    <a:pt x="28336" y="204684"/>
                  </a:lnTo>
                  <a:lnTo>
                    <a:pt x="21427" y="162393"/>
                  </a:lnTo>
                  <a:lnTo>
                    <a:pt x="20572" y="138049"/>
                  </a:lnTo>
                  <a:lnTo>
                    <a:pt x="21427" y="113938"/>
                  </a:lnTo>
                  <a:lnTo>
                    <a:pt x="28336" y="71560"/>
                  </a:lnTo>
                  <a:lnTo>
                    <a:pt x="51635" y="25304"/>
                  </a:lnTo>
                  <a:lnTo>
                    <a:pt x="75432" y="9143"/>
                  </a:lnTo>
                  <a:lnTo>
                    <a:pt x="72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7332345" y="2403347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29" h="55244">
                  <a:moveTo>
                    <a:pt x="84708" y="0"/>
                  </a:moveTo>
                  <a:lnTo>
                    <a:pt x="78866" y="6731"/>
                  </a:lnTo>
                  <a:lnTo>
                    <a:pt x="96647" y="22225"/>
                  </a:lnTo>
                  <a:lnTo>
                    <a:pt x="0" y="22225"/>
                  </a:lnTo>
                  <a:lnTo>
                    <a:pt x="0" y="32765"/>
                  </a:lnTo>
                  <a:lnTo>
                    <a:pt x="96647" y="32765"/>
                  </a:lnTo>
                  <a:lnTo>
                    <a:pt x="78866" y="48259"/>
                  </a:lnTo>
                  <a:lnTo>
                    <a:pt x="84708" y="54990"/>
                  </a:lnTo>
                  <a:lnTo>
                    <a:pt x="112775" y="30733"/>
                  </a:lnTo>
                  <a:lnTo>
                    <a:pt x="112775" y="24256"/>
                  </a:lnTo>
                  <a:lnTo>
                    <a:pt x="84708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1283" y="2376677"/>
              <a:ext cx="174371" cy="158750"/>
            </a:xfrm>
            <a:prstGeom prst="rect">
              <a:avLst/>
            </a:prstGeom>
          </p:spPr>
        </p:pic>
      </p:grpSp>
      <p:sp>
        <p:nvSpPr>
          <p:cNvPr id="89" name="object 89" descr=""/>
          <p:cNvSpPr txBox="1"/>
          <p:nvPr/>
        </p:nvSpPr>
        <p:spPr>
          <a:xfrm>
            <a:off x="7311390" y="2260536"/>
            <a:ext cx="318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604" sz="27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baseline="-21604" sz="2700" spc="21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90" name="object 9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5182" y="2376677"/>
            <a:ext cx="174371" cy="158750"/>
          </a:xfrm>
          <a:prstGeom prst="rect">
            <a:avLst/>
          </a:prstGeom>
        </p:spPr>
      </p:pic>
      <p:sp>
        <p:nvSpPr>
          <p:cNvPr id="91" name="object 91" descr=""/>
          <p:cNvSpPr txBox="1"/>
          <p:nvPr/>
        </p:nvSpPr>
        <p:spPr>
          <a:xfrm>
            <a:off x="7788275" y="2346642"/>
            <a:ext cx="565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dirty="0" sz="1800" spc="24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baseline="28806" sz="2025" spc="-75">
                <a:latin typeface="Cambria Math"/>
                <a:cs typeface="Cambria Math"/>
              </a:rPr>
              <a:t>𝑖</a:t>
            </a:r>
            <a:endParaRPr baseline="28806" sz="2025">
              <a:latin typeface="Cambria Math"/>
              <a:cs typeface="Cambria Math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652509" y="2460942"/>
            <a:ext cx="137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0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93" name="object 9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0482" y="2348102"/>
            <a:ext cx="174371" cy="158750"/>
          </a:xfrm>
          <a:prstGeom prst="rect">
            <a:avLst/>
          </a:prstGeom>
        </p:spPr>
      </p:pic>
      <p:sp>
        <p:nvSpPr>
          <p:cNvPr id="94" name="object 94" descr=""/>
          <p:cNvSpPr txBox="1"/>
          <p:nvPr/>
        </p:nvSpPr>
        <p:spPr>
          <a:xfrm>
            <a:off x="8503284" y="2231961"/>
            <a:ext cx="3467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27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27777" sz="2700" spc="44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891404" y="4124007"/>
            <a:ext cx="114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2200148" y="1946592"/>
            <a:ext cx="2730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350" spc="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-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𝛛</a:t>
            </a:r>
            <a:r>
              <a:rPr dirty="0" u="sng" sz="1350" spc="5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2604389" y="2051430"/>
            <a:ext cx="540385" cy="212090"/>
          </a:xfrm>
          <a:custGeom>
            <a:avLst/>
            <a:gdLst/>
            <a:ahLst/>
            <a:cxnLst/>
            <a:rect l="l" t="t" r="r" b="b"/>
            <a:pathLst>
              <a:path w="540385" h="212089">
                <a:moveTo>
                  <a:pt x="472948" y="0"/>
                </a:moveTo>
                <a:lnTo>
                  <a:pt x="469900" y="8636"/>
                </a:lnTo>
                <a:lnTo>
                  <a:pt x="482167" y="13946"/>
                </a:lnTo>
                <a:lnTo>
                  <a:pt x="492696" y="21304"/>
                </a:lnTo>
                <a:lnTo>
                  <a:pt x="514115" y="55429"/>
                </a:lnTo>
                <a:lnTo>
                  <a:pt x="521081" y="104775"/>
                </a:lnTo>
                <a:lnTo>
                  <a:pt x="520297" y="123443"/>
                </a:lnTo>
                <a:lnTo>
                  <a:pt x="508635" y="169163"/>
                </a:lnTo>
                <a:lnTo>
                  <a:pt x="482328" y="197738"/>
                </a:lnTo>
                <a:lnTo>
                  <a:pt x="470281" y="203073"/>
                </a:lnTo>
                <a:lnTo>
                  <a:pt x="472948" y="211708"/>
                </a:lnTo>
                <a:lnTo>
                  <a:pt x="513345" y="187706"/>
                </a:lnTo>
                <a:lnTo>
                  <a:pt x="536067" y="143335"/>
                </a:lnTo>
                <a:lnTo>
                  <a:pt x="540385" y="105918"/>
                </a:lnTo>
                <a:lnTo>
                  <a:pt x="539309" y="86483"/>
                </a:lnTo>
                <a:lnTo>
                  <a:pt x="522986" y="37083"/>
                </a:lnTo>
                <a:lnTo>
                  <a:pt x="488285" y="5526"/>
                </a:lnTo>
                <a:lnTo>
                  <a:pt x="472948" y="0"/>
                </a:lnTo>
                <a:close/>
              </a:path>
              <a:path w="540385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2177160" y="1984692"/>
            <a:ext cx="9245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0864" sz="2025" spc="89">
                <a:latin typeface="Cambria Math"/>
                <a:cs typeface="Cambria Math"/>
              </a:rPr>
              <a:t>𝛛</a:t>
            </a:r>
            <a:r>
              <a:rPr dirty="0" baseline="-30864" sz="2025" spc="89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30864" sz="2025" spc="37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𝐽</a:t>
            </a:r>
            <a:r>
              <a:rPr dirty="0" sz="1800" spc="34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99" name="object 9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7985" y="1907794"/>
            <a:ext cx="359028" cy="379730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00677" y="2088133"/>
            <a:ext cx="462152" cy="245491"/>
          </a:xfrm>
          <a:prstGeom prst="rect">
            <a:avLst/>
          </a:prstGeom>
        </p:spPr>
      </p:pic>
      <p:grpSp>
        <p:nvGrpSpPr>
          <p:cNvPr id="101" name="object 101" descr=""/>
          <p:cNvGrpSpPr/>
          <p:nvPr/>
        </p:nvGrpSpPr>
        <p:grpSpPr>
          <a:xfrm>
            <a:off x="1477391" y="917702"/>
            <a:ext cx="3694429" cy="932180"/>
            <a:chOff x="1477391" y="917702"/>
            <a:chExt cx="3694429" cy="932180"/>
          </a:xfrm>
        </p:grpSpPr>
        <p:pic>
          <p:nvPicPr>
            <p:cNvPr id="102" name="object 10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7391" y="917702"/>
              <a:ext cx="2810510" cy="932180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3959" y="1135126"/>
              <a:ext cx="797717" cy="437116"/>
            </a:xfrm>
            <a:prstGeom prst="rect">
              <a:avLst/>
            </a:prstGeom>
          </p:spPr>
        </p:pic>
      </p:grpSp>
      <p:sp>
        <p:nvSpPr>
          <p:cNvPr id="104" name="object 104" descr=""/>
          <p:cNvSpPr txBox="1"/>
          <p:nvPr/>
        </p:nvSpPr>
        <p:spPr>
          <a:xfrm>
            <a:off x="6981825" y="1965896"/>
            <a:ext cx="4032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latin typeface="Cambria Math"/>
                <a:cs typeface="Cambria Math"/>
              </a:rPr>
              <a:t>𝛛</a:t>
            </a:r>
            <a:r>
              <a:rPr dirty="0" sz="1350" spc="3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 spc="52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endParaRPr baseline="-15873" sz="1575">
              <a:latin typeface="Cambria Math"/>
              <a:cs typeface="Cambria Math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7489825" y="1871345"/>
            <a:ext cx="541020" cy="220979"/>
            <a:chOff x="7489825" y="1871345"/>
            <a:chExt cx="541020" cy="220979"/>
          </a:xfrm>
        </p:grpSpPr>
        <p:sp>
          <p:nvSpPr>
            <p:cNvPr id="106" name="object 106" descr=""/>
            <p:cNvSpPr/>
            <p:nvPr/>
          </p:nvSpPr>
          <p:spPr>
            <a:xfrm>
              <a:off x="7489825" y="1880489"/>
              <a:ext cx="541020" cy="212090"/>
            </a:xfrm>
            <a:custGeom>
              <a:avLst/>
              <a:gdLst/>
              <a:ahLst/>
              <a:cxnLst/>
              <a:rect l="l" t="t" r="r" b="b"/>
              <a:pathLst>
                <a:path w="541020" h="212089">
                  <a:moveTo>
                    <a:pt x="472948" y="0"/>
                  </a:moveTo>
                  <a:lnTo>
                    <a:pt x="469900" y="8636"/>
                  </a:lnTo>
                  <a:lnTo>
                    <a:pt x="482185" y="13946"/>
                  </a:lnTo>
                  <a:lnTo>
                    <a:pt x="492744" y="21304"/>
                  </a:lnTo>
                  <a:lnTo>
                    <a:pt x="514135" y="55431"/>
                  </a:lnTo>
                  <a:lnTo>
                    <a:pt x="521207" y="104902"/>
                  </a:lnTo>
                  <a:lnTo>
                    <a:pt x="520422" y="123571"/>
                  </a:lnTo>
                  <a:lnTo>
                    <a:pt x="508634" y="169291"/>
                  </a:lnTo>
                  <a:lnTo>
                    <a:pt x="482328" y="197866"/>
                  </a:lnTo>
                  <a:lnTo>
                    <a:pt x="470280" y="203200"/>
                  </a:lnTo>
                  <a:lnTo>
                    <a:pt x="472948" y="211836"/>
                  </a:lnTo>
                  <a:lnTo>
                    <a:pt x="513417" y="187707"/>
                  </a:lnTo>
                  <a:lnTo>
                    <a:pt x="536146" y="143335"/>
                  </a:lnTo>
                  <a:lnTo>
                    <a:pt x="540511" y="105918"/>
                  </a:lnTo>
                  <a:lnTo>
                    <a:pt x="539416" y="86536"/>
                  </a:lnTo>
                  <a:lnTo>
                    <a:pt x="522985" y="37084"/>
                  </a:lnTo>
                  <a:lnTo>
                    <a:pt x="488303" y="5544"/>
                  </a:lnTo>
                  <a:lnTo>
                    <a:pt x="472948" y="0"/>
                  </a:lnTo>
                  <a:close/>
                </a:path>
                <a:path w="541020" h="212089">
                  <a:moveTo>
                    <a:pt x="67564" y="0"/>
                  </a:moveTo>
                  <a:lnTo>
                    <a:pt x="27166" y="24110"/>
                  </a:lnTo>
                  <a:lnTo>
                    <a:pt x="4381" y="68595"/>
                  </a:lnTo>
                  <a:lnTo>
                    <a:pt x="0" y="105918"/>
                  </a:lnTo>
                  <a:lnTo>
                    <a:pt x="1093" y="125370"/>
                  </a:lnTo>
                  <a:lnTo>
                    <a:pt x="17399" y="174752"/>
                  </a:lnTo>
                  <a:lnTo>
                    <a:pt x="52153" y="206238"/>
                  </a:lnTo>
                  <a:lnTo>
                    <a:pt x="67564" y="211836"/>
                  </a:lnTo>
                  <a:lnTo>
                    <a:pt x="70230" y="203200"/>
                  </a:lnTo>
                  <a:lnTo>
                    <a:pt x="58183" y="197866"/>
                  </a:lnTo>
                  <a:lnTo>
                    <a:pt x="47767" y="190436"/>
                  </a:lnTo>
                  <a:lnTo>
                    <a:pt x="26376" y="155765"/>
                  </a:lnTo>
                  <a:lnTo>
                    <a:pt x="19303" y="104902"/>
                  </a:lnTo>
                  <a:lnTo>
                    <a:pt x="20089" y="86776"/>
                  </a:lnTo>
                  <a:lnTo>
                    <a:pt x="31876" y="42163"/>
                  </a:lnTo>
                  <a:lnTo>
                    <a:pt x="58344" y="13946"/>
                  </a:lnTo>
                  <a:lnTo>
                    <a:pt x="70611" y="8636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565009" y="1871345"/>
              <a:ext cx="179705" cy="55244"/>
            </a:xfrm>
            <a:custGeom>
              <a:avLst/>
              <a:gdLst/>
              <a:ahLst/>
              <a:cxnLst/>
              <a:rect l="l" t="t" r="r" b="b"/>
              <a:pathLst>
                <a:path w="179704" h="55244">
                  <a:moveTo>
                    <a:pt x="151384" y="0"/>
                  </a:moveTo>
                  <a:lnTo>
                    <a:pt x="145415" y="6730"/>
                  </a:lnTo>
                  <a:lnTo>
                    <a:pt x="163322" y="22224"/>
                  </a:lnTo>
                  <a:lnTo>
                    <a:pt x="0" y="22224"/>
                  </a:lnTo>
                  <a:lnTo>
                    <a:pt x="0" y="32765"/>
                  </a:lnTo>
                  <a:lnTo>
                    <a:pt x="163322" y="32765"/>
                  </a:lnTo>
                  <a:lnTo>
                    <a:pt x="145415" y="48259"/>
                  </a:lnTo>
                  <a:lnTo>
                    <a:pt x="151384" y="54990"/>
                  </a:lnTo>
                  <a:lnTo>
                    <a:pt x="179450" y="30733"/>
                  </a:lnTo>
                  <a:lnTo>
                    <a:pt x="179450" y="24256"/>
                  </a:lnTo>
                  <a:lnTo>
                    <a:pt x="15138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6974458" y="1813623"/>
            <a:ext cx="10172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baseline="30864" sz="2025" spc="15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0864" sz="202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𝛛</a:t>
            </a:r>
            <a:r>
              <a:rPr dirty="0" u="sng" baseline="30864" sz="2025" spc="187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dirty="0" baseline="30864" sz="2025" spc="21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𝐽</a:t>
            </a:r>
            <a:r>
              <a:rPr dirty="0" sz="1800" spc="355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65">
                <a:latin typeface="Cambria Math"/>
                <a:cs typeface="Cambria Math"/>
              </a:rPr>
              <a:t> </a:t>
            </a:r>
            <a:r>
              <a:rPr dirty="0" sz="1800" spc="-6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09" name="object 10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31559" y="894333"/>
            <a:ext cx="2836417" cy="894080"/>
          </a:xfrm>
          <a:prstGeom prst="rect">
            <a:avLst/>
          </a:prstGeom>
        </p:spPr>
      </p:pic>
      <p:sp>
        <p:nvSpPr>
          <p:cNvPr id="110" name="object 110" descr=""/>
          <p:cNvSpPr/>
          <p:nvPr/>
        </p:nvSpPr>
        <p:spPr>
          <a:xfrm>
            <a:off x="6399911" y="1850135"/>
            <a:ext cx="516890" cy="222250"/>
          </a:xfrm>
          <a:custGeom>
            <a:avLst/>
            <a:gdLst/>
            <a:ahLst/>
            <a:cxnLst/>
            <a:rect l="l" t="t" r="r" b="b"/>
            <a:pathLst>
              <a:path w="516890" h="222250">
                <a:moveTo>
                  <a:pt x="19431" y="75234"/>
                </a:moveTo>
                <a:lnTo>
                  <a:pt x="19304" y="76073"/>
                </a:lnTo>
                <a:lnTo>
                  <a:pt x="19431" y="76073"/>
                </a:lnTo>
                <a:lnTo>
                  <a:pt x="19431" y="75234"/>
                </a:lnTo>
                <a:close/>
              </a:path>
              <a:path w="516890" h="222250">
                <a:moveTo>
                  <a:pt x="20955" y="96393"/>
                </a:moveTo>
                <a:lnTo>
                  <a:pt x="20548" y="95885"/>
                </a:lnTo>
                <a:lnTo>
                  <a:pt x="20955" y="96393"/>
                </a:lnTo>
                <a:close/>
              </a:path>
              <a:path w="516890" h="222250">
                <a:moveTo>
                  <a:pt x="37211" y="11303"/>
                </a:moveTo>
                <a:lnTo>
                  <a:pt x="34798" y="6223"/>
                </a:lnTo>
                <a:lnTo>
                  <a:pt x="25400" y="3683"/>
                </a:lnTo>
                <a:lnTo>
                  <a:pt x="20320" y="4953"/>
                </a:lnTo>
                <a:lnTo>
                  <a:pt x="18415" y="10033"/>
                </a:lnTo>
                <a:lnTo>
                  <a:pt x="15875" y="17653"/>
                </a:lnTo>
                <a:lnTo>
                  <a:pt x="15748" y="17653"/>
                </a:lnTo>
                <a:lnTo>
                  <a:pt x="13589" y="24003"/>
                </a:lnTo>
                <a:lnTo>
                  <a:pt x="13208" y="25273"/>
                </a:lnTo>
                <a:lnTo>
                  <a:pt x="13589" y="25273"/>
                </a:lnTo>
                <a:lnTo>
                  <a:pt x="12827" y="26543"/>
                </a:lnTo>
                <a:lnTo>
                  <a:pt x="12446" y="27813"/>
                </a:lnTo>
                <a:lnTo>
                  <a:pt x="12192" y="29514"/>
                </a:lnTo>
                <a:lnTo>
                  <a:pt x="12357" y="29514"/>
                </a:lnTo>
                <a:lnTo>
                  <a:pt x="31369" y="29514"/>
                </a:lnTo>
                <a:lnTo>
                  <a:pt x="31496" y="29083"/>
                </a:lnTo>
                <a:lnTo>
                  <a:pt x="31851" y="27813"/>
                </a:lnTo>
                <a:lnTo>
                  <a:pt x="33274" y="22733"/>
                </a:lnTo>
                <a:lnTo>
                  <a:pt x="33147" y="24003"/>
                </a:lnTo>
                <a:lnTo>
                  <a:pt x="33553" y="22733"/>
                </a:lnTo>
                <a:lnTo>
                  <a:pt x="37211" y="11303"/>
                </a:lnTo>
                <a:close/>
              </a:path>
              <a:path w="516890" h="222250">
                <a:moveTo>
                  <a:pt x="51435" y="1778"/>
                </a:moveTo>
                <a:lnTo>
                  <a:pt x="49657" y="0"/>
                </a:lnTo>
                <a:lnTo>
                  <a:pt x="45339" y="0"/>
                </a:lnTo>
                <a:lnTo>
                  <a:pt x="43561" y="1778"/>
                </a:lnTo>
                <a:lnTo>
                  <a:pt x="43561" y="6235"/>
                </a:lnTo>
                <a:lnTo>
                  <a:pt x="45339" y="8001"/>
                </a:lnTo>
                <a:lnTo>
                  <a:pt x="49657" y="8001"/>
                </a:lnTo>
                <a:lnTo>
                  <a:pt x="51435" y="6235"/>
                </a:lnTo>
                <a:lnTo>
                  <a:pt x="51435" y="4064"/>
                </a:lnTo>
                <a:lnTo>
                  <a:pt x="51435" y="1778"/>
                </a:lnTo>
                <a:close/>
              </a:path>
              <a:path w="516890" h="222250">
                <a:moveTo>
                  <a:pt x="516763" y="140843"/>
                </a:moveTo>
                <a:lnTo>
                  <a:pt x="515620" y="135763"/>
                </a:lnTo>
                <a:lnTo>
                  <a:pt x="515239" y="135763"/>
                </a:lnTo>
                <a:lnTo>
                  <a:pt x="514553" y="134493"/>
                </a:lnTo>
                <a:lnTo>
                  <a:pt x="513207" y="131953"/>
                </a:lnTo>
                <a:lnTo>
                  <a:pt x="512572" y="131953"/>
                </a:lnTo>
                <a:lnTo>
                  <a:pt x="509905" y="129413"/>
                </a:lnTo>
                <a:lnTo>
                  <a:pt x="509778" y="129413"/>
                </a:lnTo>
                <a:lnTo>
                  <a:pt x="507238" y="126873"/>
                </a:lnTo>
                <a:lnTo>
                  <a:pt x="506857" y="125603"/>
                </a:lnTo>
                <a:lnTo>
                  <a:pt x="505460" y="124333"/>
                </a:lnTo>
                <a:lnTo>
                  <a:pt x="505333" y="124333"/>
                </a:lnTo>
                <a:lnTo>
                  <a:pt x="504012" y="123063"/>
                </a:lnTo>
                <a:lnTo>
                  <a:pt x="501396" y="120523"/>
                </a:lnTo>
                <a:lnTo>
                  <a:pt x="499237" y="117983"/>
                </a:lnTo>
                <a:lnTo>
                  <a:pt x="495935" y="115443"/>
                </a:lnTo>
                <a:lnTo>
                  <a:pt x="496570" y="115443"/>
                </a:lnTo>
                <a:lnTo>
                  <a:pt x="495477" y="114173"/>
                </a:lnTo>
                <a:lnTo>
                  <a:pt x="494411" y="112903"/>
                </a:lnTo>
                <a:lnTo>
                  <a:pt x="495173" y="114173"/>
                </a:lnTo>
                <a:lnTo>
                  <a:pt x="495058" y="114033"/>
                </a:lnTo>
                <a:lnTo>
                  <a:pt x="495058" y="142113"/>
                </a:lnTo>
                <a:lnTo>
                  <a:pt x="494969" y="141668"/>
                </a:lnTo>
                <a:lnTo>
                  <a:pt x="494855" y="141960"/>
                </a:lnTo>
                <a:lnTo>
                  <a:pt x="494931" y="141516"/>
                </a:lnTo>
                <a:lnTo>
                  <a:pt x="494792" y="142113"/>
                </a:lnTo>
                <a:lnTo>
                  <a:pt x="494792" y="140843"/>
                </a:lnTo>
                <a:lnTo>
                  <a:pt x="494792" y="142049"/>
                </a:lnTo>
                <a:lnTo>
                  <a:pt x="494931" y="141516"/>
                </a:lnTo>
                <a:lnTo>
                  <a:pt x="494969" y="141668"/>
                </a:lnTo>
                <a:lnTo>
                  <a:pt x="495033" y="141528"/>
                </a:lnTo>
                <a:lnTo>
                  <a:pt x="495058" y="142113"/>
                </a:lnTo>
                <a:lnTo>
                  <a:pt x="495058" y="114033"/>
                </a:lnTo>
                <a:lnTo>
                  <a:pt x="494919" y="113855"/>
                </a:lnTo>
                <a:lnTo>
                  <a:pt x="494919" y="138620"/>
                </a:lnTo>
                <a:lnTo>
                  <a:pt x="494728" y="138874"/>
                </a:lnTo>
                <a:lnTo>
                  <a:pt x="494411" y="139573"/>
                </a:lnTo>
                <a:lnTo>
                  <a:pt x="494538" y="139573"/>
                </a:lnTo>
                <a:lnTo>
                  <a:pt x="494411" y="143383"/>
                </a:lnTo>
                <a:lnTo>
                  <a:pt x="494411" y="139573"/>
                </a:lnTo>
                <a:lnTo>
                  <a:pt x="494715" y="138874"/>
                </a:lnTo>
                <a:lnTo>
                  <a:pt x="494919" y="138620"/>
                </a:lnTo>
                <a:lnTo>
                  <a:pt x="494919" y="113855"/>
                </a:lnTo>
                <a:lnTo>
                  <a:pt x="493903" y="112585"/>
                </a:lnTo>
                <a:lnTo>
                  <a:pt x="493903" y="139484"/>
                </a:lnTo>
                <a:lnTo>
                  <a:pt x="493776" y="135763"/>
                </a:lnTo>
                <a:lnTo>
                  <a:pt x="493903" y="139484"/>
                </a:lnTo>
                <a:lnTo>
                  <a:pt x="493903" y="112585"/>
                </a:lnTo>
                <a:lnTo>
                  <a:pt x="493141" y="111633"/>
                </a:lnTo>
                <a:lnTo>
                  <a:pt x="492379" y="110363"/>
                </a:lnTo>
                <a:lnTo>
                  <a:pt x="491236" y="108800"/>
                </a:lnTo>
                <a:lnTo>
                  <a:pt x="491236" y="142113"/>
                </a:lnTo>
                <a:lnTo>
                  <a:pt x="491058" y="142049"/>
                </a:lnTo>
                <a:lnTo>
                  <a:pt x="491236" y="142113"/>
                </a:lnTo>
                <a:lnTo>
                  <a:pt x="491236" y="108800"/>
                </a:lnTo>
                <a:lnTo>
                  <a:pt x="488061" y="104444"/>
                </a:lnTo>
                <a:lnTo>
                  <a:pt x="488061" y="149733"/>
                </a:lnTo>
                <a:lnTo>
                  <a:pt x="484251" y="152273"/>
                </a:lnTo>
                <a:lnTo>
                  <a:pt x="486029" y="151003"/>
                </a:lnTo>
                <a:lnTo>
                  <a:pt x="487934" y="149733"/>
                </a:lnTo>
                <a:lnTo>
                  <a:pt x="488061" y="149733"/>
                </a:lnTo>
                <a:lnTo>
                  <a:pt x="488061" y="104444"/>
                </a:lnTo>
                <a:lnTo>
                  <a:pt x="485902" y="101473"/>
                </a:lnTo>
                <a:lnTo>
                  <a:pt x="485521" y="101473"/>
                </a:lnTo>
                <a:lnTo>
                  <a:pt x="484200" y="100203"/>
                </a:lnTo>
                <a:lnTo>
                  <a:pt x="481584" y="97663"/>
                </a:lnTo>
                <a:lnTo>
                  <a:pt x="481711" y="97663"/>
                </a:lnTo>
                <a:lnTo>
                  <a:pt x="477647" y="93040"/>
                </a:lnTo>
                <a:lnTo>
                  <a:pt x="477647" y="127101"/>
                </a:lnTo>
                <a:lnTo>
                  <a:pt x="477266" y="126873"/>
                </a:lnTo>
                <a:lnTo>
                  <a:pt x="477520" y="126873"/>
                </a:lnTo>
                <a:lnTo>
                  <a:pt x="477647" y="127101"/>
                </a:lnTo>
                <a:lnTo>
                  <a:pt x="477647" y="93040"/>
                </a:lnTo>
                <a:lnTo>
                  <a:pt x="476135" y="91313"/>
                </a:lnTo>
                <a:lnTo>
                  <a:pt x="475018" y="90043"/>
                </a:lnTo>
                <a:lnTo>
                  <a:pt x="473900" y="88773"/>
                </a:lnTo>
                <a:lnTo>
                  <a:pt x="471678" y="86233"/>
                </a:lnTo>
                <a:lnTo>
                  <a:pt x="471170" y="84963"/>
                </a:lnTo>
                <a:lnTo>
                  <a:pt x="467233" y="81153"/>
                </a:lnTo>
                <a:lnTo>
                  <a:pt x="466725" y="81153"/>
                </a:lnTo>
                <a:lnTo>
                  <a:pt x="459613" y="74803"/>
                </a:lnTo>
                <a:lnTo>
                  <a:pt x="458724" y="73533"/>
                </a:lnTo>
                <a:lnTo>
                  <a:pt x="454660" y="70993"/>
                </a:lnTo>
                <a:lnTo>
                  <a:pt x="452501" y="69723"/>
                </a:lnTo>
                <a:lnTo>
                  <a:pt x="450024" y="68453"/>
                </a:lnTo>
                <a:lnTo>
                  <a:pt x="447548" y="67183"/>
                </a:lnTo>
                <a:lnTo>
                  <a:pt x="448056" y="68453"/>
                </a:lnTo>
                <a:lnTo>
                  <a:pt x="443103" y="65913"/>
                </a:lnTo>
                <a:lnTo>
                  <a:pt x="442468" y="64643"/>
                </a:lnTo>
                <a:lnTo>
                  <a:pt x="437388" y="63373"/>
                </a:lnTo>
                <a:lnTo>
                  <a:pt x="436626" y="62103"/>
                </a:lnTo>
                <a:lnTo>
                  <a:pt x="431165" y="60833"/>
                </a:lnTo>
                <a:lnTo>
                  <a:pt x="431419" y="60833"/>
                </a:lnTo>
                <a:lnTo>
                  <a:pt x="426339" y="59563"/>
                </a:lnTo>
                <a:lnTo>
                  <a:pt x="425450" y="58293"/>
                </a:lnTo>
                <a:lnTo>
                  <a:pt x="420116" y="57023"/>
                </a:lnTo>
                <a:lnTo>
                  <a:pt x="412242" y="55753"/>
                </a:lnTo>
                <a:lnTo>
                  <a:pt x="412496" y="55753"/>
                </a:lnTo>
                <a:lnTo>
                  <a:pt x="407924" y="54483"/>
                </a:lnTo>
                <a:lnTo>
                  <a:pt x="409194" y="54483"/>
                </a:lnTo>
                <a:lnTo>
                  <a:pt x="406768" y="53213"/>
                </a:lnTo>
                <a:lnTo>
                  <a:pt x="404368" y="53213"/>
                </a:lnTo>
                <a:lnTo>
                  <a:pt x="403733" y="53213"/>
                </a:lnTo>
                <a:lnTo>
                  <a:pt x="403428" y="52247"/>
                </a:lnTo>
                <a:lnTo>
                  <a:pt x="404914" y="52247"/>
                </a:lnTo>
                <a:lnTo>
                  <a:pt x="403059" y="51257"/>
                </a:lnTo>
                <a:lnTo>
                  <a:pt x="403059" y="62712"/>
                </a:lnTo>
                <a:lnTo>
                  <a:pt x="402717" y="63373"/>
                </a:lnTo>
                <a:lnTo>
                  <a:pt x="392684" y="63373"/>
                </a:lnTo>
                <a:lnTo>
                  <a:pt x="388112" y="63373"/>
                </a:lnTo>
                <a:lnTo>
                  <a:pt x="387731" y="63373"/>
                </a:lnTo>
                <a:lnTo>
                  <a:pt x="387451" y="62712"/>
                </a:lnTo>
                <a:lnTo>
                  <a:pt x="391223" y="62712"/>
                </a:lnTo>
                <a:lnTo>
                  <a:pt x="403059" y="62712"/>
                </a:lnTo>
                <a:lnTo>
                  <a:pt x="403059" y="51257"/>
                </a:lnTo>
                <a:lnTo>
                  <a:pt x="402920" y="51181"/>
                </a:lnTo>
                <a:lnTo>
                  <a:pt x="401701" y="49034"/>
                </a:lnTo>
                <a:lnTo>
                  <a:pt x="401701" y="50673"/>
                </a:lnTo>
                <a:lnTo>
                  <a:pt x="401066" y="50673"/>
                </a:lnTo>
                <a:lnTo>
                  <a:pt x="401002" y="50914"/>
                </a:lnTo>
                <a:lnTo>
                  <a:pt x="400304" y="49415"/>
                </a:lnTo>
                <a:lnTo>
                  <a:pt x="400850" y="49415"/>
                </a:lnTo>
                <a:lnTo>
                  <a:pt x="401701" y="50673"/>
                </a:lnTo>
                <a:lnTo>
                  <a:pt x="401701" y="49034"/>
                </a:lnTo>
                <a:lnTo>
                  <a:pt x="401193" y="48133"/>
                </a:lnTo>
                <a:lnTo>
                  <a:pt x="400812" y="48133"/>
                </a:lnTo>
                <a:lnTo>
                  <a:pt x="399796" y="46863"/>
                </a:lnTo>
                <a:lnTo>
                  <a:pt x="398399" y="45593"/>
                </a:lnTo>
                <a:lnTo>
                  <a:pt x="396748" y="44323"/>
                </a:lnTo>
                <a:lnTo>
                  <a:pt x="396570" y="44323"/>
                </a:lnTo>
                <a:lnTo>
                  <a:pt x="395478" y="43053"/>
                </a:lnTo>
                <a:lnTo>
                  <a:pt x="391541" y="43053"/>
                </a:lnTo>
                <a:lnTo>
                  <a:pt x="390271" y="43053"/>
                </a:lnTo>
                <a:lnTo>
                  <a:pt x="381889" y="46863"/>
                </a:lnTo>
                <a:lnTo>
                  <a:pt x="379730" y="51943"/>
                </a:lnTo>
                <a:lnTo>
                  <a:pt x="380619" y="57023"/>
                </a:lnTo>
                <a:lnTo>
                  <a:pt x="381000" y="58293"/>
                </a:lnTo>
                <a:lnTo>
                  <a:pt x="392811" y="70993"/>
                </a:lnTo>
                <a:lnTo>
                  <a:pt x="400050" y="74803"/>
                </a:lnTo>
                <a:lnTo>
                  <a:pt x="401320" y="74803"/>
                </a:lnTo>
                <a:lnTo>
                  <a:pt x="406400" y="76073"/>
                </a:lnTo>
                <a:lnTo>
                  <a:pt x="414274" y="78613"/>
                </a:lnTo>
                <a:lnTo>
                  <a:pt x="414401" y="78613"/>
                </a:lnTo>
                <a:lnTo>
                  <a:pt x="419735" y="79883"/>
                </a:lnTo>
                <a:lnTo>
                  <a:pt x="418846" y="79883"/>
                </a:lnTo>
                <a:lnTo>
                  <a:pt x="423926" y="82423"/>
                </a:lnTo>
                <a:lnTo>
                  <a:pt x="424180" y="82423"/>
                </a:lnTo>
                <a:lnTo>
                  <a:pt x="429514" y="83693"/>
                </a:lnTo>
                <a:lnTo>
                  <a:pt x="428752" y="83693"/>
                </a:lnTo>
                <a:lnTo>
                  <a:pt x="433705" y="86233"/>
                </a:lnTo>
                <a:lnTo>
                  <a:pt x="433197" y="84963"/>
                </a:lnTo>
                <a:lnTo>
                  <a:pt x="438150" y="87503"/>
                </a:lnTo>
                <a:lnTo>
                  <a:pt x="438785" y="88773"/>
                </a:lnTo>
                <a:lnTo>
                  <a:pt x="442722" y="89763"/>
                </a:lnTo>
                <a:lnTo>
                  <a:pt x="445643" y="92583"/>
                </a:lnTo>
                <a:lnTo>
                  <a:pt x="444754" y="91313"/>
                </a:lnTo>
                <a:lnTo>
                  <a:pt x="451866" y="97663"/>
                </a:lnTo>
                <a:lnTo>
                  <a:pt x="451485" y="97663"/>
                </a:lnTo>
                <a:lnTo>
                  <a:pt x="455422" y="101473"/>
                </a:lnTo>
                <a:lnTo>
                  <a:pt x="454914" y="100203"/>
                </a:lnTo>
                <a:lnTo>
                  <a:pt x="465074" y="111633"/>
                </a:lnTo>
                <a:lnTo>
                  <a:pt x="465201" y="112903"/>
                </a:lnTo>
                <a:lnTo>
                  <a:pt x="469138" y="116713"/>
                </a:lnTo>
                <a:lnTo>
                  <a:pt x="468757" y="116713"/>
                </a:lnTo>
                <a:lnTo>
                  <a:pt x="475234" y="124333"/>
                </a:lnTo>
                <a:lnTo>
                  <a:pt x="474599" y="123063"/>
                </a:lnTo>
                <a:lnTo>
                  <a:pt x="476758" y="126873"/>
                </a:lnTo>
                <a:lnTo>
                  <a:pt x="445897" y="126873"/>
                </a:lnTo>
                <a:lnTo>
                  <a:pt x="440182" y="125603"/>
                </a:lnTo>
                <a:lnTo>
                  <a:pt x="423037" y="125603"/>
                </a:lnTo>
                <a:lnTo>
                  <a:pt x="414401" y="124333"/>
                </a:lnTo>
                <a:lnTo>
                  <a:pt x="401320" y="124333"/>
                </a:lnTo>
                <a:lnTo>
                  <a:pt x="397764" y="123063"/>
                </a:lnTo>
                <a:lnTo>
                  <a:pt x="318770" y="123063"/>
                </a:lnTo>
                <a:lnTo>
                  <a:pt x="309753" y="124333"/>
                </a:lnTo>
                <a:lnTo>
                  <a:pt x="302133" y="124333"/>
                </a:lnTo>
                <a:lnTo>
                  <a:pt x="293243" y="125603"/>
                </a:lnTo>
                <a:lnTo>
                  <a:pt x="293751" y="125603"/>
                </a:lnTo>
                <a:lnTo>
                  <a:pt x="282575" y="126873"/>
                </a:lnTo>
                <a:lnTo>
                  <a:pt x="275463" y="126873"/>
                </a:lnTo>
                <a:lnTo>
                  <a:pt x="258191" y="128143"/>
                </a:lnTo>
                <a:lnTo>
                  <a:pt x="250812" y="128143"/>
                </a:lnTo>
                <a:lnTo>
                  <a:pt x="232791" y="129413"/>
                </a:lnTo>
                <a:lnTo>
                  <a:pt x="151003" y="129413"/>
                </a:lnTo>
                <a:lnTo>
                  <a:pt x="143764" y="128143"/>
                </a:lnTo>
                <a:lnTo>
                  <a:pt x="128143" y="128143"/>
                </a:lnTo>
                <a:lnTo>
                  <a:pt x="121285" y="126873"/>
                </a:lnTo>
                <a:lnTo>
                  <a:pt x="121539" y="126873"/>
                </a:lnTo>
                <a:lnTo>
                  <a:pt x="113284" y="125603"/>
                </a:lnTo>
                <a:lnTo>
                  <a:pt x="113411" y="125603"/>
                </a:lnTo>
                <a:lnTo>
                  <a:pt x="105791" y="124333"/>
                </a:lnTo>
                <a:lnTo>
                  <a:pt x="100203" y="124333"/>
                </a:lnTo>
                <a:lnTo>
                  <a:pt x="92964" y="123063"/>
                </a:lnTo>
                <a:lnTo>
                  <a:pt x="87757" y="123063"/>
                </a:lnTo>
                <a:lnTo>
                  <a:pt x="80899" y="121793"/>
                </a:lnTo>
                <a:lnTo>
                  <a:pt x="76835" y="121793"/>
                </a:lnTo>
                <a:lnTo>
                  <a:pt x="65659" y="119253"/>
                </a:lnTo>
                <a:lnTo>
                  <a:pt x="65786" y="119253"/>
                </a:lnTo>
                <a:lnTo>
                  <a:pt x="60706" y="117983"/>
                </a:lnTo>
                <a:lnTo>
                  <a:pt x="61087" y="117983"/>
                </a:lnTo>
                <a:lnTo>
                  <a:pt x="49517" y="114922"/>
                </a:lnTo>
                <a:lnTo>
                  <a:pt x="49149" y="114173"/>
                </a:lnTo>
                <a:lnTo>
                  <a:pt x="47498" y="114173"/>
                </a:lnTo>
                <a:lnTo>
                  <a:pt x="45593" y="112903"/>
                </a:lnTo>
                <a:lnTo>
                  <a:pt x="41960" y="112001"/>
                </a:lnTo>
                <a:lnTo>
                  <a:pt x="41783" y="111633"/>
                </a:lnTo>
                <a:lnTo>
                  <a:pt x="39941" y="110363"/>
                </a:lnTo>
                <a:lnTo>
                  <a:pt x="38100" y="109093"/>
                </a:lnTo>
                <a:lnTo>
                  <a:pt x="30480" y="105283"/>
                </a:lnTo>
                <a:lnTo>
                  <a:pt x="31496" y="105283"/>
                </a:lnTo>
                <a:lnTo>
                  <a:pt x="28575" y="104013"/>
                </a:lnTo>
                <a:lnTo>
                  <a:pt x="28956" y="104013"/>
                </a:lnTo>
                <a:lnTo>
                  <a:pt x="24384" y="100203"/>
                </a:lnTo>
                <a:lnTo>
                  <a:pt x="22860" y="98933"/>
                </a:lnTo>
                <a:lnTo>
                  <a:pt x="24130" y="100203"/>
                </a:lnTo>
                <a:lnTo>
                  <a:pt x="22733" y="98933"/>
                </a:lnTo>
                <a:lnTo>
                  <a:pt x="22479" y="98933"/>
                </a:lnTo>
                <a:lnTo>
                  <a:pt x="21628" y="97663"/>
                </a:lnTo>
                <a:lnTo>
                  <a:pt x="20624" y="96164"/>
                </a:lnTo>
                <a:lnTo>
                  <a:pt x="20561" y="95973"/>
                </a:lnTo>
                <a:lnTo>
                  <a:pt x="20294" y="95669"/>
                </a:lnTo>
                <a:lnTo>
                  <a:pt x="19939" y="95123"/>
                </a:lnTo>
                <a:lnTo>
                  <a:pt x="20548" y="95885"/>
                </a:lnTo>
                <a:lnTo>
                  <a:pt x="20320" y="95123"/>
                </a:lnTo>
                <a:lnTo>
                  <a:pt x="20193" y="94703"/>
                </a:lnTo>
                <a:lnTo>
                  <a:pt x="20193" y="93853"/>
                </a:lnTo>
                <a:lnTo>
                  <a:pt x="20193" y="92583"/>
                </a:lnTo>
                <a:lnTo>
                  <a:pt x="19583" y="87503"/>
                </a:lnTo>
                <a:lnTo>
                  <a:pt x="19431" y="86233"/>
                </a:lnTo>
                <a:lnTo>
                  <a:pt x="19431" y="87503"/>
                </a:lnTo>
                <a:lnTo>
                  <a:pt x="19304" y="76073"/>
                </a:lnTo>
                <a:lnTo>
                  <a:pt x="19431" y="74803"/>
                </a:lnTo>
                <a:lnTo>
                  <a:pt x="19431" y="75234"/>
                </a:lnTo>
                <a:lnTo>
                  <a:pt x="19494" y="74803"/>
                </a:lnTo>
                <a:lnTo>
                  <a:pt x="19685" y="73533"/>
                </a:lnTo>
                <a:lnTo>
                  <a:pt x="19773" y="70993"/>
                </a:lnTo>
                <a:lnTo>
                  <a:pt x="19875" y="69723"/>
                </a:lnTo>
                <a:lnTo>
                  <a:pt x="19989" y="68199"/>
                </a:lnTo>
                <a:lnTo>
                  <a:pt x="20447" y="67183"/>
                </a:lnTo>
                <a:lnTo>
                  <a:pt x="20955" y="65913"/>
                </a:lnTo>
                <a:lnTo>
                  <a:pt x="21564" y="62103"/>
                </a:lnTo>
                <a:lnTo>
                  <a:pt x="21971" y="59563"/>
                </a:lnTo>
                <a:lnTo>
                  <a:pt x="21971" y="60833"/>
                </a:lnTo>
                <a:lnTo>
                  <a:pt x="22174" y="59563"/>
                </a:lnTo>
                <a:lnTo>
                  <a:pt x="22606" y="57023"/>
                </a:lnTo>
                <a:lnTo>
                  <a:pt x="22479" y="58293"/>
                </a:lnTo>
                <a:lnTo>
                  <a:pt x="22834" y="57023"/>
                </a:lnTo>
                <a:lnTo>
                  <a:pt x="24638" y="50673"/>
                </a:lnTo>
                <a:lnTo>
                  <a:pt x="26035" y="46863"/>
                </a:lnTo>
                <a:lnTo>
                  <a:pt x="25781" y="46863"/>
                </a:lnTo>
                <a:lnTo>
                  <a:pt x="27940" y="41783"/>
                </a:lnTo>
                <a:lnTo>
                  <a:pt x="28194" y="40513"/>
                </a:lnTo>
                <a:lnTo>
                  <a:pt x="28867" y="37973"/>
                </a:lnTo>
                <a:lnTo>
                  <a:pt x="28956" y="37655"/>
                </a:lnTo>
                <a:lnTo>
                  <a:pt x="29718" y="36703"/>
                </a:lnTo>
                <a:lnTo>
                  <a:pt x="29959" y="35433"/>
                </a:lnTo>
                <a:lnTo>
                  <a:pt x="30480" y="32893"/>
                </a:lnTo>
                <a:lnTo>
                  <a:pt x="31115" y="30353"/>
                </a:lnTo>
                <a:lnTo>
                  <a:pt x="12065" y="30353"/>
                </a:lnTo>
                <a:lnTo>
                  <a:pt x="11811" y="30353"/>
                </a:lnTo>
                <a:lnTo>
                  <a:pt x="11176" y="31623"/>
                </a:lnTo>
                <a:lnTo>
                  <a:pt x="10033" y="35433"/>
                </a:lnTo>
                <a:lnTo>
                  <a:pt x="10160" y="34163"/>
                </a:lnTo>
                <a:lnTo>
                  <a:pt x="8001" y="40513"/>
                </a:lnTo>
                <a:lnTo>
                  <a:pt x="7747" y="40513"/>
                </a:lnTo>
                <a:lnTo>
                  <a:pt x="6299" y="45732"/>
                </a:lnTo>
                <a:lnTo>
                  <a:pt x="4064" y="53213"/>
                </a:lnTo>
                <a:lnTo>
                  <a:pt x="3175" y="55753"/>
                </a:lnTo>
                <a:lnTo>
                  <a:pt x="2362" y="60223"/>
                </a:lnTo>
                <a:lnTo>
                  <a:pt x="1524" y="62103"/>
                </a:lnTo>
                <a:lnTo>
                  <a:pt x="762" y="65913"/>
                </a:lnTo>
                <a:lnTo>
                  <a:pt x="381" y="70993"/>
                </a:lnTo>
                <a:lnTo>
                  <a:pt x="508" y="70993"/>
                </a:lnTo>
                <a:lnTo>
                  <a:pt x="127" y="73533"/>
                </a:lnTo>
                <a:lnTo>
                  <a:pt x="0" y="88773"/>
                </a:lnTo>
                <a:lnTo>
                  <a:pt x="635" y="94068"/>
                </a:lnTo>
                <a:lnTo>
                  <a:pt x="635" y="93853"/>
                </a:lnTo>
                <a:lnTo>
                  <a:pt x="762" y="95123"/>
                </a:lnTo>
                <a:lnTo>
                  <a:pt x="635" y="94068"/>
                </a:lnTo>
                <a:lnTo>
                  <a:pt x="635" y="95123"/>
                </a:lnTo>
                <a:lnTo>
                  <a:pt x="889" y="97663"/>
                </a:lnTo>
                <a:lnTo>
                  <a:pt x="1905" y="102743"/>
                </a:lnTo>
                <a:lnTo>
                  <a:pt x="2921" y="105283"/>
                </a:lnTo>
                <a:lnTo>
                  <a:pt x="4064" y="106553"/>
                </a:lnTo>
                <a:lnTo>
                  <a:pt x="5080" y="107823"/>
                </a:lnTo>
                <a:lnTo>
                  <a:pt x="7620" y="111633"/>
                </a:lnTo>
                <a:lnTo>
                  <a:pt x="7239" y="110363"/>
                </a:lnTo>
                <a:lnTo>
                  <a:pt x="8636" y="112903"/>
                </a:lnTo>
                <a:lnTo>
                  <a:pt x="16256" y="119253"/>
                </a:lnTo>
                <a:lnTo>
                  <a:pt x="16637" y="119253"/>
                </a:lnTo>
                <a:lnTo>
                  <a:pt x="19431" y="121793"/>
                </a:lnTo>
                <a:lnTo>
                  <a:pt x="20574" y="123063"/>
                </a:lnTo>
                <a:lnTo>
                  <a:pt x="22212" y="123901"/>
                </a:lnTo>
                <a:lnTo>
                  <a:pt x="24765" y="128143"/>
                </a:lnTo>
                <a:lnTo>
                  <a:pt x="36728" y="132143"/>
                </a:lnTo>
                <a:lnTo>
                  <a:pt x="38493" y="132143"/>
                </a:lnTo>
                <a:lnTo>
                  <a:pt x="475716" y="132143"/>
                </a:lnTo>
                <a:lnTo>
                  <a:pt x="472694" y="133223"/>
                </a:lnTo>
                <a:lnTo>
                  <a:pt x="40005" y="133223"/>
                </a:lnTo>
                <a:lnTo>
                  <a:pt x="37338" y="133223"/>
                </a:lnTo>
                <a:lnTo>
                  <a:pt x="39370" y="134493"/>
                </a:lnTo>
                <a:lnTo>
                  <a:pt x="41783" y="134493"/>
                </a:lnTo>
                <a:lnTo>
                  <a:pt x="56134" y="138303"/>
                </a:lnTo>
                <a:lnTo>
                  <a:pt x="56388" y="138303"/>
                </a:lnTo>
                <a:lnTo>
                  <a:pt x="61468" y="139573"/>
                </a:lnTo>
                <a:lnTo>
                  <a:pt x="61722" y="139573"/>
                </a:lnTo>
                <a:lnTo>
                  <a:pt x="72898" y="142113"/>
                </a:lnTo>
                <a:lnTo>
                  <a:pt x="78740" y="142113"/>
                </a:lnTo>
                <a:lnTo>
                  <a:pt x="85598" y="143383"/>
                </a:lnTo>
                <a:lnTo>
                  <a:pt x="89916" y="143383"/>
                </a:lnTo>
                <a:lnTo>
                  <a:pt x="97028" y="144653"/>
                </a:lnTo>
                <a:lnTo>
                  <a:pt x="97282" y="144653"/>
                </a:lnTo>
                <a:lnTo>
                  <a:pt x="103111" y="145923"/>
                </a:lnTo>
                <a:lnTo>
                  <a:pt x="110617" y="145923"/>
                </a:lnTo>
                <a:lnTo>
                  <a:pt x="118859" y="147193"/>
                </a:lnTo>
                <a:lnTo>
                  <a:pt x="119113" y="147193"/>
                </a:lnTo>
                <a:lnTo>
                  <a:pt x="125984" y="148463"/>
                </a:lnTo>
                <a:lnTo>
                  <a:pt x="126238" y="148463"/>
                </a:lnTo>
                <a:lnTo>
                  <a:pt x="135636" y="149733"/>
                </a:lnTo>
                <a:lnTo>
                  <a:pt x="156210" y="149733"/>
                </a:lnTo>
                <a:lnTo>
                  <a:pt x="163068" y="151003"/>
                </a:lnTo>
                <a:lnTo>
                  <a:pt x="233680" y="151003"/>
                </a:lnTo>
                <a:lnTo>
                  <a:pt x="251714" y="149733"/>
                </a:lnTo>
                <a:lnTo>
                  <a:pt x="259334" y="149733"/>
                </a:lnTo>
                <a:lnTo>
                  <a:pt x="276720" y="148463"/>
                </a:lnTo>
                <a:lnTo>
                  <a:pt x="277101" y="148463"/>
                </a:lnTo>
                <a:lnTo>
                  <a:pt x="284353" y="147193"/>
                </a:lnTo>
                <a:lnTo>
                  <a:pt x="295783" y="147193"/>
                </a:lnTo>
                <a:lnTo>
                  <a:pt x="304673" y="145923"/>
                </a:lnTo>
                <a:lnTo>
                  <a:pt x="311531" y="145923"/>
                </a:lnTo>
                <a:lnTo>
                  <a:pt x="320548" y="144653"/>
                </a:lnTo>
                <a:lnTo>
                  <a:pt x="333502" y="144653"/>
                </a:lnTo>
                <a:lnTo>
                  <a:pt x="340360" y="143383"/>
                </a:lnTo>
                <a:lnTo>
                  <a:pt x="339852" y="144653"/>
                </a:lnTo>
                <a:lnTo>
                  <a:pt x="399288" y="144653"/>
                </a:lnTo>
                <a:lnTo>
                  <a:pt x="413131" y="145923"/>
                </a:lnTo>
                <a:lnTo>
                  <a:pt x="421894" y="145923"/>
                </a:lnTo>
                <a:lnTo>
                  <a:pt x="426847" y="147193"/>
                </a:lnTo>
                <a:lnTo>
                  <a:pt x="444627" y="147193"/>
                </a:lnTo>
                <a:lnTo>
                  <a:pt x="456158" y="148272"/>
                </a:lnTo>
                <a:lnTo>
                  <a:pt x="454914" y="149733"/>
                </a:lnTo>
                <a:lnTo>
                  <a:pt x="455168" y="149733"/>
                </a:lnTo>
                <a:lnTo>
                  <a:pt x="453771" y="152273"/>
                </a:lnTo>
                <a:lnTo>
                  <a:pt x="453136" y="152273"/>
                </a:lnTo>
                <a:lnTo>
                  <a:pt x="452259" y="153860"/>
                </a:lnTo>
                <a:lnTo>
                  <a:pt x="450596" y="156083"/>
                </a:lnTo>
                <a:lnTo>
                  <a:pt x="450977" y="156083"/>
                </a:lnTo>
                <a:lnTo>
                  <a:pt x="446659" y="159893"/>
                </a:lnTo>
                <a:lnTo>
                  <a:pt x="446913" y="159893"/>
                </a:lnTo>
                <a:lnTo>
                  <a:pt x="444119" y="162433"/>
                </a:lnTo>
                <a:lnTo>
                  <a:pt x="437896" y="168783"/>
                </a:lnTo>
                <a:lnTo>
                  <a:pt x="438023" y="168783"/>
                </a:lnTo>
                <a:lnTo>
                  <a:pt x="435483" y="171323"/>
                </a:lnTo>
                <a:lnTo>
                  <a:pt x="435356" y="171323"/>
                </a:lnTo>
                <a:lnTo>
                  <a:pt x="428879" y="177673"/>
                </a:lnTo>
                <a:lnTo>
                  <a:pt x="428625" y="177673"/>
                </a:lnTo>
                <a:lnTo>
                  <a:pt x="427939" y="178625"/>
                </a:lnTo>
                <a:lnTo>
                  <a:pt x="427939" y="213055"/>
                </a:lnTo>
                <a:lnTo>
                  <a:pt x="427863" y="213233"/>
                </a:lnTo>
                <a:lnTo>
                  <a:pt x="427901" y="213055"/>
                </a:lnTo>
                <a:lnTo>
                  <a:pt x="427939" y="178625"/>
                </a:lnTo>
                <a:lnTo>
                  <a:pt x="424942" y="182753"/>
                </a:lnTo>
                <a:lnTo>
                  <a:pt x="424688" y="182753"/>
                </a:lnTo>
                <a:lnTo>
                  <a:pt x="423265" y="183769"/>
                </a:lnTo>
                <a:lnTo>
                  <a:pt x="423265" y="216916"/>
                </a:lnTo>
                <a:lnTo>
                  <a:pt x="423164" y="217043"/>
                </a:lnTo>
                <a:lnTo>
                  <a:pt x="423265" y="216916"/>
                </a:lnTo>
                <a:lnTo>
                  <a:pt x="423265" y="183769"/>
                </a:lnTo>
                <a:lnTo>
                  <a:pt x="422910" y="184023"/>
                </a:lnTo>
                <a:lnTo>
                  <a:pt x="418973" y="189103"/>
                </a:lnTo>
                <a:lnTo>
                  <a:pt x="417068" y="191643"/>
                </a:lnTo>
                <a:lnTo>
                  <a:pt x="413766" y="195453"/>
                </a:lnTo>
                <a:lnTo>
                  <a:pt x="412877" y="196723"/>
                </a:lnTo>
                <a:lnTo>
                  <a:pt x="412635" y="197307"/>
                </a:lnTo>
                <a:lnTo>
                  <a:pt x="411607" y="197993"/>
                </a:lnTo>
                <a:lnTo>
                  <a:pt x="411226" y="197993"/>
                </a:lnTo>
                <a:lnTo>
                  <a:pt x="411187" y="201066"/>
                </a:lnTo>
                <a:lnTo>
                  <a:pt x="409994" y="201688"/>
                </a:lnTo>
                <a:lnTo>
                  <a:pt x="409994" y="203073"/>
                </a:lnTo>
                <a:lnTo>
                  <a:pt x="406857" y="208432"/>
                </a:lnTo>
                <a:lnTo>
                  <a:pt x="406781" y="211645"/>
                </a:lnTo>
                <a:lnTo>
                  <a:pt x="406654" y="208762"/>
                </a:lnTo>
                <a:lnTo>
                  <a:pt x="409994" y="203073"/>
                </a:lnTo>
                <a:lnTo>
                  <a:pt x="409994" y="201688"/>
                </a:lnTo>
                <a:lnTo>
                  <a:pt x="408482" y="202463"/>
                </a:lnTo>
                <a:lnTo>
                  <a:pt x="409740" y="201803"/>
                </a:lnTo>
                <a:lnTo>
                  <a:pt x="411187" y="201066"/>
                </a:lnTo>
                <a:lnTo>
                  <a:pt x="411187" y="197993"/>
                </a:lnTo>
                <a:lnTo>
                  <a:pt x="410959" y="198145"/>
                </a:lnTo>
                <a:lnTo>
                  <a:pt x="410959" y="199275"/>
                </a:lnTo>
                <a:lnTo>
                  <a:pt x="410273" y="199872"/>
                </a:lnTo>
                <a:lnTo>
                  <a:pt x="409486" y="200799"/>
                </a:lnTo>
                <a:lnTo>
                  <a:pt x="410235" y="199898"/>
                </a:lnTo>
                <a:lnTo>
                  <a:pt x="410959" y="199275"/>
                </a:lnTo>
                <a:lnTo>
                  <a:pt x="410959" y="198145"/>
                </a:lnTo>
                <a:lnTo>
                  <a:pt x="410133" y="199009"/>
                </a:lnTo>
                <a:lnTo>
                  <a:pt x="410133" y="199872"/>
                </a:lnTo>
                <a:lnTo>
                  <a:pt x="409994" y="200012"/>
                </a:lnTo>
                <a:lnTo>
                  <a:pt x="410133" y="199872"/>
                </a:lnTo>
                <a:lnTo>
                  <a:pt x="410133" y="199009"/>
                </a:lnTo>
                <a:lnTo>
                  <a:pt x="409270" y="199923"/>
                </a:lnTo>
                <a:lnTo>
                  <a:pt x="409270" y="200355"/>
                </a:lnTo>
                <a:lnTo>
                  <a:pt x="408940" y="200533"/>
                </a:lnTo>
                <a:lnTo>
                  <a:pt x="409270" y="200355"/>
                </a:lnTo>
                <a:lnTo>
                  <a:pt x="409270" y="199923"/>
                </a:lnTo>
                <a:lnTo>
                  <a:pt x="407479" y="201803"/>
                </a:lnTo>
                <a:lnTo>
                  <a:pt x="407035" y="201803"/>
                </a:lnTo>
                <a:lnTo>
                  <a:pt x="406374" y="202971"/>
                </a:lnTo>
                <a:lnTo>
                  <a:pt x="406273" y="203288"/>
                </a:lnTo>
                <a:lnTo>
                  <a:pt x="406400" y="203073"/>
                </a:lnTo>
                <a:lnTo>
                  <a:pt x="406298" y="207416"/>
                </a:lnTo>
                <a:lnTo>
                  <a:pt x="406273" y="203288"/>
                </a:lnTo>
                <a:lnTo>
                  <a:pt x="406273" y="203149"/>
                </a:lnTo>
                <a:lnTo>
                  <a:pt x="406120" y="203415"/>
                </a:lnTo>
                <a:lnTo>
                  <a:pt x="403479" y="205613"/>
                </a:lnTo>
                <a:lnTo>
                  <a:pt x="402882" y="209003"/>
                </a:lnTo>
                <a:lnTo>
                  <a:pt x="402082" y="210693"/>
                </a:lnTo>
                <a:lnTo>
                  <a:pt x="403606" y="215773"/>
                </a:lnTo>
                <a:lnTo>
                  <a:pt x="405155" y="216916"/>
                </a:lnTo>
                <a:lnTo>
                  <a:pt x="405765" y="218313"/>
                </a:lnTo>
                <a:lnTo>
                  <a:pt x="409575" y="222123"/>
                </a:lnTo>
                <a:lnTo>
                  <a:pt x="412242" y="222123"/>
                </a:lnTo>
                <a:lnTo>
                  <a:pt x="417703" y="222123"/>
                </a:lnTo>
                <a:lnTo>
                  <a:pt x="418211" y="222123"/>
                </a:lnTo>
                <a:lnTo>
                  <a:pt x="419214" y="221488"/>
                </a:lnTo>
                <a:lnTo>
                  <a:pt x="420751" y="220853"/>
                </a:lnTo>
                <a:lnTo>
                  <a:pt x="421246" y="220218"/>
                </a:lnTo>
                <a:lnTo>
                  <a:pt x="422275" y="219583"/>
                </a:lnTo>
                <a:lnTo>
                  <a:pt x="423418" y="219583"/>
                </a:lnTo>
                <a:lnTo>
                  <a:pt x="423926" y="219583"/>
                </a:lnTo>
                <a:lnTo>
                  <a:pt x="428510" y="214630"/>
                </a:lnTo>
                <a:lnTo>
                  <a:pt x="428586" y="212928"/>
                </a:lnTo>
                <a:lnTo>
                  <a:pt x="428574" y="212318"/>
                </a:lnTo>
                <a:lnTo>
                  <a:pt x="428396" y="213042"/>
                </a:lnTo>
                <a:lnTo>
                  <a:pt x="428244" y="213233"/>
                </a:lnTo>
                <a:lnTo>
                  <a:pt x="428117" y="213233"/>
                </a:lnTo>
                <a:lnTo>
                  <a:pt x="428231" y="212725"/>
                </a:lnTo>
                <a:lnTo>
                  <a:pt x="428244" y="212420"/>
                </a:lnTo>
                <a:lnTo>
                  <a:pt x="428117" y="212509"/>
                </a:lnTo>
                <a:lnTo>
                  <a:pt x="428015" y="212712"/>
                </a:lnTo>
                <a:lnTo>
                  <a:pt x="428066" y="212547"/>
                </a:lnTo>
                <a:lnTo>
                  <a:pt x="428244" y="211963"/>
                </a:lnTo>
                <a:lnTo>
                  <a:pt x="428117" y="212178"/>
                </a:lnTo>
                <a:lnTo>
                  <a:pt x="428244" y="211899"/>
                </a:lnTo>
                <a:lnTo>
                  <a:pt x="428244" y="208432"/>
                </a:lnTo>
                <a:lnTo>
                  <a:pt x="428244" y="211899"/>
                </a:lnTo>
                <a:lnTo>
                  <a:pt x="428244" y="212420"/>
                </a:lnTo>
                <a:lnTo>
                  <a:pt x="428244" y="212712"/>
                </a:lnTo>
                <a:lnTo>
                  <a:pt x="428244" y="213156"/>
                </a:lnTo>
                <a:lnTo>
                  <a:pt x="428409" y="212712"/>
                </a:lnTo>
                <a:lnTo>
                  <a:pt x="428409" y="212509"/>
                </a:lnTo>
                <a:lnTo>
                  <a:pt x="428421" y="212293"/>
                </a:lnTo>
                <a:lnTo>
                  <a:pt x="428434" y="211658"/>
                </a:lnTo>
                <a:lnTo>
                  <a:pt x="428498" y="208153"/>
                </a:lnTo>
                <a:lnTo>
                  <a:pt x="428498" y="201803"/>
                </a:lnTo>
                <a:lnTo>
                  <a:pt x="428561" y="211518"/>
                </a:lnTo>
                <a:lnTo>
                  <a:pt x="428434" y="211658"/>
                </a:lnTo>
                <a:lnTo>
                  <a:pt x="428421" y="212293"/>
                </a:lnTo>
                <a:lnTo>
                  <a:pt x="428409" y="212509"/>
                </a:lnTo>
                <a:lnTo>
                  <a:pt x="428574" y="212178"/>
                </a:lnTo>
                <a:lnTo>
                  <a:pt x="428574" y="212318"/>
                </a:lnTo>
                <a:lnTo>
                  <a:pt x="428675" y="212191"/>
                </a:lnTo>
                <a:lnTo>
                  <a:pt x="428586" y="212928"/>
                </a:lnTo>
                <a:lnTo>
                  <a:pt x="433832" y="209423"/>
                </a:lnTo>
                <a:lnTo>
                  <a:pt x="433578" y="209423"/>
                </a:lnTo>
                <a:lnTo>
                  <a:pt x="437134" y="206883"/>
                </a:lnTo>
                <a:lnTo>
                  <a:pt x="437261" y="206883"/>
                </a:lnTo>
                <a:lnTo>
                  <a:pt x="446913" y="200533"/>
                </a:lnTo>
                <a:lnTo>
                  <a:pt x="446659" y="200533"/>
                </a:lnTo>
                <a:lnTo>
                  <a:pt x="450977" y="196723"/>
                </a:lnTo>
                <a:lnTo>
                  <a:pt x="451231" y="196723"/>
                </a:lnTo>
                <a:lnTo>
                  <a:pt x="462026" y="189103"/>
                </a:lnTo>
                <a:lnTo>
                  <a:pt x="466598" y="186563"/>
                </a:lnTo>
                <a:lnTo>
                  <a:pt x="466725" y="186563"/>
                </a:lnTo>
                <a:lnTo>
                  <a:pt x="477520" y="178943"/>
                </a:lnTo>
                <a:lnTo>
                  <a:pt x="477393" y="178943"/>
                </a:lnTo>
                <a:lnTo>
                  <a:pt x="482092" y="175133"/>
                </a:lnTo>
                <a:lnTo>
                  <a:pt x="492506" y="168783"/>
                </a:lnTo>
                <a:lnTo>
                  <a:pt x="493014" y="167513"/>
                </a:lnTo>
                <a:lnTo>
                  <a:pt x="497205" y="164973"/>
                </a:lnTo>
                <a:lnTo>
                  <a:pt x="497459" y="164973"/>
                </a:lnTo>
                <a:lnTo>
                  <a:pt x="504698" y="158623"/>
                </a:lnTo>
                <a:lnTo>
                  <a:pt x="504190" y="158623"/>
                </a:lnTo>
                <a:lnTo>
                  <a:pt x="506730" y="157353"/>
                </a:lnTo>
                <a:lnTo>
                  <a:pt x="508127" y="156083"/>
                </a:lnTo>
                <a:lnTo>
                  <a:pt x="479425" y="156083"/>
                </a:lnTo>
                <a:lnTo>
                  <a:pt x="478917" y="156083"/>
                </a:lnTo>
                <a:lnTo>
                  <a:pt x="481076" y="154813"/>
                </a:lnTo>
                <a:lnTo>
                  <a:pt x="481584" y="154813"/>
                </a:lnTo>
                <a:lnTo>
                  <a:pt x="509308" y="154813"/>
                </a:lnTo>
                <a:lnTo>
                  <a:pt x="511683" y="152273"/>
                </a:lnTo>
                <a:lnTo>
                  <a:pt x="513715" y="149733"/>
                </a:lnTo>
                <a:lnTo>
                  <a:pt x="514096" y="149733"/>
                </a:lnTo>
                <a:lnTo>
                  <a:pt x="513080" y="151003"/>
                </a:lnTo>
                <a:lnTo>
                  <a:pt x="514223" y="149733"/>
                </a:lnTo>
                <a:lnTo>
                  <a:pt x="515620" y="147193"/>
                </a:lnTo>
                <a:lnTo>
                  <a:pt x="515810" y="146558"/>
                </a:lnTo>
                <a:lnTo>
                  <a:pt x="516763" y="144653"/>
                </a:lnTo>
                <a:lnTo>
                  <a:pt x="516763" y="142113"/>
                </a:lnTo>
                <a:lnTo>
                  <a:pt x="516763" y="140843"/>
                </a:lnTo>
                <a:close/>
              </a:path>
            </a:pathLst>
          </a:custGeom>
          <a:solidFill>
            <a:srgbClr val="FF4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1" name="object 11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4062" y="1020825"/>
            <a:ext cx="168275" cy="158750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5962" y="2982976"/>
            <a:ext cx="168275" cy="158750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854" y="1473217"/>
            <a:ext cx="222482" cy="107280"/>
          </a:xfrm>
          <a:prstGeom prst="rect">
            <a:avLst/>
          </a:prstGeom>
        </p:spPr>
      </p:pic>
      <p:sp>
        <p:nvSpPr>
          <p:cNvPr id="114" name="object 1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811" rIns="0" bIns="0" rtlCol="0" vert="horz">
            <a:spAutoFit/>
          </a:bodyPr>
          <a:lstStyle/>
          <a:p>
            <a:pPr marL="1413510">
              <a:lnSpc>
                <a:spcPct val="100000"/>
              </a:lnSpc>
              <a:spcBef>
                <a:spcPts val="105"/>
              </a:spcBef>
            </a:pPr>
            <a:r>
              <a:rPr dirty="0"/>
              <a:t>An</a:t>
            </a:r>
            <a:r>
              <a:rPr dirty="0" spc="-130"/>
              <a:t> </a:t>
            </a:r>
            <a:r>
              <a:rPr dirty="0"/>
              <a:t>alternative</a:t>
            </a:r>
            <a:r>
              <a:rPr dirty="0" spc="11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gradient</a:t>
            </a:r>
            <a:r>
              <a:rPr dirty="0" spc="65"/>
              <a:t> </a:t>
            </a:r>
            <a:r>
              <a:rPr dirty="0" spc="-10"/>
              <a:t>descent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5292" y="1036002"/>
            <a:ext cx="3518535" cy="24155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Normal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equation</a:t>
            </a:r>
            <a:endParaRPr sz="15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latin typeface="Verdana"/>
                <a:cs typeface="Verdana"/>
              </a:rPr>
              <a:t>Only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linear</a:t>
            </a:r>
            <a:r>
              <a:rPr dirty="0" sz="1550" spc="114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regression</a:t>
            </a:r>
            <a:endParaRPr sz="15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latin typeface="Verdana"/>
                <a:cs typeface="Verdana"/>
              </a:rPr>
              <a:t>Solve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for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w,</a:t>
            </a:r>
            <a:r>
              <a:rPr dirty="0" sz="1550" spc="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without</a:t>
            </a:r>
            <a:endParaRPr sz="155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  <a:p>
            <a:pPr marL="30480">
              <a:lnSpc>
                <a:spcPct val="100000"/>
              </a:lnSpc>
              <a:spcBef>
                <a:spcPts val="1545"/>
              </a:spcBef>
            </a:pPr>
            <a:r>
              <a:rPr dirty="0" sz="1550" spc="-10">
                <a:latin typeface="Verdana"/>
                <a:cs typeface="Verdana"/>
              </a:rPr>
              <a:t>Disadvantages</a:t>
            </a:r>
            <a:endParaRPr sz="1550">
              <a:latin typeface="Verdana"/>
              <a:cs typeface="Verdana"/>
            </a:endParaRPr>
          </a:p>
          <a:p>
            <a:pPr marL="374015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dirty="0" sz="1550">
                <a:latin typeface="Verdana"/>
                <a:cs typeface="Verdana"/>
              </a:rPr>
              <a:t>Doesn’t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generalize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other</a:t>
            </a:r>
            <a:endParaRPr sz="1550">
              <a:latin typeface="Verdana"/>
              <a:cs typeface="Verdana"/>
            </a:endParaRPr>
          </a:p>
          <a:p>
            <a:pPr marL="374015">
              <a:lnSpc>
                <a:spcPct val="100000"/>
              </a:lnSpc>
              <a:spcBef>
                <a:spcPts val="15"/>
              </a:spcBef>
            </a:pPr>
            <a:r>
              <a:rPr dirty="0" sz="1550">
                <a:latin typeface="Verdana"/>
                <a:cs typeface="Verdana"/>
              </a:rPr>
              <a:t>learning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algorithms.</a:t>
            </a:r>
            <a:endParaRPr sz="1550">
              <a:latin typeface="Verdana"/>
              <a:cs typeface="Verdana"/>
            </a:endParaRPr>
          </a:p>
          <a:p>
            <a:pPr marL="374015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dirty="0" sz="1550">
                <a:latin typeface="Verdana"/>
                <a:cs typeface="Verdana"/>
              </a:rPr>
              <a:t>Slow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when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number</a:t>
            </a:r>
            <a:r>
              <a:rPr dirty="0" sz="1550" spc="2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of</a:t>
            </a:r>
            <a:r>
              <a:rPr dirty="0" sz="1550" spc="3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features</a:t>
            </a:r>
            <a:endParaRPr sz="1550">
              <a:latin typeface="Verdana"/>
              <a:cs typeface="Verdana"/>
            </a:endParaRPr>
          </a:p>
          <a:p>
            <a:pPr marL="374015">
              <a:lnSpc>
                <a:spcPct val="100000"/>
              </a:lnSpc>
              <a:spcBef>
                <a:spcPts val="95"/>
              </a:spcBef>
            </a:pP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2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large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(&gt;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10,000)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07559" y="1169987"/>
            <a:ext cx="3460750" cy="19742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What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you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need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2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know</a:t>
            </a:r>
            <a:endParaRPr sz="1550">
              <a:latin typeface="Verdana"/>
              <a:cs typeface="Verdana"/>
            </a:endParaRPr>
          </a:p>
          <a:p>
            <a:pPr marL="355600" marR="5080" indent="-343535">
              <a:lnSpc>
                <a:spcPct val="103699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latin typeface="Verdana"/>
                <a:cs typeface="Verdana"/>
              </a:rPr>
              <a:t>Normal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equation</a:t>
            </a:r>
            <a:r>
              <a:rPr dirty="0" sz="1550" spc="1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method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may </a:t>
            </a:r>
            <a:r>
              <a:rPr dirty="0" sz="1550">
                <a:latin typeface="Verdana"/>
                <a:cs typeface="Verdana"/>
              </a:rPr>
              <a:t>be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used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-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machine</a:t>
            </a:r>
            <a:r>
              <a:rPr dirty="0" sz="1550" spc="19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learning </a:t>
            </a:r>
            <a:r>
              <a:rPr dirty="0" sz="1550">
                <a:latin typeface="Verdana"/>
                <a:cs typeface="Verdana"/>
              </a:rPr>
              <a:t>libraries</a:t>
            </a:r>
            <a:r>
              <a:rPr dirty="0" sz="1550" spc="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that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implement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linear regression.</a:t>
            </a:r>
            <a:endParaRPr sz="155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550">
                <a:latin typeface="Verdana"/>
                <a:cs typeface="Verdana"/>
              </a:rPr>
              <a:t>Gradient</a:t>
            </a:r>
            <a:r>
              <a:rPr dirty="0" sz="1550" spc="1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descent</a:t>
            </a:r>
            <a:r>
              <a:rPr dirty="0" sz="1550" spc="9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3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the</a:t>
            </a:r>
            <a:endParaRPr sz="1550">
              <a:latin typeface="Verdana"/>
              <a:cs typeface="Verdana"/>
            </a:endParaRPr>
          </a:p>
          <a:p>
            <a:pPr marL="355600" marR="441325">
              <a:lnSpc>
                <a:spcPct val="101099"/>
              </a:lnSpc>
              <a:spcBef>
                <a:spcPts val="70"/>
              </a:spcBef>
            </a:pPr>
            <a:r>
              <a:rPr dirty="0" sz="1550">
                <a:latin typeface="Verdana"/>
                <a:cs typeface="Verdana"/>
              </a:rPr>
              <a:t>recommended</a:t>
            </a:r>
            <a:r>
              <a:rPr dirty="0" sz="1550" spc="2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method</a:t>
            </a:r>
            <a:r>
              <a:rPr dirty="0" sz="1550" spc="18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for </a:t>
            </a:r>
            <a:r>
              <a:rPr dirty="0" sz="1550">
                <a:latin typeface="Verdana"/>
                <a:cs typeface="Verdana"/>
              </a:rPr>
              <a:t>finding</a:t>
            </a:r>
            <a:r>
              <a:rPr dirty="0" sz="1550" spc="1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parameters</a:t>
            </a:r>
            <a:r>
              <a:rPr dirty="0" sz="1550" spc="22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w,b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30" y="1106932"/>
            <a:ext cx="290680" cy="16637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Practical</a:t>
            </a:r>
            <a:r>
              <a:rPr dirty="0" sz="3950" spc="4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Tips</a:t>
            </a:r>
            <a:r>
              <a:rPr dirty="0" sz="3950" spc="30">
                <a:solidFill>
                  <a:srgbClr val="0070EA"/>
                </a:solidFill>
              </a:rPr>
              <a:t> </a:t>
            </a:r>
            <a:r>
              <a:rPr dirty="0" sz="3950" spc="-25">
                <a:solidFill>
                  <a:srgbClr val="0070EA"/>
                </a:solidFill>
              </a:rPr>
              <a:t>for </a:t>
            </a: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5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024380" marR="5080" indent="-1221105">
              <a:lnSpc>
                <a:spcPct val="117300"/>
              </a:lnSpc>
              <a:spcBef>
                <a:spcPts val="90"/>
              </a:spcBef>
            </a:pP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Feature</a:t>
            </a:r>
            <a:r>
              <a:rPr dirty="0" sz="395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10">
                <a:solidFill>
                  <a:srgbClr val="000000"/>
                </a:solidFill>
                <a:latin typeface="Verdana"/>
                <a:cs typeface="Verdana"/>
              </a:rPr>
              <a:t>Scaling </a:t>
            </a: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Part</a:t>
            </a:r>
            <a:r>
              <a:rPr dirty="0" sz="3950" spc="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5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7530" y="720090"/>
            <a:ext cx="49085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3560">
                <a:solidFill>
                  <a:srgbClr val="FF40FF"/>
                </a:solidFill>
                <a:latin typeface="Cambria Math"/>
                <a:cs typeface="Cambria Math"/>
              </a:rPr>
              <a:t>෣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5455" y="768286"/>
            <a:ext cx="28378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𝑝𝑟𝑖𝑐𝑒</a:t>
            </a:r>
            <a:r>
              <a:rPr dirty="0" sz="2000" spc="140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 spc="-9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142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-217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24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35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66769" y="604202"/>
            <a:ext cx="2222500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latin typeface="Cambria Math"/>
                <a:cs typeface="Cambria Math"/>
              </a:rPr>
              <a:t>:</a:t>
            </a:r>
            <a:r>
              <a:rPr dirty="0" sz="2000" spc="30">
                <a:latin typeface="Cambria Math"/>
                <a:cs typeface="Cambria Math"/>
              </a:rPr>
              <a:t> </a:t>
            </a:r>
            <a:r>
              <a:rPr dirty="0" sz="2000">
                <a:latin typeface="Arial"/>
                <a:cs typeface="Arial"/>
              </a:rPr>
              <a:t>size </a:t>
            </a:r>
            <a:r>
              <a:rPr dirty="0" sz="2000" spc="-10">
                <a:latin typeface="Arial"/>
                <a:cs typeface="Arial"/>
              </a:rPr>
              <a:t>(feet</a:t>
            </a:r>
            <a:r>
              <a:rPr dirty="0" baseline="24691" sz="2025" spc="-15">
                <a:latin typeface="Arial"/>
                <a:cs typeface="Arial"/>
              </a:rPr>
              <a:t>2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range: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Cambria Math"/>
                <a:cs typeface="Cambria Math"/>
              </a:rPr>
              <a:t>300</a:t>
            </a:r>
            <a:r>
              <a:rPr dirty="0" sz="2000" spc="-4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2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2,000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63004" y="598487"/>
            <a:ext cx="1865630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sz="2000">
                <a:latin typeface="Cambria Math"/>
                <a:cs typeface="Cambria Math"/>
              </a:rPr>
              <a:t>:</a:t>
            </a:r>
            <a:r>
              <a:rPr dirty="0" sz="2000" spc="40">
                <a:latin typeface="Cambria Math"/>
                <a:cs typeface="Cambria Math"/>
              </a:rPr>
              <a:t>  </a:t>
            </a:r>
            <a:r>
              <a:rPr dirty="0" sz="2000">
                <a:latin typeface="Arial"/>
                <a:cs typeface="Arial"/>
              </a:rPr>
              <a:t>#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bedrooms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range: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Cambria Math"/>
                <a:cs typeface="Cambria Math"/>
              </a:rPr>
              <a:t>0</a:t>
            </a:r>
            <a:r>
              <a:rPr dirty="0" sz="2000" spc="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−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1787" y="1559305"/>
            <a:ext cx="8168640" cy="290576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1285"/>
              </a:spcBef>
            </a:pPr>
            <a:r>
              <a:rPr dirty="0" sz="2000">
                <a:latin typeface="Verdana"/>
                <a:cs typeface="Verdana"/>
              </a:rPr>
              <a:t>House: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45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4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2000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45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6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5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C00000"/>
                </a:solidFill>
                <a:latin typeface="Cambria Math"/>
                <a:cs typeface="Cambria Math"/>
              </a:rPr>
              <a:t>𝑝𝑟𝑖𝑐𝑒</a:t>
            </a:r>
            <a:r>
              <a:rPr dirty="0" sz="2000" spc="12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6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$500</a:t>
            </a:r>
            <a:r>
              <a:rPr dirty="0" sz="2000" spc="-10"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  <a:p>
            <a:pPr algn="ctr" marR="595630">
              <a:lnSpc>
                <a:spcPct val="100000"/>
              </a:lnSpc>
              <a:spcBef>
                <a:spcPts val="1190"/>
              </a:spcBef>
            </a:pPr>
            <a:r>
              <a:rPr dirty="0" sz="2000">
                <a:latin typeface="Verdana"/>
                <a:cs typeface="Verdana"/>
              </a:rPr>
              <a:t>size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 parameters</a:t>
            </a:r>
            <a:r>
              <a:rPr dirty="0" sz="2000" spc="-225"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1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-209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95"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000" spc="-25"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  <a:p>
            <a:pPr marL="152400">
              <a:lnSpc>
                <a:spcPct val="100000"/>
              </a:lnSpc>
              <a:spcBef>
                <a:spcPts val="2290"/>
              </a:spcBef>
              <a:tabLst>
                <a:tab pos="1363345" algn="l"/>
                <a:tab pos="2507615" algn="l"/>
                <a:tab pos="4324985" algn="l"/>
                <a:tab pos="5526405" algn="l"/>
                <a:tab pos="6623050" algn="l"/>
              </a:tabLst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419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 </a:t>
            </a:r>
            <a:r>
              <a:rPr dirty="0" sz="2000" spc="-25">
                <a:latin typeface="Cambria Math"/>
                <a:cs typeface="Cambria Math"/>
              </a:rPr>
              <a:t>50,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5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82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-104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0.1,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12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50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419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 </a:t>
            </a:r>
            <a:r>
              <a:rPr dirty="0" sz="2000" spc="-20">
                <a:latin typeface="Cambria Math"/>
                <a:cs typeface="Cambria Math"/>
              </a:rPr>
              <a:t>0.1,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5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82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-104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50,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12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mbria Math"/>
              <a:cs typeface="Cambria Math"/>
            </a:endParaRPr>
          </a:p>
          <a:p>
            <a:pPr marL="217170">
              <a:lnSpc>
                <a:spcPct val="100000"/>
              </a:lnSpc>
              <a:tabLst>
                <a:tab pos="4335780" algn="l"/>
              </a:tabLst>
            </a:pP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𝑝</a:t>
            </a:r>
            <a:r>
              <a:rPr dirty="0" baseline="11111" sz="3000">
                <a:solidFill>
                  <a:srgbClr val="FF40FF"/>
                </a:solidFill>
                <a:latin typeface="Cambria Math"/>
                <a:cs typeface="Cambria Math"/>
              </a:rPr>
              <a:t>෣</a:t>
            </a: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𝑟𝑖𝑐𝑒</a:t>
            </a:r>
            <a:r>
              <a:rPr dirty="0" sz="2000" spc="75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50</a:t>
            </a:r>
            <a:r>
              <a:rPr dirty="0" sz="2000" spc="-5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∗</a:t>
            </a:r>
            <a:r>
              <a:rPr dirty="0" sz="2000" spc="2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2000</a:t>
            </a:r>
            <a:r>
              <a:rPr dirty="0" sz="2000" spc="3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7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0.1</a:t>
            </a:r>
            <a:r>
              <a:rPr dirty="0" sz="2000" spc="2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∗</a:t>
            </a:r>
            <a:r>
              <a:rPr dirty="0" sz="2000" spc="-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5</a:t>
            </a:r>
            <a:r>
              <a:rPr dirty="0" sz="2000" spc="2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50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baseline="1388" sz="3000">
                <a:solidFill>
                  <a:srgbClr val="FF40FF"/>
                </a:solidFill>
                <a:latin typeface="Cambria Math"/>
                <a:cs typeface="Cambria Math"/>
              </a:rPr>
              <a:t>𝑝</a:t>
            </a:r>
            <a:r>
              <a:rPr dirty="0" baseline="11111" sz="3000">
                <a:solidFill>
                  <a:srgbClr val="FF40FF"/>
                </a:solidFill>
                <a:latin typeface="Cambria Math"/>
                <a:cs typeface="Cambria Math"/>
              </a:rPr>
              <a:t>෣</a:t>
            </a:r>
            <a:r>
              <a:rPr dirty="0" baseline="1388" sz="3000">
                <a:solidFill>
                  <a:srgbClr val="FF40FF"/>
                </a:solidFill>
                <a:latin typeface="Cambria Math"/>
                <a:cs typeface="Cambria Math"/>
              </a:rPr>
              <a:t>𝑟𝑖𝑐𝑒</a:t>
            </a:r>
            <a:r>
              <a:rPr dirty="0" baseline="1388" sz="3000" spc="112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baseline="1388" sz="3000">
                <a:latin typeface="Cambria Math"/>
                <a:cs typeface="Cambria Math"/>
              </a:rPr>
              <a:t>=</a:t>
            </a:r>
            <a:r>
              <a:rPr dirty="0" baseline="1388" sz="3000" spc="247">
                <a:latin typeface="Cambria Math"/>
                <a:cs typeface="Cambria Math"/>
              </a:rPr>
              <a:t> </a:t>
            </a:r>
            <a:r>
              <a:rPr dirty="0" baseline="1388" sz="3000">
                <a:solidFill>
                  <a:srgbClr val="0096FF"/>
                </a:solidFill>
                <a:latin typeface="Cambria Math"/>
                <a:cs typeface="Cambria Math"/>
              </a:rPr>
              <a:t>0.1</a:t>
            </a:r>
            <a:r>
              <a:rPr dirty="0" baseline="1388" sz="3000" spc="-82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baseline="1388" sz="3000">
                <a:latin typeface="Cambria Math"/>
                <a:cs typeface="Cambria Math"/>
              </a:rPr>
              <a:t>∗</a:t>
            </a:r>
            <a:r>
              <a:rPr dirty="0" baseline="1388" sz="3000" spc="30">
                <a:latin typeface="Cambria Math"/>
                <a:cs typeface="Cambria Math"/>
              </a:rPr>
              <a:t> </a:t>
            </a:r>
            <a:r>
              <a:rPr dirty="0" baseline="1388" sz="3000">
                <a:solidFill>
                  <a:srgbClr val="FF9300"/>
                </a:solidFill>
                <a:latin typeface="Cambria Math"/>
                <a:cs typeface="Cambria Math"/>
              </a:rPr>
              <a:t>2000𝑘</a:t>
            </a:r>
            <a:r>
              <a:rPr dirty="0" baseline="1388" sz="3000" spc="-8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baseline="1388" sz="3000">
                <a:latin typeface="Cambria Math"/>
                <a:cs typeface="Cambria Math"/>
              </a:rPr>
              <a:t>+</a:t>
            </a:r>
            <a:r>
              <a:rPr dirty="0" baseline="1388" sz="3000" spc="15">
                <a:latin typeface="Cambria Math"/>
                <a:cs typeface="Cambria Math"/>
              </a:rPr>
              <a:t> </a:t>
            </a:r>
            <a:r>
              <a:rPr dirty="0" baseline="1388" sz="3000">
                <a:solidFill>
                  <a:srgbClr val="0096FF"/>
                </a:solidFill>
                <a:latin typeface="Cambria Math"/>
                <a:cs typeface="Cambria Math"/>
              </a:rPr>
              <a:t>50</a:t>
            </a:r>
            <a:r>
              <a:rPr dirty="0" baseline="1388" sz="3000" spc="37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baseline="1388" sz="3000">
                <a:latin typeface="Cambria Math"/>
                <a:cs typeface="Cambria Math"/>
              </a:rPr>
              <a:t>∗</a:t>
            </a:r>
            <a:r>
              <a:rPr dirty="0" baseline="1388" sz="3000" spc="30">
                <a:latin typeface="Cambria Math"/>
                <a:cs typeface="Cambria Math"/>
              </a:rPr>
              <a:t> </a:t>
            </a:r>
            <a:r>
              <a:rPr dirty="0" baseline="1388" sz="3000">
                <a:solidFill>
                  <a:srgbClr val="FF9300"/>
                </a:solidFill>
                <a:latin typeface="Cambria Math"/>
                <a:cs typeface="Cambria Math"/>
              </a:rPr>
              <a:t>5</a:t>
            </a:r>
            <a:r>
              <a:rPr dirty="0" baseline="1388" sz="3000" spc="3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baseline="1388" sz="3000">
                <a:latin typeface="Cambria Math"/>
                <a:cs typeface="Cambria Math"/>
              </a:rPr>
              <a:t>+</a:t>
            </a:r>
            <a:r>
              <a:rPr dirty="0" baseline="1388" sz="3000" spc="-97">
                <a:latin typeface="Cambria Math"/>
                <a:cs typeface="Cambria Math"/>
              </a:rPr>
              <a:t> </a:t>
            </a:r>
            <a:r>
              <a:rPr dirty="0" baseline="1388" sz="3000" spc="-982">
                <a:solidFill>
                  <a:srgbClr val="0096FF"/>
                </a:solidFill>
                <a:latin typeface="Cambria Math"/>
                <a:cs typeface="Cambria Math"/>
              </a:rPr>
              <a:t>50</a:t>
            </a:r>
            <a:endParaRPr baseline="1388"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mbria Math"/>
              <a:cs typeface="Cambria Math"/>
            </a:endParaRPr>
          </a:p>
          <a:p>
            <a:pPr marL="217170">
              <a:lnSpc>
                <a:spcPct val="100000"/>
              </a:lnSpc>
              <a:tabLst>
                <a:tab pos="4335780" algn="l"/>
              </a:tabLst>
            </a:pP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𝑝</a:t>
            </a:r>
            <a:r>
              <a:rPr dirty="0" baseline="9722" sz="3000">
                <a:solidFill>
                  <a:srgbClr val="FF40FF"/>
                </a:solidFill>
                <a:latin typeface="Cambria Math"/>
                <a:cs typeface="Cambria Math"/>
              </a:rPr>
              <a:t>෣</a:t>
            </a: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𝑟𝑖𝑐𝑒</a:t>
            </a:r>
            <a:r>
              <a:rPr dirty="0" sz="2000" spc="25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1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$</a:t>
            </a:r>
            <a:r>
              <a:rPr dirty="0" sz="2000" spc="-10">
                <a:solidFill>
                  <a:srgbClr val="FF40FF"/>
                </a:solidFill>
                <a:latin typeface="Cambria Math"/>
                <a:cs typeface="Cambria Math"/>
              </a:rPr>
              <a:t>100,050.5</a:t>
            </a:r>
            <a:r>
              <a:rPr dirty="0" sz="2000" spc="-10">
                <a:solidFill>
                  <a:srgbClr val="FF40FF"/>
                </a:solidFill>
                <a:latin typeface="Verdana"/>
                <a:cs typeface="Verdana"/>
              </a:rPr>
              <a:t>k</a:t>
            </a:r>
            <a:r>
              <a:rPr dirty="0" sz="2000">
                <a:solidFill>
                  <a:srgbClr val="FF40FF"/>
                </a:solidFill>
                <a:latin typeface="Verdana"/>
                <a:cs typeface="Verdana"/>
              </a:rPr>
              <a:t>	</a:t>
            </a:r>
            <a:r>
              <a:rPr dirty="0" baseline="1388" sz="3000">
                <a:solidFill>
                  <a:srgbClr val="FF40FF"/>
                </a:solidFill>
                <a:latin typeface="Cambria Math"/>
                <a:cs typeface="Cambria Math"/>
              </a:rPr>
              <a:t>𝑝</a:t>
            </a:r>
            <a:r>
              <a:rPr dirty="0" baseline="11111" sz="3000">
                <a:solidFill>
                  <a:srgbClr val="FF40FF"/>
                </a:solidFill>
                <a:latin typeface="Cambria Math"/>
                <a:cs typeface="Cambria Math"/>
              </a:rPr>
              <a:t>෣</a:t>
            </a:r>
            <a:r>
              <a:rPr dirty="0" baseline="1388" sz="3000">
                <a:solidFill>
                  <a:srgbClr val="FF40FF"/>
                </a:solidFill>
                <a:latin typeface="Cambria Math"/>
                <a:cs typeface="Cambria Math"/>
              </a:rPr>
              <a:t>𝑟𝑖𝑐𝑒</a:t>
            </a:r>
            <a:r>
              <a:rPr dirty="0" baseline="1388" sz="3000" spc="37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baseline="1388" sz="3000">
                <a:latin typeface="Cambria Math"/>
                <a:cs typeface="Cambria Math"/>
              </a:rPr>
              <a:t>=</a:t>
            </a:r>
            <a:r>
              <a:rPr dirty="0" baseline="1388" sz="3000" spc="165">
                <a:latin typeface="Cambria Math"/>
                <a:cs typeface="Cambria Math"/>
              </a:rPr>
              <a:t> </a:t>
            </a:r>
            <a:r>
              <a:rPr dirty="0" baseline="1388" sz="3000" spc="-15">
                <a:latin typeface="Cambria Math"/>
                <a:cs typeface="Cambria Math"/>
              </a:rPr>
              <a:t>$</a:t>
            </a:r>
            <a:r>
              <a:rPr dirty="0" baseline="1388" sz="3000" spc="-15">
                <a:solidFill>
                  <a:srgbClr val="FF40FF"/>
                </a:solidFill>
                <a:latin typeface="Cambria Math"/>
                <a:cs typeface="Cambria Math"/>
              </a:rPr>
              <a:t>500</a:t>
            </a:r>
            <a:r>
              <a:rPr dirty="0" baseline="1388" sz="3000" spc="-15">
                <a:solidFill>
                  <a:srgbClr val="FF40FF"/>
                </a:solidFill>
                <a:latin typeface="Verdana"/>
                <a:cs typeface="Verdana"/>
              </a:rPr>
              <a:t>k</a:t>
            </a:r>
            <a:endParaRPr baseline="1388" sz="30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70" y="1116583"/>
            <a:ext cx="103441" cy="1600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234" y="1336166"/>
            <a:ext cx="506141" cy="17640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4583" y="1835530"/>
            <a:ext cx="413841" cy="13754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7169" y="1811908"/>
            <a:ext cx="953388" cy="24891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73593" y="1764664"/>
            <a:ext cx="1076832" cy="2406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0069" y="3818153"/>
            <a:ext cx="353205" cy="17906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0473" y="3677665"/>
            <a:ext cx="1153795" cy="939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2625" y="3857371"/>
            <a:ext cx="618871" cy="15499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23734" y="3686302"/>
            <a:ext cx="692531" cy="9893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58532" y="3857650"/>
            <a:ext cx="637286" cy="17368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03788" y="1301877"/>
            <a:ext cx="248835" cy="19659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20188" y="1125474"/>
            <a:ext cx="1174114" cy="35191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89014" y="4222813"/>
            <a:ext cx="586612" cy="16353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86781" y="4103738"/>
            <a:ext cx="1397554" cy="248894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7210425" y="1277238"/>
            <a:ext cx="648970" cy="380365"/>
            <a:chOff x="7210425" y="1277238"/>
            <a:chExt cx="648970" cy="380365"/>
          </a:xfrm>
        </p:grpSpPr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0468" y="1277238"/>
              <a:ext cx="558418" cy="21285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10425" y="1476375"/>
              <a:ext cx="180975" cy="180975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78354" y="129539"/>
            <a:ext cx="5228590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parameter</a:t>
            </a:r>
            <a:r>
              <a:rPr dirty="0" spc="35"/>
              <a:t> </a:t>
            </a:r>
            <a:r>
              <a:rPr dirty="0" spc="-10"/>
              <a:t>values</a:t>
            </a:r>
          </a:p>
        </p:txBody>
      </p:sp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37073" y="1245235"/>
            <a:ext cx="649351" cy="35496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61274" y="3656710"/>
            <a:ext cx="343864" cy="29149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91050" y="1457325"/>
            <a:ext cx="180975" cy="18097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429125" y="2009775"/>
            <a:ext cx="180975" cy="171450"/>
          </a:xfrm>
          <a:prstGeom prst="rect">
            <a:avLst/>
          </a:prstGeom>
        </p:spPr>
      </p:pic>
      <p:grpSp>
        <p:nvGrpSpPr>
          <p:cNvPr id="29" name="object 29" descr=""/>
          <p:cNvGrpSpPr/>
          <p:nvPr/>
        </p:nvGrpSpPr>
        <p:grpSpPr>
          <a:xfrm>
            <a:off x="342900" y="2462276"/>
            <a:ext cx="8225790" cy="2061845"/>
            <a:chOff x="342900" y="2462276"/>
            <a:chExt cx="8225790" cy="2061845"/>
          </a:xfrm>
        </p:grpSpPr>
        <p:sp>
          <p:nvSpPr>
            <p:cNvPr id="30" name="object 30" descr=""/>
            <p:cNvSpPr/>
            <p:nvPr/>
          </p:nvSpPr>
          <p:spPr>
            <a:xfrm>
              <a:off x="4529201" y="2462276"/>
              <a:ext cx="0" cy="2061845"/>
            </a:xfrm>
            <a:custGeom>
              <a:avLst/>
              <a:gdLst/>
              <a:ahLst/>
              <a:cxnLst/>
              <a:rect l="l" t="t" r="r" b="b"/>
              <a:pathLst>
                <a:path w="0" h="2061845">
                  <a:moveTo>
                    <a:pt x="0" y="0"/>
                  </a:moveTo>
                  <a:lnTo>
                    <a:pt x="0" y="2061514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05123" y="2565400"/>
              <a:ext cx="440943" cy="19050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80026" y="2557018"/>
              <a:ext cx="451485" cy="15748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36224" y="3098800"/>
              <a:ext cx="594955" cy="20294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525" y="3324225"/>
              <a:ext cx="180975" cy="1809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69740" y="3775964"/>
              <a:ext cx="144525" cy="153162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29460" y="3697605"/>
              <a:ext cx="287083" cy="5511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35746" y="3822319"/>
              <a:ext cx="432434" cy="17402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2900" y="2609850"/>
              <a:ext cx="180975" cy="18097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62650" y="3130042"/>
              <a:ext cx="863443" cy="40373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73582" y="4199623"/>
              <a:ext cx="1514369" cy="27285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35938" y="3824859"/>
              <a:ext cx="907164" cy="182422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10027" y="3831209"/>
              <a:ext cx="151586" cy="18007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22380" y="3675507"/>
              <a:ext cx="1176293" cy="121793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29761" y="3817493"/>
              <a:ext cx="146685" cy="175183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55637" y="3676142"/>
              <a:ext cx="740207" cy="97281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894967" y="655701"/>
          <a:ext cx="537972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867535"/>
                <a:gridCol w="2051685"/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size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feature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solidFill>
                            <a:srgbClr val="FF9300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baseline="-15873" sz="1575" spc="-37">
                          <a:solidFill>
                            <a:srgbClr val="FF9300"/>
                          </a:solidFill>
                          <a:latin typeface="Cambria Math"/>
                          <a:cs typeface="Cambria Math"/>
                        </a:rPr>
                        <a:t>𝑗</a:t>
                      </a:r>
                      <a:endParaRPr baseline="-15873" sz="1575">
                        <a:latin typeface="Cambria Math"/>
                        <a:cs typeface="Cambria Math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size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parameter</a:t>
                      </a:r>
                      <a:r>
                        <a:rPr dirty="0" sz="14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solidFill>
                            <a:srgbClr val="0096FF"/>
                          </a:solidFill>
                          <a:latin typeface="Cambria Math"/>
                          <a:cs typeface="Cambria Math"/>
                        </a:rPr>
                        <a:t>𝑤</a:t>
                      </a:r>
                      <a:r>
                        <a:rPr dirty="0" baseline="-15873" sz="1575" spc="-37">
                          <a:solidFill>
                            <a:srgbClr val="0096FF"/>
                          </a:solidFill>
                          <a:latin typeface="Cambria Math"/>
                          <a:cs typeface="Cambria Math"/>
                        </a:rPr>
                        <a:t>𝑗</a:t>
                      </a:r>
                      <a:endParaRPr baseline="-15873" sz="1575">
                        <a:latin typeface="Cambria Math"/>
                        <a:cs typeface="Cambria Math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size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feet</a:t>
                      </a:r>
                      <a:r>
                        <a:rPr dirty="0" baseline="27777" sz="1350" spc="-15">
                          <a:latin typeface="Cambria Math"/>
                          <a:cs typeface="Cambria Math"/>
                        </a:rPr>
                        <a:t>2</a:t>
                      </a:r>
                      <a:endParaRPr baseline="27777" sz="1350">
                        <a:latin typeface="Cambria Math"/>
                        <a:cs typeface="Cambria Math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#bedrooms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3533775" y="1152525"/>
            <a:ext cx="1013460" cy="114300"/>
          </a:xfrm>
          <a:custGeom>
            <a:avLst/>
            <a:gdLst/>
            <a:ahLst/>
            <a:cxnLst/>
            <a:rect l="l" t="t" r="r" b="b"/>
            <a:pathLst>
              <a:path w="101346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13460" h="114300">
                <a:moveTo>
                  <a:pt x="898651" y="0"/>
                </a:moveTo>
                <a:lnTo>
                  <a:pt x="898651" y="114300"/>
                </a:lnTo>
                <a:lnTo>
                  <a:pt x="974851" y="76200"/>
                </a:lnTo>
                <a:lnTo>
                  <a:pt x="917701" y="76200"/>
                </a:lnTo>
                <a:lnTo>
                  <a:pt x="917701" y="38100"/>
                </a:lnTo>
                <a:lnTo>
                  <a:pt x="974851" y="38100"/>
                </a:lnTo>
                <a:lnTo>
                  <a:pt x="898651" y="0"/>
                </a:lnTo>
                <a:close/>
              </a:path>
              <a:path w="101346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13460" h="114300">
                <a:moveTo>
                  <a:pt x="89865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8651" y="76200"/>
                </a:lnTo>
                <a:lnTo>
                  <a:pt x="898651" y="38100"/>
                </a:lnTo>
                <a:close/>
              </a:path>
              <a:path w="1013460" h="114300">
                <a:moveTo>
                  <a:pt x="974851" y="38100"/>
                </a:moveTo>
                <a:lnTo>
                  <a:pt x="917701" y="38100"/>
                </a:lnTo>
                <a:lnTo>
                  <a:pt x="917701" y="76200"/>
                </a:lnTo>
                <a:lnTo>
                  <a:pt x="974851" y="76200"/>
                </a:lnTo>
                <a:lnTo>
                  <a:pt x="1012951" y="57150"/>
                </a:lnTo>
                <a:lnTo>
                  <a:pt x="974851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29250" y="1162050"/>
            <a:ext cx="511175" cy="114300"/>
          </a:xfrm>
          <a:custGeom>
            <a:avLst/>
            <a:gdLst/>
            <a:ahLst/>
            <a:cxnLst/>
            <a:rect l="l" t="t" r="r" b="b"/>
            <a:pathLst>
              <a:path w="5111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1175" h="114300">
                <a:moveTo>
                  <a:pt x="396748" y="0"/>
                </a:moveTo>
                <a:lnTo>
                  <a:pt x="396748" y="114300"/>
                </a:lnTo>
                <a:lnTo>
                  <a:pt x="472948" y="76200"/>
                </a:lnTo>
                <a:lnTo>
                  <a:pt x="415798" y="76200"/>
                </a:lnTo>
                <a:lnTo>
                  <a:pt x="415798" y="38100"/>
                </a:lnTo>
                <a:lnTo>
                  <a:pt x="472948" y="38100"/>
                </a:lnTo>
                <a:lnTo>
                  <a:pt x="396748" y="0"/>
                </a:lnTo>
                <a:close/>
              </a:path>
              <a:path w="51117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11175" h="114300">
                <a:moveTo>
                  <a:pt x="39674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96748" y="76200"/>
                </a:lnTo>
                <a:lnTo>
                  <a:pt x="396748" y="38100"/>
                </a:lnTo>
                <a:close/>
              </a:path>
              <a:path w="511175" h="114300">
                <a:moveTo>
                  <a:pt x="472948" y="38100"/>
                </a:moveTo>
                <a:lnTo>
                  <a:pt x="415798" y="38100"/>
                </a:lnTo>
                <a:lnTo>
                  <a:pt x="415798" y="76200"/>
                </a:lnTo>
                <a:lnTo>
                  <a:pt x="472948" y="76200"/>
                </a:lnTo>
                <a:lnTo>
                  <a:pt x="511048" y="57150"/>
                </a:lnTo>
                <a:lnTo>
                  <a:pt x="472948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533775" y="1562100"/>
            <a:ext cx="511175" cy="114300"/>
          </a:xfrm>
          <a:custGeom>
            <a:avLst/>
            <a:gdLst/>
            <a:ahLst/>
            <a:cxnLst/>
            <a:rect l="l" t="t" r="r" b="b"/>
            <a:pathLst>
              <a:path w="5111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1175" h="114300">
                <a:moveTo>
                  <a:pt x="396748" y="0"/>
                </a:moveTo>
                <a:lnTo>
                  <a:pt x="396748" y="114300"/>
                </a:lnTo>
                <a:lnTo>
                  <a:pt x="472948" y="76200"/>
                </a:lnTo>
                <a:lnTo>
                  <a:pt x="415798" y="76200"/>
                </a:lnTo>
                <a:lnTo>
                  <a:pt x="415798" y="38100"/>
                </a:lnTo>
                <a:lnTo>
                  <a:pt x="472948" y="38100"/>
                </a:lnTo>
                <a:lnTo>
                  <a:pt x="396748" y="0"/>
                </a:lnTo>
                <a:close/>
              </a:path>
              <a:path w="51117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11175" h="114300">
                <a:moveTo>
                  <a:pt x="39674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96748" y="76200"/>
                </a:lnTo>
                <a:lnTo>
                  <a:pt x="396748" y="38100"/>
                </a:lnTo>
                <a:close/>
              </a:path>
              <a:path w="511175" h="114300">
                <a:moveTo>
                  <a:pt x="472948" y="38100"/>
                </a:moveTo>
                <a:lnTo>
                  <a:pt x="415798" y="38100"/>
                </a:lnTo>
                <a:lnTo>
                  <a:pt x="415798" y="76200"/>
                </a:lnTo>
                <a:lnTo>
                  <a:pt x="472948" y="76200"/>
                </a:lnTo>
                <a:lnTo>
                  <a:pt x="511048" y="57150"/>
                </a:lnTo>
                <a:lnTo>
                  <a:pt x="472948" y="3810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29250" y="1562100"/>
            <a:ext cx="1013460" cy="114300"/>
          </a:xfrm>
          <a:custGeom>
            <a:avLst/>
            <a:gdLst/>
            <a:ahLst/>
            <a:cxnLst/>
            <a:rect l="l" t="t" r="r" b="b"/>
            <a:pathLst>
              <a:path w="101346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13460" h="114300">
                <a:moveTo>
                  <a:pt x="898651" y="0"/>
                </a:moveTo>
                <a:lnTo>
                  <a:pt x="898651" y="114300"/>
                </a:lnTo>
                <a:lnTo>
                  <a:pt x="974851" y="76200"/>
                </a:lnTo>
                <a:lnTo>
                  <a:pt x="917701" y="76200"/>
                </a:lnTo>
                <a:lnTo>
                  <a:pt x="917701" y="38100"/>
                </a:lnTo>
                <a:lnTo>
                  <a:pt x="974851" y="38100"/>
                </a:lnTo>
                <a:lnTo>
                  <a:pt x="898651" y="0"/>
                </a:lnTo>
                <a:close/>
              </a:path>
              <a:path w="101346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13460" h="114300">
                <a:moveTo>
                  <a:pt x="89865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98651" y="76200"/>
                </a:lnTo>
                <a:lnTo>
                  <a:pt x="898651" y="38100"/>
                </a:lnTo>
                <a:close/>
              </a:path>
              <a:path w="1013460" h="114300">
                <a:moveTo>
                  <a:pt x="974851" y="38100"/>
                </a:moveTo>
                <a:lnTo>
                  <a:pt x="917701" y="38100"/>
                </a:lnTo>
                <a:lnTo>
                  <a:pt x="917701" y="76200"/>
                </a:lnTo>
                <a:lnTo>
                  <a:pt x="974851" y="76200"/>
                </a:lnTo>
                <a:lnTo>
                  <a:pt x="1012951" y="57150"/>
                </a:lnTo>
                <a:lnTo>
                  <a:pt x="974851" y="381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5978" y="1949704"/>
            <a:ext cx="114935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solidFill>
                  <a:srgbClr val="FF9300"/>
                </a:solidFill>
                <a:latin typeface="Verdana"/>
                <a:cs typeface="Verdana"/>
              </a:rPr>
              <a:t>Features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13451" y="1949704"/>
            <a:ext cx="150177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0">
                <a:solidFill>
                  <a:srgbClr val="0096FF"/>
                </a:solidFill>
                <a:latin typeface="Verdana"/>
                <a:cs typeface="Verdana"/>
              </a:rPr>
              <a:t>Parameters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57323"/>
            <a:ext cx="2035175" cy="182304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537588" y="4251642"/>
            <a:ext cx="12172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89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8435" y="2931477"/>
            <a:ext cx="1045210" cy="462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5520" y="2466848"/>
            <a:ext cx="2228723" cy="1805317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502909" y="4269740"/>
            <a:ext cx="12553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16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feet</a:t>
            </a:r>
            <a:r>
              <a:rPr dirty="0" baseline="27777" sz="1350" spc="-30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18051" y="2931477"/>
            <a:ext cx="1042035" cy="462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1435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 spc="-37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620" y="3889184"/>
            <a:ext cx="125984" cy="1333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18" y="3664203"/>
            <a:ext cx="114896" cy="130809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4167251" y="1986026"/>
            <a:ext cx="0" cy="2421255"/>
          </a:xfrm>
          <a:custGeom>
            <a:avLst/>
            <a:gdLst/>
            <a:ahLst/>
            <a:cxnLst/>
            <a:rect l="l" t="t" r="r" b="b"/>
            <a:pathLst>
              <a:path w="0" h="2421254">
                <a:moveTo>
                  <a:pt x="0" y="0"/>
                </a:moveTo>
                <a:lnTo>
                  <a:pt x="0" y="2421178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4426" y="2389123"/>
            <a:ext cx="1689429" cy="34061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40319" y="2729102"/>
            <a:ext cx="585977" cy="362966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6375653" y="2378201"/>
            <a:ext cx="1537970" cy="645160"/>
            <a:chOff x="6375653" y="2378201"/>
            <a:chExt cx="1537970" cy="645160"/>
          </a:xfrm>
        </p:grpSpPr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5653" y="2802889"/>
              <a:ext cx="1150747" cy="22021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308976" y="2389631"/>
              <a:ext cx="604520" cy="238760"/>
            </a:xfrm>
            <a:custGeom>
              <a:avLst/>
              <a:gdLst/>
              <a:ahLst/>
              <a:cxnLst/>
              <a:rect l="l" t="t" r="r" b="b"/>
              <a:pathLst>
                <a:path w="604520" h="238760">
                  <a:moveTo>
                    <a:pt x="528447" y="0"/>
                  </a:moveTo>
                  <a:lnTo>
                    <a:pt x="525018" y="9651"/>
                  </a:lnTo>
                  <a:lnTo>
                    <a:pt x="538807" y="15654"/>
                  </a:lnTo>
                  <a:lnTo>
                    <a:pt x="550656" y="23955"/>
                  </a:lnTo>
                  <a:lnTo>
                    <a:pt x="574746" y="62404"/>
                  </a:lnTo>
                  <a:lnTo>
                    <a:pt x="582676" y="117982"/>
                  </a:lnTo>
                  <a:lnTo>
                    <a:pt x="581794" y="138955"/>
                  </a:lnTo>
                  <a:lnTo>
                    <a:pt x="568578" y="190373"/>
                  </a:lnTo>
                  <a:lnTo>
                    <a:pt x="538968" y="222573"/>
                  </a:lnTo>
                  <a:lnTo>
                    <a:pt x="525399" y="228600"/>
                  </a:lnTo>
                  <a:lnTo>
                    <a:pt x="528447" y="238251"/>
                  </a:lnTo>
                  <a:lnTo>
                    <a:pt x="573952" y="211195"/>
                  </a:lnTo>
                  <a:lnTo>
                    <a:pt x="599519" y="161258"/>
                  </a:lnTo>
                  <a:lnTo>
                    <a:pt x="604393" y="119253"/>
                  </a:lnTo>
                  <a:lnTo>
                    <a:pt x="603156" y="97397"/>
                  </a:lnTo>
                  <a:lnTo>
                    <a:pt x="593302" y="58638"/>
                  </a:lnTo>
                  <a:lnTo>
                    <a:pt x="560816" y="15319"/>
                  </a:lnTo>
                  <a:lnTo>
                    <a:pt x="545685" y="6260"/>
                  </a:lnTo>
                  <a:lnTo>
                    <a:pt x="528447" y="0"/>
                  </a:lnTo>
                  <a:close/>
                </a:path>
                <a:path w="604520" h="238760">
                  <a:moveTo>
                    <a:pt x="75946" y="0"/>
                  </a:moveTo>
                  <a:lnTo>
                    <a:pt x="30440" y="27164"/>
                  </a:lnTo>
                  <a:lnTo>
                    <a:pt x="4873" y="77184"/>
                  </a:lnTo>
                  <a:lnTo>
                    <a:pt x="0" y="119253"/>
                  </a:lnTo>
                  <a:lnTo>
                    <a:pt x="1216" y="141089"/>
                  </a:lnTo>
                  <a:lnTo>
                    <a:pt x="10983" y="179760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867" y="228600"/>
                  </a:lnTo>
                  <a:lnTo>
                    <a:pt x="65317" y="222573"/>
                  </a:lnTo>
                  <a:lnTo>
                    <a:pt x="53625" y="214201"/>
                  </a:lnTo>
                  <a:lnTo>
                    <a:pt x="29646" y="175186"/>
                  </a:lnTo>
                  <a:lnTo>
                    <a:pt x="21717" y="117982"/>
                  </a:lnTo>
                  <a:lnTo>
                    <a:pt x="22598" y="97647"/>
                  </a:lnTo>
                  <a:lnTo>
                    <a:pt x="35814" y="47498"/>
                  </a:lnTo>
                  <a:lnTo>
                    <a:pt x="65532" y="15654"/>
                  </a:lnTo>
                  <a:lnTo>
                    <a:pt x="79248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91145" y="2378201"/>
              <a:ext cx="199390" cy="62230"/>
            </a:xfrm>
            <a:custGeom>
              <a:avLst/>
              <a:gdLst/>
              <a:ahLst/>
              <a:cxnLst/>
              <a:rect l="l" t="t" r="r" b="b"/>
              <a:pathLst>
                <a:path w="199390" h="62230">
                  <a:moveTo>
                    <a:pt x="167894" y="0"/>
                  </a:moveTo>
                  <a:lnTo>
                    <a:pt x="161162" y="7493"/>
                  </a:lnTo>
                  <a:lnTo>
                    <a:pt x="181355" y="25018"/>
                  </a:lnTo>
                  <a:lnTo>
                    <a:pt x="0" y="25018"/>
                  </a:lnTo>
                  <a:lnTo>
                    <a:pt x="0" y="36830"/>
                  </a:lnTo>
                  <a:lnTo>
                    <a:pt x="181355" y="36830"/>
                  </a:lnTo>
                  <a:lnTo>
                    <a:pt x="161162" y="54229"/>
                  </a:lnTo>
                  <a:lnTo>
                    <a:pt x="167894" y="61849"/>
                  </a:lnTo>
                  <a:lnTo>
                    <a:pt x="199389" y="34543"/>
                  </a:lnTo>
                  <a:lnTo>
                    <a:pt x="199389" y="27305"/>
                  </a:lnTo>
                  <a:lnTo>
                    <a:pt x="16789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176134" y="2314829"/>
            <a:ext cx="66040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45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75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17116" y="99060"/>
            <a:ext cx="5559425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dirty="0" spc="-75"/>
              <a:t> </a:t>
            </a:r>
            <a:r>
              <a:rPr dirty="0"/>
              <a:t>size</a:t>
            </a:r>
            <a:r>
              <a:rPr dirty="0" spc="1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parameter</a:t>
            </a:r>
            <a:r>
              <a:rPr dirty="0" spc="15"/>
              <a:t> </a:t>
            </a:r>
            <a:r>
              <a:rPr dirty="0" spc="-20"/>
              <a:t>size</a:t>
            </a:r>
          </a:p>
        </p:txBody>
      </p:sp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0609" y="2533650"/>
            <a:ext cx="677290" cy="1352550"/>
          </a:xfrm>
          <a:prstGeom prst="rect">
            <a:avLst/>
          </a:prstGeom>
        </p:spPr>
      </p:pic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4" y="780923"/>
            <a:ext cx="2567178" cy="376250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71853" y="2496756"/>
            <a:ext cx="12172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89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89" y="1280223"/>
            <a:ext cx="1044575" cy="462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49065" y="705484"/>
            <a:ext cx="6892290" cy="1749425"/>
            <a:chOff x="749065" y="705484"/>
            <a:chExt cx="6892290" cy="174942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65" y="2196845"/>
              <a:ext cx="125977" cy="1333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784" y="1981199"/>
              <a:ext cx="114884" cy="13081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5533" y="705484"/>
              <a:ext cx="2995802" cy="174929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335015" y="2402903"/>
            <a:ext cx="12553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157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feet</a:t>
            </a:r>
            <a:r>
              <a:rPr dirty="0" baseline="27777" sz="1350" spc="-30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86276" y="1284605"/>
            <a:ext cx="1042035" cy="463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4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 spc="-37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037578" y="1312925"/>
            <a:ext cx="604520" cy="250190"/>
            <a:chOff x="7037578" y="1312925"/>
            <a:chExt cx="604520" cy="250190"/>
          </a:xfrm>
        </p:grpSpPr>
        <p:sp>
          <p:nvSpPr>
            <p:cNvPr id="12" name="object 12" descr=""/>
            <p:cNvSpPr/>
            <p:nvPr/>
          </p:nvSpPr>
          <p:spPr>
            <a:xfrm>
              <a:off x="7037578" y="1324482"/>
              <a:ext cx="604520" cy="238125"/>
            </a:xfrm>
            <a:custGeom>
              <a:avLst/>
              <a:gdLst/>
              <a:ahLst/>
              <a:cxnLst/>
              <a:rect l="l" t="t" r="r" b="b"/>
              <a:pathLst>
                <a:path w="604520" h="238125">
                  <a:moveTo>
                    <a:pt x="528574" y="0"/>
                  </a:moveTo>
                  <a:lnTo>
                    <a:pt x="525145" y="9651"/>
                  </a:lnTo>
                  <a:lnTo>
                    <a:pt x="538934" y="15652"/>
                  </a:lnTo>
                  <a:lnTo>
                    <a:pt x="550783" y="23939"/>
                  </a:lnTo>
                  <a:lnTo>
                    <a:pt x="574873" y="62277"/>
                  </a:lnTo>
                  <a:lnTo>
                    <a:pt x="582802" y="117855"/>
                  </a:lnTo>
                  <a:lnTo>
                    <a:pt x="581921" y="138884"/>
                  </a:lnTo>
                  <a:lnTo>
                    <a:pt x="568705" y="190372"/>
                  </a:lnTo>
                  <a:lnTo>
                    <a:pt x="539077" y="222448"/>
                  </a:lnTo>
                  <a:lnTo>
                    <a:pt x="525526" y="228472"/>
                  </a:lnTo>
                  <a:lnTo>
                    <a:pt x="528574" y="238125"/>
                  </a:lnTo>
                  <a:lnTo>
                    <a:pt x="574079" y="211139"/>
                  </a:lnTo>
                  <a:lnTo>
                    <a:pt x="599598" y="161242"/>
                  </a:lnTo>
                  <a:lnTo>
                    <a:pt x="604520" y="119125"/>
                  </a:lnTo>
                  <a:lnTo>
                    <a:pt x="603283" y="97287"/>
                  </a:lnTo>
                  <a:lnTo>
                    <a:pt x="593429" y="58564"/>
                  </a:lnTo>
                  <a:lnTo>
                    <a:pt x="560943" y="15208"/>
                  </a:lnTo>
                  <a:lnTo>
                    <a:pt x="545812" y="6187"/>
                  </a:lnTo>
                  <a:lnTo>
                    <a:pt x="528574" y="0"/>
                  </a:lnTo>
                  <a:close/>
                </a:path>
                <a:path w="604520" h="238125">
                  <a:moveTo>
                    <a:pt x="76073" y="0"/>
                  </a:moveTo>
                  <a:lnTo>
                    <a:pt x="30567" y="27039"/>
                  </a:lnTo>
                  <a:lnTo>
                    <a:pt x="4937" y="77104"/>
                  </a:lnTo>
                  <a:lnTo>
                    <a:pt x="0" y="119125"/>
                  </a:lnTo>
                  <a:lnTo>
                    <a:pt x="1236" y="141035"/>
                  </a:lnTo>
                  <a:lnTo>
                    <a:pt x="11090" y="179758"/>
                  </a:lnTo>
                  <a:lnTo>
                    <a:pt x="43497" y="222932"/>
                  </a:lnTo>
                  <a:lnTo>
                    <a:pt x="76073" y="238125"/>
                  </a:lnTo>
                  <a:lnTo>
                    <a:pt x="78994" y="228472"/>
                  </a:lnTo>
                  <a:lnTo>
                    <a:pt x="65444" y="222448"/>
                  </a:lnTo>
                  <a:lnTo>
                    <a:pt x="53752" y="214090"/>
                  </a:lnTo>
                  <a:lnTo>
                    <a:pt x="29700" y="175131"/>
                  </a:lnTo>
                  <a:lnTo>
                    <a:pt x="21717" y="117855"/>
                  </a:lnTo>
                  <a:lnTo>
                    <a:pt x="22600" y="97520"/>
                  </a:lnTo>
                  <a:lnTo>
                    <a:pt x="35941" y="47370"/>
                  </a:lnTo>
                  <a:lnTo>
                    <a:pt x="65659" y="15652"/>
                  </a:lnTo>
                  <a:lnTo>
                    <a:pt x="79375" y="9651"/>
                  </a:lnTo>
                  <a:lnTo>
                    <a:pt x="76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119747" y="1312925"/>
              <a:ext cx="200025" cy="62230"/>
            </a:xfrm>
            <a:custGeom>
              <a:avLst/>
              <a:gdLst/>
              <a:ahLst/>
              <a:cxnLst/>
              <a:rect l="l" t="t" r="r" b="b"/>
              <a:pathLst>
                <a:path w="200025" h="62230">
                  <a:moveTo>
                    <a:pt x="168021" y="0"/>
                  </a:moveTo>
                  <a:lnTo>
                    <a:pt x="161289" y="7620"/>
                  </a:lnTo>
                  <a:lnTo>
                    <a:pt x="181355" y="25019"/>
                  </a:lnTo>
                  <a:lnTo>
                    <a:pt x="0" y="25019"/>
                  </a:lnTo>
                  <a:lnTo>
                    <a:pt x="0" y="36829"/>
                  </a:lnTo>
                  <a:lnTo>
                    <a:pt x="181355" y="36829"/>
                  </a:lnTo>
                  <a:lnTo>
                    <a:pt x="161289" y="54356"/>
                  </a:lnTo>
                  <a:lnTo>
                    <a:pt x="168021" y="61849"/>
                  </a:lnTo>
                  <a:lnTo>
                    <a:pt x="199517" y="34544"/>
                  </a:lnTo>
                  <a:lnTo>
                    <a:pt x="199517" y="27304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904608" y="1248092"/>
            <a:ext cx="6604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45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75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2050" y="2619248"/>
            <a:ext cx="1861693" cy="1614982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313679" y="4113212"/>
            <a:ext cx="12553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16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39234" y="3020377"/>
            <a:ext cx="1044575" cy="673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429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873" sz="1575" spc="-37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 marL="38100" marR="30480">
              <a:lnSpc>
                <a:spcPts val="1650"/>
              </a:lnSpc>
              <a:spcBef>
                <a:spcPts val="13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 rescaled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047230" y="3120644"/>
            <a:ext cx="604520" cy="250190"/>
            <a:chOff x="7047230" y="3120644"/>
            <a:chExt cx="604520" cy="250190"/>
          </a:xfrm>
        </p:grpSpPr>
        <p:sp>
          <p:nvSpPr>
            <p:cNvPr id="19" name="object 19" descr=""/>
            <p:cNvSpPr/>
            <p:nvPr/>
          </p:nvSpPr>
          <p:spPr>
            <a:xfrm>
              <a:off x="7047230" y="3132074"/>
              <a:ext cx="604520" cy="238760"/>
            </a:xfrm>
            <a:custGeom>
              <a:avLst/>
              <a:gdLst/>
              <a:ahLst/>
              <a:cxnLst/>
              <a:rect l="l" t="t" r="r" b="b"/>
              <a:pathLst>
                <a:path w="604520" h="238760">
                  <a:moveTo>
                    <a:pt x="528447" y="0"/>
                  </a:moveTo>
                  <a:lnTo>
                    <a:pt x="525145" y="9778"/>
                  </a:lnTo>
                  <a:lnTo>
                    <a:pt x="538934" y="15708"/>
                  </a:lnTo>
                  <a:lnTo>
                    <a:pt x="550783" y="23971"/>
                  </a:lnTo>
                  <a:lnTo>
                    <a:pt x="574853" y="62404"/>
                  </a:lnTo>
                  <a:lnTo>
                    <a:pt x="582676" y="117982"/>
                  </a:lnTo>
                  <a:lnTo>
                    <a:pt x="581794" y="139009"/>
                  </a:lnTo>
                  <a:lnTo>
                    <a:pt x="568578" y="190373"/>
                  </a:lnTo>
                  <a:lnTo>
                    <a:pt x="539075" y="222573"/>
                  </a:lnTo>
                  <a:lnTo>
                    <a:pt x="525526" y="228600"/>
                  </a:lnTo>
                  <a:lnTo>
                    <a:pt x="528447" y="238251"/>
                  </a:lnTo>
                  <a:lnTo>
                    <a:pt x="573952" y="211195"/>
                  </a:lnTo>
                  <a:lnTo>
                    <a:pt x="599582" y="161305"/>
                  </a:lnTo>
                  <a:lnTo>
                    <a:pt x="604520" y="119252"/>
                  </a:lnTo>
                  <a:lnTo>
                    <a:pt x="603283" y="97414"/>
                  </a:lnTo>
                  <a:lnTo>
                    <a:pt x="593429" y="58691"/>
                  </a:lnTo>
                  <a:lnTo>
                    <a:pt x="560927" y="15319"/>
                  </a:lnTo>
                  <a:lnTo>
                    <a:pt x="545758" y="6260"/>
                  </a:lnTo>
                  <a:lnTo>
                    <a:pt x="528447" y="0"/>
                  </a:lnTo>
                  <a:close/>
                </a:path>
                <a:path w="604520" h="238760">
                  <a:moveTo>
                    <a:pt x="75946" y="0"/>
                  </a:moveTo>
                  <a:lnTo>
                    <a:pt x="30565" y="27164"/>
                  </a:lnTo>
                  <a:lnTo>
                    <a:pt x="4937" y="77231"/>
                  </a:lnTo>
                  <a:lnTo>
                    <a:pt x="0" y="119252"/>
                  </a:lnTo>
                  <a:lnTo>
                    <a:pt x="1216" y="141106"/>
                  </a:lnTo>
                  <a:lnTo>
                    <a:pt x="10983" y="179814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4" y="228600"/>
                  </a:lnTo>
                  <a:lnTo>
                    <a:pt x="65424" y="222573"/>
                  </a:lnTo>
                  <a:lnTo>
                    <a:pt x="53689" y="214201"/>
                  </a:lnTo>
                  <a:lnTo>
                    <a:pt x="29646" y="175204"/>
                  </a:lnTo>
                  <a:lnTo>
                    <a:pt x="21717" y="117982"/>
                  </a:lnTo>
                  <a:lnTo>
                    <a:pt x="22598" y="97647"/>
                  </a:lnTo>
                  <a:lnTo>
                    <a:pt x="35814" y="47498"/>
                  </a:lnTo>
                  <a:lnTo>
                    <a:pt x="65639" y="15708"/>
                  </a:lnTo>
                  <a:lnTo>
                    <a:pt x="79375" y="9778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129399" y="3120644"/>
              <a:ext cx="200025" cy="62230"/>
            </a:xfrm>
            <a:custGeom>
              <a:avLst/>
              <a:gdLst/>
              <a:ahLst/>
              <a:cxnLst/>
              <a:rect l="l" t="t" r="r" b="b"/>
              <a:pathLst>
                <a:path w="200025" h="62230">
                  <a:moveTo>
                    <a:pt x="167894" y="0"/>
                  </a:moveTo>
                  <a:lnTo>
                    <a:pt x="161290" y="7619"/>
                  </a:lnTo>
                  <a:lnTo>
                    <a:pt x="181355" y="25018"/>
                  </a:lnTo>
                  <a:lnTo>
                    <a:pt x="0" y="25018"/>
                  </a:lnTo>
                  <a:lnTo>
                    <a:pt x="0" y="36830"/>
                  </a:lnTo>
                  <a:lnTo>
                    <a:pt x="181355" y="36830"/>
                  </a:lnTo>
                  <a:lnTo>
                    <a:pt x="161290" y="54356"/>
                  </a:lnTo>
                  <a:lnTo>
                    <a:pt x="167894" y="61849"/>
                  </a:lnTo>
                  <a:lnTo>
                    <a:pt x="199517" y="34543"/>
                  </a:lnTo>
                  <a:lnTo>
                    <a:pt x="199517" y="27305"/>
                  </a:lnTo>
                  <a:lnTo>
                    <a:pt x="16789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914133" y="3059112"/>
            <a:ext cx="6604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𝐽</a:t>
            </a:r>
            <a:r>
              <a:rPr dirty="0" sz="2000" spc="45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2000">
                <a:latin typeface="Cambria Math"/>
                <a:cs typeface="Cambria Math"/>
              </a:rPr>
              <a:t>,</a:t>
            </a:r>
            <a:r>
              <a:rPr dirty="0" sz="2000" spc="-175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04289" y="4106545"/>
            <a:ext cx="12172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89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477" y="2949257"/>
            <a:ext cx="1042669" cy="673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ts val="167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  <a:p>
            <a:pPr algn="ctr" marR="635">
              <a:lnSpc>
                <a:spcPts val="1670"/>
              </a:lnSpc>
            </a:pPr>
            <a:r>
              <a:rPr dirty="0" sz="1400" spc="-1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5128" y="721105"/>
            <a:ext cx="585977" cy="36283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98828" y="22860"/>
            <a:ext cx="5871210" cy="74358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dirty="0" spc="-85"/>
              <a:t> </a:t>
            </a:r>
            <a:r>
              <a:rPr dirty="0"/>
              <a:t>size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gradient</a:t>
            </a:r>
            <a:r>
              <a:rPr dirty="0" spc="85"/>
              <a:t> </a:t>
            </a:r>
            <a:r>
              <a:rPr dirty="0" spc="-10"/>
              <a:t>descent</a:t>
            </a:r>
          </a:p>
          <a:p>
            <a:pPr marL="150495">
              <a:lnSpc>
                <a:spcPct val="100000"/>
              </a:lnSpc>
              <a:tabLst>
                <a:tab pos="4003675" algn="l"/>
              </a:tabLst>
            </a:pPr>
            <a:r>
              <a:rPr dirty="0" sz="2000" spc="-10">
                <a:solidFill>
                  <a:srgbClr val="FF9300"/>
                </a:solidFill>
              </a:rPr>
              <a:t>Features</a:t>
            </a:r>
            <a:r>
              <a:rPr dirty="0" sz="2000">
                <a:solidFill>
                  <a:srgbClr val="FF9300"/>
                </a:solidFill>
              </a:rPr>
              <a:t>	</a:t>
            </a:r>
            <a:r>
              <a:rPr dirty="0" sz="2000" spc="-10">
                <a:solidFill>
                  <a:srgbClr val="0096FF"/>
                </a:solidFill>
              </a:rPr>
              <a:t>Parameters</a:t>
            </a:r>
            <a:endParaRPr sz="2000"/>
          </a:p>
        </p:txBody>
      </p:sp>
      <p:sp>
        <p:nvSpPr>
          <p:cNvPr id="26" name="object 26" descr=""/>
          <p:cNvSpPr txBox="1"/>
          <p:nvPr/>
        </p:nvSpPr>
        <p:spPr>
          <a:xfrm>
            <a:off x="1549019" y="4343110"/>
            <a:ext cx="716280" cy="22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 sz="1400" spc="-1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586984" y="4350095"/>
            <a:ext cx="716280" cy="22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70"/>
              </a:lnSpc>
            </a:pPr>
            <a:r>
              <a:rPr dirty="0" sz="1400" spc="-1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819400" cy="5143500"/>
            <a:chOff x="0" y="0"/>
            <a:chExt cx="28194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5574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00" y="1095375"/>
              <a:ext cx="1228725" cy="5334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4" y="1952625"/>
              <a:ext cx="1905000" cy="3429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" y="2181225"/>
              <a:ext cx="2428875" cy="2962274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2905125" y="371475"/>
            <a:ext cx="5715000" cy="47625"/>
          </a:xfrm>
          <a:custGeom>
            <a:avLst/>
            <a:gdLst/>
            <a:ahLst/>
            <a:cxnLst/>
            <a:rect l="l" t="t" r="r" b="b"/>
            <a:pathLst>
              <a:path w="5715000" h="47625">
                <a:moveTo>
                  <a:pt x="5715000" y="0"/>
                </a:moveTo>
                <a:lnTo>
                  <a:pt x="0" y="0"/>
                </a:lnTo>
                <a:lnTo>
                  <a:pt x="0" y="47625"/>
                </a:lnTo>
                <a:lnTo>
                  <a:pt x="5715000" y="47625"/>
                </a:lnTo>
                <a:lnTo>
                  <a:pt x="5715000" y="0"/>
                </a:lnTo>
                <a:close/>
              </a:path>
            </a:pathLst>
          </a:custGeom>
          <a:solidFill>
            <a:srgbClr val="0070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 </a:t>
            </a:r>
            <a:r>
              <a:rPr dirty="0" sz="3950">
                <a:solidFill>
                  <a:srgbClr val="0070EA"/>
                </a:solidFill>
              </a:rPr>
              <a:t>with</a:t>
            </a:r>
            <a:r>
              <a:rPr dirty="0" sz="3950" spc="10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Multiple</a:t>
            </a:r>
            <a:r>
              <a:rPr dirty="0" sz="3950" spc="4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9" name="object 9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311014" rIns="0" bIns="0" rtlCol="0" vert="horz">
            <a:spAutoFit/>
          </a:bodyPr>
          <a:lstStyle/>
          <a:p>
            <a:pPr marL="59436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Multiple</a:t>
            </a:r>
            <a:r>
              <a:rPr dirty="0" sz="3950" spc="1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10">
                <a:solidFill>
                  <a:srgbClr val="000000"/>
                </a:solidFill>
                <a:latin typeface="Verdana"/>
                <a:cs typeface="Verdana"/>
              </a:rPr>
              <a:t>Features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Practical</a:t>
            </a:r>
            <a:r>
              <a:rPr dirty="0" sz="3950" spc="4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Tips</a:t>
            </a:r>
            <a:r>
              <a:rPr dirty="0" sz="3950" spc="30">
                <a:solidFill>
                  <a:srgbClr val="0070EA"/>
                </a:solidFill>
              </a:rPr>
              <a:t> </a:t>
            </a:r>
            <a:r>
              <a:rPr dirty="0" sz="3950" spc="-25">
                <a:solidFill>
                  <a:srgbClr val="0070EA"/>
                </a:solidFill>
              </a:rPr>
              <a:t>for </a:t>
            </a: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5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084705" marR="5080" indent="-1220470">
              <a:lnSpc>
                <a:spcPct val="117300"/>
              </a:lnSpc>
              <a:spcBef>
                <a:spcPts val="90"/>
              </a:spcBef>
            </a:pP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Feature</a:t>
            </a:r>
            <a:r>
              <a:rPr dirty="0" sz="395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10">
                <a:solidFill>
                  <a:srgbClr val="000000"/>
                </a:solidFill>
                <a:latin typeface="Verdana"/>
                <a:cs typeface="Verdana"/>
              </a:rPr>
              <a:t>Scaling </a:t>
            </a: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Part</a:t>
            </a:r>
            <a:r>
              <a:rPr dirty="0" sz="3950" spc="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5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504698"/>
            <a:ext cx="2032380" cy="18366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964944" y="1981136"/>
            <a:ext cx="787400" cy="4629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00025" marR="30480" indent="-162560">
              <a:lnSpc>
                <a:spcPct val="103000"/>
              </a:lnSpc>
              <a:spcBef>
                <a:spcPts val="7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9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472" y="908748"/>
            <a:ext cx="1042669" cy="462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941" y="1921382"/>
            <a:ext cx="125977" cy="1333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661" y="1705864"/>
            <a:ext cx="114896" cy="13081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504054" y="1052766"/>
            <a:ext cx="198373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300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56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5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2000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4825" y="1056703"/>
            <a:ext cx="126746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0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47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5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40194" y="2221166"/>
            <a:ext cx="147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64019" y="2325941"/>
            <a:ext cx="6883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9300"/>
                </a:solidFill>
                <a:latin typeface="Cambria Math"/>
                <a:cs typeface="Cambria Math"/>
              </a:rPr>
              <a:t>2,𝑠𝑐𝑎𝑙𝑒𝑑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26933" y="2049462"/>
            <a:ext cx="147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72933" y="2097087"/>
            <a:ext cx="5289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0864" sz="2700">
                <a:latin typeface="Cambria Math"/>
                <a:cs typeface="Cambria Math"/>
              </a:rPr>
              <a:t>=</a:t>
            </a:r>
            <a:r>
              <a:rPr dirty="0" baseline="-30864" sz="2700" spc="-7">
                <a:latin typeface="Cambria Math"/>
                <a:cs typeface="Cambria Math"/>
              </a:rPr>
              <a:t> </a:t>
            </a:r>
            <a:r>
              <a:rPr dirty="0" u="sng" sz="1350" spc="175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350" spc="-5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74940" y="2373947"/>
            <a:ext cx="152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95419" y="2221166"/>
            <a:ext cx="147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09719" y="2325941"/>
            <a:ext cx="6991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9300"/>
                </a:solidFill>
                <a:latin typeface="Cambria Math"/>
                <a:cs typeface="Cambria Math"/>
              </a:rPr>
              <a:t>1,𝑠𝑐𝑎𝑙𝑒𝑑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25540" y="2049462"/>
            <a:ext cx="1473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18378" y="2097087"/>
            <a:ext cx="81406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4035" algn="l"/>
                <a:tab pos="775335" algn="l"/>
              </a:tabLst>
            </a:pPr>
            <a:r>
              <a:rPr dirty="0" baseline="-30864" sz="2700">
                <a:latin typeface="Cambria Math"/>
                <a:cs typeface="Cambria Math"/>
              </a:rPr>
              <a:t>= </a:t>
            </a:r>
            <a:r>
              <a:rPr dirty="0" u="sng" sz="135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350" spc="-5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dirty="0" u="sng" sz="135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582284" y="2373947"/>
            <a:ext cx="5207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mbria Math"/>
                <a:cs typeface="Cambria Math"/>
              </a:rPr>
              <a:t>2000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51578" y="3330511"/>
            <a:ext cx="22409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0.15</a:t>
            </a:r>
            <a:r>
              <a:rPr dirty="0" sz="2000" spc="1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1,𝑠𝑐𝑎𝑙𝑒𝑑</a:t>
            </a:r>
            <a:r>
              <a:rPr dirty="0" baseline="-16666" sz="2250" spc="47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250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33793" y="3387661"/>
            <a:ext cx="189738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12500" sz="3000">
                <a:latin typeface="Cambria Math"/>
                <a:cs typeface="Cambria Math"/>
              </a:rPr>
              <a:t>0</a:t>
            </a:r>
            <a:r>
              <a:rPr dirty="0" baseline="12500" sz="3000" spc="247">
                <a:latin typeface="Cambria Math"/>
                <a:cs typeface="Cambria Math"/>
              </a:rPr>
              <a:t> </a:t>
            </a:r>
            <a:r>
              <a:rPr dirty="0" baseline="12500" sz="3000">
                <a:latin typeface="Cambria Math"/>
                <a:cs typeface="Cambria Math"/>
              </a:rPr>
              <a:t>≤</a:t>
            </a:r>
            <a:r>
              <a:rPr dirty="0" baseline="12500" sz="3000" spc="217">
                <a:latin typeface="Cambria Math"/>
                <a:cs typeface="Cambria Math"/>
              </a:rPr>
              <a:t> </a:t>
            </a:r>
            <a:r>
              <a:rPr dirty="0" baseline="12500" sz="3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1500">
                <a:solidFill>
                  <a:srgbClr val="FF9300"/>
                </a:solidFill>
                <a:latin typeface="Cambria Math"/>
                <a:cs typeface="Cambria Math"/>
              </a:rPr>
              <a:t>2,𝑠𝑐𝑎𝑙𝑒𝑑</a:t>
            </a:r>
            <a:r>
              <a:rPr dirty="0" sz="1500" spc="39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baseline="12500" sz="3000">
                <a:latin typeface="Cambria Math"/>
                <a:cs typeface="Cambria Math"/>
              </a:rPr>
              <a:t>≤</a:t>
            </a:r>
            <a:r>
              <a:rPr dirty="0" baseline="12500" sz="3000" spc="217">
                <a:latin typeface="Cambria Math"/>
                <a:cs typeface="Cambria Math"/>
              </a:rPr>
              <a:t> </a:t>
            </a:r>
            <a:r>
              <a:rPr dirty="0" baseline="12500" sz="3000" spc="-75">
                <a:latin typeface="Cambria Math"/>
                <a:cs typeface="Cambria Math"/>
              </a:rPr>
              <a:t>1</a:t>
            </a:r>
            <a:endParaRPr baseline="12500" sz="3000">
              <a:latin typeface="Cambria Math"/>
              <a:cs typeface="Cambria Math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1071" y="1588642"/>
            <a:ext cx="267842" cy="53086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3876" y="2617977"/>
            <a:ext cx="220599" cy="77343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5253" y="1474469"/>
            <a:ext cx="317373" cy="71754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7105" y="2653792"/>
            <a:ext cx="310515" cy="74041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56197" y="1537969"/>
            <a:ext cx="221868" cy="103377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4702" y="1387094"/>
            <a:ext cx="509512" cy="46989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7937500" y="1393952"/>
            <a:ext cx="215265" cy="29845"/>
          </a:xfrm>
          <a:custGeom>
            <a:avLst/>
            <a:gdLst/>
            <a:ahLst/>
            <a:cxnLst/>
            <a:rect l="l" t="t" r="r" b="b"/>
            <a:pathLst>
              <a:path w="215265" h="29844">
                <a:moveTo>
                  <a:pt x="204089" y="8762"/>
                </a:moveTo>
                <a:lnTo>
                  <a:pt x="200151" y="10795"/>
                </a:lnTo>
                <a:lnTo>
                  <a:pt x="197739" y="12064"/>
                </a:lnTo>
                <a:lnTo>
                  <a:pt x="196342" y="12700"/>
                </a:lnTo>
                <a:lnTo>
                  <a:pt x="195452" y="14097"/>
                </a:lnTo>
                <a:lnTo>
                  <a:pt x="195325" y="15621"/>
                </a:lnTo>
                <a:lnTo>
                  <a:pt x="194963" y="18161"/>
                </a:lnTo>
                <a:lnTo>
                  <a:pt x="194748" y="20447"/>
                </a:lnTo>
                <a:lnTo>
                  <a:pt x="194635" y="22606"/>
                </a:lnTo>
                <a:lnTo>
                  <a:pt x="196850" y="26543"/>
                </a:lnTo>
                <a:lnTo>
                  <a:pt x="200786" y="28194"/>
                </a:lnTo>
                <a:lnTo>
                  <a:pt x="204597" y="29845"/>
                </a:lnTo>
                <a:lnTo>
                  <a:pt x="208113" y="29063"/>
                </a:lnTo>
                <a:lnTo>
                  <a:pt x="209801" y="28079"/>
                </a:lnTo>
                <a:lnTo>
                  <a:pt x="212579" y="24784"/>
                </a:lnTo>
                <a:lnTo>
                  <a:pt x="212598" y="24637"/>
                </a:lnTo>
                <a:lnTo>
                  <a:pt x="214679" y="21460"/>
                </a:lnTo>
                <a:lnTo>
                  <a:pt x="214806" y="19176"/>
                </a:lnTo>
                <a:lnTo>
                  <a:pt x="214742" y="17551"/>
                </a:lnTo>
                <a:lnTo>
                  <a:pt x="212598" y="14097"/>
                </a:lnTo>
                <a:lnTo>
                  <a:pt x="212467" y="13778"/>
                </a:lnTo>
                <a:lnTo>
                  <a:pt x="211708" y="12953"/>
                </a:lnTo>
                <a:lnTo>
                  <a:pt x="209623" y="10596"/>
                </a:lnTo>
                <a:lnTo>
                  <a:pt x="207645" y="9525"/>
                </a:lnTo>
                <a:lnTo>
                  <a:pt x="204216" y="9398"/>
                </a:lnTo>
                <a:lnTo>
                  <a:pt x="207445" y="9398"/>
                </a:lnTo>
                <a:lnTo>
                  <a:pt x="204089" y="8762"/>
                </a:lnTo>
                <a:close/>
              </a:path>
              <a:path w="215265" h="29844">
                <a:moveTo>
                  <a:pt x="199575" y="27686"/>
                </a:moveTo>
                <a:lnTo>
                  <a:pt x="190373" y="27686"/>
                </a:lnTo>
                <a:lnTo>
                  <a:pt x="195706" y="28701"/>
                </a:lnTo>
                <a:lnTo>
                  <a:pt x="197484" y="29083"/>
                </a:lnTo>
                <a:lnTo>
                  <a:pt x="199517" y="29337"/>
                </a:lnTo>
                <a:lnTo>
                  <a:pt x="203424" y="29337"/>
                </a:lnTo>
                <a:lnTo>
                  <a:pt x="199575" y="27686"/>
                </a:lnTo>
                <a:close/>
              </a:path>
              <a:path w="215265" h="29844">
                <a:moveTo>
                  <a:pt x="208113" y="29063"/>
                </a:moveTo>
                <a:lnTo>
                  <a:pt x="206882" y="29337"/>
                </a:lnTo>
                <a:lnTo>
                  <a:pt x="207645" y="29337"/>
                </a:lnTo>
                <a:lnTo>
                  <a:pt x="208113" y="29063"/>
                </a:lnTo>
                <a:close/>
              </a:path>
              <a:path w="215265" h="29844">
                <a:moveTo>
                  <a:pt x="209801" y="28079"/>
                </a:moveTo>
                <a:lnTo>
                  <a:pt x="208113" y="29063"/>
                </a:lnTo>
                <a:lnTo>
                  <a:pt x="209169" y="28828"/>
                </a:lnTo>
                <a:lnTo>
                  <a:pt x="209801" y="28079"/>
                </a:lnTo>
                <a:close/>
              </a:path>
              <a:path w="215265" h="29844">
                <a:moveTo>
                  <a:pt x="212598" y="24762"/>
                </a:moveTo>
                <a:lnTo>
                  <a:pt x="209801" y="28079"/>
                </a:lnTo>
                <a:lnTo>
                  <a:pt x="210693" y="27559"/>
                </a:lnTo>
                <a:lnTo>
                  <a:pt x="212598" y="24762"/>
                </a:lnTo>
                <a:close/>
              </a:path>
              <a:path w="215265" h="29844">
                <a:moveTo>
                  <a:pt x="179509" y="24784"/>
                </a:moveTo>
                <a:lnTo>
                  <a:pt x="185927" y="26924"/>
                </a:lnTo>
                <a:lnTo>
                  <a:pt x="187705" y="27305"/>
                </a:lnTo>
                <a:lnTo>
                  <a:pt x="191007" y="27812"/>
                </a:lnTo>
                <a:lnTo>
                  <a:pt x="190373" y="27686"/>
                </a:lnTo>
                <a:lnTo>
                  <a:pt x="199575" y="27686"/>
                </a:lnTo>
                <a:lnTo>
                  <a:pt x="196850" y="26543"/>
                </a:lnTo>
                <a:lnTo>
                  <a:pt x="195992" y="25019"/>
                </a:lnTo>
                <a:lnTo>
                  <a:pt x="180721" y="25019"/>
                </a:lnTo>
                <a:lnTo>
                  <a:pt x="179509" y="24784"/>
                </a:lnTo>
                <a:close/>
              </a:path>
              <a:path w="215265" h="29844">
                <a:moveTo>
                  <a:pt x="195849" y="24764"/>
                </a:moveTo>
                <a:lnTo>
                  <a:pt x="179450" y="24764"/>
                </a:lnTo>
                <a:lnTo>
                  <a:pt x="180721" y="25019"/>
                </a:lnTo>
                <a:lnTo>
                  <a:pt x="195992" y="25019"/>
                </a:lnTo>
                <a:lnTo>
                  <a:pt x="195849" y="24764"/>
                </a:lnTo>
                <a:close/>
              </a:path>
              <a:path w="215265" h="29844">
                <a:moveTo>
                  <a:pt x="195564" y="24257"/>
                </a:moveTo>
                <a:lnTo>
                  <a:pt x="176783" y="24257"/>
                </a:lnTo>
                <a:lnTo>
                  <a:pt x="179509" y="24784"/>
                </a:lnTo>
                <a:lnTo>
                  <a:pt x="195849" y="24764"/>
                </a:lnTo>
                <a:lnTo>
                  <a:pt x="195564" y="24257"/>
                </a:lnTo>
                <a:close/>
              </a:path>
              <a:path w="215265" h="29844">
                <a:moveTo>
                  <a:pt x="214679" y="21460"/>
                </a:moveTo>
                <a:lnTo>
                  <a:pt x="212598" y="24637"/>
                </a:lnTo>
                <a:lnTo>
                  <a:pt x="214629" y="22351"/>
                </a:lnTo>
                <a:lnTo>
                  <a:pt x="214679" y="21460"/>
                </a:lnTo>
                <a:close/>
              </a:path>
              <a:path w="215265" h="29844">
                <a:moveTo>
                  <a:pt x="194564" y="22478"/>
                </a:moveTo>
                <a:lnTo>
                  <a:pt x="165226" y="22478"/>
                </a:lnTo>
                <a:lnTo>
                  <a:pt x="177165" y="24384"/>
                </a:lnTo>
                <a:lnTo>
                  <a:pt x="176783" y="24257"/>
                </a:lnTo>
                <a:lnTo>
                  <a:pt x="195564" y="24257"/>
                </a:lnTo>
                <a:lnTo>
                  <a:pt x="194564" y="22478"/>
                </a:lnTo>
                <a:close/>
              </a:path>
              <a:path w="215265" h="29844">
                <a:moveTo>
                  <a:pt x="119125" y="381"/>
                </a:moveTo>
                <a:lnTo>
                  <a:pt x="24765" y="381"/>
                </a:lnTo>
                <a:lnTo>
                  <a:pt x="21463" y="508"/>
                </a:lnTo>
                <a:lnTo>
                  <a:pt x="15113" y="508"/>
                </a:lnTo>
                <a:lnTo>
                  <a:pt x="3555" y="1143"/>
                </a:lnTo>
                <a:lnTo>
                  <a:pt x="0" y="4952"/>
                </a:lnTo>
                <a:lnTo>
                  <a:pt x="0" y="14350"/>
                </a:lnTo>
                <a:lnTo>
                  <a:pt x="3555" y="18161"/>
                </a:lnTo>
                <a:lnTo>
                  <a:pt x="15113" y="18796"/>
                </a:lnTo>
                <a:lnTo>
                  <a:pt x="21463" y="18796"/>
                </a:lnTo>
                <a:lnTo>
                  <a:pt x="28321" y="19050"/>
                </a:lnTo>
                <a:lnTo>
                  <a:pt x="37083" y="19050"/>
                </a:lnTo>
                <a:lnTo>
                  <a:pt x="42036" y="19176"/>
                </a:lnTo>
                <a:lnTo>
                  <a:pt x="66675" y="19176"/>
                </a:lnTo>
                <a:lnTo>
                  <a:pt x="73786" y="19303"/>
                </a:lnTo>
                <a:lnTo>
                  <a:pt x="103631" y="19303"/>
                </a:lnTo>
                <a:lnTo>
                  <a:pt x="111251" y="19685"/>
                </a:lnTo>
                <a:lnTo>
                  <a:pt x="118618" y="19685"/>
                </a:lnTo>
                <a:lnTo>
                  <a:pt x="132333" y="20065"/>
                </a:lnTo>
                <a:lnTo>
                  <a:pt x="132079" y="20065"/>
                </a:lnTo>
                <a:lnTo>
                  <a:pt x="140716" y="20447"/>
                </a:lnTo>
                <a:lnTo>
                  <a:pt x="140461" y="20447"/>
                </a:lnTo>
                <a:lnTo>
                  <a:pt x="158750" y="21844"/>
                </a:lnTo>
                <a:lnTo>
                  <a:pt x="158496" y="21844"/>
                </a:lnTo>
                <a:lnTo>
                  <a:pt x="165734" y="22606"/>
                </a:lnTo>
                <a:lnTo>
                  <a:pt x="165226" y="22478"/>
                </a:lnTo>
                <a:lnTo>
                  <a:pt x="194564" y="22478"/>
                </a:lnTo>
                <a:lnTo>
                  <a:pt x="194907" y="18699"/>
                </a:lnTo>
                <a:lnTo>
                  <a:pt x="195325" y="15621"/>
                </a:lnTo>
                <a:lnTo>
                  <a:pt x="195452" y="14097"/>
                </a:lnTo>
                <a:lnTo>
                  <a:pt x="196342" y="12700"/>
                </a:lnTo>
                <a:lnTo>
                  <a:pt x="197739" y="12064"/>
                </a:lnTo>
                <a:lnTo>
                  <a:pt x="202366" y="9651"/>
                </a:lnTo>
                <a:lnTo>
                  <a:pt x="201422" y="9651"/>
                </a:lnTo>
                <a:lnTo>
                  <a:pt x="199517" y="9398"/>
                </a:lnTo>
                <a:lnTo>
                  <a:pt x="200236" y="9398"/>
                </a:lnTo>
                <a:lnTo>
                  <a:pt x="199644" y="9271"/>
                </a:lnTo>
                <a:lnTo>
                  <a:pt x="194182" y="8255"/>
                </a:lnTo>
                <a:lnTo>
                  <a:pt x="192150" y="8255"/>
                </a:lnTo>
                <a:lnTo>
                  <a:pt x="189992" y="7747"/>
                </a:lnTo>
                <a:lnTo>
                  <a:pt x="190626" y="7747"/>
                </a:lnTo>
                <a:lnTo>
                  <a:pt x="185674" y="6096"/>
                </a:lnTo>
                <a:lnTo>
                  <a:pt x="184150" y="5714"/>
                </a:lnTo>
                <a:lnTo>
                  <a:pt x="180213" y="5080"/>
                </a:lnTo>
                <a:lnTo>
                  <a:pt x="180085" y="5080"/>
                </a:lnTo>
                <a:lnTo>
                  <a:pt x="168148" y="3301"/>
                </a:lnTo>
                <a:lnTo>
                  <a:pt x="167640" y="3175"/>
                </a:lnTo>
                <a:lnTo>
                  <a:pt x="160527" y="2539"/>
                </a:lnTo>
                <a:lnTo>
                  <a:pt x="160274" y="2412"/>
                </a:lnTo>
                <a:lnTo>
                  <a:pt x="141985" y="1015"/>
                </a:lnTo>
                <a:lnTo>
                  <a:pt x="141604" y="1015"/>
                </a:lnTo>
                <a:lnTo>
                  <a:pt x="132969" y="635"/>
                </a:lnTo>
                <a:lnTo>
                  <a:pt x="119125" y="381"/>
                </a:lnTo>
                <a:close/>
              </a:path>
              <a:path w="215265" h="29844">
                <a:moveTo>
                  <a:pt x="214832" y="18699"/>
                </a:moveTo>
                <a:lnTo>
                  <a:pt x="214679" y="21460"/>
                </a:lnTo>
                <a:lnTo>
                  <a:pt x="215010" y="20955"/>
                </a:lnTo>
                <a:lnTo>
                  <a:pt x="214832" y="18699"/>
                </a:lnTo>
                <a:close/>
              </a:path>
              <a:path w="215265" h="29844">
                <a:moveTo>
                  <a:pt x="214742" y="17551"/>
                </a:moveTo>
                <a:lnTo>
                  <a:pt x="214832" y="18699"/>
                </a:lnTo>
                <a:lnTo>
                  <a:pt x="214883" y="17780"/>
                </a:lnTo>
                <a:lnTo>
                  <a:pt x="214742" y="17551"/>
                </a:lnTo>
                <a:close/>
              </a:path>
              <a:path w="215265" h="29844">
                <a:moveTo>
                  <a:pt x="212467" y="13778"/>
                </a:moveTo>
                <a:lnTo>
                  <a:pt x="212598" y="13970"/>
                </a:lnTo>
                <a:lnTo>
                  <a:pt x="214742" y="17551"/>
                </a:lnTo>
                <a:lnTo>
                  <a:pt x="214629" y="16128"/>
                </a:lnTo>
                <a:lnTo>
                  <a:pt x="212467" y="13778"/>
                </a:lnTo>
                <a:close/>
              </a:path>
              <a:path w="215265" h="29844">
                <a:moveTo>
                  <a:pt x="209623" y="10596"/>
                </a:moveTo>
                <a:lnTo>
                  <a:pt x="211708" y="12953"/>
                </a:lnTo>
                <a:lnTo>
                  <a:pt x="212467" y="13778"/>
                </a:lnTo>
                <a:lnTo>
                  <a:pt x="210693" y="11175"/>
                </a:lnTo>
                <a:lnTo>
                  <a:pt x="209623" y="10596"/>
                </a:lnTo>
                <a:close/>
              </a:path>
              <a:path w="215265" h="29844">
                <a:moveTo>
                  <a:pt x="207445" y="9398"/>
                </a:moveTo>
                <a:lnTo>
                  <a:pt x="204216" y="9398"/>
                </a:lnTo>
                <a:lnTo>
                  <a:pt x="207645" y="9525"/>
                </a:lnTo>
                <a:lnTo>
                  <a:pt x="209623" y="10596"/>
                </a:lnTo>
                <a:lnTo>
                  <a:pt x="208788" y="9651"/>
                </a:lnTo>
                <a:lnTo>
                  <a:pt x="207445" y="9398"/>
                </a:lnTo>
                <a:close/>
              </a:path>
              <a:path w="215265" h="29844">
                <a:moveTo>
                  <a:pt x="200236" y="9398"/>
                </a:moveTo>
                <a:lnTo>
                  <a:pt x="199517" y="9398"/>
                </a:lnTo>
                <a:lnTo>
                  <a:pt x="201422" y="9651"/>
                </a:lnTo>
                <a:lnTo>
                  <a:pt x="200236" y="9398"/>
                </a:lnTo>
                <a:close/>
              </a:path>
              <a:path w="215265" h="29844">
                <a:moveTo>
                  <a:pt x="202858" y="9398"/>
                </a:moveTo>
                <a:lnTo>
                  <a:pt x="200236" y="9398"/>
                </a:lnTo>
                <a:lnTo>
                  <a:pt x="201422" y="9651"/>
                </a:lnTo>
                <a:lnTo>
                  <a:pt x="202366" y="9651"/>
                </a:lnTo>
                <a:lnTo>
                  <a:pt x="202858" y="9398"/>
                </a:lnTo>
                <a:close/>
              </a:path>
              <a:path w="215265" h="29844">
                <a:moveTo>
                  <a:pt x="189992" y="7747"/>
                </a:moveTo>
                <a:lnTo>
                  <a:pt x="192150" y="8255"/>
                </a:lnTo>
                <a:lnTo>
                  <a:pt x="190827" y="7813"/>
                </a:lnTo>
                <a:lnTo>
                  <a:pt x="189992" y="7747"/>
                </a:lnTo>
                <a:close/>
              </a:path>
              <a:path w="215265" h="29844">
                <a:moveTo>
                  <a:pt x="190827" y="7813"/>
                </a:moveTo>
                <a:lnTo>
                  <a:pt x="192150" y="8255"/>
                </a:lnTo>
                <a:lnTo>
                  <a:pt x="194182" y="8255"/>
                </a:lnTo>
                <a:lnTo>
                  <a:pt x="193167" y="8000"/>
                </a:lnTo>
                <a:lnTo>
                  <a:pt x="190827" y="7813"/>
                </a:lnTo>
                <a:close/>
              </a:path>
              <a:path w="215265" h="29844">
                <a:moveTo>
                  <a:pt x="190626" y="7747"/>
                </a:moveTo>
                <a:lnTo>
                  <a:pt x="189992" y="7747"/>
                </a:lnTo>
                <a:lnTo>
                  <a:pt x="190827" y="7813"/>
                </a:lnTo>
                <a:lnTo>
                  <a:pt x="190626" y="7747"/>
                </a:lnTo>
                <a:close/>
              </a:path>
              <a:path w="215265" h="29844">
                <a:moveTo>
                  <a:pt x="104521" y="0"/>
                </a:moveTo>
                <a:lnTo>
                  <a:pt x="73786" y="0"/>
                </a:lnTo>
                <a:lnTo>
                  <a:pt x="66675" y="126"/>
                </a:lnTo>
                <a:lnTo>
                  <a:pt x="42036" y="126"/>
                </a:lnTo>
                <a:lnTo>
                  <a:pt x="37083" y="253"/>
                </a:lnTo>
                <a:lnTo>
                  <a:pt x="28448" y="253"/>
                </a:lnTo>
                <a:lnTo>
                  <a:pt x="28321" y="381"/>
                </a:lnTo>
                <a:lnTo>
                  <a:pt x="112141" y="381"/>
                </a:lnTo>
                <a:lnTo>
                  <a:pt x="10452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87916" y="1476755"/>
            <a:ext cx="259844" cy="104902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149980" y="203835"/>
            <a:ext cx="2632075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dirty="0" spc="-40"/>
              <a:t> </a:t>
            </a:r>
            <a:r>
              <a:rPr dirty="0" spc="-10"/>
              <a:t>scaling</a:t>
            </a:r>
          </a:p>
        </p:txBody>
      </p:sp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89564" y="2690114"/>
            <a:ext cx="504987" cy="138303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75956" y="2664205"/>
            <a:ext cx="453009" cy="163068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18514" y="2619248"/>
            <a:ext cx="1990953" cy="1755127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641729" y="4101147"/>
            <a:ext cx="1167765" cy="462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9685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9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feet</a:t>
            </a:r>
            <a:r>
              <a:rPr dirty="0" baseline="27777" sz="1350">
                <a:latin typeface="Cambria Math"/>
                <a:cs typeface="Cambria Math"/>
              </a:rPr>
              <a:t>2</a:t>
            </a:r>
            <a:r>
              <a:rPr dirty="0" baseline="27777" sz="1350" spc="127">
                <a:latin typeface="Cambria Math"/>
                <a:cs typeface="Cambria Math"/>
              </a:rPr>
              <a:t> </a:t>
            </a:r>
            <a:r>
              <a:rPr dirty="0" sz="1400" spc="-10">
                <a:latin typeface="Arial"/>
                <a:cs typeface="Arial"/>
              </a:rPr>
              <a:t>rescaled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302259" y="2988881"/>
            <a:ext cx="1042035" cy="673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 marL="38100" marR="30480">
              <a:lnSpc>
                <a:spcPts val="1650"/>
              </a:lnSpc>
              <a:spcBef>
                <a:spcPts val="13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 rescaled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733298"/>
            <a:ext cx="1861692" cy="161493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379979" y="2240597"/>
            <a:ext cx="5651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1400" spc="175">
                <a:solidFill>
                  <a:srgbClr val="FF9300"/>
                </a:solidFill>
                <a:latin typeface="Cambria Math"/>
                <a:cs typeface="Cambria Math"/>
              </a:rPr>
              <a:t>  </a:t>
            </a:r>
            <a:r>
              <a:rPr dirty="0" sz="1400" spc="-20">
                <a:latin typeface="Arial"/>
                <a:cs typeface="Arial"/>
              </a:rPr>
              <a:t>size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45054" y="2326322"/>
            <a:ext cx="645160" cy="37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>
              <a:lnSpc>
                <a:spcPts val="1170"/>
              </a:lnSpc>
              <a:spcBef>
                <a:spcPts val="100"/>
              </a:spcBef>
            </a:pPr>
            <a:r>
              <a:rPr dirty="0" sz="1050" spc="2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 marL="38100">
              <a:lnSpc>
                <a:spcPts val="1590"/>
              </a:lnSpc>
            </a:pP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2300" y="1229677"/>
            <a:ext cx="1042035" cy="462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446" y="1802257"/>
            <a:ext cx="114934" cy="13080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933424" y="2523997"/>
            <a:ext cx="2506345" cy="1955800"/>
          </a:xfrm>
          <a:custGeom>
            <a:avLst/>
            <a:gdLst/>
            <a:ahLst/>
            <a:cxnLst/>
            <a:rect l="l" t="t" r="r" b="b"/>
            <a:pathLst>
              <a:path w="2506345" h="1955800">
                <a:moveTo>
                  <a:pt x="2505989" y="1076452"/>
                </a:moveTo>
                <a:lnTo>
                  <a:pt x="2473223" y="1057402"/>
                </a:lnTo>
                <a:lnTo>
                  <a:pt x="2363355" y="993521"/>
                </a:lnTo>
                <a:lnTo>
                  <a:pt x="2356167" y="991057"/>
                </a:lnTo>
                <a:lnTo>
                  <a:pt x="2348865" y="991527"/>
                </a:lnTo>
                <a:lnTo>
                  <a:pt x="2342311" y="994702"/>
                </a:lnTo>
                <a:lnTo>
                  <a:pt x="2337333" y="1000379"/>
                </a:lnTo>
                <a:lnTo>
                  <a:pt x="2334857" y="1007503"/>
                </a:lnTo>
                <a:lnTo>
                  <a:pt x="2335326" y="1014780"/>
                </a:lnTo>
                <a:lnTo>
                  <a:pt x="2338501" y="1021372"/>
                </a:lnTo>
                <a:lnTo>
                  <a:pt x="2344178" y="1026414"/>
                </a:lnTo>
                <a:lnTo>
                  <a:pt x="2397595" y="1057478"/>
                </a:lnTo>
                <a:lnTo>
                  <a:pt x="819175" y="1059103"/>
                </a:lnTo>
                <a:lnTo>
                  <a:pt x="819175" y="108470"/>
                </a:lnTo>
                <a:lnTo>
                  <a:pt x="850290" y="161798"/>
                </a:lnTo>
                <a:lnTo>
                  <a:pt x="855332" y="167411"/>
                </a:lnTo>
                <a:lnTo>
                  <a:pt x="861936" y="170561"/>
                </a:lnTo>
                <a:lnTo>
                  <a:pt x="869251" y="171056"/>
                </a:lnTo>
                <a:lnTo>
                  <a:pt x="876452" y="168656"/>
                </a:lnTo>
                <a:lnTo>
                  <a:pt x="882053" y="163614"/>
                </a:lnTo>
                <a:lnTo>
                  <a:pt x="885215" y="157010"/>
                </a:lnTo>
                <a:lnTo>
                  <a:pt x="885698" y="149694"/>
                </a:lnTo>
                <a:lnTo>
                  <a:pt x="883310" y="142494"/>
                </a:lnTo>
                <a:lnTo>
                  <a:pt x="822210" y="37846"/>
                </a:lnTo>
                <a:lnTo>
                  <a:pt x="800125" y="0"/>
                </a:lnTo>
                <a:lnTo>
                  <a:pt x="716927" y="142494"/>
                </a:lnTo>
                <a:lnTo>
                  <a:pt x="714540" y="149694"/>
                </a:lnTo>
                <a:lnTo>
                  <a:pt x="715035" y="157010"/>
                </a:lnTo>
                <a:lnTo>
                  <a:pt x="718185" y="163614"/>
                </a:lnTo>
                <a:lnTo>
                  <a:pt x="723798" y="168656"/>
                </a:lnTo>
                <a:lnTo>
                  <a:pt x="730986" y="171056"/>
                </a:lnTo>
                <a:lnTo>
                  <a:pt x="738301" y="170561"/>
                </a:lnTo>
                <a:lnTo>
                  <a:pt x="744905" y="167411"/>
                </a:lnTo>
                <a:lnTo>
                  <a:pt x="749960" y="161798"/>
                </a:lnTo>
                <a:lnTo>
                  <a:pt x="781062" y="108470"/>
                </a:lnTo>
                <a:lnTo>
                  <a:pt x="781075" y="37846"/>
                </a:lnTo>
                <a:lnTo>
                  <a:pt x="781075" y="108470"/>
                </a:lnTo>
                <a:lnTo>
                  <a:pt x="781075" y="1059141"/>
                </a:lnTo>
                <a:lnTo>
                  <a:pt x="0" y="1059942"/>
                </a:lnTo>
                <a:lnTo>
                  <a:pt x="38" y="1098042"/>
                </a:lnTo>
                <a:lnTo>
                  <a:pt x="781075" y="1097241"/>
                </a:lnTo>
                <a:lnTo>
                  <a:pt x="781075" y="1955774"/>
                </a:lnTo>
                <a:lnTo>
                  <a:pt x="819175" y="1955774"/>
                </a:lnTo>
                <a:lnTo>
                  <a:pt x="819175" y="1097203"/>
                </a:lnTo>
                <a:lnTo>
                  <a:pt x="2397798" y="1095578"/>
                </a:lnTo>
                <a:lnTo>
                  <a:pt x="2344305" y="1126871"/>
                </a:lnTo>
                <a:lnTo>
                  <a:pt x="2338628" y="1131912"/>
                </a:lnTo>
                <a:lnTo>
                  <a:pt x="2335453" y="1138466"/>
                </a:lnTo>
                <a:lnTo>
                  <a:pt x="2334984" y="1145730"/>
                </a:lnTo>
                <a:lnTo>
                  <a:pt x="2337460" y="1152906"/>
                </a:lnTo>
                <a:lnTo>
                  <a:pt x="2342502" y="1158519"/>
                </a:lnTo>
                <a:lnTo>
                  <a:pt x="2349093" y="1161669"/>
                </a:lnTo>
                <a:lnTo>
                  <a:pt x="2356370" y="1162164"/>
                </a:lnTo>
                <a:lnTo>
                  <a:pt x="2363495" y="1159764"/>
                </a:lnTo>
                <a:lnTo>
                  <a:pt x="2505989" y="1076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075182" y="1878329"/>
            <a:ext cx="416559" cy="273050"/>
            <a:chOff x="1075182" y="1878329"/>
            <a:chExt cx="416559" cy="27305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631" y="2017902"/>
              <a:ext cx="126110" cy="1333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182" y="1878329"/>
              <a:ext cx="289687" cy="1651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088004" y="3710304"/>
            <a:ext cx="1217295" cy="463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10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 spc="-10">
                <a:latin typeface="Arial"/>
                <a:cs typeface="Arial"/>
              </a:rPr>
              <a:t>normalized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1334" y="2593022"/>
            <a:ext cx="1042035" cy="672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 marL="38100" marR="30480">
              <a:lnSpc>
                <a:spcPts val="1650"/>
              </a:lnSpc>
              <a:spcBef>
                <a:spcPts val="13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 normalized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88434" y="815974"/>
            <a:ext cx="1958339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Cambria Math"/>
                <a:cs typeface="Cambria Math"/>
              </a:rPr>
              <a:t>300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55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5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2000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26631" y="819785"/>
            <a:ext cx="126809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Cambria Math"/>
                <a:cs typeface="Cambria Math"/>
              </a:rPr>
              <a:t>0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47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0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23708" y="2142807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728966" y="2208783"/>
            <a:ext cx="733425" cy="9525"/>
          </a:xfrm>
          <a:custGeom>
            <a:avLst/>
            <a:gdLst/>
            <a:ahLst/>
            <a:cxnLst/>
            <a:rect l="l" t="t" r="r" b="b"/>
            <a:pathLst>
              <a:path w="733425" h="9525">
                <a:moveTo>
                  <a:pt x="733425" y="0"/>
                </a:moveTo>
                <a:lnTo>
                  <a:pt x="0" y="0"/>
                </a:lnTo>
                <a:lnTo>
                  <a:pt x="0" y="9525"/>
                </a:lnTo>
                <a:lnTo>
                  <a:pt x="733425" y="9525"/>
                </a:lnTo>
                <a:lnTo>
                  <a:pt x="7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174483" y="1866328"/>
            <a:ext cx="1342390" cy="47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975">
              <a:lnSpc>
                <a:spcPts val="1755"/>
              </a:lnSpc>
              <a:spcBef>
                <a:spcPts val="100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460" sz="2025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460" sz="2025" spc="20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−</a:t>
            </a:r>
            <a:r>
              <a:rPr dirty="0" sz="1800" spc="8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FF9300"/>
                </a:solidFill>
                <a:latin typeface="Cambria Math"/>
                <a:cs typeface="Cambria Math"/>
              </a:rPr>
              <a:t>𝜇</a:t>
            </a:r>
            <a:r>
              <a:rPr dirty="0" baseline="-16460" sz="202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6460" sz="2025">
              <a:latin typeface="Cambria Math"/>
              <a:cs typeface="Cambria Math"/>
            </a:endParaRPr>
          </a:p>
          <a:p>
            <a:pPr marL="38100">
              <a:lnSpc>
                <a:spcPts val="1755"/>
              </a:lnSpc>
              <a:tabLst>
                <a:tab pos="323850" algn="l"/>
              </a:tabLst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876920" y="2190686"/>
            <a:ext cx="4470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mbria Math"/>
                <a:cs typeface="Cambria Math"/>
              </a:rPr>
              <a:t>5−0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53330" y="2130996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438650" y="2025650"/>
            <a:ext cx="483234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970653" y="2196845"/>
            <a:ext cx="1057275" cy="9525"/>
          </a:xfrm>
          <a:custGeom>
            <a:avLst/>
            <a:gdLst/>
            <a:ahLst/>
            <a:cxnLst/>
            <a:rect l="l" t="t" r="r" b="b"/>
            <a:pathLst>
              <a:path w="1057275" h="9525">
                <a:moveTo>
                  <a:pt x="1057275" y="0"/>
                </a:moveTo>
                <a:lnTo>
                  <a:pt x="0" y="0"/>
                </a:lnTo>
                <a:lnTo>
                  <a:pt x="0" y="9525"/>
                </a:lnTo>
                <a:lnTo>
                  <a:pt x="1057275" y="9525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099684" y="1853819"/>
            <a:ext cx="78613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460" sz="202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460" sz="2025" spc="25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−</a:t>
            </a:r>
            <a:r>
              <a:rPr dirty="0" sz="1800" spc="-3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FF9300"/>
                </a:solidFill>
                <a:latin typeface="Cambria Math"/>
                <a:cs typeface="Cambria Math"/>
              </a:rPr>
              <a:t>𝜇</a:t>
            </a:r>
            <a:r>
              <a:rPr dirty="0" baseline="-16460" sz="2025" spc="-37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baseline="-16460" sz="2025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63159" y="2178304"/>
            <a:ext cx="107696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0">
                <a:latin typeface="Cambria Math"/>
                <a:cs typeface="Cambria Math"/>
              </a:rPr>
              <a:t>2000−300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279265" y="2981642"/>
            <a:ext cx="21456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−0.18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46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50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0.82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16090" y="2972752"/>
            <a:ext cx="21456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−0.46</a:t>
            </a:r>
            <a:r>
              <a:rPr dirty="0" sz="2000" spc="11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49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0.54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776808" y="914400"/>
            <a:ext cx="2859405" cy="1504315"/>
            <a:chOff x="776808" y="914400"/>
            <a:chExt cx="2859405" cy="1504315"/>
          </a:xfrm>
        </p:grpSpPr>
        <p:sp>
          <p:nvSpPr>
            <p:cNvPr id="27" name="object 27" descr=""/>
            <p:cNvSpPr/>
            <p:nvPr/>
          </p:nvSpPr>
          <p:spPr>
            <a:xfrm>
              <a:off x="2033905" y="2023999"/>
              <a:ext cx="19685" cy="111125"/>
            </a:xfrm>
            <a:custGeom>
              <a:avLst/>
              <a:gdLst/>
              <a:ahLst/>
              <a:cxnLst/>
              <a:rect l="l" t="t" r="r" b="b"/>
              <a:pathLst>
                <a:path w="19685" h="111125">
                  <a:moveTo>
                    <a:pt x="3682" y="104267"/>
                  </a:moveTo>
                  <a:lnTo>
                    <a:pt x="5587" y="107823"/>
                  </a:lnTo>
                  <a:lnTo>
                    <a:pt x="7619" y="109855"/>
                  </a:lnTo>
                  <a:lnTo>
                    <a:pt x="9397" y="110617"/>
                  </a:lnTo>
                  <a:lnTo>
                    <a:pt x="15367" y="110617"/>
                  </a:lnTo>
                  <a:lnTo>
                    <a:pt x="18542" y="107442"/>
                  </a:lnTo>
                  <a:lnTo>
                    <a:pt x="18542" y="105537"/>
                  </a:lnTo>
                  <a:lnTo>
                    <a:pt x="4699" y="105537"/>
                  </a:lnTo>
                  <a:lnTo>
                    <a:pt x="3682" y="104267"/>
                  </a:lnTo>
                  <a:close/>
                </a:path>
                <a:path w="19685" h="111125">
                  <a:moveTo>
                    <a:pt x="3301" y="102488"/>
                  </a:moveTo>
                  <a:lnTo>
                    <a:pt x="3673" y="104221"/>
                  </a:lnTo>
                  <a:lnTo>
                    <a:pt x="4063" y="104648"/>
                  </a:lnTo>
                  <a:lnTo>
                    <a:pt x="4699" y="105537"/>
                  </a:lnTo>
                  <a:lnTo>
                    <a:pt x="3301" y="102488"/>
                  </a:lnTo>
                  <a:close/>
                </a:path>
                <a:path w="19685" h="111125">
                  <a:moveTo>
                    <a:pt x="16753" y="102488"/>
                  </a:moveTo>
                  <a:lnTo>
                    <a:pt x="3301" y="102488"/>
                  </a:lnTo>
                  <a:lnTo>
                    <a:pt x="4699" y="105537"/>
                  </a:lnTo>
                  <a:lnTo>
                    <a:pt x="18542" y="105537"/>
                  </a:lnTo>
                  <a:lnTo>
                    <a:pt x="18542" y="104648"/>
                  </a:lnTo>
                  <a:lnTo>
                    <a:pt x="15493" y="104648"/>
                  </a:lnTo>
                  <a:lnTo>
                    <a:pt x="16753" y="102488"/>
                  </a:lnTo>
                  <a:close/>
                </a:path>
                <a:path w="19685" h="111125">
                  <a:moveTo>
                    <a:pt x="3682" y="104267"/>
                  </a:moveTo>
                  <a:lnTo>
                    <a:pt x="3987" y="104648"/>
                  </a:lnTo>
                  <a:lnTo>
                    <a:pt x="3682" y="104267"/>
                  </a:lnTo>
                  <a:close/>
                </a:path>
                <a:path w="19685" h="111125">
                  <a:moveTo>
                    <a:pt x="3673" y="104221"/>
                  </a:moveTo>
                  <a:lnTo>
                    <a:pt x="4063" y="104648"/>
                  </a:lnTo>
                  <a:lnTo>
                    <a:pt x="3673" y="104221"/>
                  </a:lnTo>
                  <a:close/>
                </a:path>
                <a:path w="19685" h="111125">
                  <a:moveTo>
                    <a:pt x="16819" y="102375"/>
                  </a:moveTo>
                  <a:lnTo>
                    <a:pt x="15493" y="104648"/>
                  </a:lnTo>
                  <a:lnTo>
                    <a:pt x="16891" y="103124"/>
                  </a:lnTo>
                  <a:lnTo>
                    <a:pt x="16763" y="103124"/>
                  </a:lnTo>
                  <a:lnTo>
                    <a:pt x="16819" y="102375"/>
                  </a:lnTo>
                  <a:close/>
                </a:path>
                <a:path w="19685" h="111125">
                  <a:moveTo>
                    <a:pt x="18542" y="100983"/>
                  </a:moveTo>
                  <a:lnTo>
                    <a:pt x="18287" y="101600"/>
                  </a:lnTo>
                  <a:lnTo>
                    <a:pt x="15493" y="104648"/>
                  </a:lnTo>
                  <a:lnTo>
                    <a:pt x="18542" y="104648"/>
                  </a:lnTo>
                  <a:lnTo>
                    <a:pt x="18542" y="100983"/>
                  </a:lnTo>
                  <a:close/>
                </a:path>
                <a:path w="19685" h="111125">
                  <a:moveTo>
                    <a:pt x="5461" y="0"/>
                  </a:moveTo>
                  <a:lnTo>
                    <a:pt x="1269" y="3809"/>
                  </a:lnTo>
                  <a:lnTo>
                    <a:pt x="972" y="9398"/>
                  </a:lnTo>
                  <a:lnTo>
                    <a:pt x="381" y="18033"/>
                  </a:lnTo>
                  <a:lnTo>
                    <a:pt x="253" y="27177"/>
                  </a:lnTo>
                  <a:lnTo>
                    <a:pt x="126" y="33655"/>
                  </a:lnTo>
                  <a:lnTo>
                    <a:pt x="0" y="88264"/>
                  </a:lnTo>
                  <a:lnTo>
                    <a:pt x="239" y="96646"/>
                  </a:lnTo>
                  <a:lnTo>
                    <a:pt x="381" y="99440"/>
                  </a:lnTo>
                  <a:lnTo>
                    <a:pt x="1269" y="101600"/>
                  </a:lnTo>
                  <a:lnTo>
                    <a:pt x="3673" y="104221"/>
                  </a:lnTo>
                  <a:lnTo>
                    <a:pt x="3301" y="102488"/>
                  </a:lnTo>
                  <a:lnTo>
                    <a:pt x="16753" y="102488"/>
                  </a:lnTo>
                  <a:lnTo>
                    <a:pt x="16876" y="101600"/>
                  </a:lnTo>
                  <a:lnTo>
                    <a:pt x="16924" y="100952"/>
                  </a:lnTo>
                  <a:lnTo>
                    <a:pt x="15588" y="98457"/>
                  </a:lnTo>
                  <a:lnTo>
                    <a:pt x="11175" y="96646"/>
                  </a:lnTo>
                  <a:lnTo>
                    <a:pt x="19318" y="96646"/>
                  </a:lnTo>
                  <a:lnTo>
                    <a:pt x="19557" y="88264"/>
                  </a:lnTo>
                  <a:lnTo>
                    <a:pt x="19431" y="33655"/>
                  </a:lnTo>
                  <a:lnTo>
                    <a:pt x="19303" y="30352"/>
                  </a:lnTo>
                  <a:lnTo>
                    <a:pt x="19180" y="18542"/>
                  </a:lnTo>
                  <a:lnTo>
                    <a:pt x="19320" y="8762"/>
                  </a:lnTo>
                  <a:lnTo>
                    <a:pt x="19431" y="4444"/>
                  </a:lnTo>
                  <a:lnTo>
                    <a:pt x="15493" y="381"/>
                  </a:lnTo>
                  <a:lnTo>
                    <a:pt x="10540" y="126"/>
                  </a:lnTo>
                  <a:lnTo>
                    <a:pt x="5461" y="0"/>
                  </a:lnTo>
                  <a:close/>
                </a:path>
                <a:path w="19685" h="111125">
                  <a:moveTo>
                    <a:pt x="17271" y="101600"/>
                  </a:moveTo>
                  <a:lnTo>
                    <a:pt x="16819" y="102375"/>
                  </a:lnTo>
                  <a:lnTo>
                    <a:pt x="16763" y="103124"/>
                  </a:lnTo>
                  <a:lnTo>
                    <a:pt x="17271" y="101600"/>
                  </a:lnTo>
                  <a:close/>
                </a:path>
                <a:path w="19685" h="111125">
                  <a:moveTo>
                    <a:pt x="18415" y="99694"/>
                  </a:moveTo>
                  <a:lnTo>
                    <a:pt x="17018" y="99694"/>
                  </a:lnTo>
                  <a:lnTo>
                    <a:pt x="17271" y="101600"/>
                  </a:lnTo>
                  <a:lnTo>
                    <a:pt x="16763" y="103124"/>
                  </a:lnTo>
                  <a:lnTo>
                    <a:pt x="16891" y="103124"/>
                  </a:lnTo>
                  <a:lnTo>
                    <a:pt x="18287" y="101600"/>
                  </a:lnTo>
                  <a:lnTo>
                    <a:pt x="18542" y="100983"/>
                  </a:lnTo>
                  <a:lnTo>
                    <a:pt x="18415" y="99694"/>
                  </a:lnTo>
                  <a:close/>
                </a:path>
                <a:path w="19685" h="111125">
                  <a:moveTo>
                    <a:pt x="16924" y="100952"/>
                  </a:moveTo>
                  <a:lnTo>
                    <a:pt x="16819" y="102375"/>
                  </a:lnTo>
                  <a:lnTo>
                    <a:pt x="17271" y="101600"/>
                  </a:lnTo>
                  <a:lnTo>
                    <a:pt x="16924" y="100952"/>
                  </a:lnTo>
                  <a:close/>
                </a:path>
                <a:path w="19685" h="111125">
                  <a:moveTo>
                    <a:pt x="17018" y="99694"/>
                  </a:moveTo>
                  <a:lnTo>
                    <a:pt x="16941" y="100983"/>
                  </a:lnTo>
                  <a:lnTo>
                    <a:pt x="17271" y="101600"/>
                  </a:lnTo>
                  <a:lnTo>
                    <a:pt x="17018" y="99694"/>
                  </a:lnTo>
                  <a:close/>
                </a:path>
                <a:path w="19685" h="111125">
                  <a:moveTo>
                    <a:pt x="19318" y="96646"/>
                  </a:moveTo>
                  <a:lnTo>
                    <a:pt x="15367" y="96646"/>
                  </a:lnTo>
                  <a:lnTo>
                    <a:pt x="18415" y="99694"/>
                  </a:lnTo>
                  <a:lnTo>
                    <a:pt x="18542" y="100983"/>
                  </a:lnTo>
                  <a:lnTo>
                    <a:pt x="19176" y="99440"/>
                  </a:lnTo>
                  <a:lnTo>
                    <a:pt x="19318" y="96646"/>
                  </a:lnTo>
                  <a:close/>
                </a:path>
                <a:path w="19685" h="111125">
                  <a:moveTo>
                    <a:pt x="16764" y="98043"/>
                  </a:moveTo>
                  <a:lnTo>
                    <a:pt x="15367" y="98043"/>
                  </a:lnTo>
                  <a:lnTo>
                    <a:pt x="16128" y="98678"/>
                  </a:lnTo>
                  <a:lnTo>
                    <a:pt x="15707" y="98678"/>
                  </a:lnTo>
                  <a:lnTo>
                    <a:pt x="16924" y="100952"/>
                  </a:lnTo>
                  <a:lnTo>
                    <a:pt x="17018" y="99694"/>
                  </a:lnTo>
                  <a:lnTo>
                    <a:pt x="18415" y="99694"/>
                  </a:lnTo>
                  <a:lnTo>
                    <a:pt x="17399" y="98678"/>
                  </a:lnTo>
                  <a:lnTo>
                    <a:pt x="16128" y="98678"/>
                  </a:lnTo>
                  <a:lnTo>
                    <a:pt x="15588" y="98457"/>
                  </a:lnTo>
                  <a:lnTo>
                    <a:pt x="17177" y="98457"/>
                  </a:lnTo>
                  <a:lnTo>
                    <a:pt x="16764" y="98043"/>
                  </a:lnTo>
                  <a:close/>
                </a:path>
                <a:path w="19685" h="111125">
                  <a:moveTo>
                    <a:pt x="15367" y="98043"/>
                  </a:moveTo>
                  <a:lnTo>
                    <a:pt x="15588" y="98457"/>
                  </a:lnTo>
                  <a:lnTo>
                    <a:pt x="16128" y="98678"/>
                  </a:lnTo>
                  <a:lnTo>
                    <a:pt x="15367" y="98043"/>
                  </a:lnTo>
                  <a:close/>
                </a:path>
                <a:path w="19685" h="111125">
                  <a:moveTo>
                    <a:pt x="15367" y="96646"/>
                  </a:moveTo>
                  <a:lnTo>
                    <a:pt x="11175" y="96646"/>
                  </a:lnTo>
                  <a:lnTo>
                    <a:pt x="15588" y="98457"/>
                  </a:lnTo>
                  <a:lnTo>
                    <a:pt x="15367" y="98043"/>
                  </a:lnTo>
                  <a:lnTo>
                    <a:pt x="16764" y="98043"/>
                  </a:lnTo>
                  <a:lnTo>
                    <a:pt x="15367" y="96646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458" y="2226817"/>
              <a:ext cx="424053" cy="17500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186429" y="2016633"/>
              <a:ext cx="36195" cy="147320"/>
            </a:xfrm>
            <a:custGeom>
              <a:avLst/>
              <a:gdLst/>
              <a:ahLst/>
              <a:cxnLst/>
              <a:rect l="l" t="t" r="r" b="b"/>
              <a:pathLst>
                <a:path w="36194" h="147319">
                  <a:moveTo>
                    <a:pt x="17390" y="141463"/>
                  </a:moveTo>
                  <a:lnTo>
                    <a:pt x="18922" y="144018"/>
                  </a:lnTo>
                  <a:lnTo>
                    <a:pt x="21970" y="145542"/>
                  </a:lnTo>
                  <a:lnTo>
                    <a:pt x="22732" y="145796"/>
                  </a:lnTo>
                  <a:lnTo>
                    <a:pt x="26669" y="146812"/>
                  </a:lnTo>
                  <a:lnTo>
                    <a:pt x="32003" y="146812"/>
                  </a:lnTo>
                  <a:lnTo>
                    <a:pt x="34162" y="144653"/>
                  </a:lnTo>
                  <a:lnTo>
                    <a:pt x="21208" y="144653"/>
                  </a:lnTo>
                  <a:lnTo>
                    <a:pt x="19812" y="143764"/>
                  </a:lnTo>
                  <a:lnTo>
                    <a:pt x="17390" y="141463"/>
                  </a:lnTo>
                  <a:close/>
                </a:path>
                <a:path w="36194" h="147319">
                  <a:moveTo>
                    <a:pt x="17018" y="137160"/>
                  </a:moveTo>
                  <a:lnTo>
                    <a:pt x="17018" y="140843"/>
                  </a:lnTo>
                  <a:lnTo>
                    <a:pt x="17390" y="141463"/>
                  </a:lnTo>
                  <a:lnTo>
                    <a:pt x="19812" y="143764"/>
                  </a:lnTo>
                  <a:lnTo>
                    <a:pt x="21208" y="144653"/>
                  </a:lnTo>
                  <a:lnTo>
                    <a:pt x="17018" y="137160"/>
                  </a:lnTo>
                  <a:close/>
                </a:path>
                <a:path w="36194" h="147319">
                  <a:moveTo>
                    <a:pt x="34480" y="136811"/>
                  </a:moveTo>
                  <a:lnTo>
                    <a:pt x="34417" y="137160"/>
                  </a:lnTo>
                  <a:lnTo>
                    <a:pt x="17018" y="137160"/>
                  </a:lnTo>
                  <a:lnTo>
                    <a:pt x="21208" y="144653"/>
                  </a:lnTo>
                  <a:lnTo>
                    <a:pt x="34162" y="144653"/>
                  </a:lnTo>
                  <a:lnTo>
                    <a:pt x="36068" y="142748"/>
                  </a:lnTo>
                  <a:lnTo>
                    <a:pt x="36068" y="137541"/>
                  </a:lnTo>
                  <a:lnTo>
                    <a:pt x="34925" y="137541"/>
                  </a:lnTo>
                  <a:lnTo>
                    <a:pt x="34480" y="136811"/>
                  </a:lnTo>
                  <a:close/>
                </a:path>
                <a:path w="36194" h="147319">
                  <a:moveTo>
                    <a:pt x="31442" y="131825"/>
                  </a:moveTo>
                  <a:lnTo>
                    <a:pt x="13715" y="131825"/>
                  </a:lnTo>
                  <a:lnTo>
                    <a:pt x="13969" y="132842"/>
                  </a:lnTo>
                  <a:lnTo>
                    <a:pt x="13977" y="133096"/>
                  </a:lnTo>
                  <a:lnTo>
                    <a:pt x="14605" y="136144"/>
                  </a:lnTo>
                  <a:lnTo>
                    <a:pt x="16382" y="140335"/>
                  </a:lnTo>
                  <a:lnTo>
                    <a:pt x="17271" y="141350"/>
                  </a:lnTo>
                  <a:lnTo>
                    <a:pt x="17018" y="140843"/>
                  </a:lnTo>
                  <a:lnTo>
                    <a:pt x="17018" y="137160"/>
                  </a:lnTo>
                  <a:lnTo>
                    <a:pt x="34417" y="137160"/>
                  </a:lnTo>
                  <a:lnTo>
                    <a:pt x="34385" y="136655"/>
                  </a:lnTo>
                  <a:lnTo>
                    <a:pt x="31442" y="131825"/>
                  </a:lnTo>
                  <a:close/>
                </a:path>
                <a:path w="36194" h="147319">
                  <a:moveTo>
                    <a:pt x="34670" y="134619"/>
                  </a:moveTo>
                  <a:lnTo>
                    <a:pt x="34601" y="136144"/>
                  </a:lnTo>
                  <a:lnTo>
                    <a:pt x="34480" y="136811"/>
                  </a:lnTo>
                  <a:lnTo>
                    <a:pt x="34925" y="137541"/>
                  </a:lnTo>
                  <a:lnTo>
                    <a:pt x="34785" y="135762"/>
                  </a:lnTo>
                  <a:lnTo>
                    <a:pt x="34670" y="134619"/>
                  </a:lnTo>
                  <a:close/>
                </a:path>
                <a:path w="36194" h="147319">
                  <a:moveTo>
                    <a:pt x="34460" y="131284"/>
                  </a:moveTo>
                  <a:lnTo>
                    <a:pt x="34670" y="132715"/>
                  </a:lnTo>
                  <a:lnTo>
                    <a:pt x="34785" y="135762"/>
                  </a:lnTo>
                  <a:lnTo>
                    <a:pt x="34925" y="137541"/>
                  </a:lnTo>
                  <a:lnTo>
                    <a:pt x="36068" y="137541"/>
                  </a:lnTo>
                  <a:lnTo>
                    <a:pt x="36068" y="132842"/>
                  </a:lnTo>
                  <a:lnTo>
                    <a:pt x="34460" y="131284"/>
                  </a:lnTo>
                  <a:close/>
                </a:path>
                <a:path w="36194" h="147319">
                  <a:moveTo>
                    <a:pt x="34162" y="133096"/>
                  </a:moveTo>
                  <a:lnTo>
                    <a:pt x="34353" y="136144"/>
                  </a:lnTo>
                  <a:lnTo>
                    <a:pt x="34480" y="136811"/>
                  </a:lnTo>
                  <a:lnTo>
                    <a:pt x="34601" y="136144"/>
                  </a:lnTo>
                  <a:lnTo>
                    <a:pt x="34670" y="134619"/>
                  </a:lnTo>
                  <a:lnTo>
                    <a:pt x="34162" y="133096"/>
                  </a:lnTo>
                  <a:close/>
                </a:path>
                <a:path w="36194" h="147319">
                  <a:moveTo>
                    <a:pt x="32528" y="129412"/>
                  </a:moveTo>
                  <a:lnTo>
                    <a:pt x="29971" y="129412"/>
                  </a:lnTo>
                  <a:lnTo>
                    <a:pt x="30733" y="129793"/>
                  </a:lnTo>
                  <a:lnTo>
                    <a:pt x="30204" y="129793"/>
                  </a:lnTo>
                  <a:lnTo>
                    <a:pt x="34385" y="136655"/>
                  </a:lnTo>
                  <a:lnTo>
                    <a:pt x="34162" y="133096"/>
                  </a:lnTo>
                  <a:lnTo>
                    <a:pt x="34670" y="133096"/>
                  </a:lnTo>
                  <a:lnTo>
                    <a:pt x="34591" y="132171"/>
                  </a:lnTo>
                  <a:lnTo>
                    <a:pt x="34460" y="131284"/>
                  </a:lnTo>
                  <a:lnTo>
                    <a:pt x="32921" y="129793"/>
                  </a:lnTo>
                  <a:lnTo>
                    <a:pt x="30733" y="129793"/>
                  </a:lnTo>
                  <a:lnTo>
                    <a:pt x="30122" y="129660"/>
                  </a:lnTo>
                  <a:lnTo>
                    <a:pt x="32783" y="129660"/>
                  </a:lnTo>
                  <a:lnTo>
                    <a:pt x="32528" y="129412"/>
                  </a:lnTo>
                  <a:close/>
                </a:path>
                <a:path w="36194" h="147319">
                  <a:moveTo>
                    <a:pt x="34670" y="133096"/>
                  </a:moveTo>
                  <a:lnTo>
                    <a:pt x="34162" y="133096"/>
                  </a:lnTo>
                  <a:lnTo>
                    <a:pt x="34670" y="134619"/>
                  </a:lnTo>
                  <a:lnTo>
                    <a:pt x="34670" y="133096"/>
                  </a:lnTo>
                  <a:close/>
                </a:path>
                <a:path w="36194" h="147319">
                  <a:moveTo>
                    <a:pt x="13787" y="132171"/>
                  </a:moveTo>
                  <a:lnTo>
                    <a:pt x="13925" y="132842"/>
                  </a:lnTo>
                  <a:lnTo>
                    <a:pt x="13787" y="132171"/>
                  </a:lnTo>
                  <a:close/>
                </a:path>
                <a:path w="36194" h="147319">
                  <a:moveTo>
                    <a:pt x="13715" y="131825"/>
                  </a:moveTo>
                  <a:lnTo>
                    <a:pt x="13787" y="132171"/>
                  </a:lnTo>
                  <a:lnTo>
                    <a:pt x="13969" y="132842"/>
                  </a:lnTo>
                  <a:lnTo>
                    <a:pt x="13715" y="131825"/>
                  </a:lnTo>
                  <a:close/>
                </a:path>
                <a:path w="36194" h="147319">
                  <a:moveTo>
                    <a:pt x="32773" y="121793"/>
                  </a:moveTo>
                  <a:lnTo>
                    <a:pt x="11683" y="121793"/>
                  </a:lnTo>
                  <a:lnTo>
                    <a:pt x="12064" y="123062"/>
                  </a:lnTo>
                  <a:lnTo>
                    <a:pt x="12192" y="124333"/>
                  </a:lnTo>
                  <a:lnTo>
                    <a:pt x="12348" y="125349"/>
                  </a:lnTo>
                  <a:lnTo>
                    <a:pt x="13207" y="130048"/>
                  </a:lnTo>
                  <a:lnTo>
                    <a:pt x="13787" y="132171"/>
                  </a:lnTo>
                  <a:lnTo>
                    <a:pt x="13715" y="131825"/>
                  </a:lnTo>
                  <a:lnTo>
                    <a:pt x="31442" y="131825"/>
                  </a:lnTo>
                  <a:lnTo>
                    <a:pt x="30122" y="129660"/>
                  </a:lnTo>
                  <a:lnTo>
                    <a:pt x="26669" y="128905"/>
                  </a:lnTo>
                  <a:lnTo>
                    <a:pt x="34110" y="128905"/>
                  </a:lnTo>
                  <a:lnTo>
                    <a:pt x="34036" y="128397"/>
                  </a:lnTo>
                  <a:lnTo>
                    <a:pt x="33908" y="127889"/>
                  </a:lnTo>
                  <a:lnTo>
                    <a:pt x="33356" y="125349"/>
                  </a:lnTo>
                  <a:lnTo>
                    <a:pt x="33333" y="124968"/>
                  </a:lnTo>
                  <a:lnTo>
                    <a:pt x="32773" y="121793"/>
                  </a:lnTo>
                  <a:close/>
                </a:path>
                <a:path w="36194" h="147319">
                  <a:moveTo>
                    <a:pt x="34110" y="128905"/>
                  </a:moveTo>
                  <a:lnTo>
                    <a:pt x="32003" y="128905"/>
                  </a:lnTo>
                  <a:lnTo>
                    <a:pt x="34460" y="131284"/>
                  </a:lnTo>
                  <a:lnTo>
                    <a:pt x="34110" y="128905"/>
                  </a:lnTo>
                  <a:close/>
                </a:path>
                <a:path w="36194" h="147319">
                  <a:moveTo>
                    <a:pt x="29971" y="129412"/>
                  </a:moveTo>
                  <a:lnTo>
                    <a:pt x="30122" y="129660"/>
                  </a:lnTo>
                  <a:lnTo>
                    <a:pt x="30733" y="129793"/>
                  </a:lnTo>
                  <a:lnTo>
                    <a:pt x="29971" y="129412"/>
                  </a:lnTo>
                  <a:close/>
                </a:path>
                <a:path w="36194" h="147319">
                  <a:moveTo>
                    <a:pt x="32003" y="128905"/>
                  </a:moveTo>
                  <a:lnTo>
                    <a:pt x="26669" y="128905"/>
                  </a:lnTo>
                  <a:lnTo>
                    <a:pt x="30122" y="129660"/>
                  </a:lnTo>
                  <a:lnTo>
                    <a:pt x="29971" y="129412"/>
                  </a:lnTo>
                  <a:lnTo>
                    <a:pt x="32528" y="129412"/>
                  </a:lnTo>
                  <a:lnTo>
                    <a:pt x="32003" y="128905"/>
                  </a:lnTo>
                  <a:close/>
                </a:path>
                <a:path w="36194" h="147319">
                  <a:moveTo>
                    <a:pt x="33333" y="124968"/>
                  </a:moveTo>
                  <a:lnTo>
                    <a:pt x="33400" y="125349"/>
                  </a:lnTo>
                  <a:lnTo>
                    <a:pt x="33333" y="124968"/>
                  </a:lnTo>
                  <a:close/>
                </a:path>
                <a:path w="36194" h="147319">
                  <a:moveTo>
                    <a:pt x="11718" y="121966"/>
                  </a:moveTo>
                  <a:lnTo>
                    <a:pt x="11937" y="123062"/>
                  </a:lnTo>
                  <a:lnTo>
                    <a:pt x="11718" y="121966"/>
                  </a:lnTo>
                  <a:close/>
                </a:path>
                <a:path w="36194" h="147319">
                  <a:moveTo>
                    <a:pt x="11683" y="121793"/>
                  </a:moveTo>
                  <a:lnTo>
                    <a:pt x="11718" y="121966"/>
                  </a:lnTo>
                  <a:lnTo>
                    <a:pt x="12064" y="123062"/>
                  </a:lnTo>
                  <a:lnTo>
                    <a:pt x="11683" y="121793"/>
                  </a:lnTo>
                  <a:close/>
                </a:path>
                <a:path w="36194" h="147319">
                  <a:moveTo>
                    <a:pt x="31940" y="116712"/>
                  </a:moveTo>
                  <a:lnTo>
                    <a:pt x="10668" y="116712"/>
                  </a:lnTo>
                  <a:lnTo>
                    <a:pt x="10921" y="117983"/>
                  </a:lnTo>
                  <a:lnTo>
                    <a:pt x="11049" y="119253"/>
                  </a:lnTo>
                  <a:lnTo>
                    <a:pt x="11302" y="120650"/>
                  </a:lnTo>
                  <a:lnTo>
                    <a:pt x="11718" y="121966"/>
                  </a:lnTo>
                  <a:lnTo>
                    <a:pt x="11683" y="121793"/>
                  </a:lnTo>
                  <a:lnTo>
                    <a:pt x="32773" y="121793"/>
                  </a:lnTo>
                  <a:lnTo>
                    <a:pt x="32706" y="121412"/>
                  </a:lnTo>
                  <a:lnTo>
                    <a:pt x="32708" y="121031"/>
                  </a:lnTo>
                  <a:lnTo>
                    <a:pt x="32131" y="117348"/>
                  </a:lnTo>
                  <a:lnTo>
                    <a:pt x="31940" y="116712"/>
                  </a:lnTo>
                  <a:close/>
                </a:path>
                <a:path w="36194" h="147319">
                  <a:moveTo>
                    <a:pt x="32708" y="121031"/>
                  </a:moveTo>
                  <a:lnTo>
                    <a:pt x="32765" y="121412"/>
                  </a:lnTo>
                  <a:lnTo>
                    <a:pt x="32708" y="121031"/>
                  </a:lnTo>
                  <a:close/>
                </a:path>
                <a:path w="36194" h="147319">
                  <a:moveTo>
                    <a:pt x="10786" y="117504"/>
                  </a:moveTo>
                  <a:lnTo>
                    <a:pt x="10858" y="117983"/>
                  </a:lnTo>
                  <a:lnTo>
                    <a:pt x="10786" y="117504"/>
                  </a:lnTo>
                  <a:close/>
                </a:path>
                <a:path w="36194" h="147319">
                  <a:moveTo>
                    <a:pt x="10668" y="116712"/>
                  </a:moveTo>
                  <a:lnTo>
                    <a:pt x="10786" y="117504"/>
                  </a:lnTo>
                  <a:lnTo>
                    <a:pt x="10921" y="117983"/>
                  </a:lnTo>
                  <a:lnTo>
                    <a:pt x="10668" y="116712"/>
                  </a:lnTo>
                  <a:close/>
                </a:path>
                <a:path w="36194" h="147319">
                  <a:moveTo>
                    <a:pt x="29946" y="108585"/>
                  </a:moveTo>
                  <a:lnTo>
                    <a:pt x="8508" y="108585"/>
                  </a:lnTo>
                  <a:lnTo>
                    <a:pt x="9270" y="112141"/>
                  </a:lnTo>
                  <a:lnTo>
                    <a:pt x="10786" y="117504"/>
                  </a:lnTo>
                  <a:lnTo>
                    <a:pt x="10668" y="116712"/>
                  </a:lnTo>
                  <a:lnTo>
                    <a:pt x="31940" y="116712"/>
                  </a:lnTo>
                  <a:lnTo>
                    <a:pt x="31788" y="116205"/>
                  </a:lnTo>
                  <a:lnTo>
                    <a:pt x="31622" y="116205"/>
                  </a:lnTo>
                  <a:lnTo>
                    <a:pt x="31472" y="115379"/>
                  </a:lnTo>
                  <a:lnTo>
                    <a:pt x="31483" y="114808"/>
                  </a:lnTo>
                  <a:lnTo>
                    <a:pt x="31368" y="113665"/>
                  </a:lnTo>
                  <a:lnTo>
                    <a:pt x="29946" y="108585"/>
                  </a:lnTo>
                  <a:close/>
                </a:path>
                <a:path w="36194" h="147319">
                  <a:moveTo>
                    <a:pt x="31368" y="114808"/>
                  </a:moveTo>
                  <a:lnTo>
                    <a:pt x="31622" y="116205"/>
                  </a:lnTo>
                  <a:lnTo>
                    <a:pt x="31540" y="115379"/>
                  </a:lnTo>
                  <a:lnTo>
                    <a:pt x="31368" y="114808"/>
                  </a:lnTo>
                  <a:close/>
                </a:path>
                <a:path w="36194" h="147319">
                  <a:moveTo>
                    <a:pt x="31540" y="115379"/>
                  </a:moveTo>
                  <a:lnTo>
                    <a:pt x="31622" y="116205"/>
                  </a:lnTo>
                  <a:lnTo>
                    <a:pt x="31788" y="116205"/>
                  </a:lnTo>
                  <a:lnTo>
                    <a:pt x="31540" y="115379"/>
                  </a:lnTo>
                  <a:close/>
                </a:path>
                <a:path w="36194" h="147319">
                  <a:moveTo>
                    <a:pt x="31483" y="114808"/>
                  </a:moveTo>
                  <a:lnTo>
                    <a:pt x="31540" y="115379"/>
                  </a:lnTo>
                  <a:lnTo>
                    <a:pt x="31483" y="114808"/>
                  </a:lnTo>
                  <a:close/>
                </a:path>
                <a:path w="36194" h="147319">
                  <a:moveTo>
                    <a:pt x="20827" y="35179"/>
                  </a:moveTo>
                  <a:lnTo>
                    <a:pt x="253" y="35179"/>
                  </a:lnTo>
                  <a:lnTo>
                    <a:pt x="126" y="67056"/>
                  </a:lnTo>
                  <a:lnTo>
                    <a:pt x="1269" y="76073"/>
                  </a:lnTo>
                  <a:lnTo>
                    <a:pt x="2286" y="85090"/>
                  </a:lnTo>
                  <a:lnTo>
                    <a:pt x="2539" y="86233"/>
                  </a:lnTo>
                  <a:lnTo>
                    <a:pt x="5333" y="97790"/>
                  </a:lnTo>
                  <a:lnTo>
                    <a:pt x="6857" y="101854"/>
                  </a:lnTo>
                  <a:lnTo>
                    <a:pt x="8636" y="109219"/>
                  </a:lnTo>
                  <a:lnTo>
                    <a:pt x="8508" y="108585"/>
                  </a:lnTo>
                  <a:lnTo>
                    <a:pt x="29946" y="108585"/>
                  </a:lnTo>
                  <a:lnTo>
                    <a:pt x="29590" y="107315"/>
                  </a:lnTo>
                  <a:lnTo>
                    <a:pt x="28956" y="103886"/>
                  </a:lnTo>
                  <a:lnTo>
                    <a:pt x="26543" y="94615"/>
                  </a:lnTo>
                  <a:lnTo>
                    <a:pt x="25461" y="91821"/>
                  </a:lnTo>
                  <a:lnTo>
                    <a:pt x="25018" y="90678"/>
                  </a:lnTo>
                  <a:lnTo>
                    <a:pt x="23138" y="82550"/>
                  </a:lnTo>
                  <a:lnTo>
                    <a:pt x="23066" y="82338"/>
                  </a:lnTo>
                  <a:lnTo>
                    <a:pt x="22969" y="81406"/>
                  </a:lnTo>
                  <a:lnTo>
                    <a:pt x="21970" y="73533"/>
                  </a:lnTo>
                  <a:lnTo>
                    <a:pt x="21085" y="65786"/>
                  </a:lnTo>
                  <a:lnTo>
                    <a:pt x="20955" y="65786"/>
                  </a:lnTo>
                  <a:lnTo>
                    <a:pt x="20952" y="51308"/>
                  </a:lnTo>
                  <a:lnTo>
                    <a:pt x="20827" y="35179"/>
                  </a:lnTo>
                  <a:close/>
                </a:path>
                <a:path w="36194" h="147319">
                  <a:moveTo>
                    <a:pt x="29683" y="107315"/>
                  </a:moveTo>
                  <a:lnTo>
                    <a:pt x="29844" y="108077"/>
                  </a:lnTo>
                  <a:lnTo>
                    <a:pt x="29683" y="107315"/>
                  </a:lnTo>
                  <a:close/>
                </a:path>
                <a:path w="36194" h="147319">
                  <a:moveTo>
                    <a:pt x="6476" y="100838"/>
                  </a:moveTo>
                  <a:lnTo>
                    <a:pt x="6738" y="101854"/>
                  </a:lnTo>
                  <a:lnTo>
                    <a:pt x="6476" y="100838"/>
                  </a:lnTo>
                  <a:close/>
                </a:path>
                <a:path w="36194" h="147319">
                  <a:moveTo>
                    <a:pt x="25018" y="90678"/>
                  </a:moveTo>
                  <a:lnTo>
                    <a:pt x="25400" y="91821"/>
                  </a:lnTo>
                  <a:lnTo>
                    <a:pt x="25295" y="91391"/>
                  </a:lnTo>
                  <a:lnTo>
                    <a:pt x="25018" y="90678"/>
                  </a:lnTo>
                  <a:close/>
                </a:path>
                <a:path w="36194" h="147319">
                  <a:moveTo>
                    <a:pt x="25295" y="91391"/>
                  </a:moveTo>
                  <a:lnTo>
                    <a:pt x="25400" y="91821"/>
                  </a:lnTo>
                  <a:lnTo>
                    <a:pt x="25295" y="91391"/>
                  </a:lnTo>
                  <a:close/>
                </a:path>
                <a:path w="36194" h="147319">
                  <a:moveTo>
                    <a:pt x="25121" y="90678"/>
                  </a:moveTo>
                  <a:lnTo>
                    <a:pt x="25295" y="91391"/>
                  </a:lnTo>
                  <a:lnTo>
                    <a:pt x="25121" y="90678"/>
                  </a:lnTo>
                  <a:close/>
                </a:path>
                <a:path w="36194" h="147319">
                  <a:moveTo>
                    <a:pt x="22859" y="81406"/>
                  </a:moveTo>
                  <a:lnTo>
                    <a:pt x="23113" y="82550"/>
                  </a:lnTo>
                  <a:lnTo>
                    <a:pt x="23087" y="82338"/>
                  </a:lnTo>
                  <a:lnTo>
                    <a:pt x="22859" y="81406"/>
                  </a:lnTo>
                  <a:close/>
                </a:path>
                <a:path w="36194" h="147319">
                  <a:moveTo>
                    <a:pt x="23087" y="82338"/>
                  </a:moveTo>
                  <a:lnTo>
                    <a:pt x="23113" y="82550"/>
                  </a:lnTo>
                  <a:lnTo>
                    <a:pt x="23087" y="82338"/>
                  </a:lnTo>
                  <a:close/>
                </a:path>
                <a:path w="36194" h="147319">
                  <a:moveTo>
                    <a:pt x="22969" y="81406"/>
                  </a:moveTo>
                  <a:lnTo>
                    <a:pt x="23087" y="82338"/>
                  </a:lnTo>
                  <a:lnTo>
                    <a:pt x="22969" y="81406"/>
                  </a:lnTo>
                  <a:close/>
                </a:path>
                <a:path w="36194" h="147319">
                  <a:moveTo>
                    <a:pt x="20955" y="64643"/>
                  </a:moveTo>
                  <a:lnTo>
                    <a:pt x="20955" y="65786"/>
                  </a:lnTo>
                  <a:lnTo>
                    <a:pt x="21085" y="65786"/>
                  </a:lnTo>
                  <a:lnTo>
                    <a:pt x="20955" y="64643"/>
                  </a:lnTo>
                  <a:close/>
                </a:path>
                <a:path w="36194" h="147319">
                  <a:moveTo>
                    <a:pt x="11937" y="0"/>
                  </a:moveTo>
                  <a:lnTo>
                    <a:pt x="0" y="24765"/>
                  </a:lnTo>
                  <a:lnTo>
                    <a:pt x="0" y="30480"/>
                  </a:lnTo>
                  <a:lnTo>
                    <a:pt x="253" y="35814"/>
                  </a:lnTo>
                  <a:lnTo>
                    <a:pt x="253" y="35179"/>
                  </a:lnTo>
                  <a:lnTo>
                    <a:pt x="20827" y="35179"/>
                  </a:lnTo>
                  <a:lnTo>
                    <a:pt x="20827" y="34543"/>
                  </a:lnTo>
                  <a:lnTo>
                    <a:pt x="20379" y="29718"/>
                  </a:lnTo>
                  <a:lnTo>
                    <a:pt x="20430" y="29083"/>
                  </a:lnTo>
                  <a:lnTo>
                    <a:pt x="20385" y="27305"/>
                  </a:lnTo>
                  <a:lnTo>
                    <a:pt x="20065" y="27305"/>
                  </a:lnTo>
                  <a:lnTo>
                    <a:pt x="20319" y="24765"/>
                  </a:lnTo>
                  <a:lnTo>
                    <a:pt x="20724" y="24765"/>
                  </a:lnTo>
                  <a:lnTo>
                    <a:pt x="21778" y="20700"/>
                  </a:lnTo>
                  <a:lnTo>
                    <a:pt x="23749" y="13843"/>
                  </a:lnTo>
                  <a:lnTo>
                    <a:pt x="25145" y="8636"/>
                  </a:lnTo>
                  <a:lnTo>
                    <a:pt x="22225" y="3302"/>
                  </a:lnTo>
                  <a:lnTo>
                    <a:pt x="11937" y="0"/>
                  </a:lnTo>
                  <a:close/>
                </a:path>
                <a:path w="36194" h="147319">
                  <a:moveTo>
                    <a:pt x="20430" y="29083"/>
                  </a:moveTo>
                  <a:lnTo>
                    <a:pt x="20446" y="29718"/>
                  </a:lnTo>
                  <a:lnTo>
                    <a:pt x="20430" y="29083"/>
                  </a:lnTo>
                  <a:close/>
                </a:path>
                <a:path w="36194" h="147319">
                  <a:moveTo>
                    <a:pt x="20319" y="24765"/>
                  </a:moveTo>
                  <a:lnTo>
                    <a:pt x="20065" y="27305"/>
                  </a:lnTo>
                  <a:lnTo>
                    <a:pt x="20356" y="26184"/>
                  </a:lnTo>
                  <a:lnTo>
                    <a:pt x="20319" y="24765"/>
                  </a:lnTo>
                  <a:close/>
                </a:path>
                <a:path w="36194" h="147319">
                  <a:moveTo>
                    <a:pt x="20356" y="26184"/>
                  </a:moveTo>
                  <a:lnTo>
                    <a:pt x="20065" y="27305"/>
                  </a:lnTo>
                  <a:lnTo>
                    <a:pt x="20385" y="27305"/>
                  </a:lnTo>
                  <a:lnTo>
                    <a:pt x="20356" y="26184"/>
                  </a:lnTo>
                  <a:close/>
                </a:path>
                <a:path w="36194" h="147319">
                  <a:moveTo>
                    <a:pt x="20724" y="24765"/>
                  </a:moveTo>
                  <a:lnTo>
                    <a:pt x="20319" y="24765"/>
                  </a:lnTo>
                  <a:lnTo>
                    <a:pt x="20356" y="26184"/>
                  </a:lnTo>
                  <a:lnTo>
                    <a:pt x="20724" y="24765"/>
                  </a:lnTo>
                  <a:close/>
                </a:path>
                <a:path w="36194" h="147319">
                  <a:moveTo>
                    <a:pt x="21843" y="20447"/>
                  </a:moveTo>
                  <a:lnTo>
                    <a:pt x="21717" y="20700"/>
                  </a:lnTo>
                  <a:lnTo>
                    <a:pt x="21843" y="20447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679" y="2247646"/>
              <a:ext cx="616076" cy="17081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1191" y="2037841"/>
              <a:ext cx="42290" cy="13081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7064" y="1379093"/>
              <a:ext cx="1137412" cy="27368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808" y="914400"/>
              <a:ext cx="859459" cy="27368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9750" y="1771650"/>
              <a:ext cx="180975" cy="1809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90791" y="1020698"/>
              <a:ext cx="767647" cy="20192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4860" y="993775"/>
              <a:ext cx="130428" cy="1270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400935" y="123824"/>
            <a:ext cx="3802379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/>
              <a:t>Mean</a:t>
            </a:r>
            <a:r>
              <a:rPr dirty="0" sz="3000" spc="-15"/>
              <a:t> </a:t>
            </a:r>
            <a:r>
              <a:rPr dirty="0" sz="3000" spc="-10"/>
              <a:t>normalization</a:t>
            </a:r>
            <a:endParaRPr sz="3000"/>
          </a:p>
        </p:txBody>
      </p:sp>
      <p:grpSp>
        <p:nvGrpSpPr>
          <p:cNvPr id="38" name="object 38" descr=""/>
          <p:cNvGrpSpPr/>
          <p:nvPr/>
        </p:nvGrpSpPr>
        <p:grpSpPr>
          <a:xfrm>
            <a:off x="828192" y="2690114"/>
            <a:ext cx="2164080" cy="1630680"/>
            <a:chOff x="828192" y="2690114"/>
            <a:chExt cx="2164080" cy="1630680"/>
          </a:xfrm>
        </p:grpSpPr>
        <p:pic>
          <p:nvPicPr>
            <p:cNvPr id="39" name="object 3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2986" y="3247263"/>
              <a:ext cx="71051" cy="8458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6726" y="3442716"/>
              <a:ext cx="69366" cy="8458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86458" y="3281934"/>
              <a:ext cx="71327" cy="93852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0137" y="3405378"/>
              <a:ext cx="113229" cy="94742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23251" y="3712845"/>
              <a:ext cx="102110" cy="11010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7431" y="3765423"/>
              <a:ext cx="71197" cy="10477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7282" y="3667379"/>
              <a:ext cx="81302" cy="109093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8515" y="3751707"/>
              <a:ext cx="75557" cy="101218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3303" y="3492119"/>
              <a:ext cx="178815" cy="39998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8192" y="3493897"/>
              <a:ext cx="279984" cy="42635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7710" y="2690114"/>
              <a:ext cx="422275" cy="16510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60651" y="4203700"/>
              <a:ext cx="125815" cy="31648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96744" y="4144975"/>
              <a:ext cx="300990" cy="17525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7749" y="3124200"/>
              <a:ext cx="180975" cy="180975"/>
            </a:xfrm>
            <a:prstGeom prst="rect">
              <a:avLst/>
            </a:prstGeom>
          </p:spPr>
        </p:pic>
      </p:grpSp>
      <p:pic>
        <p:nvPicPr>
          <p:cNvPr id="53" name="object 5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70754" y="2421382"/>
            <a:ext cx="1237615" cy="597916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12557" y="2405252"/>
            <a:ext cx="1137285" cy="659384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83327" y="1254760"/>
            <a:ext cx="152908" cy="608329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494778" y="1234313"/>
            <a:ext cx="322072" cy="708660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424302" y="588772"/>
            <a:ext cx="3852926" cy="67183"/>
          </a:xfrm>
          <a:prstGeom prst="rect">
            <a:avLst/>
          </a:prstGeom>
        </p:spPr>
      </p:pic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26631" y="819785"/>
            <a:ext cx="126809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Cambria Math"/>
                <a:cs typeface="Cambria Math"/>
              </a:rPr>
              <a:t>0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47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0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3069" y="2119566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188961" y="2185542"/>
            <a:ext cx="733425" cy="9525"/>
          </a:xfrm>
          <a:custGeom>
            <a:avLst/>
            <a:gdLst/>
            <a:ahLst/>
            <a:cxnLst/>
            <a:rect l="l" t="t" r="r" b="b"/>
            <a:pathLst>
              <a:path w="733425" h="9525">
                <a:moveTo>
                  <a:pt x="733425" y="0"/>
                </a:moveTo>
                <a:lnTo>
                  <a:pt x="0" y="0"/>
                </a:lnTo>
                <a:lnTo>
                  <a:pt x="0" y="9525"/>
                </a:lnTo>
                <a:lnTo>
                  <a:pt x="733425" y="9525"/>
                </a:lnTo>
                <a:lnTo>
                  <a:pt x="7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633844" y="1843087"/>
            <a:ext cx="1342390" cy="47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975">
              <a:lnSpc>
                <a:spcPts val="1755"/>
              </a:lnSpc>
              <a:spcBef>
                <a:spcPts val="100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460" sz="2025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460" sz="2025" spc="209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−</a:t>
            </a:r>
            <a:r>
              <a:rPr dirty="0" sz="1800" spc="7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FF9300"/>
                </a:solidFill>
                <a:latin typeface="Cambria Math"/>
                <a:cs typeface="Cambria Math"/>
              </a:rPr>
              <a:t>𝜇</a:t>
            </a:r>
            <a:r>
              <a:rPr dirty="0" baseline="-16460" sz="202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6460" sz="2025">
              <a:latin typeface="Cambria Math"/>
              <a:cs typeface="Cambria Math"/>
            </a:endParaRPr>
          </a:p>
          <a:p>
            <a:pPr marL="38100">
              <a:lnSpc>
                <a:spcPts val="1755"/>
              </a:lnSpc>
              <a:tabLst>
                <a:tab pos="323850" algn="l"/>
              </a:tabLst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15783" y="2167572"/>
            <a:ext cx="290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9300"/>
                </a:solidFill>
                <a:latin typeface="Cambria Math"/>
                <a:cs typeface="Cambria Math"/>
              </a:rPr>
              <a:t>𝜎</a:t>
            </a:r>
            <a:r>
              <a:rPr dirty="0" baseline="-16460" sz="202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6460" sz="2025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44490" y="2164397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361559" y="2230247"/>
            <a:ext cx="723900" cy="9525"/>
          </a:xfrm>
          <a:custGeom>
            <a:avLst/>
            <a:gdLst/>
            <a:ahLst/>
            <a:cxnLst/>
            <a:rect l="l" t="t" r="r" b="b"/>
            <a:pathLst>
              <a:path w="723900" h="9525">
                <a:moveTo>
                  <a:pt x="723900" y="0"/>
                </a:moveTo>
                <a:lnTo>
                  <a:pt x="0" y="0"/>
                </a:lnTo>
                <a:lnTo>
                  <a:pt x="0" y="9525"/>
                </a:lnTo>
                <a:lnTo>
                  <a:pt x="723900" y="9525"/>
                </a:lnTo>
                <a:lnTo>
                  <a:pt x="723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804790" y="1887791"/>
            <a:ext cx="1313180" cy="47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975">
              <a:lnSpc>
                <a:spcPts val="1755"/>
              </a:lnSpc>
              <a:spcBef>
                <a:spcPts val="100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460" sz="202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460" sz="2025" spc="15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−</a:t>
            </a:r>
            <a:r>
              <a:rPr dirty="0" sz="1800" spc="-3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FF9300"/>
                </a:solidFill>
                <a:latin typeface="Cambria Math"/>
                <a:cs typeface="Cambria Math"/>
              </a:rPr>
              <a:t>𝜇</a:t>
            </a:r>
            <a:r>
              <a:rPr dirty="0" baseline="-16460" sz="2025" spc="-37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baseline="-16460" sz="2025">
              <a:latin typeface="Cambria Math"/>
              <a:cs typeface="Cambria Math"/>
            </a:endParaRPr>
          </a:p>
          <a:p>
            <a:pPr marL="38100">
              <a:lnSpc>
                <a:spcPts val="1755"/>
              </a:lnSpc>
              <a:tabLst>
                <a:tab pos="323850" algn="l"/>
              </a:tabLst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02351" y="2212403"/>
            <a:ext cx="1593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07379" y="2317051"/>
            <a:ext cx="1250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70780" y="3058794"/>
            <a:ext cx="3923029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101850" algn="l"/>
              </a:tabLst>
            </a:pPr>
            <a:r>
              <a:rPr dirty="0" sz="2000">
                <a:latin typeface="Cambria Math"/>
                <a:cs typeface="Cambria Math"/>
              </a:rPr>
              <a:t>−0.67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4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46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3.1</a:t>
            </a:r>
            <a:r>
              <a:rPr dirty="0" sz="2000">
                <a:latin typeface="Cambria Math"/>
                <a:cs typeface="Cambria Math"/>
              </a:rPr>
              <a:t>	−1.6</a:t>
            </a:r>
            <a:r>
              <a:rPr dirty="0" sz="2000" spc="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7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36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7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1.9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896" y="1831085"/>
            <a:ext cx="449173" cy="348995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935989" y="628523"/>
            <a:ext cx="2016760" cy="1819275"/>
            <a:chOff x="935989" y="628523"/>
            <a:chExt cx="2016760" cy="181927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220" y="2256790"/>
              <a:ext cx="424065" cy="1737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6418" y="2276474"/>
              <a:ext cx="616076" cy="17081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989" y="628523"/>
              <a:ext cx="1992502" cy="1614932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692275" y="618553"/>
            <a:ext cx="4754880" cy="532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87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standard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deviation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𝜎</a:t>
            </a:r>
            <a:endParaRPr sz="1800">
              <a:latin typeface="Cambria Math"/>
              <a:cs typeface="Cambria Math"/>
            </a:endParaRPr>
          </a:p>
          <a:p>
            <a:pPr marL="2821305">
              <a:lnSpc>
                <a:spcPts val="2110"/>
              </a:lnSpc>
            </a:pPr>
            <a:r>
              <a:rPr dirty="0" sz="2000">
                <a:latin typeface="Cambria Math"/>
                <a:cs typeface="Cambria Math"/>
              </a:rPr>
              <a:t>300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55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5">
                <a:latin typeface="Cambria Math"/>
                <a:cs typeface="Cambria Math"/>
              </a:rPr>
              <a:t> </a:t>
            </a:r>
            <a:r>
              <a:rPr dirty="0" sz="2000" spc="-20">
                <a:latin typeface="Cambria Math"/>
                <a:cs typeface="Cambria Math"/>
              </a:rPr>
              <a:t>2000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00935" y="123824"/>
            <a:ext cx="3779520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Z-</a:t>
            </a:r>
            <a:r>
              <a:rPr dirty="0"/>
              <a:t>score</a:t>
            </a:r>
            <a:r>
              <a:rPr dirty="0" spc="5"/>
              <a:t> </a:t>
            </a:r>
            <a:r>
              <a:rPr dirty="0" spc="-10"/>
              <a:t>normalization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520444" y="1074991"/>
            <a:ext cx="108712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𝜎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33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=</a:t>
            </a:r>
            <a:r>
              <a:rPr dirty="0" sz="2000" spc="7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FF9300"/>
                </a:solidFill>
                <a:latin typeface="Cambria Math"/>
                <a:cs typeface="Cambria Math"/>
              </a:rPr>
              <a:t>450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80591" y="1509712"/>
            <a:ext cx="1358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35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47241" y="1385188"/>
            <a:ext cx="94996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6550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𝜎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=</a:t>
            </a:r>
            <a:r>
              <a:rPr dirty="0" sz="2000" spc="8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 spc="-25">
                <a:solidFill>
                  <a:srgbClr val="FF9300"/>
                </a:solidFill>
                <a:latin typeface="Cambria Math"/>
                <a:cs typeface="Cambria Math"/>
              </a:rPr>
              <a:t>1.4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590" y="1104582"/>
            <a:ext cx="1042035" cy="462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061080" y="2114867"/>
            <a:ext cx="645160" cy="4622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 indent="8890">
              <a:lnSpc>
                <a:spcPct val="102800"/>
              </a:lnSpc>
              <a:spcBef>
                <a:spcPts val="80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22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 spc="-20">
                <a:latin typeface="Arial"/>
                <a:cs typeface="Arial"/>
              </a:rPr>
              <a:t>size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feet</a:t>
            </a:r>
            <a:r>
              <a:rPr dirty="0" baseline="27777" sz="1350" spc="-15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6196" y="1234058"/>
            <a:ext cx="143510" cy="63118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2395" y="1237361"/>
            <a:ext cx="256921" cy="67310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42357" y="2483357"/>
            <a:ext cx="381888" cy="66293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92797" y="2388107"/>
            <a:ext cx="675894" cy="718819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247637" y="2552572"/>
            <a:ext cx="2506345" cy="1955800"/>
          </a:xfrm>
          <a:custGeom>
            <a:avLst/>
            <a:gdLst/>
            <a:ahLst/>
            <a:cxnLst/>
            <a:rect l="l" t="t" r="r" b="b"/>
            <a:pathLst>
              <a:path w="2506345" h="1955800">
                <a:moveTo>
                  <a:pt x="2505976" y="1076452"/>
                </a:moveTo>
                <a:lnTo>
                  <a:pt x="2473210" y="1057402"/>
                </a:lnTo>
                <a:lnTo>
                  <a:pt x="2363355" y="993521"/>
                </a:lnTo>
                <a:lnTo>
                  <a:pt x="2356154" y="991057"/>
                </a:lnTo>
                <a:lnTo>
                  <a:pt x="2348852" y="991527"/>
                </a:lnTo>
                <a:lnTo>
                  <a:pt x="2342299" y="994702"/>
                </a:lnTo>
                <a:lnTo>
                  <a:pt x="2337320" y="1000379"/>
                </a:lnTo>
                <a:lnTo>
                  <a:pt x="2334844" y="1007503"/>
                </a:lnTo>
                <a:lnTo>
                  <a:pt x="2335314" y="1014780"/>
                </a:lnTo>
                <a:lnTo>
                  <a:pt x="2338489" y="1021372"/>
                </a:lnTo>
                <a:lnTo>
                  <a:pt x="2344178" y="1026414"/>
                </a:lnTo>
                <a:lnTo>
                  <a:pt x="2397582" y="1057478"/>
                </a:lnTo>
                <a:lnTo>
                  <a:pt x="828687" y="1059091"/>
                </a:lnTo>
                <a:lnTo>
                  <a:pt x="828687" y="108381"/>
                </a:lnTo>
                <a:lnTo>
                  <a:pt x="859853" y="161798"/>
                </a:lnTo>
                <a:lnTo>
                  <a:pt x="864882" y="167411"/>
                </a:lnTo>
                <a:lnTo>
                  <a:pt x="871461" y="170561"/>
                </a:lnTo>
                <a:lnTo>
                  <a:pt x="878751" y="171056"/>
                </a:lnTo>
                <a:lnTo>
                  <a:pt x="885913" y="168656"/>
                </a:lnTo>
                <a:lnTo>
                  <a:pt x="891552" y="163614"/>
                </a:lnTo>
                <a:lnTo>
                  <a:pt x="894727" y="157010"/>
                </a:lnTo>
                <a:lnTo>
                  <a:pt x="895210" y="149694"/>
                </a:lnTo>
                <a:lnTo>
                  <a:pt x="892771" y="142494"/>
                </a:lnTo>
                <a:lnTo>
                  <a:pt x="831710" y="37846"/>
                </a:lnTo>
                <a:lnTo>
                  <a:pt x="809637" y="0"/>
                </a:lnTo>
                <a:lnTo>
                  <a:pt x="726503" y="142494"/>
                </a:lnTo>
                <a:lnTo>
                  <a:pt x="724052" y="149694"/>
                </a:lnTo>
                <a:lnTo>
                  <a:pt x="724535" y="157010"/>
                </a:lnTo>
                <a:lnTo>
                  <a:pt x="727710" y="163614"/>
                </a:lnTo>
                <a:lnTo>
                  <a:pt x="733361" y="168656"/>
                </a:lnTo>
                <a:lnTo>
                  <a:pt x="740511" y="171056"/>
                </a:lnTo>
                <a:lnTo>
                  <a:pt x="747801" y="170561"/>
                </a:lnTo>
                <a:lnTo>
                  <a:pt x="754380" y="167411"/>
                </a:lnTo>
                <a:lnTo>
                  <a:pt x="759421" y="161798"/>
                </a:lnTo>
                <a:lnTo>
                  <a:pt x="790587" y="108381"/>
                </a:lnTo>
                <a:lnTo>
                  <a:pt x="790587" y="1059141"/>
                </a:lnTo>
                <a:lnTo>
                  <a:pt x="0" y="1059942"/>
                </a:lnTo>
                <a:lnTo>
                  <a:pt x="25" y="1098042"/>
                </a:lnTo>
                <a:lnTo>
                  <a:pt x="790587" y="1097241"/>
                </a:lnTo>
                <a:lnTo>
                  <a:pt x="790587" y="1955774"/>
                </a:lnTo>
                <a:lnTo>
                  <a:pt x="828687" y="1955774"/>
                </a:lnTo>
                <a:lnTo>
                  <a:pt x="828687" y="1097191"/>
                </a:lnTo>
                <a:lnTo>
                  <a:pt x="2397785" y="1095578"/>
                </a:lnTo>
                <a:lnTo>
                  <a:pt x="2344305" y="1126871"/>
                </a:lnTo>
                <a:lnTo>
                  <a:pt x="2338616" y="1131912"/>
                </a:lnTo>
                <a:lnTo>
                  <a:pt x="2335441" y="1138466"/>
                </a:lnTo>
                <a:lnTo>
                  <a:pt x="2334971" y="1145730"/>
                </a:lnTo>
                <a:lnTo>
                  <a:pt x="2337447" y="1152906"/>
                </a:lnTo>
                <a:lnTo>
                  <a:pt x="2342489" y="1158519"/>
                </a:lnTo>
                <a:lnTo>
                  <a:pt x="2349081" y="1161669"/>
                </a:lnTo>
                <a:lnTo>
                  <a:pt x="2356358" y="1162164"/>
                </a:lnTo>
                <a:lnTo>
                  <a:pt x="2363482" y="1159764"/>
                </a:lnTo>
                <a:lnTo>
                  <a:pt x="2505976" y="1076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526664" y="3720147"/>
            <a:ext cx="1217295" cy="462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5873" sz="1575" spc="8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Arial"/>
                <a:cs typeface="Arial"/>
              </a:rPr>
              <a:t>size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feet</a:t>
            </a:r>
            <a:r>
              <a:rPr dirty="0" baseline="27777" sz="1350" spc="-30">
                <a:latin typeface="Cambria Math"/>
                <a:cs typeface="Cambria Math"/>
              </a:rPr>
              <a:t>2</a:t>
            </a:r>
            <a:endParaRPr baseline="27777" sz="13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1400" spc="-10">
                <a:latin typeface="Arial"/>
                <a:cs typeface="Arial"/>
              </a:rPr>
              <a:t>normalized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385824" y="2614612"/>
            <a:ext cx="1042035" cy="672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endParaRPr baseline="-15873" sz="1575">
              <a:latin typeface="Cambria Math"/>
              <a:cs typeface="Cambria Math"/>
            </a:endParaRPr>
          </a:p>
          <a:p>
            <a:pPr algn="ctr" marL="37465" marR="30480">
              <a:lnSpc>
                <a:spcPts val="1650"/>
              </a:lnSpc>
              <a:spcBef>
                <a:spcPts val="130"/>
              </a:spcBef>
            </a:pPr>
            <a:r>
              <a:rPr dirty="0" sz="1400">
                <a:latin typeface="Arial"/>
                <a:cs typeface="Arial"/>
              </a:rPr>
              <a:t>#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bedrooms normalized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0420" y="830199"/>
            <a:ext cx="4051935" cy="3592829"/>
            <a:chOff x="80420" y="830199"/>
            <a:chExt cx="4051935" cy="3592829"/>
          </a:xfrm>
        </p:grpSpPr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39" y="830199"/>
              <a:ext cx="823785" cy="28816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752" y="3275965"/>
              <a:ext cx="70966" cy="8458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331" y="3471544"/>
              <a:ext cx="69588" cy="84582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197" y="3310763"/>
              <a:ext cx="71336" cy="9385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6878" y="3434206"/>
              <a:ext cx="113228" cy="9474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0017" y="3741547"/>
              <a:ext cx="102089" cy="11010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4189" y="3794213"/>
              <a:ext cx="71146" cy="10477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5253" y="3780383"/>
              <a:ext cx="75548" cy="10134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4047" y="3696208"/>
              <a:ext cx="81147" cy="109093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2093" y="2968752"/>
              <a:ext cx="60994" cy="7708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6676" y="3025521"/>
              <a:ext cx="78979" cy="8483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55596" y="2259711"/>
              <a:ext cx="416996" cy="36931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6253" y="3510534"/>
              <a:ext cx="158495" cy="36283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420" y="3379850"/>
              <a:ext cx="265451" cy="319024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97165" y="2729356"/>
              <a:ext cx="167640" cy="24765"/>
            </a:xfrm>
            <a:custGeom>
              <a:avLst/>
              <a:gdLst/>
              <a:ahLst/>
              <a:cxnLst/>
              <a:rect l="l" t="t" r="r" b="b"/>
              <a:pathLst>
                <a:path w="167640" h="24764">
                  <a:moveTo>
                    <a:pt x="24001" y="1732"/>
                  </a:moveTo>
                  <a:lnTo>
                    <a:pt x="16814" y="2667"/>
                  </a:lnTo>
                  <a:lnTo>
                    <a:pt x="3403" y="5587"/>
                  </a:lnTo>
                  <a:lnTo>
                    <a:pt x="0" y="10668"/>
                  </a:lnTo>
                  <a:lnTo>
                    <a:pt x="1828" y="21081"/>
                  </a:lnTo>
                  <a:lnTo>
                    <a:pt x="6731" y="24765"/>
                  </a:lnTo>
                  <a:lnTo>
                    <a:pt x="12026" y="24003"/>
                  </a:lnTo>
                  <a:lnTo>
                    <a:pt x="20345" y="22987"/>
                  </a:lnTo>
                  <a:lnTo>
                    <a:pt x="19951" y="22987"/>
                  </a:lnTo>
                  <a:lnTo>
                    <a:pt x="26796" y="22351"/>
                  </a:lnTo>
                  <a:lnTo>
                    <a:pt x="28079" y="22098"/>
                  </a:lnTo>
                  <a:lnTo>
                    <a:pt x="29590" y="21766"/>
                  </a:lnTo>
                  <a:lnTo>
                    <a:pt x="28460" y="21717"/>
                  </a:lnTo>
                  <a:lnTo>
                    <a:pt x="30975" y="21462"/>
                  </a:lnTo>
                  <a:lnTo>
                    <a:pt x="133997" y="21462"/>
                  </a:lnTo>
                  <a:lnTo>
                    <a:pt x="129679" y="17144"/>
                  </a:lnTo>
                  <a:lnTo>
                    <a:pt x="129679" y="6223"/>
                  </a:lnTo>
                  <a:lnTo>
                    <a:pt x="133743" y="2159"/>
                  </a:lnTo>
                  <a:lnTo>
                    <a:pt x="101688" y="2159"/>
                  </a:lnTo>
                  <a:lnTo>
                    <a:pt x="99528" y="2031"/>
                  </a:lnTo>
                  <a:lnTo>
                    <a:pt x="23037" y="2031"/>
                  </a:lnTo>
                  <a:lnTo>
                    <a:pt x="24001" y="1732"/>
                  </a:lnTo>
                  <a:close/>
                </a:path>
                <a:path w="167640" h="24764">
                  <a:moveTo>
                    <a:pt x="152522" y="807"/>
                  </a:moveTo>
                  <a:lnTo>
                    <a:pt x="147510" y="1397"/>
                  </a:lnTo>
                  <a:lnTo>
                    <a:pt x="144373" y="1397"/>
                  </a:lnTo>
                  <a:lnTo>
                    <a:pt x="133981" y="1920"/>
                  </a:lnTo>
                  <a:lnTo>
                    <a:pt x="129679" y="6223"/>
                  </a:lnTo>
                  <a:lnTo>
                    <a:pt x="129679" y="17144"/>
                  </a:lnTo>
                  <a:lnTo>
                    <a:pt x="134124" y="21590"/>
                  </a:lnTo>
                  <a:lnTo>
                    <a:pt x="41732" y="21590"/>
                  </a:lnTo>
                  <a:lnTo>
                    <a:pt x="45681" y="21717"/>
                  </a:lnTo>
                  <a:lnTo>
                    <a:pt x="55257" y="21843"/>
                  </a:lnTo>
                  <a:lnTo>
                    <a:pt x="54787" y="21843"/>
                  </a:lnTo>
                  <a:lnTo>
                    <a:pt x="68834" y="22606"/>
                  </a:lnTo>
                  <a:lnTo>
                    <a:pt x="81280" y="22987"/>
                  </a:lnTo>
                  <a:lnTo>
                    <a:pt x="81026" y="22987"/>
                  </a:lnTo>
                  <a:lnTo>
                    <a:pt x="100469" y="24130"/>
                  </a:lnTo>
                  <a:lnTo>
                    <a:pt x="133032" y="24130"/>
                  </a:lnTo>
                  <a:lnTo>
                    <a:pt x="145630" y="23368"/>
                  </a:lnTo>
                  <a:lnTo>
                    <a:pt x="148958" y="23368"/>
                  </a:lnTo>
                  <a:lnTo>
                    <a:pt x="150431" y="23241"/>
                  </a:lnTo>
                  <a:lnTo>
                    <a:pt x="153269" y="22907"/>
                  </a:lnTo>
                  <a:lnTo>
                    <a:pt x="149987" y="20828"/>
                  </a:lnTo>
                  <a:lnTo>
                    <a:pt x="148704" y="20066"/>
                  </a:lnTo>
                  <a:lnTo>
                    <a:pt x="162650" y="20066"/>
                  </a:lnTo>
                  <a:lnTo>
                    <a:pt x="165302" y="18112"/>
                  </a:lnTo>
                  <a:lnTo>
                    <a:pt x="167106" y="11687"/>
                  </a:lnTo>
                  <a:lnTo>
                    <a:pt x="166281" y="8762"/>
                  </a:lnTo>
                  <a:lnTo>
                    <a:pt x="165292" y="5120"/>
                  </a:lnTo>
                  <a:lnTo>
                    <a:pt x="162828" y="3301"/>
                  </a:lnTo>
                  <a:lnTo>
                    <a:pt x="148704" y="3301"/>
                  </a:lnTo>
                  <a:lnTo>
                    <a:pt x="149987" y="2412"/>
                  </a:lnTo>
                  <a:lnTo>
                    <a:pt x="152522" y="807"/>
                  </a:lnTo>
                  <a:close/>
                </a:path>
                <a:path w="167640" h="24764">
                  <a:moveTo>
                    <a:pt x="159851" y="22221"/>
                  </a:moveTo>
                  <a:lnTo>
                    <a:pt x="156819" y="22479"/>
                  </a:lnTo>
                  <a:lnTo>
                    <a:pt x="156108" y="22606"/>
                  </a:lnTo>
                  <a:lnTo>
                    <a:pt x="155829" y="22606"/>
                  </a:lnTo>
                  <a:lnTo>
                    <a:pt x="153269" y="22907"/>
                  </a:lnTo>
                  <a:lnTo>
                    <a:pt x="153797" y="23241"/>
                  </a:lnTo>
                  <a:lnTo>
                    <a:pt x="158699" y="23113"/>
                  </a:lnTo>
                  <a:lnTo>
                    <a:pt x="159851" y="22221"/>
                  </a:lnTo>
                  <a:close/>
                </a:path>
                <a:path w="167640" h="24764">
                  <a:moveTo>
                    <a:pt x="148704" y="20066"/>
                  </a:moveTo>
                  <a:lnTo>
                    <a:pt x="149987" y="20828"/>
                  </a:lnTo>
                  <a:lnTo>
                    <a:pt x="153269" y="22907"/>
                  </a:lnTo>
                  <a:lnTo>
                    <a:pt x="155829" y="22606"/>
                  </a:lnTo>
                  <a:lnTo>
                    <a:pt x="155486" y="22606"/>
                  </a:lnTo>
                  <a:lnTo>
                    <a:pt x="156197" y="22479"/>
                  </a:lnTo>
                  <a:lnTo>
                    <a:pt x="156819" y="22479"/>
                  </a:lnTo>
                  <a:lnTo>
                    <a:pt x="159851" y="22221"/>
                  </a:lnTo>
                  <a:lnTo>
                    <a:pt x="160666" y="21590"/>
                  </a:lnTo>
                  <a:lnTo>
                    <a:pt x="154000" y="21590"/>
                  </a:lnTo>
                  <a:lnTo>
                    <a:pt x="148704" y="20066"/>
                  </a:lnTo>
                  <a:close/>
                </a:path>
                <a:path w="167640" h="24764">
                  <a:moveTo>
                    <a:pt x="156197" y="22479"/>
                  </a:moveTo>
                  <a:lnTo>
                    <a:pt x="155486" y="22606"/>
                  </a:lnTo>
                  <a:lnTo>
                    <a:pt x="156108" y="22606"/>
                  </a:lnTo>
                  <a:close/>
                </a:path>
                <a:path w="167640" h="24764">
                  <a:moveTo>
                    <a:pt x="156819" y="22479"/>
                  </a:moveTo>
                  <a:lnTo>
                    <a:pt x="156197" y="22479"/>
                  </a:lnTo>
                  <a:lnTo>
                    <a:pt x="156819" y="22479"/>
                  </a:lnTo>
                  <a:close/>
                </a:path>
                <a:path w="167640" h="24764">
                  <a:moveTo>
                    <a:pt x="165302" y="18112"/>
                  </a:moveTo>
                  <a:lnTo>
                    <a:pt x="162306" y="20319"/>
                  </a:lnTo>
                  <a:lnTo>
                    <a:pt x="159851" y="22221"/>
                  </a:lnTo>
                  <a:lnTo>
                    <a:pt x="161302" y="22098"/>
                  </a:lnTo>
                  <a:lnTo>
                    <a:pt x="165074" y="18923"/>
                  </a:lnTo>
                  <a:lnTo>
                    <a:pt x="165302" y="18112"/>
                  </a:lnTo>
                  <a:close/>
                </a:path>
                <a:path w="167640" h="24764">
                  <a:moveTo>
                    <a:pt x="35801" y="21462"/>
                  </a:moveTo>
                  <a:lnTo>
                    <a:pt x="30975" y="21462"/>
                  </a:lnTo>
                  <a:lnTo>
                    <a:pt x="29590" y="21766"/>
                  </a:lnTo>
                  <a:lnTo>
                    <a:pt x="31343" y="21843"/>
                  </a:lnTo>
                  <a:lnTo>
                    <a:pt x="32562" y="21843"/>
                  </a:lnTo>
                  <a:lnTo>
                    <a:pt x="34721" y="21590"/>
                  </a:lnTo>
                  <a:lnTo>
                    <a:pt x="35801" y="21462"/>
                  </a:lnTo>
                  <a:close/>
                </a:path>
                <a:path w="167640" h="24764">
                  <a:moveTo>
                    <a:pt x="30975" y="21462"/>
                  </a:moveTo>
                  <a:lnTo>
                    <a:pt x="28460" y="21717"/>
                  </a:lnTo>
                  <a:lnTo>
                    <a:pt x="29590" y="21766"/>
                  </a:lnTo>
                  <a:lnTo>
                    <a:pt x="30975" y="21462"/>
                  </a:lnTo>
                  <a:close/>
                </a:path>
                <a:path w="167640" h="24764">
                  <a:moveTo>
                    <a:pt x="133997" y="21462"/>
                  </a:moveTo>
                  <a:lnTo>
                    <a:pt x="35801" y="21462"/>
                  </a:lnTo>
                  <a:lnTo>
                    <a:pt x="34721" y="21590"/>
                  </a:lnTo>
                  <a:lnTo>
                    <a:pt x="134124" y="21590"/>
                  </a:lnTo>
                  <a:lnTo>
                    <a:pt x="133997" y="21462"/>
                  </a:lnTo>
                  <a:close/>
                </a:path>
                <a:path w="167640" h="24764">
                  <a:moveTo>
                    <a:pt x="162650" y="20066"/>
                  </a:moveTo>
                  <a:lnTo>
                    <a:pt x="148704" y="20066"/>
                  </a:lnTo>
                  <a:lnTo>
                    <a:pt x="154000" y="21590"/>
                  </a:lnTo>
                  <a:lnTo>
                    <a:pt x="160666" y="21590"/>
                  </a:lnTo>
                  <a:lnTo>
                    <a:pt x="162650" y="20066"/>
                  </a:lnTo>
                  <a:close/>
                </a:path>
                <a:path w="167640" h="24764">
                  <a:moveTo>
                    <a:pt x="167106" y="11687"/>
                  </a:moveTo>
                  <a:lnTo>
                    <a:pt x="165302" y="18112"/>
                  </a:lnTo>
                  <a:lnTo>
                    <a:pt x="165925" y="17653"/>
                  </a:lnTo>
                  <a:lnTo>
                    <a:pt x="167500" y="13081"/>
                  </a:lnTo>
                  <a:lnTo>
                    <a:pt x="167106" y="11687"/>
                  </a:lnTo>
                  <a:close/>
                </a:path>
                <a:path w="167640" h="24764">
                  <a:moveTo>
                    <a:pt x="165292" y="5120"/>
                  </a:moveTo>
                  <a:lnTo>
                    <a:pt x="167106" y="11687"/>
                  </a:lnTo>
                  <a:lnTo>
                    <a:pt x="167500" y="10287"/>
                  </a:lnTo>
                  <a:lnTo>
                    <a:pt x="165925" y="5587"/>
                  </a:lnTo>
                  <a:lnTo>
                    <a:pt x="165292" y="5120"/>
                  </a:lnTo>
                  <a:close/>
                </a:path>
                <a:path w="167640" h="24764">
                  <a:moveTo>
                    <a:pt x="159853" y="1105"/>
                  </a:moveTo>
                  <a:lnTo>
                    <a:pt x="165292" y="5120"/>
                  </a:lnTo>
                  <a:lnTo>
                    <a:pt x="165074" y="4318"/>
                  </a:lnTo>
                  <a:lnTo>
                    <a:pt x="161302" y="1269"/>
                  </a:lnTo>
                  <a:lnTo>
                    <a:pt x="159853" y="1105"/>
                  </a:lnTo>
                  <a:close/>
                </a:path>
                <a:path w="167640" h="24764">
                  <a:moveTo>
                    <a:pt x="155486" y="635"/>
                  </a:moveTo>
                  <a:lnTo>
                    <a:pt x="152908" y="762"/>
                  </a:lnTo>
                  <a:lnTo>
                    <a:pt x="152522" y="807"/>
                  </a:lnTo>
                  <a:lnTo>
                    <a:pt x="149987" y="2412"/>
                  </a:lnTo>
                  <a:lnTo>
                    <a:pt x="148704" y="3301"/>
                  </a:lnTo>
                  <a:lnTo>
                    <a:pt x="154000" y="1778"/>
                  </a:lnTo>
                  <a:lnTo>
                    <a:pt x="160763" y="1778"/>
                  </a:lnTo>
                  <a:lnTo>
                    <a:pt x="159853" y="1105"/>
                  </a:lnTo>
                  <a:lnTo>
                    <a:pt x="156819" y="762"/>
                  </a:lnTo>
                  <a:lnTo>
                    <a:pt x="156197" y="762"/>
                  </a:lnTo>
                  <a:lnTo>
                    <a:pt x="155486" y="635"/>
                  </a:lnTo>
                  <a:close/>
                </a:path>
                <a:path w="167640" h="24764">
                  <a:moveTo>
                    <a:pt x="160763" y="1778"/>
                  </a:moveTo>
                  <a:lnTo>
                    <a:pt x="154000" y="1778"/>
                  </a:lnTo>
                  <a:lnTo>
                    <a:pt x="148704" y="3301"/>
                  </a:lnTo>
                  <a:lnTo>
                    <a:pt x="162828" y="3301"/>
                  </a:lnTo>
                  <a:lnTo>
                    <a:pt x="160763" y="1778"/>
                  </a:lnTo>
                  <a:close/>
                </a:path>
                <a:path w="167640" h="24764">
                  <a:moveTo>
                    <a:pt x="133981" y="1920"/>
                  </a:moveTo>
                  <a:lnTo>
                    <a:pt x="131775" y="2031"/>
                  </a:lnTo>
                  <a:lnTo>
                    <a:pt x="101053" y="2031"/>
                  </a:lnTo>
                  <a:lnTo>
                    <a:pt x="101688" y="2159"/>
                  </a:lnTo>
                  <a:lnTo>
                    <a:pt x="133743" y="2159"/>
                  </a:lnTo>
                  <a:lnTo>
                    <a:pt x="133981" y="1920"/>
                  </a:lnTo>
                  <a:close/>
                </a:path>
                <a:path w="167640" h="24764">
                  <a:moveTo>
                    <a:pt x="24625" y="1650"/>
                  </a:moveTo>
                  <a:lnTo>
                    <a:pt x="24001" y="1732"/>
                  </a:lnTo>
                  <a:lnTo>
                    <a:pt x="23037" y="2031"/>
                  </a:lnTo>
                  <a:lnTo>
                    <a:pt x="24625" y="1650"/>
                  </a:lnTo>
                  <a:close/>
                </a:path>
                <a:path w="167640" h="24764">
                  <a:moveTo>
                    <a:pt x="93047" y="1650"/>
                  </a:moveTo>
                  <a:lnTo>
                    <a:pt x="24625" y="1650"/>
                  </a:lnTo>
                  <a:lnTo>
                    <a:pt x="23037" y="2031"/>
                  </a:lnTo>
                  <a:lnTo>
                    <a:pt x="99528" y="2031"/>
                  </a:lnTo>
                  <a:lnTo>
                    <a:pt x="93047" y="1650"/>
                  </a:lnTo>
                  <a:close/>
                </a:path>
                <a:path w="167640" h="24764">
                  <a:moveTo>
                    <a:pt x="136814" y="1778"/>
                  </a:moveTo>
                  <a:lnTo>
                    <a:pt x="134124" y="1778"/>
                  </a:lnTo>
                  <a:lnTo>
                    <a:pt x="133981" y="1920"/>
                  </a:lnTo>
                  <a:lnTo>
                    <a:pt x="136814" y="1778"/>
                  </a:lnTo>
                  <a:close/>
                </a:path>
                <a:path w="167640" h="24764">
                  <a:moveTo>
                    <a:pt x="31035" y="762"/>
                  </a:moveTo>
                  <a:lnTo>
                    <a:pt x="28460" y="762"/>
                  </a:lnTo>
                  <a:lnTo>
                    <a:pt x="25895" y="1143"/>
                  </a:lnTo>
                  <a:lnTo>
                    <a:pt x="24001" y="1732"/>
                  </a:lnTo>
                  <a:lnTo>
                    <a:pt x="24625" y="1650"/>
                  </a:lnTo>
                  <a:lnTo>
                    <a:pt x="93047" y="1650"/>
                  </a:lnTo>
                  <a:lnTo>
                    <a:pt x="82245" y="1016"/>
                  </a:lnTo>
                  <a:lnTo>
                    <a:pt x="75965" y="888"/>
                  </a:lnTo>
                  <a:lnTo>
                    <a:pt x="30226" y="888"/>
                  </a:lnTo>
                  <a:lnTo>
                    <a:pt x="31035" y="762"/>
                  </a:lnTo>
                  <a:close/>
                </a:path>
                <a:path w="167640" h="24764">
                  <a:moveTo>
                    <a:pt x="159215" y="635"/>
                  </a:moveTo>
                  <a:lnTo>
                    <a:pt x="155486" y="635"/>
                  </a:lnTo>
                  <a:lnTo>
                    <a:pt x="156197" y="762"/>
                  </a:lnTo>
                  <a:lnTo>
                    <a:pt x="156819" y="762"/>
                  </a:lnTo>
                  <a:lnTo>
                    <a:pt x="159853" y="1105"/>
                  </a:lnTo>
                  <a:lnTo>
                    <a:pt x="159215" y="635"/>
                  </a:lnTo>
                  <a:close/>
                </a:path>
                <a:path w="167640" h="24764">
                  <a:moveTo>
                    <a:pt x="55918" y="0"/>
                  </a:moveTo>
                  <a:lnTo>
                    <a:pt x="45897" y="126"/>
                  </a:lnTo>
                  <a:lnTo>
                    <a:pt x="41732" y="254"/>
                  </a:lnTo>
                  <a:lnTo>
                    <a:pt x="37896" y="254"/>
                  </a:lnTo>
                  <a:lnTo>
                    <a:pt x="34658" y="381"/>
                  </a:lnTo>
                  <a:lnTo>
                    <a:pt x="33464" y="381"/>
                  </a:lnTo>
                  <a:lnTo>
                    <a:pt x="30226" y="888"/>
                  </a:lnTo>
                  <a:lnTo>
                    <a:pt x="31343" y="762"/>
                  </a:lnTo>
                  <a:lnTo>
                    <a:pt x="69951" y="762"/>
                  </a:lnTo>
                  <a:lnTo>
                    <a:pt x="55918" y="0"/>
                  </a:lnTo>
                  <a:close/>
                </a:path>
                <a:path w="167640" h="24764">
                  <a:moveTo>
                    <a:pt x="69684" y="762"/>
                  </a:moveTo>
                  <a:lnTo>
                    <a:pt x="31343" y="762"/>
                  </a:lnTo>
                  <a:lnTo>
                    <a:pt x="30226" y="888"/>
                  </a:lnTo>
                  <a:lnTo>
                    <a:pt x="75965" y="888"/>
                  </a:lnTo>
                  <a:lnTo>
                    <a:pt x="69684" y="762"/>
                  </a:lnTo>
                  <a:close/>
                </a:path>
                <a:path w="167640" h="24764">
                  <a:moveTo>
                    <a:pt x="153797" y="0"/>
                  </a:moveTo>
                  <a:lnTo>
                    <a:pt x="152522" y="807"/>
                  </a:lnTo>
                  <a:lnTo>
                    <a:pt x="152908" y="762"/>
                  </a:lnTo>
                  <a:lnTo>
                    <a:pt x="155486" y="635"/>
                  </a:lnTo>
                  <a:lnTo>
                    <a:pt x="159215" y="635"/>
                  </a:lnTo>
                  <a:lnTo>
                    <a:pt x="158699" y="254"/>
                  </a:lnTo>
                  <a:lnTo>
                    <a:pt x="153797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3092" y="2669666"/>
              <a:ext cx="141904" cy="15557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5277" y="4246219"/>
              <a:ext cx="424103" cy="17652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03118" y="955929"/>
              <a:ext cx="1529207" cy="884046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3097529" y="1159827"/>
            <a:ext cx="2489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FF9300"/>
                </a:solidFill>
                <a:latin typeface="Cambria Math"/>
                <a:cs typeface="Cambria Math"/>
              </a:rPr>
              <a:t>𝜎</a:t>
            </a:r>
            <a:r>
              <a:rPr dirty="0" baseline="-15873" sz="1575" spc="-37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endParaRPr baseline="-15873" sz="1575">
              <a:latin typeface="Cambria Math"/>
              <a:cs typeface="Cambria Math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383951" y="476630"/>
            <a:ext cx="1345276" cy="72517"/>
          </a:xfrm>
          <a:prstGeom prst="rect">
            <a:avLst/>
          </a:prstGeom>
        </p:spPr>
      </p:pic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844" y="859155"/>
            <a:ext cx="145160" cy="6489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7467" y="968628"/>
            <a:ext cx="1452661" cy="31940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6620" y="1018921"/>
            <a:ext cx="941451" cy="2325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735" y="3462528"/>
            <a:ext cx="393064" cy="22364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6530" y="3444494"/>
            <a:ext cx="661324" cy="22948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56941" y="3463544"/>
            <a:ext cx="242233" cy="1816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82740" y="3408045"/>
            <a:ext cx="1075182" cy="24904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7634" y="2091435"/>
            <a:ext cx="64942" cy="8242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46191" y="1914525"/>
            <a:ext cx="344990" cy="17653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01012" y="1939798"/>
            <a:ext cx="690668" cy="17335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61277" y="1863470"/>
            <a:ext cx="139319" cy="23418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67652" y="1947798"/>
            <a:ext cx="298069" cy="32511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11571" y="2429382"/>
            <a:ext cx="437006" cy="2127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87372" y="2327401"/>
            <a:ext cx="1304053" cy="37871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145857" y="547941"/>
            <a:ext cx="5667375" cy="3679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2335"/>
              </a:lnSpc>
              <a:spcBef>
                <a:spcPts val="125"/>
              </a:spcBef>
            </a:pPr>
            <a:r>
              <a:rPr dirty="0" sz="2000">
                <a:latin typeface="Verdana"/>
                <a:cs typeface="Verdana"/>
              </a:rPr>
              <a:t>aim</a:t>
            </a:r>
            <a:r>
              <a:rPr dirty="0" sz="2000" spc="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about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Cambria Math"/>
                <a:cs typeface="Cambria Math"/>
              </a:rPr>
              <a:t>−1</a:t>
            </a:r>
            <a:r>
              <a:rPr dirty="0" sz="2000" spc="1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baseline="-16666" sz="2250" spc="49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1</a:t>
            </a:r>
            <a:r>
              <a:rPr dirty="0" sz="2000" spc="340">
                <a:latin typeface="Cambria Math"/>
                <a:cs typeface="Cambria Math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each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feature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 spc="-37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endParaRPr baseline="-16666" sz="2250">
              <a:latin typeface="Cambria Math"/>
              <a:cs typeface="Cambria Math"/>
            </a:endParaRPr>
          </a:p>
          <a:p>
            <a:pPr algn="r" marR="2432050">
              <a:lnSpc>
                <a:spcPts val="2335"/>
              </a:lnSpc>
            </a:pPr>
            <a:r>
              <a:rPr dirty="0" sz="2000">
                <a:latin typeface="Cambria Math"/>
                <a:cs typeface="Cambria Math"/>
              </a:rPr>
              <a:t>−3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5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baseline="-16666" sz="2250" spc="48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0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algn="r" marR="2379345">
              <a:lnSpc>
                <a:spcPct val="100000"/>
              </a:lnSpc>
              <a:spcBef>
                <a:spcPts val="309"/>
              </a:spcBef>
            </a:pPr>
            <a:r>
              <a:rPr dirty="0" sz="2000">
                <a:latin typeface="Cambria Math"/>
                <a:cs typeface="Cambria Math"/>
              </a:rPr>
              <a:t>−0.3</a:t>
            </a:r>
            <a:r>
              <a:rPr dirty="0" sz="2000" spc="10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baseline="-16666" sz="2250" spc="50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0.3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mbria Math"/>
              <a:cs typeface="Cambria Math"/>
            </a:endParaRPr>
          </a:p>
          <a:p>
            <a:pPr algn="ctr" marR="2826385">
              <a:lnSpc>
                <a:spcPct val="100000"/>
              </a:lnSpc>
            </a:pPr>
            <a:r>
              <a:rPr dirty="0" sz="2000">
                <a:latin typeface="Cambria Math"/>
                <a:cs typeface="Cambria Math"/>
              </a:rPr>
              <a:t>0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54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60"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algn="ctr" marR="2823210"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Cambria Math"/>
                <a:cs typeface="Cambria Math"/>
              </a:rPr>
              <a:t>−2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47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75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0.5</a:t>
            </a:r>
            <a:endParaRPr sz="2000">
              <a:latin typeface="Cambria Math"/>
              <a:cs typeface="Cambria Math"/>
            </a:endParaRPr>
          </a:p>
          <a:p>
            <a:pPr algn="ctr" marR="3038475">
              <a:lnSpc>
                <a:spcPct val="100000"/>
              </a:lnSpc>
              <a:spcBef>
                <a:spcPts val="1795"/>
              </a:spcBef>
            </a:pPr>
            <a:r>
              <a:rPr dirty="0" sz="2000">
                <a:latin typeface="Cambria Math"/>
                <a:cs typeface="Cambria Math"/>
              </a:rPr>
              <a:t>−100</a:t>
            </a:r>
            <a:r>
              <a:rPr dirty="0" sz="2000" spc="10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3</a:t>
            </a:r>
            <a:r>
              <a:rPr dirty="0" baseline="-16666" sz="2250" spc="47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85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100</a:t>
            </a:r>
            <a:endParaRPr sz="2000">
              <a:latin typeface="Cambria Math"/>
              <a:cs typeface="Cambria Math"/>
            </a:endParaRPr>
          </a:p>
          <a:p>
            <a:pPr algn="ctr" marR="3018155">
              <a:lnSpc>
                <a:spcPct val="100000"/>
              </a:lnSpc>
              <a:spcBef>
                <a:spcPts val="1760"/>
              </a:spcBef>
            </a:pPr>
            <a:r>
              <a:rPr dirty="0" sz="2000">
                <a:latin typeface="Cambria Math"/>
                <a:cs typeface="Cambria Math"/>
              </a:rPr>
              <a:t>−0.001</a:t>
            </a:r>
            <a:r>
              <a:rPr dirty="0" sz="2000" spc="3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4</a:t>
            </a:r>
            <a:r>
              <a:rPr dirty="0" baseline="-16666" sz="2250" spc="50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9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0.001</a:t>
            </a:r>
            <a:endParaRPr sz="2000">
              <a:latin typeface="Cambria Math"/>
              <a:cs typeface="Cambria Math"/>
            </a:endParaRPr>
          </a:p>
          <a:p>
            <a:pPr marL="473709">
              <a:lnSpc>
                <a:spcPct val="100000"/>
              </a:lnSpc>
              <a:spcBef>
                <a:spcPts val="1505"/>
              </a:spcBef>
            </a:pPr>
            <a:r>
              <a:rPr dirty="0" sz="2000">
                <a:latin typeface="Cambria Math"/>
                <a:cs typeface="Cambria Math"/>
              </a:rPr>
              <a:t>98.6</a:t>
            </a:r>
            <a:r>
              <a:rPr dirty="0" sz="2000" spc="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17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5</a:t>
            </a:r>
            <a:r>
              <a:rPr dirty="0" baseline="-16666" sz="2250" spc="50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≤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 spc="-25">
                <a:latin typeface="Cambria Math"/>
                <a:cs typeface="Cambria Math"/>
              </a:rPr>
              <a:t>105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09900" y="43815"/>
            <a:ext cx="2632075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dirty="0" spc="-40"/>
              <a:t> </a:t>
            </a:r>
            <a:r>
              <a:rPr dirty="0" spc="-10"/>
              <a:t>scaling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53103" y="1956561"/>
            <a:ext cx="198374" cy="16636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26407" y="1856358"/>
            <a:ext cx="567308" cy="39192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59647" y="2436114"/>
            <a:ext cx="162798" cy="16395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31995" y="2373629"/>
            <a:ext cx="341629" cy="21424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53000" y="2414397"/>
            <a:ext cx="172592" cy="30988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95064" y="2974467"/>
            <a:ext cx="447226" cy="16967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28717" y="2920619"/>
            <a:ext cx="472948" cy="26174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73928" y="2994405"/>
            <a:ext cx="129667" cy="11887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84650" y="3984904"/>
            <a:ext cx="471063" cy="18002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55515" y="3943477"/>
            <a:ext cx="660146" cy="23778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79745" y="3982720"/>
            <a:ext cx="218605" cy="16129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889076" y="3910101"/>
            <a:ext cx="982131" cy="264871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679694" y="2954527"/>
            <a:ext cx="242315" cy="18161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05787" y="2899029"/>
            <a:ext cx="1074970" cy="249046"/>
          </a:xfrm>
          <a:prstGeom prst="rect">
            <a:avLst/>
          </a:prstGeom>
        </p:spPr>
      </p:pic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Practical</a:t>
            </a:r>
            <a:r>
              <a:rPr dirty="0" sz="3950" spc="4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Tips</a:t>
            </a:r>
            <a:r>
              <a:rPr dirty="0" sz="3950" spc="30">
                <a:solidFill>
                  <a:srgbClr val="0070EA"/>
                </a:solidFill>
              </a:rPr>
              <a:t> </a:t>
            </a:r>
            <a:r>
              <a:rPr dirty="0" sz="3950" spc="-25">
                <a:solidFill>
                  <a:srgbClr val="0070EA"/>
                </a:solidFill>
              </a:rPr>
              <a:t>for </a:t>
            </a: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5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99820" marR="5080" indent="-1087120">
              <a:lnSpc>
                <a:spcPct val="115500"/>
              </a:lnSpc>
              <a:spcBef>
                <a:spcPts val="95"/>
              </a:spcBef>
            </a:pPr>
            <a:r>
              <a:rPr dirty="0" sz="3200">
                <a:solidFill>
                  <a:srgbClr val="000000"/>
                </a:solidFill>
                <a:latin typeface="Verdana"/>
                <a:cs typeface="Verdana"/>
              </a:rPr>
              <a:t>Checking</a:t>
            </a:r>
            <a:r>
              <a:rPr dirty="0" sz="3200" spc="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000000"/>
                </a:solidFill>
                <a:latin typeface="Verdana"/>
                <a:cs typeface="Verdana"/>
              </a:rPr>
              <a:t>Gradient </a:t>
            </a:r>
            <a:r>
              <a:rPr dirty="0" sz="3200" spc="-10">
                <a:solidFill>
                  <a:srgbClr val="000000"/>
                </a:solidFill>
                <a:latin typeface="Verdana"/>
                <a:cs typeface="Verdana"/>
              </a:rPr>
              <a:t>Descent </a:t>
            </a:r>
            <a:r>
              <a:rPr dirty="0" sz="32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dirty="0" sz="3200" spc="-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000000"/>
                </a:solidFill>
                <a:latin typeface="Verdana"/>
                <a:cs typeface="Verdana"/>
              </a:rPr>
              <a:t>Convergence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9936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 sz="3000"/>
              <a:t>Gradient</a:t>
            </a:r>
            <a:r>
              <a:rPr dirty="0" sz="3000" spc="-35"/>
              <a:t> </a:t>
            </a:r>
            <a:r>
              <a:rPr dirty="0" sz="3000" spc="-10"/>
              <a:t>descent</a:t>
            </a:r>
            <a:endParaRPr sz="3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661" y="1248536"/>
            <a:ext cx="277368" cy="25158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773682" y="1263014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5">
                <a:moveTo>
                  <a:pt x="183388" y="61722"/>
                </a:moveTo>
                <a:lnTo>
                  <a:pt x="0" y="61722"/>
                </a:lnTo>
                <a:lnTo>
                  <a:pt x="0" y="81534"/>
                </a:lnTo>
                <a:lnTo>
                  <a:pt x="183388" y="81534"/>
                </a:lnTo>
                <a:lnTo>
                  <a:pt x="183388" y="61722"/>
                </a:lnTo>
                <a:close/>
              </a:path>
              <a:path w="183514" h="81915">
                <a:moveTo>
                  <a:pt x="183388" y="0"/>
                </a:moveTo>
                <a:lnTo>
                  <a:pt x="0" y="0"/>
                </a:lnTo>
                <a:lnTo>
                  <a:pt x="0" y="19812"/>
                </a:lnTo>
                <a:lnTo>
                  <a:pt x="183388" y="19812"/>
                </a:lnTo>
                <a:lnTo>
                  <a:pt x="18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511" y="1248536"/>
            <a:ext cx="277368" cy="25158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183257" y="948308"/>
            <a:ext cx="2211070" cy="1457960"/>
            <a:chOff x="2183257" y="948308"/>
            <a:chExt cx="2211070" cy="1457960"/>
          </a:xfrm>
        </p:grpSpPr>
        <p:sp>
          <p:nvSpPr>
            <p:cNvPr id="7" name="object 7" descr=""/>
            <p:cNvSpPr/>
            <p:nvPr/>
          </p:nvSpPr>
          <p:spPr>
            <a:xfrm>
              <a:off x="2459482" y="1293766"/>
              <a:ext cx="183515" cy="20320"/>
            </a:xfrm>
            <a:custGeom>
              <a:avLst/>
              <a:gdLst/>
              <a:ahLst/>
              <a:cxnLst/>
              <a:rect l="l" t="t" r="r" b="b"/>
              <a:pathLst>
                <a:path w="183514" h="20319">
                  <a:moveTo>
                    <a:pt x="183349" y="0"/>
                  </a:moveTo>
                  <a:lnTo>
                    <a:pt x="0" y="0"/>
                  </a:lnTo>
                  <a:lnTo>
                    <a:pt x="0" y="19794"/>
                  </a:lnTo>
                  <a:lnTo>
                    <a:pt x="183349" y="19794"/>
                  </a:lnTo>
                  <a:lnTo>
                    <a:pt x="183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9063" y="948308"/>
              <a:ext cx="135894" cy="2162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673729" y="1166240"/>
              <a:ext cx="720725" cy="282575"/>
            </a:xfrm>
            <a:custGeom>
              <a:avLst/>
              <a:gdLst/>
              <a:ahLst/>
              <a:cxnLst/>
              <a:rect l="l" t="t" r="r" b="b"/>
              <a:pathLst>
                <a:path w="720725" h="282575">
                  <a:moveTo>
                    <a:pt x="630555" y="0"/>
                  </a:moveTo>
                  <a:lnTo>
                    <a:pt x="626618" y="11430"/>
                  </a:lnTo>
                  <a:lnTo>
                    <a:pt x="642925" y="18522"/>
                  </a:lnTo>
                  <a:lnTo>
                    <a:pt x="656971" y="28352"/>
                  </a:lnTo>
                  <a:lnTo>
                    <a:pt x="685514" y="73852"/>
                  </a:lnTo>
                  <a:lnTo>
                    <a:pt x="693896" y="115623"/>
                  </a:lnTo>
                  <a:lnTo>
                    <a:pt x="694944" y="139700"/>
                  </a:lnTo>
                  <a:lnTo>
                    <a:pt x="693896" y="164633"/>
                  </a:lnTo>
                  <a:lnTo>
                    <a:pt x="685514" y="207547"/>
                  </a:lnTo>
                  <a:lnTo>
                    <a:pt x="657018" y="253841"/>
                  </a:lnTo>
                  <a:lnTo>
                    <a:pt x="626999" y="270891"/>
                  </a:lnTo>
                  <a:lnTo>
                    <a:pt x="630555" y="282321"/>
                  </a:lnTo>
                  <a:lnTo>
                    <a:pt x="669115" y="264239"/>
                  </a:lnTo>
                  <a:lnTo>
                    <a:pt x="697484" y="232918"/>
                  </a:lnTo>
                  <a:lnTo>
                    <a:pt x="714803" y="191119"/>
                  </a:lnTo>
                  <a:lnTo>
                    <a:pt x="720598" y="141224"/>
                  </a:lnTo>
                  <a:lnTo>
                    <a:pt x="719145" y="115341"/>
                  </a:lnTo>
                  <a:lnTo>
                    <a:pt x="707524" y="69482"/>
                  </a:lnTo>
                  <a:lnTo>
                    <a:pt x="684472" y="32146"/>
                  </a:lnTo>
                  <a:lnTo>
                    <a:pt x="651083" y="7381"/>
                  </a:lnTo>
                  <a:lnTo>
                    <a:pt x="630555" y="0"/>
                  </a:lnTo>
                  <a:close/>
                </a:path>
                <a:path w="720725" h="282575">
                  <a:moveTo>
                    <a:pt x="90043" y="0"/>
                  </a:moveTo>
                  <a:lnTo>
                    <a:pt x="51657" y="18097"/>
                  </a:lnTo>
                  <a:lnTo>
                    <a:pt x="23368" y="49530"/>
                  </a:lnTo>
                  <a:lnTo>
                    <a:pt x="5826" y="91424"/>
                  </a:lnTo>
                  <a:lnTo>
                    <a:pt x="0" y="141224"/>
                  </a:lnTo>
                  <a:lnTo>
                    <a:pt x="1452" y="167177"/>
                  </a:lnTo>
                  <a:lnTo>
                    <a:pt x="13073" y="213036"/>
                  </a:lnTo>
                  <a:lnTo>
                    <a:pt x="36125" y="250227"/>
                  </a:lnTo>
                  <a:lnTo>
                    <a:pt x="69514" y="274941"/>
                  </a:lnTo>
                  <a:lnTo>
                    <a:pt x="90043" y="282321"/>
                  </a:lnTo>
                  <a:lnTo>
                    <a:pt x="93599" y="270891"/>
                  </a:lnTo>
                  <a:lnTo>
                    <a:pt x="77549" y="263771"/>
                  </a:lnTo>
                  <a:lnTo>
                    <a:pt x="63690" y="253841"/>
                  </a:lnTo>
                  <a:lnTo>
                    <a:pt x="35210" y="207547"/>
                  </a:lnTo>
                  <a:lnTo>
                    <a:pt x="26828" y="164633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52"/>
                  </a:lnTo>
                  <a:lnTo>
                    <a:pt x="94107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757" y="1150873"/>
              <a:ext cx="236092" cy="7327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075" y="1248536"/>
              <a:ext cx="281939" cy="18338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6898" y="1178051"/>
              <a:ext cx="135000" cy="21513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183257" y="2106693"/>
              <a:ext cx="183515" cy="20320"/>
            </a:xfrm>
            <a:custGeom>
              <a:avLst/>
              <a:gdLst/>
              <a:ahLst/>
              <a:cxnLst/>
              <a:rect l="l" t="t" r="r" b="b"/>
              <a:pathLst>
                <a:path w="183514" h="20319">
                  <a:moveTo>
                    <a:pt x="183349" y="0"/>
                  </a:moveTo>
                  <a:lnTo>
                    <a:pt x="0" y="0"/>
                  </a:lnTo>
                  <a:lnTo>
                    <a:pt x="0" y="19794"/>
                  </a:lnTo>
                  <a:lnTo>
                    <a:pt x="183349" y="19794"/>
                  </a:lnTo>
                  <a:lnTo>
                    <a:pt x="183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4732" y="1151254"/>
              <a:ext cx="1561444" cy="1254887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5122" y="1990851"/>
            <a:ext cx="135001" cy="215265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630807" y="2075814"/>
            <a:ext cx="183515" cy="81915"/>
          </a:xfrm>
          <a:custGeom>
            <a:avLst/>
            <a:gdLst/>
            <a:ahLst/>
            <a:cxnLst/>
            <a:rect l="l" t="t" r="r" b="b"/>
            <a:pathLst>
              <a:path w="183514" h="81914">
                <a:moveTo>
                  <a:pt x="183388" y="61849"/>
                </a:moveTo>
                <a:lnTo>
                  <a:pt x="0" y="61849"/>
                </a:lnTo>
                <a:lnTo>
                  <a:pt x="0" y="81534"/>
                </a:lnTo>
                <a:lnTo>
                  <a:pt x="183388" y="81534"/>
                </a:lnTo>
                <a:lnTo>
                  <a:pt x="183388" y="61849"/>
                </a:lnTo>
                <a:close/>
              </a:path>
              <a:path w="183514" h="81914">
                <a:moveTo>
                  <a:pt x="183388" y="0"/>
                </a:moveTo>
                <a:lnTo>
                  <a:pt x="0" y="0"/>
                </a:lnTo>
                <a:lnTo>
                  <a:pt x="0" y="19812"/>
                </a:lnTo>
                <a:lnTo>
                  <a:pt x="183388" y="19812"/>
                </a:lnTo>
                <a:lnTo>
                  <a:pt x="18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6623" y="1990851"/>
            <a:ext cx="135000" cy="215265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101318" y="1092708"/>
            <a:ext cx="185420" cy="1384300"/>
          </a:xfrm>
          <a:custGeom>
            <a:avLst/>
            <a:gdLst/>
            <a:ahLst/>
            <a:cxnLst/>
            <a:rect l="l" t="t" r="r" b="b"/>
            <a:pathLst>
              <a:path w="185419" h="1384300">
                <a:moveTo>
                  <a:pt x="164350" y="1371600"/>
                </a:moveTo>
                <a:lnTo>
                  <a:pt x="153974" y="1371600"/>
                </a:lnTo>
                <a:lnTo>
                  <a:pt x="159727" y="1384300"/>
                </a:lnTo>
                <a:lnTo>
                  <a:pt x="164350" y="1384300"/>
                </a:lnTo>
                <a:lnTo>
                  <a:pt x="164350" y="1371600"/>
                </a:lnTo>
                <a:close/>
              </a:path>
              <a:path w="185419" h="1384300">
                <a:moveTo>
                  <a:pt x="167855" y="1371600"/>
                </a:moveTo>
                <a:lnTo>
                  <a:pt x="164350" y="1371600"/>
                </a:lnTo>
                <a:lnTo>
                  <a:pt x="164350" y="1384300"/>
                </a:lnTo>
                <a:lnTo>
                  <a:pt x="165049" y="1384300"/>
                </a:lnTo>
                <a:lnTo>
                  <a:pt x="167855" y="1371600"/>
                </a:lnTo>
                <a:close/>
              </a:path>
              <a:path w="185419" h="1384300">
                <a:moveTo>
                  <a:pt x="181000" y="1371600"/>
                </a:moveTo>
                <a:lnTo>
                  <a:pt x="167855" y="1371600"/>
                </a:lnTo>
                <a:lnTo>
                  <a:pt x="165049" y="1384300"/>
                </a:lnTo>
                <a:lnTo>
                  <a:pt x="183032" y="1384300"/>
                </a:lnTo>
                <a:lnTo>
                  <a:pt x="181000" y="1371600"/>
                </a:lnTo>
                <a:close/>
              </a:path>
              <a:path w="185419" h="1384300">
                <a:moveTo>
                  <a:pt x="184175" y="1371600"/>
                </a:moveTo>
                <a:lnTo>
                  <a:pt x="181000" y="1371600"/>
                </a:lnTo>
                <a:lnTo>
                  <a:pt x="183032" y="1384300"/>
                </a:lnTo>
                <a:lnTo>
                  <a:pt x="184175" y="1384300"/>
                </a:lnTo>
                <a:lnTo>
                  <a:pt x="184175" y="1371600"/>
                </a:lnTo>
                <a:close/>
              </a:path>
              <a:path w="185419" h="1384300">
                <a:moveTo>
                  <a:pt x="184683" y="1371600"/>
                </a:moveTo>
                <a:lnTo>
                  <a:pt x="184175" y="1371600"/>
                </a:lnTo>
                <a:lnTo>
                  <a:pt x="184175" y="1384300"/>
                </a:lnTo>
                <a:lnTo>
                  <a:pt x="184810" y="1384300"/>
                </a:lnTo>
                <a:lnTo>
                  <a:pt x="184683" y="1371600"/>
                </a:lnTo>
                <a:close/>
              </a:path>
              <a:path w="185419" h="1384300">
                <a:moveTo>
                  <a:pt x="177444" y="1358900"/>
                </a:moveTo>
                <a:lnTo>
                  <a:pt x="131305" y="1358900"/>
                </a:lnTo>
                <a:lnTo>
                  <a:pt x="137794" y="1371600"/>
                </a:lnTo>
                <a:lnTo>
                  <a:pt x="178841" y="1371600"/>
                </a:lnTo>
                <a:lnTo>
                  <a:pt x="177444" y="1358900"/>
                </a:lnTo>
                <a:close/>
              </a:path>
              <a:path w="185419" h="1384300">
                <a:moveTo>
                  <a:pt x="153212" y="1346200"/>
                </a:moveTo>
                <a:lnTo>
                  <a:pt x="106400" y="1346200"/>
                </a:lnTo>
                <a:lnTo>
                  <a:pt x="111074" y="1358900"/>
                </a:lnTo>
                <a:lnTo>
                  <a:pt x="162547" y="1358900"/>
                </a:lnTo>
                <a:lnTo>
                  <a:pt x="153212" y="1346200"/>
                </a:lnTo>
                <a:close/>
              </a:path>
              <a:path w="185419" h="1384300">
                <a:moveTo>
                  <a:pt x="131914" y="1333500"/>
                </a:moveTo>
                <a:lnTo>
                  <a:pt x="91071" y="1333500"/>
                </a:lnTo>
                <a:lnTo>
                  <a:pt x="95745" y="1346200"/>
                </a:lnTo>
                <a:lnTo>
                  <a:pt x="136601" y="1346200"/>
                </a:lnTo>
                <a:lnTo>
                  <a:pt x="131914" y="1333500"/>
                </a:lnTo>
                <a:close/>
              </a:path>
              <a:path w="185419" h="1384300">
                <a:moveTo>
                  <a:pt x="110870" y="1320800"/>
                </a:moveTo>
                <a:lnTo>
                  <a:pt x="80365" y="1320800"/>
                </a:lnTo>
                <a:lnTo>
                  <a:pt x="89725" y="1333500"/>
                </a:lnTo>
                <a:lnTo>
                  <a:pt x="119164" y="1333500"/>
                </a:lnTo>
                <a:lnTo>
                  <a:pt x="110870" y="1320800"/>
                </a:lnTo>
                <a:close/>
              </a:path>
              <a:path w="185419" h="1384300">
                <a:moveTo>
                  <a:pt x="90550" y="1295400"/>
                </a:moveTo>
                <a:lnTo>
                  <a:pt x="69037" y="1295400"/>
                </a:lnTo>
                <a:lnTo>
                  <a:pt x="69291" y="1308100"/>
                </a:lnTo>
                <a:lnTo>
                  <a:pt x="76123" y="1320800"/>
                </a:lnTo>
                <a:lnTo>
                  <a:pt x="108280" y="1320800"/>
                </a:lnTo>
                <a:lnTo>
                  <a:pt x="98907" y="1308100"/>
                </a:lnTo>
                <a:lnTo>
                  <a:pt x="97409" y="1308100"/>
                </a:lnTo>
                <a:lnTo>
                  <a:pt x="90550" y="1295400"/>
                </a:lnTo>
                <a:close/>
              </a:path>
              <a:path w="185419" h="1384300">
                <a:moveTo>
                  <a:pt x="82702" y="1270000"/>
                </a:moveTo>
                <a:lnTo>
                  <a:pt x="60578" y="1270000"/>
                </a:lnTo>
                <a:lnTo>
                  <a:pt x="65963" y="1295400"/>
                </a:lnTo>
                <a:lnTo>
                  <a:pt x="90766" y="1295400"/>
                </a:lnTo>
                <a:lnTo>
                  <a:pt x="87845" y="1282700"/>
                </a:lnTo>
                <a:lnTo>
                  <a:pt x="88125" y="1282700"/>
                </a:lnTo>
                <a:lnTo>
                  <a:pt x="82702" y="1270000"/>
                </a:lnTo>
                <a:close/>
              </a:path>
              <a:path w="185419" h="1384300">
                <a:moveTo>
                  <a:pt x="75628" y="1244600"/>
                </a:moveTo>
                <a:lnTo>
                  <a:pt x="53263" y="1244600"/>
                </a:lnTo>
                <a:lnTo>
                  <a:pt x="57937" y="1270000"/>
                </a:lnTo>
                <a:lnTo>
                  <a:pt x="82613" y="1270000"/>
                </a:lnTo>
                <a:lnTo>
                  <a:pt x="80073" y="1257300"/>
                </a:lnTo>
                <a:lnTo>
                  <a:pt x="80314" y="1257300"/>
                </a:lnTo>
                <a:lnTo>
                  <a:pt x="75628" y="1244600"/>
                </a:lnTo>
                <a:close/>
              </a:path>
              <a:path w="185419" h="1384300">
                <a:moveTo>
                  <a:pt x="68872" y="1206500"/>
                </a:moveTo>
                <a:lnTo>
                  <a:pt x="44107" y="1206500"/>
                </a:lnTo>
                <a:lnTo>
                  <a:pt x="46240" y="1219200"/>
                </a:lnTo>
                <a:lnTo>
                  <a:pt x="51371" y="1244600"/>
                </a:lnTo>
                <a:lnTo>
                  <a:pt x="75691" y="1244600"/>
                </a:lnTo>
                <a:lnTo>
                  <a:pt x="73863" y="1231900"/>
                </a:lnTo>
                <a:lnTo>
                  <a:pt x="68872" y="1206500"/>
                </a:lnTo>
                <a:close/>
              </a:path>
              <a:path w="185419" h="1384300">
                <a:moveTo>
                  <a:pt x="57467" y="1130300"/>
                </a:moveTo>
                <a:lnTo>
                  <a:pt x="34696" y="1130300"/>
                </a:lnTo>
                <a:lnTo>
                  <a:pt x="36144" y="1143000"/>
                </a:lnTo>
                <a:lnTo>
                  <a:pt x="37223" y="1155700"/>
                </a:lnTo>
                <a:lnTo>
                  <a:pt x="39077" y="1168400"/>
                </a:lnTo>
                <a:lnTo>
                  <a:pt x="40881" y="1181100"/>
                </a:lnTo>
                <a:lnTo>
                  <a:pt x="44119" y="1206500"/>
                </a:lnTo>
                <a:lnTo>
                  <a:pt x="68960" y="1206500"/>
                </a:lnTo>
                <a:lnTo>
                  <a:pt x="66776" y="1193800"/>
                </a:lnTo>
                <a:lnTo>
                  <a:pt x="63525" y="1181100"/>
                </a:lnTo>
                <a:lnTo>
                  <a:pt x="61734" y="1168400"/>
                </a:lnTo>
                <a:lnTo>
                  <a:pt x="59969" y="1155700"/>
                </a:lnTo>
                <a:lnTo>
                  <a:pt x="58902" y="1143000"/>
                </a:lnTo>
                <a:lnTo>
                  <a:pt x="57467" y="1130300"/>
                </a:lnTo>
                <a:close/>
              </a:path>
              <a:path w="185419" h="1384300">
                <a:moveTo>
                  <a:pt x="57861" y="1054100"/>
                </a:moveTo>
                <a:lnTo>
                  <a:pt x="35026" y="1054100"/>
                </a:lnTo>
                <a:lnTo>
                  <a:pt x="34670" y="1079500"/>
                </a:lnTo>
                <a:lnTo>
                  <a:pt x="34302" y="1092200"/>
                </a:lnTo>
                <a:lnTo>
                  <a:pt x="34315" y="1104900"/>
                </a:lnTo>
                <a:lnTo>
                  <a:pt x="34315" y="1117600"/>
                </a:lnTo>
                <a:lnTo>
                  <a:pt x="34658" y="1130300"/>
                </a:lnTo>
                <a:lnTo>
                  <a:pt x="57505" y="1130300"/>
                </a:lnTo>
                <a:lnTo>
                  <a:pt x="57137" y="1117600"/>
                </a:lnTo>
                <a:lnTo>
                  <a:pt x="57137" y="1092200"/>
                </a:lnTo>
                <a:lnTo>
                  <a:pt x="57492" y="1079500"/>
                </a:lnTo>
                <a:lnTo>
                  <a:pt x="57861" y="1054100"/>
                </a:lnTo>
                <a:close/>
              </a:path>
              <a:path w="185419" h="1384300">
                <a:moveTo>
                  <a:pt x="59626" y="1016000"/>
                </a:moveTo>
                <a:lnTo>
                  <a:pt x="36868" y="1016000"/>
                </a:lnTo>
                <a:lnTo>
                  <a:pt x="36131" y="1028700"/>
                </a:lnTo>
                <a:lnTo>
                  <a:pt x="35775" y="1041400"/>
                </a:lnTo>
                <a:lnTo>
                  <a:pt x="35051" y="1054100"/>
                </a:lnTo>
                <a:lnTo>
                  <a:pt x="57848" y="1054100"/>
                </a:lnTo>
                <a:lnTo>
                  <a:pt x="58559" y="1041400"/>
                </a:lnTo>
                <a:lnTo>
                  <a:pt x="58915" y="1028700"/>
                </a:lnTo>
                <a:lnTo>
                  <a:pt x="59626" y="1016000"/>
                </a:lnTo>
                <a:close/>
              </a:path>
              <a:path w="185419" h="1384300">
                <a:moveTo>
                  <a:pt x="64998" y="889000"/>
                </a:moveTo>
                <a:lnTo>
                  <a:pt x="41567" y="889000"/>
                </a:lnTo>
                <a:lnTo>
                  <a:pt x="40119" y="914400"/>
                </a:lnTo>
                <a:lnTo>
                  <a:pt x="39369" y="927100"/>
                </a:lnTo>
                <a:lnTo>
                  <a:pt x="38290" y="952500"/>
                </a:lnTo>
                <a:lnTo>
                  <a:pt x="36842" y="1003300"/>
                </a:lnTo>
                <a:lnTo>
                  <a:pt x="36842" y="1016000"/>
                </a:lnTo>
                <a:lnTo>
                  <a:pt x="59651" y="1016000"/>
                </a:lnTo>
                <a:lnTo>
                  <a:pt x="59651" y="1003300"/>
                </a:lnTo>
                <a:lnTo>
                  <a:pt x="60731" y="965200"/>
                </a:lnTo>
                <a:lnTo>
                  <a:pt x="61087" y="952500"/>
                </a:lnTo>
                <a:lnTo>
                  <a:pt x="62153" y="927100"/>
                </a:lnTo>
                <a:lnTo>
                  <a:pt x="62839" y="914400"/>
                </a:lnTo>
                <a:lnTo>
                  <a:pt x="64287" y="901700"/>
                </a:lnTo>
                <a:lnTo>
                  <a:pt x="64998" y="889000"/>
                </a:lnTo>
                <a:close/>
              </a:path>
              <a:path w="185419" h="1384300">
                <a:moveTo>
                  <a:pt x="72440" y="825500"/>
                </a:moveTo>
                <a:lnTo>
                  <a:pt x="49974" y="825500"/>
                </a:lnTo>
                <a:lnTo>
                  <a:pt x="46329" y="850900"/>
                </a:lnTo>
                <a:lnTo>
                  <a:pt x="44856" y="863600"/>
                </a:lnTo>
                <a:lnTo>
                  <a:pt x="42290" y="889000"/>
                </a:lnTo>
                <a:lnTo>
                  <a:pt x="64960" y="889000"/>
                </a:lnTo>
                <a:lnTo>
                  <a:pt x="67475" y="863600"/>
                </a:lnTo>
                <a:lnTo>
                  <a:pt x="68884" y="850900"/>
                </a:lnTo>
                <a:lnTo>
                  <a:pt x="72440" y="825500"/>
                </a:lnTo>
                <a:close/>
              </a:path>
              <a:path w="185419" h="1384300">
                <a:moveTo>
                  <a:pt x="83489" y="774700"/>
                </a:moveTo>
                <a:lnTo>
                  <a:pt x="61239" y="774700"/>
                </a:lnTo>
                <a:lnTo>
                  <a:pt x="57950" y="787400"/>
                </a:lnTo>
                <a:lnTo>
                  <a:pt x="56502" y="800100"/>
                </a:lnTo>
                <a:lnTo>
                  <a:pt x="52273" y="812800"/>
                </a:lnTo>
                <a:lnTo>
                  <a:pt x="50152" y="825500"/>
                </a:lnTo>
                <a:lnTo>
                  <a:pt x="74460" y="825500"/>
                </a:lnTo>
                <a:lnTo>
                  <a:pt x="78778" y="800100"/>
                </a:lnTo>
                <a:lnTo>
                  <a:pt x="80302" y="787400"/>
                </a:lnTo>
                <a:lnTo>
                  <a:pt x="83489" y="774700"/>
                </a:lnTo>
                <a:close/>
              </a:path>
              <a:path w="185419" h="1384300">
                <a:moveTo>
                  <a:pt x="84353" y="762000"/>
                </a:moveTo>
                <a:lnTo>
                  <a:pt x="61823" y="762000"/>
                </a:lnTo>
                <a:lnTo>
                  <a:pt x="61099" y="774700"/>
                </a:lnTo>
                <a:lnTo>
                  <a:pt x="83642" y="774700"/>
                </a:lnTo>
                <a:lnTo>
                  <a:pt x="84353" y="762000"/>
                </a:lnTo>
                <a:close/>
              </a:path>
              <a:path w="185419" h="1384300">
                <a:moveTo>
                  <a:pt x="87007" y="762000"/>
                </a:moveTo>
                <a:lnTo>
                  <a:pt x="84353" y="762000"/>
                </a:lnTo>
                <a:lnTo>
                  <a:pt x="84137" y="774700"/>
                </a:lnTo>
                <a:lnTo>
                  <a:pt x="87007" y="762000"/>
                </a:lnTo>
                <a:close/>
              </a:path>
              <a:path w="185419" h="1384300">
                <a:moveTo>
                  <a:pt x="87960" y="749300"/>
                </a:moveTo>
                <a:lnTo>
                  <a:pt x="65049" y="749300"/>
                </a:lnTo>
                <a:lnTo>
                  <a:pt x="62039" y="762000"/>
                </a:lnTo>
                <a:lnTo>
                  <a:pt x="86906" y="762000"/>
                </a:lnTo>
                <a:lnTo>
                  <a:pt x="87960" y="749300"/>
                </a:lnTo>
                <a:close/>
              </a:path>
              <a:path w="185419" h="1384300">
                <a:moveTo>
                  <a:pt x="95186" y="736600"/>
                </a:moveTo>
                <a:lnTo>
                  <a:pt x="69710" y="736600"/>
                </a:lnTo>
                <a:lnTo>
                  <a:pt x="66459" y="749300"/>
                </a:lnTo>
                <a:lnTo>
                  <a:pt x="91947" y="749300"/>
                </a:lnTo>
                <a:lnTo>
                  <a:pt x="95186" y="736600"/>
                </a:lnTo>
                <a:close/>
              </a:path>
              <a:path w="185419" h="1384300">
                <a:moveTo>
                  <a:pt x="98704" y="723900"/>
                </a:moveTo>
                <a:lnTo>
                  <a:pt x="74752" y="723900"/>
                </a:lnTo>
                <a:lnTo>
                  <a:pt x="71513" y="736600"/>
                </a:lnTo>
                <a:lnTo>
                  <a:pt x="96545" y="736600"/>
                </a:lnTo>
                <a:lnTo>
                  <a:pt x="98704" y="723900"/>
                </a:lnTo>
                <a:close/>
              </a:path>
              <a:path w="185419" h="1384300">
                <a:moveTo>
                  <a:pt x="100215" y="711200"/>
                </a:moveTo>
                <a:lnTo>
                  <a:pt x="77673" y="711200"/>
                </a:lnTo>
                <a:lnTo>
                  <a:pt x="77304" y="723900"/>
                </a:lnTo>
                <a:lnTo>
                  <a:pt x="100177" y="723900"/>
                </a:lnTo>
                <a:lnTo>
                  <a:pt x="100215" y="711200"/>
                </a:lnTo>
                <a:close/>
              </a:path>
              <a:path w="185419" h="1384300">
                <a:moveTo>
                  <a:pt x="97548" y="698500"/>
                </a:moveTo>
                <a:lnTo>
                  <a:pt x="70421" y="698500"/>
                </a:lnTo>
                <a:lnTo>
                  <a:pt x="73278" y="711200"/>
                </a:lnTo>
                <a:lnTo>
                  <a:pt x="98285" y="711200"/>
                </a:lnTo>
                <a:lnTo>
                  <a:pt x="97548" y="698500"/>
                </a:lnTo>
                <a:close/>
              </a:path>
              <a:path w="185419" h="1384300">
                <a:moveTo>
                  <a:pt x="90055" y="685800"/>
                </a:moveTo>
                <a:lnTo>
                  <a:pt x="58585" y="685800"/>
                </a:lnTo>
                <a:lnTo>
                  <a:pt x="62166" y="698500"/>
                </a:lnTo>
                <a:lnTo>
                  <a:pt x="90919" y="698500"/>
                </a:lnTo>
                <a:lnTo>
                  <a:pt x="90055" y="685800"/>
                </a:lnTo>
                <a:close/>
              </a:path>
              <a:path w="185419" h="1384300">
                <a:moveTo>
                  <a:pt x="68364" y="660400"/>
                </a:moveTo>
                <a:lnTo>
                  <a:pt x="38950" y="660400"/>
                </a:lnTo>
                <a:lnTo>
                  <a:pt x="46507" y="673100"/>
                </a:lnTo>
                <a:lnTo>
                  <a:pt x="50444" y="673100"/>
                </a:lnTo>
                <a:lnTo>
                  <a:pt x="58724" y="685800"/>
                </a:lnTo>
                <a:lnTo>
                  <a:pt x="80365" y="685800"/>
                </a:lnTo>
                <a:lnTo>
                  <a:pt x="76644" y="673100"/>
                </a:lnTo>
                <a:lnTo>
                  <a:pt x="68364" y="660400"/>
                </a:lnTo>
                <a:close/>
              </a:path>
              <a:path w="185419" h="1384300">
                <a:moveTo>
                  <a:pt x="56134" y="647700"/>
                </a:moveTo>
                <a:lnTo>
                  <a:pt x="29400" y="647700"/>
                </a:lnTo>
                <a:lnTo>
                  <a:pt x="36956" y="660400"/>
                </a:lnTo>
                <a:lnTo>
                  <a:pt x="64376" y="660400"/>
                </a:lnTo>
                <a:lnTo>
                  <a:pt x="56134" y="647700"/>
                </a:lnTo>
                <a:close/>
              </a:path>
              <a:path w="185419" h="1384300">
                <a:moveTo>
                  <a:pt x="44754" y="635000"/>
                </a:moveTo>
                <a:lnTo>
                  <a:pt x="8991" y="635000"/>
                </a:lnTo>
                <a:lnTo>
                  <a:pt x="16167" y="647700"/>
                </a:lnTo>
                <a:lnTo>
                  <a:pt x="52870" y="647700"/>
                </a:lnTo>
                <a:lnTo>
                  <a:pt x="44754" y="635000"/>
                </a:lnTo>
                <a:close/>
              </a:path>
              <a:path w="185419" h="1384300">
                <a:moveTo>
                  <a:pt x="31534" y="622300"/>
                </a:moveTo>
                <a:lnTo>
                  <a:pt x="1460" y="622300"/>
                </a:lnTo>
                <a:lnTo>
                  <a:pt x="3975" y="635000"/>
                </a:lnTo>
                <a:lnTo>
                  <a:pt x="39446" y="635000"/>
                </a:lnTo>
                <a:lnTo>
                  <a:pt x="31534" y="622300"/>
                </a:lnTo>
                <a:close/>
              </a:path>
              <a:path w="185419" h="1384300">
                <a:moveTo>
                  <a:pt x="41897" y="609600"/>
                </a:moveTo>
                <a:lnTo>
                  <a:pt x="711" y="609600"/>
                </a:lnTo>
                <a:lnTo>
                  <a:pt x="0" y="622300"/>
                </a:lnTo>
                <a:lnTo>
                  <a:pt x="31826" y="622300"/>
                </a:lnTo>
                <a:lnTo>
                  <a:pt x="41897" y="609600"/>
                </a:lnTo>
                <a:close/>
              </a:path>
              <a:path w="185419" h="1384300">
                <a:moveTo>
                  <a:pt x="74307" y="596900"/>
                </a:moveTo>
                <a:lnTo>
                  <a:pt x="11899" y="596900"/>
                </a:lnTo>
                <a:lnTo>
                  <a:pt x="9740" y="609600"/>
                </a:lnTo>
                <a:lnTo>
                  <a:pt x="74510" y="609600"/>
                </a:lnTo>
                <a:lnTo>
                  <a:pt x="74307" y="596900"/>
                </a:lnTo>
                <a:close/>
              </a:path>
              <a:path w="185419" h="1384300">
                <a:moveTo>
                  <a:pt x="72961" y="584200"/>
                </a:moveTo>
                <a:lnTo>
                  <a:pt x="50495" y="584200"/>
                </a:lnTo>
                <a:lnTo>
                  <a:pt x="50800" y="596900"/>
                </a:lnTo>
                <a:lnTo>
                  <a:pt x="73393" y="596900"/>
                </a:lnTo>
                <a:lnTo>
                  <a:pt x="72961" y="584200"/>
                </a:lnTo>
                <a:close/>
              </a:path>
              <a:path w="185419" h="1384300">
                <a:moveTo>
                  <a:pt x="51142" y="241300"/>
                </a:moveTo>
                <a:lnTo>
                  <a:pt x="30225" y="241300"/>
                </a:lnTo>
                <a:lnTo>
                  <a:pt x="29857" y="254000"/>
                </a:lnTo>
                <a:lnTo>
                  <a:pt x="29806" y="317500"/>
                </a:lnTo>
                <a:lnTo>
                  <a:pt x="31254" y="330200"/>
                </a:lnTo>
                <a:lnTo>
                  <a:pt x="31965" y="355600"/>
                </a:lnTo>
                <a:lnTo>
                  <a:pt x="34124" y="393700"/>
                </a:lnTo>
                <a:lnTo>
                  <a:pt x="34823" y="406400"/>
                </a:lnTo>
                <a:lnTo>
                  <a:pt x="36982" y="431800"/>
                </a:lnTo>
                <a:lnTo>
                  <a:pt x="38061" y="457200"/>
                </a:lnTo>
                <a:lnTo>
                  <a:pt x="41287" y="482600"/>
                </a:lnTo>
                <a:lnTo>
                  <a:pt x="42659" y="495300"/>
                </a:lnTo>
                <a:lnTo>
                  <a:pt x="45516" y="520700"/>
                </a:lnTo>
                <a:lnTo>
                  <a:pt x="46545" y="533400"/>
                </a:lnTo>
                <a:lnTo>
                  <a:pt x="47955" y="546100"/>
                </a:lnTo>
                <a:lnTo>
                  <a:pt x="48640" y="571500"/>
                </a:lnTo>
                <a:lnTo>
                  <a:pt x="49377" y="584200"/>
                </a:lnTo>
                <a:lnTo>
                  <a:pt x="71602" y="584200"/>
                </a:lnTo>
                <a:lnTo>
                  <a:pt x="70878" y="571500"/>
                </a:lnTo>
                <a:lnTo>
                  <a:pt x="70192" y="571500"/>
                </a:lnTo>
                <a:lnTo>
                  <a:pt x="69418" y="546100"/>
                </a:lnTo>
                <a:lnTo>
                  <a:pt x="67932" y="533400"/>
                </a:lnTo>
                <a:lnTo>
                  <a:pt x="66827" y="520700"/>
                </a:lnTo>
                <a:lnTo>
                  <a:pt x="63893" y="495300"/>
                </a:lnTo>
                <a:lnTo>
                  <a:pt x="62382" y="482600"/>
                </a:lnTo>
                <a:lnTo>
                  <a:pt x="59143" y="444500"/>
                </a:lnTo>
                <a:lnTo>
                  <a:pt x="58064" y="431800"/>
                </a:lnTo>
                <a:lnTo>
                  <a:pt x="55905" y="406400"/>
                </a:lnTo>
                <a:lnTo>
                  <a:pt x="55168" y="381000"/>
                </a:lnTo>
                <a:lnTo>
                  <a:pt x="53009" y="355600"/>
                </a:lnTo>
                <a:lnTo>
                  <a:pt x="52273" y="330200"/>
                </a:lnTo>
                <a:lnTo>
                  <a:pt x="50825" y="317500"/>
                </a:lnTo>
                <a:lnTo>
                  <a:pt x="50800" y="254000"/>
                </a:lnTo>
                <a:lnTo>
                  <a:pt x="51142" y="241300"/>
                </a:lnTo>
                <a:close/>
              </a:path>
              <a:path w="185419" h="1384300">
                <a:moveTo>
                  <a:pt x="77482" y="88900"/>
                </a:moveTo>
                <a:lnTo>
                  <a:pt x="57899" y="88900"/>
                </a:lnTo>
                <a:lnTo>
                  <a:pt x="52819" y="101600"/>
                </a:lnTo>
                <a:lnTo>
                  <a:pt x="49695" y="114300"/>
                </a:lnTo>
                <a:lnTo>
                  <a:pt x="43179" y="152400"/>
                </a:lnTo>
                <a:lnTo>
                  <a:pt x="35737" y="190500"/>
                </a:lnTo>
                <a:lnTo>
                  <a:pt x="33921" y="203200"/>
                </a:lnTo>
                <a:lnTo>
                  <a:pt x="31381" y="228600"/>
                </a:lnTo>
                <a:lnTo>
                  <a:pt x="30276" y="241300"/>
                </a:lnTo>
                <a:lnTo>
                  <a:pt x="51104" y="241300"/>
                </a:lnTo>
                <a:lnTo>
                  <a:pt x="52171" y="228600"/>
                </a:lnTo>
                <a:lnTo>
                  <a:pt x="54660" y="215900"/>
                </a:lnTo>
                <a:lnTo>
                  <a:pt x="56438" y="190500"/>
                </a:lnTo>
                <a:lnTo>
                  <a:pt x="61417" y="165100"/>
                </a:lnTo>
                <a:lnTo>
                  <a:pt x="63512" y="152400"/>
                </a:lnTo>
                <a:lnTo>
                  <a:pt x="69837" y="127000"/>
                </a:lnTo>
                <a:lnTo>
                  <a:pt x="72567" y="114300"/>
                </a:lnTo>
                <a:lnTo>
                  <a:pt x="77482" y="88900"/>
                </a:lnTo>
                <a:close/>
              </a:path>
              <a:path w="185419" h="1384300">
                <a:moveTo>
                  <a:pt x="85826" y="63500"/>
                </a:moveTo>
                <a:lnTo>
                  <a:pt x="64147" y="63500"/>
                </a:lnTo>
                <a:lnTo>
                  <a:pt x="61163" y="76200"/>
                </a:lnTo>
                <a:lnTo>
                  <a:pt x="58127" y="88900"/>
                </a:lnTo>
                <a:lnTo>
                  <a:pt x="79959" y="88900"/>
                </a:lnTo>
                <a:lnTo>
                  <a:pt x="82791" y="76200"/>
                </a:lnTo>
                <a:lnTo>
                  <a:pt x="82651" y="76200"/>
                </a:lnTo>
                <a:lnTo>
                  <a:pt x="85826" y="63500"/>
                </a:lnTo>
                <a:close/>
              </a:path>
              <a:path w="185419" h="1384300">
                <a:moveTo>
                  <a:pt x="108064" y="25400"/>
                </a:moveTo>
                <a:lnTo>
                  <a:pt x="88607" y="25400"/>
                </a:lnTo>
                <a:lnTo>
                  <a:pt x="78612" y="38100"/>
                </a:lnTo>
                <a:lnTo>
                  <a:pt x="74472" y="50800"/>
                </a:lnTo>
                <a:lnTo>
                  <a:pt x="67944" y="63500"/>
                </a:lnTo>
                <a:lnTo>
                  <a:pt x="85458" y="63500"/>
                </a:lnTo>
                <a:lnTo>
                  <a:pt x="91897" y="50800"/>
                </a:lnTo>
                <a:lnTo>
                  <a:pt x="95440" y="50800"/>
                </a:lnTo>
                <a:lnTo>
                  <a:pt x="105117" y="38100"/>
                </a:lnTo>
                <a:lnTo>
                  <a:pt x="104952" y="38100"/>
                </a:lnTo>
                <a:lnTo>
                  <a:pt x="108064" y="25400"/>
                </a:lnTo>
                <a:close/>
              </a:path>
              <a:path w="185419" h="1384300">
                <a:moveTo>
                  <a:pt x="134378" y="25400"/>
                </a:moveTo>
                <a:lnTo>
                  <a:pt x="116585" y="25400"/>
                </a:lnTo>
                <a:lnTo>
                  <a:pt x="129171" y="38100"/>
                </a:lnTo>
                <a:lnTo>
                  <a:pt x="134378" y="25400"/>
                </a:lnTo>
                <a:close/>
              </a:path>
              <a:path w="185419" h="1384300">
                <a:moveTo>
                  <a:pt x="109207" y="12700"/>
                </a:moveTo>
                <a:lnTo>
                  <a:pt x="92392" y="12700"/>
                </a:lnTo>
                <a:lnTo>
                  <a:pt x="89026" y="25400"/>
                </a:lnTo>
                <a:lnTo>
                  <a:pt x="112394" y="25400"/>
                </a:lnTo>
                <a:lnTo>
                  <a:pt x="113236" y="21963"/>
                </a:lnTo>
                <a:lnTo>
                  <a:pt x="113145" y="21490"/>
                </a:lnTo>
                <a:lnTo>
                  <a:pt x="109207" y="12700"/>
                </a:lnTo>
                <a:close/>
              </a:path>
              <a:path w="185419" h="1384300">
                <a:moveTo>
                  <a:pt x="113279" y="21789"/>
                </a:moveTo>
                <a:lnTo>
                  <a:pt x="112394" y="25400"/>
                </a:lnTo>
                <a:lnTo>
                  <a:pt x="113665" y="25400"/>
                </a:lnTo>
                <a:lnTo>
                  <a:pt x="113906" y="23188"/>
                </a:lnTo>
                <a:lnTo>
                  <a:pt x="113279" y="21789"/>
                </a:lnTo>
                <a:close/>
              </a:path>
              <a:path w="185419" h="1384300">
                <a:moveTo>
                  <a:pt x="113907" y="23192"/>
                </a:moveTo>
                <a:lnTo>
                  <a:pt x="113665" y="25400"/>
                </a:lnTo>
                <a:lnTo>
                  <a:pt x="113842" y="25400"/>
                </a:lnTo>
                <a:lnTo>
                  <a:pt x="113978" y="23988"/>
                </a:lnTo>
                <a:lnTo>
                  <a:pt x="113907" y="23192"/>
                </a:lnTo>
                <a:close/>
              </a:path>
              <a:path w="185419" h="1384300">
                <a:moveTo>
                  <a:pt x="114028" y="23462"/>
                </a:moveTo>
                <a:lnTo>
                  <a:pt x="113842" y="25400"/>
                </a:lnTo>
                <a:lnTo>
                  <a:pt x="114109" y="25400"/>
                </a:lnTo>
                <a:lnTo>
                  <a:pt x="114221" y="23891"/>
                </a:lnTo>
                <a:lnTo>
                  <a:pt x="114028" y="23462"/>
                </a:lnTo>
                <a:close/>
              </a:path>
              <a:path w="185419" h="1384300">
                <a:moveTo>
                  <a:pt x="114264" y="23988"/>
                </a:moveTo>
                <a:lnTo>
                  <a:pt x="114109" y="25400"/>
                </a:lnTo>
                <a:lnTo>
                  <a:pt x="114896" y="25400"/>
                </a:lnTo>
                <a:lnTo>
                  <a:pt x="114264" y="23988"/>
                </a:lnTo>
                <a:close/>
              </a:path>
              <a:path w="185419" h="1384300">
                <a:moveTo>
                  <a:pt x="139242" y="12700"/>
                </a:moveTo>
                <a:lnTo>
                  <a:pt x="115506" y="12700"/>
                </a:lnTo>
                <a:lnTo>
                  <a:pt x="114487" y="21963"/>
                </a:lnTo>
                <a:lnTo>
                  <a:pt x="116446" y="25400"/>
                </a:lnTo>
                <a:lnTo>
                  <a:pt x="139915" y="25400"/>
                </a:lnTo>
                <a:lnTo>
                  <a:pt x="139242" y="12700"/>
                </a:lnTo>
                <a:close/>
              </a:path>
              <a:path w="185419" h="1384300">
                <a:moveTo>
                  <a:pt x="114378" y="21771"/>
                </a:moveTo>
                <a:lnTo>
                  <a:pt x="114264" y="23988"/>
                </a:lnTo>
                <a:lnTo>
                  <a:pt x="114352" y="23188"/>
                </a:lnTo>
                <a:lnTo>
                  <a:pt x="114378" y="21771"/>
                </a:lnTo>
                <a:close/>
              </a:path>
              <a:path w="185419" h="1384300">
                <a:moveTo>
                  <a:pt x="114114" y="21309"/>
                </a:moveTo>
                <a:lnTo>
                  <a:pt x="114028" y="23462"/>
                </a:lnTo>
                <a:lnTo>
                  <a:pt x="114172" y="21963"/>
                </a:lnTo>
                <a:lnTo>
                  <a:pt x="114114" y="21309"/>
                </a:lnTo>
                <a:close/>
              </a:path>
              <a:path w="185419" h="1384300">
                <a:moveTo>
                  <a:pt x="113612" y="20429"/>
                </a:moveTo>
                <a:lnTo>
                  <a:pt x="113398" y="21303"/>
                </a:lnTo>
                <a:lnTo>
                  <a:pt x="113357" y="21963"/>
                </a:lnTo>
                <a:lnTo>
                  <a:pt x="113906" y="23188"/>
                </a:lnTo>
                <a:lnTo>
                  <a:pt x="114111" y="21303"/>
                </a:lnTo>
                <a:lnTo>
                  <a:pt x="113612" y="20429"/>
                </a:lnTo>
                <a:close/>
              </a:path>
              <a:path w="185419" h="1384300">
                <a:moveTo>
                  <a:pt x="115506" y="12700"/>
                </a:moveTo>
                <a:lnTo>
                  <a:pt x="114851" y="15373"/>
                </a:lnTo>
                <a:lnTo>
                  <a:pt x="114477" y="20429"/>
                </a:lnTo>
                <a:lnTo>
                  <a:pt x="114487" y="21963"/>
                </a:lnTo>
                <a:lnTo>
                  <a:pt x="115506" y="12700"/>
                </a:lnTo>
                <a:close/>
              </a:path>
              <a:path w="185419" h="1384300">
                <a:moveTo>
                  <a:pt x="114851" y="15373"/>
                </a:moveTo>
                <a:lnTo>
                  <a:pt x="114739" y="16061"/>
                </a:lnTo>
                <a:lnTo>
                  <a:pt x="114218" y="21490"/>
                </a:lnTo>
                <a:lnTo>
                  <a:pt x="114378" y="21771"/>
                </a:lnTo>
                <a:lnTo>
                  <a:pt x="114851" y="15373"/>
                </a:lnTo>
                <a:close/>
              </a:path>
              <a:path w="185419" h="1384300">
                <a:moveTo>
                  <a:pt x="114775" y="15683"/>
                </a:moveTo>
                <a:lnTo>
                  <a:pt x="114692" y="16061"/>
                </a:lnTo>
                <a:lnTo>
                  <a:pt x="114211" y="20429"/>
                </a:lnTo>
                <a:lnTo>
                  <a:pt x="114218" y="21490"/>
                </a:lnTo>
                <a:lnTo>
                  <a:pt x="114775" y="15683"/>
                </a:lnTo>
                <a:close/>
              </a:path>
              <a:path w="185419" h="1384300">
                <a:moveTo>
                  <a:pt x="114682" y="16061"/>
                </a:moveTo>
                <a:lnTo>
                  <a:pt x="113612" y="20429"/>
                </a:lnTo>
                <a:lnTo>
                  <a:pt x="114111" y="21303"/>
                </a:lnTo>
                <a:lnTo>
                  <a:pt x="114682" y="16061"/>
                </a:lnTo>
                <a:close/>
              </a:path>
              <a:path w="185419" h="1384300">
                <a:moveTo>
                  <a:pt x="115049" y="12700"/>
                </a:moveTo>
                <a:lnTo>
                  <a:pt x="109207" y="12700"/>
                </a:lnTo>
                <a:lnTo>
                  <a:pt x="113612" y="20429"/>
                </a:lnTo>
                <a:lnTo>
                  <a:pt x="114682" y="16061"/>
                </a:lnTo>
                <a:lnTo>
                  <a:pt x="115049" y="12700"/>
                </a:lnTo>
                <a:close/>
              </a:path>
              <a:path w="185419" h="1384300">
                <a:moveTo>
                  <a:pt x="115023" y="13052"/>
                </a:moveTo>
                <a:lnTo>
                  <a:pt x="114699" y="15992"/>
                </a:lnTo>
                <a:lnTo>
                  <a:pt x="114805" y="15373"/>
                </a:lnTo>
                <a:lnTo>
                  <a:pt x="115023" y="13052"/>
                </a:lnTo>
                <a:close/>
              </a:path>
              <a:path w="185419" h="1384300">
                <a:moveTo>
                  <a:pt x="115506" y="12700"/>
                </a:moveTo>
                <a:lnTo>
                  <a:pt x="115062" y="12700"/>
                </a:lnTo>
                <a:lnTo>
                  <a:pt x="114851" y="15373"/>
                </a:lnTo>
                <a:lnTo>
                  <a:pt x="115506" y="12700"/>
                </a:lnTo>
                <a:close/>
              </a:path>
              <a:path w="185419" h="1384300">
                <a:moveTo>
                  <a:pt x="119900" y="0"/>
                </a:moveTo>
                <a:lnTo>
                  <a:pt x="102107" y="0"/>
                </a:lnTo>
                <a:lnTo>
                  <a:pt x="100622" y="12700"/>
                </a:lnTo>
                <a:lnTo>
                  <a:pt x="127050" y="12700"/>
                </a:lnTo>
                <a:lnTo>
                  <a:pt x="11990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38200" y="1362075"/>
            <a:ext cx="0" cy="1952625"/>
          </a:xfrm>
          <a:custGeom>
            <a:avLst/>
            <a:gdLst/>
            <a:ahLst/>
            <a:cxnLst/>
            <a:rect l="l" t="t" r="r" b="b"/>
            <a:pathLst>
              <a:path w="0" h="1952625">
                <a:moveTo>
                  <a:pt x="0" y="1952625"/>
                </a:moveTo>
                <a:lnTo>
                  <a:pt x="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15036" y="1355471"/>
            <a:ext cx="4086225" cy="2054860"/>
            <a:chOff x="315036" y="1355471"/>
            <a:chExt cx="4086225" cy="2054860"/>
          </a:xfrm>
        </p:grpSpPr>
        <p:sp>
          <p:nvSpPr>
            <p:cNvPr id="4" name="object 4" descr=""/>
            <p:cNvSpPr/>
            <p:nvPr/>
          </p:nvSpPr>
          <p:spPr>
            <a:xfrm>
              <a:off x="838200" y="3228975"/>
              <a:ext cx="3409950" cy="161925"/>
            </a:xfrm>
            <a:custGeom>
              <a:avLst/>
              <a:gdLst/>
              <a:ahLst/>
              <a:cxnLst/>
              <a:rect l="l" t="t" r="r" b="b"/>
              <a:pathLst>
                <a:path w="3409950" h="161925">
                  <a:moveTo>
                    <a:pt x="0" y="85725"/>
                  </a:moveTo>
                  <a:lnTo>
                    <a:pt x="3409950" y="85725"/>
                  </a:lnTo>
                </a:path>
                <a:path w="3409950" h="161925">
                  <a:moveTo>
                    <a:pt x="0" y="0"/>
                  </a:moveTo>
                  <a:lnTo>
                    <a:pt x="0" y="161925"/>
                  </a:lnTo>
                </a:path>
                <a:path w="3409950" h="161925">
                  <a:moveTo>
                    <a:pt x="857250" y="0"/>
                  </a:moveTo>
                  <a:lnTo>
                    <a:pt x="857250" y="161925"/>
                  </a:lnTo>
                </a:path>
                <a:path w="3409950" h="161925">
                  <a:moveTo>
                    <a:pt x="1704975" y="0"/>
                  </a:moveTo>
                  <a:lnTo>
                    <a:pt x="1704975" y="161925"/>
                  </a:lnTo>
                </a:path>
                <a:path w="3409950" h="161925">
                  <a:moveTo>
                    <a:pt x="2562225" y="0"/>
                  </a:moveTo>
                  <a:lnTo>
                    <a:pt x="2562225" y="161925"/>
                  </a:lnTo>
                </a:path>
                <a:path w="3409950" h="161925">
                  <a:moveTo>
                    <a:pt x="3409950" y="0"/>
                  </a:moveTo>
                  <a:lnTo>
                    <a:pt x="3409950" y="161925"/>
                  </a:lnTo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03" y="1355471"/>
              <a:ext cx="3581027" cy="185394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15036" y="1414907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59" h="185419">
                  <a:moveTo>
                    <a:pt x="407873" y="0"/>
                  </a:moveTo>
                  <a:lnTo>
                    <a:pt x="405231" y="7492"/>
                  </a:lnTo>
                  <a:lnTo>
                    <a:pt x="415957" y="12186"/>
                  </a:lnTo>
                  <a:lnTo>
                    <a:pt x="425180" y="18653"/>
                  </a:lnTo>
                  <a:lnTo>
                    <a:pt x="447328" y="61515"/>
                  </a:lnTo>
                  <a:lnTo>
                    <a:pt x="450062" y="91693"/>
                  </a:lnTo>
                  <a:lnTo>
                    <a:pt x="449376" y="108076"/>
                  </a:lnTo>
                  <a:lnTo>
                    <a:pt x="439077" y="148081"/>
                  </a:lnTo>
                  <a:lnTo>
                    <a:pt x="405523" y="177800"/>
                  </a:lnTo>
                  <a:lnTo>
                    <a:pt x="407873" y="185292"/>
                  </a:lnTo>
                  <a:lnTo>
                    <a:pt x="443270" y="164290"/>
                  </a:lnTo>
                  <a:lnTo>
                    <a:pt x="463149" y="125475"/>
                  </a:lnTo>
                  <a:lnTo>
                    <a:pt x="466953" y="92709"/>
                  </a:lnTo>
                  <a:lnTo>
                    <a:pt x="465998" y="75731"/>
                  </a:lnTo>
                  <a:lnTo>
                    <a:pt x="451675" y="32512"/>
                  </a:lnTo>
                  <a:lnTo>
                    <a:pt x="421305" y="4883"/>
                  </a:lnTo>
                  <a:lnTo>
                    <a:pt x="407873" y="0"/>
                  </a:lnTo>
                  <a:close/>
                </a:path>
                <a:path w="467359" h="185419">
                  <a:moveTo>
                    <a:pt x="59093" y="0"/>
                  </a:moveTo>
                  <a:lnTo>
                    <a:pt x="23758" y="21127"/>
                  </a:lnTo>
                  <a:lnTo>
                    <a:pt x="3821" y="60039"/>
                  </a:lnTo>
                  <a:lnTo>
                    <a:pt x="0" y="92709"/>
                  </a:lnTo>
                  <a:lnTo>
                    <a:pt x="952" y="109759"/>
                  </a:lnTo>
                  <a:lnTo>
                    <a:pt x="15239" y="152907"/>
                  </a:lnTo>
                  <a:lnTo>
                    <a:pt x="45622" y="180482"/>
                  </a:lnTo>
                  <a:lnTo>
                    <a:pt x="59093" y="185292"/>
                  </a:lnTo>
                  <a:lnTo>
                    <a:pt x="61429" y="177800"/>
                  </a:lnTo>
                  <a:lnTo>
                    <a:pt x="50876" y="173102"/>
                  </a:lnTo>
                  <a:lnTo>
                    <a:pt x="41768" y="166608"/>
                  </a:lnTo>
                  <a:lnTo>
                    <a:pt x="19648" y="122936"/>
                  </a:lnTo>
                  <a:lnTo>
                    <a:pt x="16903" y="91693"/>
                  </a:lnTo>
                  <a:lnTo>
                    <a:pt x="17589" y="75908"/>
                  </a:lnTo>
                  <a:lnTo>
                    <a:pt x="27889" y="36956"/>
                  </a:lnTo>
                  <a:lnTo>
                    <a:pt x="61734" y="7492"/>
                  </a:lnTo>
                  <a:lnTo>
                    <a:pt x="59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3184" y="1408176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4" h="48259">
                  <a:moveTo>
                    <a:pt x="134848" y="0"/>
                  </a:moveTo>
                  <a:lnTo>
                    <a:pt x="129679" y="5841"/>
                  </a:lnTo>
                  <a:lnTo>
                    <a:pt x="14530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300" y="28575"/>
                  </a:lnTo>
                  <a:lnTo>
                    <a:pt x="129679" y="42163"/>
                  </a:lnTo>
                  <a:lnTo>
                    <a:pt x="134848" y="48006"/>
                  </a:lnTo>
                  <a:lnTo>
                    <a:pt x="159359" y="26797"/>
                  </a:lnTo>
                  <a:lnTo>
                    <a:pt x="159359" y="21209"/>
                  </a:lnTo>
                  <a:lnTo>
                    <a:pt x="13484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378" y="2148586"/>
              <a:ext cx="220611" cy="10490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8942" y="262890"/>
            <a:ext cx="8295005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dirty="0" spc="-95"/>
              <a:t> </a:t>
            </a:r>
            <a:r>
              <a:rPr dirty="0"/>
              <a:t>sure</a:t>
            </a:r>
            <a:r>
              <a:rPr dirty="0" spc="-15"/>
              <a:t> </a:t>
            </a:r>
            <a:r>
              <a:rPr dirty="0"/>
              <a:t>gradient</a:t>
            </a:r>
            <a:r>
              <a:rPr dirty="0" spc="70"/>
              <a:t> </a:t>
            </a:r>
            <a:r>
              <a:rPr dirty="0"/>
              <a:t>descent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/>
              <a:t>working</a:t>
            </a:r>
            <a:r>
              <a:rPr dirty="0" spc="55"/>
              <a:t> </a:t>
            </a:r>
            <a:r>
              <a:rPr dirty="0" spc="-10"/>
              <a:t>correctly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5653151" y="1281175"/>
            <a:ext cx="0" cy="3108960"/>
          </a:xfrm>
          <a:custGeom>
            <a:avLst/>
            <a:gdLst/>
            <a:ahLst/>
            <a:cxnLst/>
            <a:rect l="l" t="t" r="r" b="b"/>
            <a:pathLst>
              <a:path w="0" h="3108960">
                <a:moveTo>
                  <a:pt x="0" y="0"/>
                </a:moveTo>
                <a:lnTo>
                  <a:pt x="0" y="3108540"/>
                </a:lnTo>
              </a:path>
            </a:pathLst>
          </a:custGeom>
          <a:ln w="254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382775" y="1113916"/>
            <a:ext cx="128905" cy="34290"/>
          </a:xfrm>
          <a:custGeom>
            <a:avLst/>
            <a:gdLst/>
            <a:ahLst/>
            <a:cxnLst/>
            <a:rect l="l" t="t" r="r" b="b"/>
            <a:pathLst>
              <a:path w="128905" h="34290">
                <a:moveTo>
                  <a:pt x="111252" y="0"/>
                </a:moveTo>
                <a:lnTo>
                  <a:pt x="107568" y="4191"/>
                </a:lnTo>
                <a:lnTo>
                  <a:pt x="118745" y="13843"/>
                </a:lnTo>
                <a:lnTo>
                  <a:pt x="0" y="13843"/>
                </a:lnTo>
                <a:lnTo>
                  <a:pt x="0" y="20447"/>
                </a:lnTo>
                <a:lnTo>
                  <a:pt x="118745" y="20447"/>
                </a:lnTo>
                <a:lnTo>
                  <a:pt x="107568" y="30099"/>
                </a:lnTo>
                <a:lnTo>
                  <a:pt x="111252" y="34290"/>
                </a:lnTo>
                <a:lnTo>
                  <a:pt x="128778" y="19177"/>
                </a:lnTo>
                <a:lnTo>
                  <a:pt x="128778" y="15112"/>
                </a:lnTo>
                <a:lnTo>
                  <a:pt x="111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819401" y="945133"/>
            <a:ext cx="467359" cy="192405"/>
            <a:chOff x="1819401" y="945133"/>
            <a:chExt cx="467359" cy="192405"/>
          </a:xfrm>
        </p:grpSpPr>
        <p:sp>
          <p:nvSpPr>
            <p:cNvPr id="13" name="object 13" descr=""/>
            <p:cNvSpPr/>
            <p:nvPr/>
          </p:nvSpPr>
          <p:spPr>
            <a:xfrm>
              <a:off x="1819401" y="951864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60" h="185419">
                  <a:moveTo>
                    <a:pt x="407924" y="0"/>
                  </a:moveTo>
                  <a:lnTo>
                    <a:pt x="405256" y="7493"/>
                  </a:lnTo>
                  <a:lnTo>
                    <a:pt x="416002" y="12184"/>
                  </a:lnTo>
                  <a:lnTo>
                    <a:pt x="425211" y="18637"/>
                  </a:lnTo>
                  <a:lnTo>
                    <a:pt x="447341" y="61499"/>
                  </a:lnTo>
                  <a:lnTo>
                    <a:pt x="450088" y="91694"/>
                  </a:lnTo>
                  <a:lnTo>
                    <a:pt x="449399" y="108059"/>
                  </a:lnTo>
                  <a:lnTo>
                    <a:pt x="439166" y="148082"/>
                  </a:lnTo>
                  <a:lnTo>
                    <a:pt x="405511" y="177800"/>
                  </a:lnTo>
                  <a:lnTo>
                    <a:pt x="407924" y="185293"/>
                  </a:lnTo>
                  <a:lnTo>
                    <a:pt x="443285" y="164218"/>
                  </a:lnTo>
                  <a:lnTo>
                    <a:pt x="463169" y="125380"/>
                  </a:lnTo>
                  <a:lnTo>
                    <a:pt x="466979" y="92710"/>
                  </a:lnTo>
                  <a:lnTo>
                    <a:pt x="466026" y="75731"/>
                  </a:lnTo>
                  <a:lnTo>
                    <a:pt x="451739" y="32512"/>
                  </a:lnTo>
                  <a:lnTo>
                    <a:pt x="421360" y="4829"/>
                  </a:lnTo>
                  <a:lnTo>
                    <a:pt x="407924" y="0"/>
                  </a:lnTo>
                  <a:close/>
                </a:path>
                <a:path w="467360" h="185419">
                  <a:moveTo>
                    <a:pt x="59181" y="0"/>
                  </a:moveTo>
                  <a:lnTo>
                    <a:pt x="23820" y="21109"/>
                  </a:lnTo>
                  <a:lnTo>
                    <a:pt x="3825" y="60039"/>
                  </a:lnTo>
                  <a:lnTo>
                    <a:pt x="0" y="92710"/>
                  </a:lnTo>
                  <a:lnTo>
                    <a:pt x="952" y="109688"/>
                  </a:lnTo>
                  <a:lnTo>
                    <a:pt x="15240" y="152908"/>
                  </a:lnTo>
                  <a:lnTo>
                    <a:pt x="45654" y="180411"/>
                  </a:lnTo>
                  <a:lnTo>
                    <a:pt x="59181" y="185293"/>
                  </a:lnTo>
                  <a:lnTo>
                    <a:pt x="61468" y="177800"/>
                  </a:lnTo>
                  <a:lnTo>
                    <a:pt x="50925" y="173085"/>
                  </a:lnTo>
                  <a:lnTo>
                    <a:pt x="41798" y="166560"/>
                  </a:lnTo>
                  <a:lnTo>
                    <a:pt x="19653" y="122888"/>
                  </a:lnTo>
                  <a:lnTo>
                    <a:pt x="16891" y="91694"/>
                  </a:lnTo>
                  <a:lnTo>
                    <a:pt x="17581" y="75906"/>
                  </a:lnTo>
                  <a:lnTo>
                    <a:pt x="27940" y="36830"/>
                  </a:lnTo>
                  <a:lnTo>
                    <a:pt x="61722" y="7493"/>
                  </a:lnTo>
                  <a:lnTo>
                    <a:pt x="59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87600" y="945133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59">
                  <a:moveTo>
                    <a:pt x="134874" y="0"/>
                  </a:moveTo>
                  <a:lnTo>
                    <a:pt x="129667" y="5841"/>
                  </a:lnTo>
                  <a:lnTo>
                    <a:pt x="145287" y="19430"/>
                  </a:lnTo>
                  <a:lnTo>
                    <a:pt x="0" y="19430"/>
                  </a:lnTo>
                  <a:lnTo>
                    <a:pt x="0" y="28575"/>
                  </a:lnTo>
                  <a:lnTo>
                    <a:pt x="145287" y="28575"/>
                  </a:lnTo>
                  <a:lnTo>
                    <a:pt x="129667" y="42163"/>
                  </a:lnTo>
                  <a:lnTo>
                    <a:pt x="134874" y="48005"/>
                  </a:lnTo>
                  <a:lnTo>
                    <a:pt x="159385" y="26796"/>
                  </a:lnTo>
                  <a:lnTo>
                    <a:pt x="159385" y="21081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46379" y="891603"/>
            <a:ext cx="1993264" cy="378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objective: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>
                <a:latin typeface="Cambria Math"/>
                <a:cs typeface="Cambria Math"/>
              </a:rPr>
              <a:t>min</a:t>
            </a:r>
            <a:r>
              <a:rPr dirty="0" sz="1550" spc="-5">
                <a:latin typeface="Cambria Math"/>
                <a:cs typeface="Cambria Math"/>
              </a:rPr>
              <a:t> </a:t>
            </a: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30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5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  <a:p>
            <a:pPr marL="1147445">
              <a:lnSpc>
                <a:spcPts val="1105"/>
              </a:lnSpc>
            </a:pPr>
            <a:r>
              <a:rPr dirty="0" sz="1100" spc="35">
                <a:latin typeface="Cambria Math"/>
                <a:cs typeface="Cambria Math"/>
              </a:rPr>
              <a:t>w,𝑏</a:t>
            </a:r>
            <a:endParaRPr sz="1100">
              <a:latin typeface="Cambria Math"/>
              <a:cs typeface="Cambria Math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809113" y="818133"/>
            <a:ext cx="467359" cy="192405"/>
            <a:chOff x="2809113" y="818133"/>
            <a:chExt cx="467359" cy="192405"/>
          </a:xfrm>
        </p:grpSpPr>
        <p:sp>
          <p:nvSpPr>
            <p:cNvPr id="17" name="object 17" descr=""/>
            <p:cNvSpPr/>
            <p:nvPr/>
          </p:nvSpPr>
          <p:spPr>
            <a:xfrm>
              <a:off x="2809113" y="824864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60" h="185419">
                  <a:moveTo>
                    <a:pt x="407797" y="0"/>
                  </a:moveTo>
                  <a:lnTo>
                    <a:pt x="405256" y="7620"/>
                  </a:lnTo>
                  <a:lnTo>
                    <a:pt x="415948" y="12239"/>
                  </a:lnTo>
                  <a:lnTo>
                    <a:pt x="425164" y="18669"/>
                  </a:lnTo>
                  <a:lnTo>
                    <a:pt x="447341" y="61531"/>
                  </a:lnTo>
                  <a:lnTo>
                    <a:pt x="450088" y="91821"/>
                  </a:lnTo>
                  <a:lnTo>
                    <a:pt x="449397" y="108130"/>
                  </a:lnTo>
                  <a:lnTo>
                    <a:pt x="439038" y="148082"/>
                  </a:lnTo>
                  <a:lnTo>
                    <a:pt x="405511" y="177800"/>
                  </a:lnTo>
                  <a:lnTo>
                    <a:pt x="407797" y="185293"/>
                  </a:lnTo>
                  <a:lnTo>
                    <a:pt x="443283" y="164290"/>
                  </a:lnTo>
                  <a:lnTo>
                    <a:pt x="463169" y="125476"/>
                  </a:lnTo>
                  <a:lnTo>
                    <a:pt x="466978" y="92710"/>
                  </a:lnTo>
                  <a:lnTo>
                    <a:pt x="466024" y="75731"/>
                  </a:lnTo>
                  <a:lnTo>
                    <a:pt x="451612" y="32512"/>
                  </a:lnTo>
                  <a:lnTo>
                    <a:pt x="421251" y="4883"/>
                  </a:lnTo>
                  <a:lnTo>
                    <a:pt x="407797" y="0"/>
                  </a:lnTo>
                  <a:close/>
                </a:path>
                <a:path w="467360" h="185419">
                  <a:moveTo>
                    <a:pt x="59055" y="0"/>
                  </a:moveTo>
                  <a:lnTo>
                    <a:pt x="23693" y="21127"/>
                  </a:lnTo>
                  <a:lnTo>
                    <a:pt x="3809" y="60039"/>
                  </a:lnTo>
                  <a:lnTo>
                    <a:pt x="0" y="92710"/>
                  </a:lnTo>
                  <a:lnTo>
                    <a:pt x="952" y="109759"/>
                  </a:lnTo>
                  <a:lnTo>
                    <a:pt x="15239" y="152908"/>
                  </a:lnTo>
                  <a:lnTo>
                    <a:pt x="45600" y="180482"/>
                  </a:lnTo>
                  <a:lnTo>
                    <a:pt x="59055" y="185293"/>
                  </a:lnTo>
                  <a:lnTo>
                    <a:pt x="61468" y="177800"/>
                  </a:lnTo>
                  <a:lnTo>
                    <a:pt x="50869" y="173156"/>
                  </a:lnTo>
                  <a:lnTo>
                    <a:pt x="41735" y="166655"/>
                  </a:lnTo>
                  <a:lnTo>
                    <a:pt x="19637" y="122951"/>
                  </a:lnTo>
                  <a:lnTo>
                    <a:pt x="16891" y="91821"/>
                  </a:lnTo>
                  <a:lnTo>
                    <a:pt x="17579" y="75961"/>
                  </a:lnTo>
                  <a:lnTo>
                    <a:pt x="27812" y="36957"/>
                  </a:lnTo>
                  <a:lnTo>
                    <a:pt x="61722" y="7620"/>
                  </a:lnTo>
                  <a:lnTo>
                    <a:pt x="59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877185" y="818133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59">
                  <a:moveTo>
                    <a:pt x="134873" y="0"/>
                  </a:moveTo>
                  <a:lnTo>
                    <a:pt x="129793" y="5841"/>
                  </a:lnTo>
                  <a:lnTo>
                    <a:pt x="145414" y="19430"/>
                  </a:lnTo>
                  <a:lnTo>
                    <a:pt x="0" y="19430"/>
                  </a:lnTo>
                  <a:lnTo>
                    <a:pt x="0" y="28575"/>
                  </a:lnTo>
                  <a:lnTo>
                    <a:pt x="145414" y="28575"/>
                  </a:lnTo>
                  <a:lnTo>
                    <a:pt x="129793" y="42163"/>
                  </a:lnTo>
                  <a:lnTo>
                    <a:pt x="134873" y="48005"/>
                  </a:lnTo>
                  <a:lnTo>
                    <a:pt x="159384" y="26924"/>
                  </a:lnTo>
                  <a:lnTo>
                    <a:pt x="159384" y="21208"/>
                  </a:lnTo>
                  <a:lnTo>
                    <a:pt x="134873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695829" y="763905"/>
            <a:ext cx="234632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0085" algn="l"/>
              </a:tabLst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0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7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should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C00000"/>
                </a:solidFill>
                <a:latin typeface="Verdana"/>
                <a:cs typeface="Verdana"/>
              </a:rPr>
              <a:t>decrease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95829" y="1012507"/>
            <a:ext cx="206438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after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every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iteration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696970" y="3870325"/>
            <a:ext cx="852805" cy="265430"/>
          </a:xfrm>
          <a:custGeom>
            <a:avLst/>
            <a:gdLst/>
            <a:ahLst/>
            <a:cxnLst/>
            <a:rect l="l" t="t" r="r" b="b"/>
            <a:pathLst>
              <a:path w="852804" h="265429">
                <a:moveTo>
                  <a:pt x="79963" y="218871"/>
                </a:moveTo>
                <a:lnTo>
                  <a:pt x="42671" y="218871"/>
                </a:lnTo>
                <a:lnTo>
                  <a:pt x="36321" y="221881"/>
                </a:lnTo>
                <a:lnTo>
                  <a:pt x="35813" y="222084"/>
                </a:lnTo>
                <a:lnTo>
                  <a:pt x="30479" y="225158"/>
                </a:lnTo>
                <a:lnTo>
                  <a:pt x="25145" y="228142"/>
                </a:lnTo>
                <a:lnTo>
                  <a:pt x="24129" y="228866"/>
                </a:lnTo>
                <a:lnTo>
                  <a:pt x="13080" y="239013"/>
                </a:lnTo>
                <a:lnTo>
                  <a:pt x="12191" y="240004"/>
                </a:lnTo>
                <a:lnTo>
                  <a:pt x="0" y="256514"/>
                </a:lnTo>
                <a:lnTo>
                  <a:pt x="507" y="260642"/>
                </a:lnTo>
                <a:lnTo>
                  <a:pt x="3428" y="262890"/>
                </a:lnTo>
                <a:lnTo>
                  <a:pt x="6222" y="265137"/>
                </a:lnTo>
                <a:lnTo>
                  <a:pt x="10413" y="264680"/>
                </a:lnTo>
                <a:lnTo>
                  <a:pt x="12700" y="261874"/>
                </a:lnTo>
                <a:lnTo>
                  <a:pt x="23494" y="248831"/>
                </a:lnTo>
                <a:lnTo>
                  <a:pt x="24002" y="248170"/>
                </a:lnTo>
                <a:lnTo>
                  <a:pt x="30945" y="237464"/>
                </a:lnTo>
                <a:lnTo>
                  <a:pt x="30099" y="237464"/>
                </a:lnTo>
                <a:lnTo>
                  <a:pt x="32130" y="235635"/>
                </a:lnTo>
                <a:lnTo>
                  <a:pt x="33706" y="235635"/>
                </a:lnTo>
                <a:lnTo>
                  <a:pt x="34908" y="235026"/>
                </a:lnTo>
                <a:lnTo>
                  <a:pt x="35559" y="234696"/>
                </a:lnTo>
                <a:lnTo>
                  <a:pt x="35803" y="234696"/>
                </a:lnTo>
                <a:lnTo>
                  <a:pt x="40639" y="233108"/>
                </a:lnTo>
                <a:lnTo>
                  <a:pt x="41147" y="232918"/>
                </a:lnTo>
                <a:lnTo>
                  <a:pt x="47507" y="230276"/>
                </a:lnTo>
                <a:lnTo>
                  <a:pt x="54101" y="227812"/>
                </a:lnTo>
                <a:lnTo>
                  <a:pt x="61467" y="225475"/>
                </a:lnTo>
                <a:lnTo>
                  <a:pt x="79963" y="218871"/>
                </a:lnTo>
                <a:close/>
              </a:path>
              <a:path w="852804" h="265429">
                <a:moveTo>
                  <a:pt x="32130" y="235635"/>
                </a:moveTo>
                <a:lnTo>
                  <a:pt x="30099" y="237464"/>
                </a:lnTo>
                <a:lnTo>
                  <a:pt x="31359" y="236825"/>
                </a:lnTo>
                <a:lnTo>
                  <a:pt x="32130" y="235635"/>
                </a:lnTo>
                <a:close/>
              </a:path>
              <a:path w="852804" h="265429">
                <a:moveTo>
                  <a:pt x="31359" y="236825"/>
                </a:moveTo>
                <a:lnTo>
                  <a:pt x="30099" y="237464"/>
                </a:lnTo>
                <a:lnTo>
                  <a:pt x="30945" y="237464"/>
                </a:lnTo>
                <a:lnTo>
                  <a:pt x="31359" y="236825"/>
                </a:lnTo>
                <a:close/>
              </a:path>
              <a:path w="852804" h="265429">
                <a:moveTo>
                  <a:pt x="33706" y="235635"/>
                </a:moveTo>
                <a:lnTo>
                  <a:pt x="32130" y="235635"/>
                </a:lnTo>
                <a:lnTo>
                  <a:pt x="31359" y="236825"/>
                </a:lnTo>
                <a:lnTo>
                  <a:pt x="33706" y="235635"/>
                </a:lnTo>
                <a:close/>
              </a:path>
              <a:path w="852804" h="265429">
                <a:moveTo>
                  <a:pt x="35559" y="234696"/>
                </a:moveTo>
                <a:lnTo>
                  <a:pt x="34797" y="235026"/>
                </a:lnTo>
                <a:lnTo>
                  <a:pt x="35111" y="234923"/>
                </a:lnTo>
                <a:lnTo>
                  <a:pt x="35559" y="234696"/>
                </a:lnTo>
                <a:close/>
              </a:path>
              <a:path w="852804" h="265429">
                <a:moveTo>
                  <a:pt x="35111" y="234923"/>
                </a:moveTo>
                <a:lnTo>
                  <a:pt x="34797" y="235026"/>
                </a:lnTo>
                <a:lnTo>
                  <a:pt x="35111" y="234923"/>
                </a:lnTo>
                <a:close/>
              </a:path>
              <a:path w="852804" h="265429">
                <a:moveTo>
                  <a:pt x="35803" y="234696"/>
                </a:moveTo>
                <a:lnTo>
                  <a:pt x="35559" y="234696"/>
                </a:lnTo>
                <a:lnTo>
                  <a:pt x="35111" y="234923"/>
                </a:lnTo>
                <a:lnTo>
                  <a:pt x="35803" y="234696"/>
                </a:lnTo>
                <a:close/>
              </a:path>
              <a:path w="852804" h="265429">
                <a:moveTo>
                  <a:pt x="54165" y="227812"/>
                </a:moveTo>
                <a:lnTo>
                  <a:pt x="53847" y="227914"/>
                </a:lnTo>
                <a:lnTo>
                  <a:pt x="54165" y="227812"/>
                </a:lnTo>
                <a:close/>
              </a:path>
              <a:path w="852804" h="265429">
                <a:moveTo>
                  <a:pt x="142264" y="200533"/>
                </a:moveTo>
                <a:lnTo>
                  <a:pt x="88264" y="200533"/>
                </a:lnTo>
                <a:lnTo>
                  <a:pt x="76453" y="204597"/>
                </a:lnTo>
                <a:lnTo>
                  <a:pt x="76200" y="204660"/>
                </a:lnTo>
                <a:lnTo>
                  <a:pt x="56514" y="211975"/>
                </a:lnTo>
                <a:lnTo>
                  <a:pt x="55879" y="212255"/>
                </a:lnTo>
                <a:lnTo>
                  <a:pt x="48894" y="215633"/>
                </a:lnTo>
                <a:lnTo>
                  <a:pt x="42575" y="218917"/>
                </a:lnTo>
                <a:lnTo>
                  <a:pt x="79963" y="218871"/>
                </a:lnTo>
                <a:lnTo>
                  <a:pt x="81102" y="218465"/>
                </a:lnTo>
                <a:lnTo>
                  <a:pt x="114562" y="207479"/>
                </a:lnTo>
                <a:lnTo>
                  <a:pt x="115062" y="207314"/>
                </a:lnTo>
                <a:lnTo>
                  <a:pt x="115204" y="207314"/>
                </a:lnTo>
                <a:lnTo>
                  <a:pt x="137921" y="201549"/>
                </a:lnTo>
                <a:lnTo>
                  <a:pt x="142264" y="200533"/>
                </a:lnTo>
                <a:close/>
              </a:path>
              <a:path w="852804" h="265429">
                <a:moveTo>
                  <a:pt x="81279" y="218401"/>
                </a:moveTo>
                <a:lnTo>
                  <a:pt x="81025" y="218465"/>
                </a:lnTo>
                <a:lnTo>
                  <a:pt x="81279" y="218401"/>
                </a:lnTo>
                <a:close/>
              </a:path>
              <a:path w="852804" h="265429">
                <a:moveTo>
                  <a:pt x="115204" y="207314"/>
                </a:moveTo>
                <a:lnTo>
                  <a:pt x="115062" y="207314"/>
                </a:lnTo>
                <a:lnTo>
                  <a:pt x="114590" y="207470"/>
                </a:lnTo>
                <a:lnTo>
                  <a:pt x="115204" y="207314"/>
                </a:lnTo>
                <a:close/>
              </a:path>
              <a:path w="852804" h="265429">
                <a:moveTo>
                  <a:pt x="138027" y="201549"/>
                </a:moveTo>
                <a:close/>
              </a:path>
              <a:path w="852804" h="265429">
                <a:moveTo>
                  <a:pt x="290825" y="167284"/>
                </a:moveTo>
                <a:lnTo>
                  <a:pt x="218820" y="167284"/>
                </a:lnTo>
                <a:lnTo>
                  <a:pt x="197103" y="171653"/>
                </a:lnTo>
                <a:lnTo>
                  <a:pt x="165607" y="178511"/>
                </a:lnTo>
                <a:lnTo>
                  <a:pt x="134112" y="186181"/>
                </a:lnTo>
                <a:lnTo>
                  <a:pt x="133984" y="186232"/>
                </a:lnTo>
                <a:lnTo>
                  <a:pt x="110616" y="192544"/>
                </a:lnTo>
                <a:lnTo>
                  <a:pt x="109981" y="192735"/>
                </a:lnTo>
                <a:lnTo>
                  <a:pt x="88137" y="200571"/>
                </a:lnTo>
                <a:lnTo>
                  <a:pt x="142264" y="200533"/>
                </a:lnTo>
                <a:lnTo>
                  <a:pt x="200460" y="186537"/>
                </a:lnTo>
                <a:lnTo>
                  <a:pt x="221868" y="181533"/>
                </a:lnTo>
                <a:lnTo>
                  <a:pt x="242961" y="176961"/>
                </a:lnTo>
                <a:lnTo>
                  <a:pt x="265556" y="172465"/>
                </a:lnTo>
                <a:lnTo>
                  <a:pt x="290825" y="167284"/>
                </a:lnTo>
                <a:close/>
              </a:path>
              <a:path w="852804" h="265429">
                <a:moveTo>
                  <a:pt x="221985" y="181533"/>
                </a:moveTo>
                <a:close/>
              </a:path>
              <a:path w="852804" h="265429">
                <a:moveTo>
                  <a:pt x="334653" y="158381"/>
                </a:moveTo>
                <a:lnTo>
                  <a:pt x="262889" y="158381"/>
                </a:lnTo>
                <a:lnTo>
                  <a:pt x="239902" y="162572"/>
                </a:lnTo>
                <a:lnTo>
                  <a:pt x="218693" y="167309"/>
                </a:lnTo>
                <a:lnTo>
                  <a:pt x="290825" y="167284"/>
                </a:lnTo>
                <a:lnTo>
                  <a:pt x="320039" y="161290"/>
                </a:lnTo>
                <a:lnTo>
                  <a:pt x="334653" y="158381"/>
                </a:lnTo>
                <a:close/>
              </a:path>
              <a:path w="852804" h="265429">
                <a:moveTo>
                  <a:pt x="469403" y="126860"/>
                </a:moveTo>
                <a:lnTo>
                  <a:pt x="411606" y="126860"/>
                </a:lnTo>
                <a:lnTo>
                  <a:pt x="387857" y="132397"/>
                </a:lnTo>
                <a:lnTo>
                  <a:pt x="340487" y="142557"/>
                </a:lnTo>
                <a:lnTo>
                  <a:pt x="262848" y="158389"/>
                </a:lnTo>
                <a:lnTo>
                  <a:pt x="334653" y="158381"/>
                </a:lnTo>
                <a:lnTo>
                  <a:pt x="343407" y="156654"/>
                </a:lnTo>
                <a:lnTo>
                  <a:pt x="391032" y="146672"/>
                </a:lnTo>
                <a:lnTo>
                  <a:pt x="414781" y="141376"/>
                </a:lnTo>
                <a:lnTo>
                  <a:pt x="415163" y="141312"/>
                </a:lnTo>
                <a:lnTo>
                  <a:pt x="448944" y="132359"/>
                </a:lnTo>
                <a:lnTo>
                  <a:pt x="469403" y="126860"/>
                </a:lnTo>
                <a:close/>
              </a:path>
              <a:path w="852804" h="265429">
                <a:moveTo>
                  <a:pt x="340487" y="142532"/>
                </a:moveTo>
                <a:close/>
              </a:path>
              <a:path w="852804" h="265429">
                <a:moveTo>
                  <a:pt x="607849" y="88442"/>
                </a:moveTo>
                <a:lnTo>
                  <a:pt x="550163" y="88442"/>
                </a:lnTo>
                <a:lnTo>
                  <a:pt x="523239" y="95846"/>
                </a:lnTo>
                <a:lnTo>
                  <a:pt x="470153" y="111036"/>
                </a:lnTo>
                <a:lnTo>
                  <a:pt x="445134" y="117881"/>
                </a:lnTo>
                <a:lnTo>
                  <a:pt x="411475" y="126890"/>
                </a:lnTo>
                <a:lnTo>
                  <a:pt x="411606" y="126860"/>
                </a:lnTo>
                <a:lnTo>
                  <a:pt x="469403" y="126860"/>
                </a:lnTo>
                <a:lnTo>
                  <a:pt x="474344" y="125526"/>
                </a:lnTo>
                <a:lnTo>
                  <a:pt x="501127" y="117868"/>
                </a:lnTo>
                <a:lnTo>
                  <a:pt x="527124" y="110502"/>
                </a:lnTo>
                <a:lnTo>
                  <a:pt x="554227" y="103466"/>
                </a:lnTo>
                <a:lnTo>
                  <a:pt x="581623" y="95846"/>
                </a:lnTo>
                <a:lnTo>
                  <a:pt x="607849" y="88442"/>
                </a:lnTo>
                <a:close/>
              </a:path>
              <a:path w="852804" h="265429">
                <a:moveTo>
                  <a:pt x="445134" y="117868"/>
                </a:moveTo>
                <a:close/>
              </a:path>
              <a:path w="852804" h="265429">
                <a:moveTo>
                  <a:pt x="527303" y="110451"/>
                </a:moveTo>
                <a:lnTo>
                  <a:pt x="527050" y="110502"/>
                </a:lnTo>
                <a:lnTo>
                  <a:pt x="527303" y="110451"/>
                </a:lnTo>
                <a:close/>
              </a:path>
              <a:path w="852804" h="265429">
                <a:moveTo>
                  <a:pt x="721267" y="55524"/>
                </a:moveTo>
                <a:lnTo>
                  <a:pt x="665226" y="55524"/>
                </a:lnTo>
                <a:lnTo>
                  <a:pt x="611345" y="70853"/>
                </a:lnTo>
                <a:lnTo>
                  <a:pt x="571118" y="82168"/>
                </a:lnTo>
                <a:lnTo>
                  <a:pt x="549909" y="88480"/>
                </a:lnTo>
                <a:lnTo>
                  <a:pt x="550163" y="88442"/>
                </a:lnTo>
                <a:lnTo>
                  <a:pt x="607849" y="88442"/>
                </a:lnTo>
                <a:lnTo>
                  <a:pt x="669543" y="70853"/>
                </a:lnTo>
                <a:lnTo>
                  <a:pt x="721267" y="55524"/>
                </a:lnTo>
                <a:close/>
              </a:path>
              <a:path w="852804" h="265429">
                <a:moveTo>
                  <a:pt x="845819" y="0"/>
                </a:moveTo>
                <a:lnTo>
                  <a:pt x="841375" y="1143"/>
                </a:lnTo>
                <a:lnTo>
                  <a:pt x="838580" y="1778"/>
                </a:lnTo>
                <a:lnTo>
                  <a:pt x="771754" y="22567"/>
                </a:lnTo>
                <a:lnTo>
                  <a:pt x="767460" y="23926"/>
                </a:lnTo>
                <a:lnTo>
                  <a:pt x="736218" y="33667"/>
                </a:lnTo>
                <a:lnTo>
                  <a:pt x="717041" y="40182"/>
                </a:lnTo>
                <a:lnTo>
                  <a:pt x="665099" y="55549"/>
                </a:lnTo>
                <a:lnTo>
                  <a:pt x="721267" y="55524"/>
                </a:lnTo>
                <a:lnTo>
                  <a:pt x="721867" y="55346"/>
                </a:lnTo>
                <a:lnTo>
                  <a:pt x="741171" y="50444"/>
                </a:lnTo>
                <a:lnTo>
                  <a:pt x="772667" y="39763"/>
                </a:lnTo>
                <a:lnTo>
                  <a:pt x="800948" y="30835"/>
                </a:lnTo>
                <a:lnTo>
                  <a:pt x="827574" y="22555"/>
                </a:lnTo>
                <a:lnTo>
                  <a:pt x="842689" y="17995"/>
                </a:lnTo>
                <a:lnTo>
                  <a:pt x="842517" y="17995"/>
                </a:lnTo>
                <a:lnTo>
                  <a:pt x="849883" y="16154"/>
                </a:lnTo>
                <a:lnTo>
                  <a:pt x="852677" y="11633"/>
                </a:lnTo>
                <a:lnTo>
                  <a:pt x="850391" y="2666"/>
                </a:lnTo>
                <a:lnTo>
                  <a:pt x="845819" y="0"/>
                </a:lnTo>
                <a:close/>
              </a:path>
              <a:path w="852804" h="265429">
                <a:moveTo>
                  <a:pt x="717295" y="40081"/>
                </a:moveTo>
                <a:lnTo>
                  <a:pt x="716953" y="40182"/>
                </a:lnTo>
                <a:lnTo>
                  <a:pt x="717295" y="40081"/>
                </a:lnTo>
                <a:close/>
              </a:path>
              <a:path w="852804" h="265429">
                <a:moveTo>
                  <a:pt x="767460" y="23914"/>
                </a:moveTo>
                <a:close/>
              </a:path>
              <a:path w="852804" h="265429">
                <a:moveTo>
                  <a:pt x="827574" y="22555"/>
                </a:moveTo>
                <a:close/>
              </a:path>
              <a:path w="852804" h="265429">
                <a:moveTo>
                  <a:pt x="843026" y="17894"/>
                </a:moveTo>
                <a:lnTo>
                  <a:pt x="842517" y="17995"/>
                </a:lnTo>
                <a:lnTo>
                  <a:pt x="842689" y="17995"/>
                </a:lnTo>
                <a:lnTo>
                  <a:pt x="843026" y="1789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173" y="3911434"/>
            <a:ext cx="436321" cy="16129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99389" y="1318445"/>
            <a:ext cx="4890770" cy="318897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5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6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  <a:p>
            <a:pPr algn="ctr" marR="90170">
              <a:lnSpc>
                <a:spcPct val="100000"/>
              </a:lnSpc>
              <a:spcBef>
                <a:spcPts val="330"/>
              </a:spcBef>
              <a:tabLst>
                <a:tab pos="666750" algn="l"/>
              </a:tabLst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395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7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after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FF40FF"/>
                </a:solidFill>
                <a:latin typeface="Verdana"/>
                <a:cs typeface="Verdana"/>
              </a:rPr>
              <a:t>100</a:t>
            </a:r>
            <a:r>
              <a:rPr dirty="0" sz="1550" spc="100">
                <a:solidFill>
                  <a:srgbClr val="FF40FF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  <a:p>
            <a:pPr marL="1691639">
              <a:lnSpc>
                <a:spcPct val="100000"/>
              </a:lnSpc>
              <a:spcBef>
                <a:spcPts val="1260"/>
              </a:spcBef>
              <a:tabLst>
                <a:tab pos="2358390" algn="l"/>
              </a:tabLst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395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7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after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7030A0"/>
                </a:solidFill>
                <a:latin typeface="Verdana"/>
                <a:cs typeface="Verdana"/>
              </a:rPr>
              <a:t>200</a:t>
            </a:r>
            <a:r>
              <a:rPr dirty="0" sz="1550" spc="95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  <a:p>
            <a:pPr marL="2562860" marR="5080">
              <a:lnSpc>
                <a:spcPct val="104900"/>
              </a:lnSpc>
              <a:spcBef>
                <a:spcPts val="740"/>
              </a:spcBef>
              <a:tabLst>
                <a:tab pos="3230245" algn="l"/>
              </a:tabLst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5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6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likely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converged </a:t>
            </a:r>
            <a:r>
              <a:rPr dirty="0" sz="1550">
                <a:latin typeface="Verdana"/>
                <a:cs typeface="Verdana"/>
              </a:rPr>
              <a:t>by</a:t>
            </a:r>
            <a:r>
              <a:rPr dirty="0" sz="1550" spc="5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00000"/>
                </a:solidFill>
                <a:latin typeface="Verdana"/>
                <a:cs typeface="Verdana"/>
              </a:rPr>
              <a:t>400</a:t>
            </a:r>
            <a:r>
              <a:rPr dirty="0" sz="1550" spc="9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Verdana"/>
              <a:cs typeface="Verdana"/>
            </a:endParaRPr>
          </a:p>
          <a:p>
            <a:pPr marL="572135">
              <a:lnSpc>
                <a:spcPct val="100000"/>
              </a:lnSpc>
              <a:tabLst>
                <a:tab pos="1283970" algn="l"/>
                <a:tab pos="2136775" algn="l"/>
                <a:tab pos="2988945" algn="l"/>
                <a:tab pos="3841750" algn="l"/>
              </a:tabLst>
            </a:pPr>
            <a:r>
              <a:rPr dirty="0" sz="2000" spc="-50">
                <a:latin typeface="Cambria Math"/>
                <a:cs typeface="Cambria Math"/>
              </a:rPr>
              <a:t>0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25">
                <a:latin typeface="Cambria Math"/>
                <a:cs typeface="Cambria Math"/>
              </a:rPr>
              <a:t>100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25">
                <a:latin typeface="Cambria Math"/>
                <a:cs typeface="Cambria Math"/>
              </a:rPr>
              <a:t>200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25">
                <a:latin typeface="Cambria Math"/>
                <a:cs typeface="Cambria Math"/>
              </a:rPr>
              <a:t>300</a:t>
            </a:r>
            <a:r>
              <a:rPr dirty="0" sz="2000">
                <a:latin typeface="Cambria Math"/>
                <a:cs typeface="Cambria Math"/>
              </a:rPr>
              <a:t>	</a:t>
            </a:r>
            <a:r>
              <a:rPr dirty="0" sz="2000" spc="-25">
                <a:latin typeface="Cambria Math"/>
                <a:cs typeface="Cambria Math"/>
              </a:rPr>
              <a:t>400</a:t>
            </a:r>
            <a:endParaRPr sz="2000">
              <a:latin typeface="Cambria Math"/>
              <a:cs typeface="Cambria Math"/>
            </a:endParaRPr>
          </a:p>
          <a:p>
            <a:pPr marL="1675130">
              <a:lnSpc>
                <a:spcPct val="100000"/>
              </a:lnSpc>
              <a:spcBef>
                <a:spcPts val="560"/>
              </a:spcBef>
              <a:tabLst>
                <a:tab pos="3695700" algn="l"/>
              </a:tabLst>
            </a:pPr>
            <a:r>
              <a:rPr dirty="0" baseline="1543" sz="2700">
                <a:latin typeface="Verdana"/>
                <a:cs typeface="Verdana"/>
              </a:rPr>
              <a:t>#</a:t>
            </a:r>
            <a:r>
              <a:rPr dirty="0" baseline="1543" sz="2700" spc="-15">
                <a:latin typeface="Verdana"/>
                <a:cs typeface="Verdana"/>
              </a:rPr>
              <a:t> </a:t>
            </a:r>
            <a:r>
              <a:rPr dirty="0" baseline="1543" sz="2700" spc="-15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r>
              <a:rPr dirty="0" baseline="1543" sz="2700">
                <a:solidFill>
                  <a:srgbClr val="FF9300"/>
                </a:solidFill>
                <a:latin typeface="Verdana"/>
                <a:cs typeface="Verdana"/>
              </a:rPr>
              <a:t>	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𝑤,</a:t>
            </a:r>
            <a:r>
              <a:rPr dirty="0" sz="2000" spc="-9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127635">
              <a:lnSpc>
                <a:spcPct val="100000"/>
              </a:lnSpc>
              <a:spcBef>
                <a:spcPts val="890"/>
              </a:spcBef>
            </a:pPr>
            <a:r>
              <a:rPr dirty="0" sz="1550">
                <a:latin typeface="Verdana"/>
                <a:cs typeface="Verdana"/>
              </a:rPr>
              <a:t>#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iterations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needed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varies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799323" y="2926588"/>
            <a:ext cx="159385" cy="48260"/>
          </a:xfrm>
          <a:custGeom>
            <a:avLst/>
            <a:gdLst/>
            <a:ahLst/>
            <a:cxnLst/>
            <a:rect l="l" t="t" r="r" b="b"/>
            <a:pathLst>
              <a:path w="159384" h="48260">
                <a:moveTo>
                  <a:pt x="134874" y="0"/>
                </a:moveTo>
                <a:lnTo>
                  <a:pt x="129667" y="5842"/>
                </a:lnTo>
                <a:lnTo>
                  <a:pt x="145287" y="19431"/>
                </a:lnTo>
                <a:lnTo>
                  <a:pt x="0" y="19431"/>
                </a:lnTo>
                <a:lnTo>
                  <a:pt x="0" y="28575"/>
                </a:lnTo>
                <a:lnTo>
                  <a:pt x="145287" y="28575"/>
                </a:lnTo>
                <a:lnTo>
                  <a:pt x="129667" y="42163"/>
                </a:lnTo>
                <a:lnTo>
                  <a:pt x="134874" y="48006"/>
                </a:lnTo>
                <a:lnTo>
                  <a:pt x="159384" y="26924"/>
                </a:lnTo>
                <a:lnTo>
                  <a:pt x="159384" y="21209"/>
                </a:lnTo>
                <a:lnTo>
                  <a:pt x="134874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6140577" y="2095626"/>
            <a:ext cx="467359" cy="192405"/>
            <a:chOff x="6140577" y="2095626"/>
            <a:chExt cx="467359" cy="192405"/>
          </a:xfrm>
        </p:grpSpPr>
        <p:sp>
          <p:nvSpPr>
            <p:cNvPr id="26" name="object 26" descr=""/>
            <p:cNvSpPr/>
            <p:nvPr/>
          </p:nvSpPr>
          <p:spPr>
            <a:xfrm>
              <a:off x="6140577" y="2102357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59" h="185419">
                  <a:moveTo>
                    <a:pt x="407924" y="0"/>
                  </a:moveTo>
                  <a:lnTo>
                    <a:pt x="405256" y="7493"/>
                  </a:lnTo>
                  <a:lnTo>
                    <a:pt x="416020" y="12186"/>
                  </a:lnTo>
                  <a:lnTo>
                    <a:pt x="425259" y="18653"/>
                  </a:lnTo>
                  <a:lnTo>
                    <a:pt x="447389" y="61515"/>
                  </a:lnTo>
                  <a:lnTo>
                    <a:pt x="450088" y="91693"/>
                  </a:lnTo>
                  <a:lnTo>
                    <a:pt x="449399" y="108077"/>
                  </a:lnTo>
                  <a:lnTo>
                    <a:pt x="439166" y="148081"/>
                  </a:lnTo>
                  <a:lnTo>
                    <a:pt x="405638" y="177800"/>
                  </a:lnTo>
                  <a:lnTo>
                    <a:pt x="407924" y="185293"/>
                  </a:lnTo>
                  <a:lnTo>
                    <a:pt x="443285" y="164290"/>
                  </a:lnTo>
                  <a:lnTo>
                    <a:pt x="463168" y="125476"/>
                  </a:lnTo>
                  <a:lnTo>
                    <a:pt x="466978" y="92710"/>
                  </a:lnTo>
                  <a:lnTo>
                    <a:pt x="466026" y="75731"/>
                  </a:lnTo>
                  <a:lnTo>
                    <a:pt x="451739" y="32512"/>
                  </a:lnTo>
                  <a:lnTo>
                    <a:pt x="421378" y="4883"/>
                  </a:lnTo>
                  <a:lnTo>
                    <a:pt x="407924" y="0"/>
                  </a:lnTo>
                  <a:close/>
                </a:path>
                <a:path w="467359" h="185419">
                  <a:moveTo>
                    <a:pt x="59182" y="0"/>
                  </a:moveTo>
                  <a:lnTo>
                    <a:pt x="23820" y="21127"/>
                  </a:lnTo>
                  <a:lnTo>
                    <a:pt x="3873" y="60039"/>
                  </a:lnTo>
                  <a:lnTo>
                    <a:pt x="0" y="92710"/>
                  </a:lnTo>
                  <a:lnTo>
                    <a:pt x="952" y="109759"/>
                  </a:lnTo>
                  <a:lnTo>
                    <a:pt x="15239" y="152908"/>
                  </a:lnTo>
                  <a:lnTo>
                    <a:pt x="45708" y="180482"/>
                  </a:lnTo>
                  <a:lnTo>
                    <a:pt x="59182" y="185293"/>
                  </a:lnTo>
                  <a:lnTo>
                    <a:pt x="61468" y="177800"/>
                  </a:lnTo>
                  <a:lnTo>
                    <a:pt x="50942" y="173085"/>
                  </a:lnTo>
                  <a:lnTo>
                    <a:pt x="41846" y="166560"/>
                  </a:lnTo>
                  <a:lnTo>
                    <a:pt x="19716" y="122935"/>
                  </a:lnTo>
                  <a:lnTo>
                    <a:pt x="17018" y="91693"/>
                  </a:lnTo>
                  <a:lnTo>
                    <a:pt x="17688" y="75908"/>
                  </a:lnTo>
                  <a:lnTo>
                    <a:pt x="27939" y="36956"/>
                  </a:lnTo>
                  <a:lnTo>
                    <a:pt x="61849" y="7493"/>
                  </a:lnTo>
                  <a:lnTo>
                    <a:pt x="591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08776" y="2095626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60">
                  <a:moveTo>
                    <a:pt x="134874" y="0"/>
                  </a:moveTo>
                  <a:lnTo>
                    <a:pt x="129666" y="5842"/>
                  </a:lnTo>
                  <a:lnTo>
                    <a:pt x="145287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287" y="28575"/>
                  </a:lnTo>
                  <a:lnTo>
                    <a:pt x="129666" y="42164"/>
                  </a:lnTo>
                  <a:lnTo>
                    <a:pt x="134874" y="48006"/>
                  </a:lnTo>
                  <a:lnTo>
                    <a:pt x="159385" y="26797"/>
                  </a:lnTo>
                  <a:lnTo>
                    <a:pt x="159385" y="21209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763895" y="1097597"/>
            <a:ext cx="295465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43180">
              <a:lnSpc>
                <a:spcPct val="130500"/>
              </a:lnSpc>
              <a:spcBef>
                <a:spcPts val="95"/>
              </a:spcBef>
              <a:tabLst>
                <a:tab pos="650875" algn="l"/>
              </a:tabLst>
            </a:pPr>
            <a:r>
              <a:rPr dirty="0" sz="1550">
                <a:latin typeface="Verdana"/>
                <a:cs typeface="Verdana"/>
              </a:rPr>
              <a:t>Automatic</a:t>
            </a:r>
            <a:r>
              <a:rPr dirty="0" sz="1550" spc="2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convergence</a:t>
            </a:r>
            <a:r>
              <a:rPr dirty="0" sz="1550" spc="210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test </a:t>
            </a:r>
            <a:r>
              <a:rPr dirty="0" sz="1550">
                <a:latin typeface="Verdana"/>
                <a:cs typeface="Verdana"/>
              </a:rPr>
              <a:t>Let</a:t>
            </a:r>
            <a:r>
              <a:rPr dirty="0" sz="1550" spc="30"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𝜀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“epsilon”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be</a:t>
            </a:r>
            <a:r>
              <a:rPr dirty="0" sz="1550" spc="175">
                <a:latin typeface="Verdana"/>
                <a:cs typeface="Verdana"/>
              </a:rPr>
              <a:t> </a:t>
            </a:r>
            <a:r>
              <a:rPr dirty="0" sz="1550" spc="-20">
                <a:solidFill>
                  <a:srgbClr val="0096FF"/>
                </a:solidFill>
                <a:latin typeface="Cambria Math"/>
                <a:cs typeface="Cambria Math"/>
              </a:rPr>
              <a:t>10</a:t>
            </a:r>
            <a:r>
              <a:rPr dirty="0" baseline="30303" sz="1650" spc="-30">
                <a:solidFill>
                  <a:srgbClr val="0096FF"/>
                </a:solidFill>
                <a:latin typeface="Cambria Math"/>
                <a:cs typeface="Cambria Math"/>
              </a:rPr>
              <a:t>−3</a:t>
            </a:r>
            <a:r>
              <a:rPr dirty="0" sz="1550" spc="-20">
                <a:latin typeface="Verdana"/>
                <a:cs typeface="Verdana"/>
              </a:rPr>
              <a:t>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946785" algn="l"/>
              </a:tabLst>
            </a:pPr>
            <a:r>
              <a:rPr dirty="0" sz="1550">
                <a:latin typeface="Verdana"/>
                <a:cs typeface="Verdana"/>
              </a:rPr>
              <a:t>If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375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8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decreases</a:t>
            </a:r>
            <a:r>
              <a:rPr dirty="0" sz="1550" spc="12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by</a:t>
            </a:r>
            <a:r>
              <a:rPr dirty="0" sz="1550" spc="8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≤</a:t>
            </a:r>
            <a:r>
              <a:rPr dirty="0" sz="1550" spc="125"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𝜀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01995" y="2292413"/>
            <a:ext cx="164274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in</a:t>
            </a:r>
            <a:r>
              <a:rPr dirty="0" sz="1550" spc="5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one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iteration,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801995" y="2425128"/>
            <a:ext cx="2355215" cy="1204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 marR="5080" indent="-9525">
              <a:lnSpc>
                <a:spcPct val="146500"/>
              </a:lnSpc>
              <a:spcBef>
                <a:spcPts val="95"/>
              </a:spcBef>
            </a:pPr>
            <a:r>
              <a:rPr dirty="0" sz="1550">
                <a:latin typeface="Verdana"/>
                <a:cs typeface="Verdana"/>
              </a:rPr>
              <a:t>declare</a:t>
            </a:r>
            <a:r>
              <a:rPr dirty="0" sz="1550" spc="140"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C00000"/>
                </a:solidFill>
                <a:latin typeface="Verdana"/>
                <a:cs typeface="Verdana"/>
              </a:rPr>
              <a:t>convergence</a:t>
            </a:r>
            <a:r>
              <a:rPr dirty="0" sz="1550" spc="-10">
                <a:latin typeface="Verdana"/>
                <a:cs typeface="Verdana"/>
              </a:rPr>
              <a:t>. </a:t>
            </a:r>
            <a:r>
              <a:rPr dirty="0" sz="1550">
                <a:latin typeface="Verdana"/>
                <a:cs typeface="Verdana"/>
              </a:rPr>
              <a:t>(found</a:t>
            </a:r>
            <a:r>
              <a:rPr dirty="0" sz="1550" spc="1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parameters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4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  <a:p>
            <a:pPr marL="22225">
              <a:lnSpc>
                <a:spcPct val="100000"/>
              </a:lnSpc>
              <a:spcBef>
                <a:spcPts val="90"/>
              </a:spcBef>
            </a:pPr>
            <a:r>
              <a:rPr dirty="0" sz="1550">
                <a:latin typeface="Verdana"/>
                <a:cs typeface="Verdana"/>
              </a:rPr>
              <a:t>to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get</a:t>
            </a:r>
            <a:r>
              <a:rPr dirty="0" sz="1550" spc="6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close</a:t>
            </a:r>
            <a:r>
              <a:rPr dirty="0" sz="1550" spc="45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20"/>
              </a:spcBef>
            </a:pPr>
            <a:r>
              <a:rPr dirty="0" sz="1550">
                <a:latin typeface="Verdana"/>
                <a:cs typeface="Verdana"/>
              </a:rPr>
              <a:t>global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minimum)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75" y="1362075"/>
            <a:ext cx="180975" cy="18097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85744" y="4288091"/>
            <a:ext cx="303656" cy="19657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3208" y="4310811"/>
            <a:ext cx="493442" cy="200672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32370" y="4300220"/>
            <a:ext cx="794267" cy="18874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60992" y="1747520"/>
            <a:ext cx="679224" cy="165353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67250" y="3048000"/>
            <a:ext cx="180975" cy="180975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36430" y="2770632"/>
            <a:ext cx="2185396" cy="4381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48200" y="3581400"/>
            <a:ext cx="180975" cy="180975"/>
          </a:xfrm>
          <a:prstGeom prst="rect">
            <a:avLst/>
          </a:prstGeom>
        </p:spPr>
      </p:pic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Practical</a:t>
            </a:r>
            <a:r>
              <a:rPr dirty="0" sz="3950" spc="4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Tips</a:t>
            </a:r>
            <a:r>
              <a:rPr dirty="0" sz="3950" spc="30">
                <a:solidFill>
                  <a:srgbClr val="0070EA"/>
                </a:solidFill>
              </a:rPr>
              <a:t> </a:t>
            </a:r>
            <a:r>
              <a:rPr dirty="0" sz="3950" spc="-25">
                <a:solidFill>
                  <a:srgbClr val="0070EA"/>
                </a:solidFill>
              </a:rPr>
              <a:t>for </a:t>
            </a: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5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60062" rIns="0" bIns="0" rtlCol="0" vert="horz">
            <a:spAutoFit/>
          </a:bodyPr>
          <a:lstStyle/>
          <a:p>
            <a:pPr marL="1013460" marR="5080" indent="104775">
              <a:lnSpc>
                <a:spcPct val="117300"/>
              </a:lnSpc>
              <a:spcBef>
                <a:spcPts val="90"/>
              </a:spcBef>
            </a:pP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Choosing</a:t>
            </a:r>
            <a:r>
              <a:rPr dirty="0" sz="3950" spc="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25">
                <a:solidFill>
                  <a:srgbClr val="000000"/>
                </a:solidFill>
                <a:latin typeface="Verdana"/>
                <a:cs typeface="Verdana"/>
              </a:rPr>
              <a:t>the </a:t>
            </a: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Learning</a:t>
            </a:r>
            <a:r>
              <a:rPr dirty="0" sz="3950" spc="1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20">
                <a:solidFill>
                  <a:srgbClr val="000000"/>
                </a:solidFill>
                <a:latin typeface="Verdana"/>
                <a:cs typeface="Verdana"/>
              </a:rPr>
              <a:t>Rate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9458" y="4297045"/>
            <a:ext cx="12750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0096FF"/>
                </a:solidFill>
                <a:latin typeface="Arial"/>
                <a:cs typeface="Arial"/>
              </a:rPr>
              <a:t>parameter</a:t>
            </a:r>
            <a:r>
              <a:rPr dirty="0" sz="1550" spc="165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dirty="0" sz="155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151" sz="1650" spc="-37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endParaRPr baseline="-15151" sz="1650">
              <a:latin typeface="Cambria Math"/>
              <a:cs typeface="Cambria Math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8772" y="2724150"/>
            <a:ext cx="3091815" cy="1765935"/>
            <a:chOff x="138772" y="2724150"/>
            <a:chExt cx="3091815" cy="1765935"/>
          </a:xfrm>
        </p:grpSpPr>
        <p:sp>
          <p:nvSpPr>
            <p:cNvPr id="4" name="object 4" descr=""/>
            <p:cNvSpPr/>
            <p:nvPr/>
          </p:nvSpPr>
          <p:spPr>
            <a:xfrm>
              <a:off x="138772" y="2724149"/>
              <a:ext cx="3091815" cy="1765935"/>
            </a:xfrm>
            <a:custGeom>
              <a:avLst/>
              <a:gdLst/>
              <a:ahLst/>
              <a:cxnLst/>
              <a:rect l="l" t="t" r="r" b="b"/>
              <a:pathLst>
                <a:path w="3091815" h="1765935">
                  <a:moveTo>
                    <a:pt x="61722" y="732536"/>
                  </a:moveTo>
                  <a:lnTo>
                    <a:pt x="59093" y="725043"/>
                  </a:lnTo>
                  <a:lnTo>
                    <a:pt x="45643" y="729932"/>
                  </a:lnTo>
                  <a:lnTo>
                    <a:pt x="33870" y="736968"/>
                  </a:lnTo>
                  <a:lnTo>
                    <a:pt x="8585" y="770686"/>
                  </a:lnTo>
                  <a:lnTo>
                    <a:pt x="0" y="817753"/>
                  </a:lnTo>
                  <a:lnTo>
                    <a:pt x="952" y="834809"/>
                  </a:lnTo>
                  <a:lnTo>
                    <a:pt x="15240" y="877951"/>
                  </a:lnTo>
                  <a:lnTo>
                    <a:pt x="45605" y="905535"/>
                  </a:lnTo>
                  <a:lnTo>
                    <a:pt x="59093" y="910336"/>
                  </a:lnTo>
                  <a:lnTo>
                    <a:pt x="61429" y="902843"/>
                  </a:lnTo>
                  <a:lnTo>
                    <a:pt x="50863" y="898156"/>
                  </a:lnTo>
                  <a:lnTo>
                    <a:pt x="41757" y="891654"/>
                  </a:lnTo>
                  <a:lnTo>
                    <a:pt x="19634" y="847979"/>
                  </a:lnTo>
                  <a:lnTo>
                    <a:pt x="16891" y="816737"/>
                  </a:lnTo>
                  <a:lnTo>
                    <a:pt x="17576" y="800963"/>
                  </a:lnTo>
                  <a:lnTo>
                    <a:pt x="27876" y="762000"/>
                  </a:lnTo>
                  <a:lnTo>
                    <a:pt x="51028" y="737235"/>
                  </a:lnTo>
                  <a:lnTo>
                    <a:pt x="61722" y="732536"/>
                  </a:lnTo>
                  <a:close/>
                </a:path>
                <a:path w="3091815" h="1765935">
                  <a:moveTo>
                    <a:pt x="466953" y="817753"/>
                  </a:moveTo>
                  <a:lnTo>
                    <a:pt x="458355" y="770686"/>
                  </a:lnTo>
                  <a:lnTo>
                    <a:pt x="433070" y="736968"/>
                  </a:lnTo>
                  <a:lnTo>
                    <a:pt x="407860" y="725043"/>
                  </a:lnTo>
                  <a:lnTo>
                    <a:pt x="405231" y="732536"/>
                  </a:lnTo>
                  <a:lnTo>
                    <a:pt x="415950" y="737235"/>
                  </a:lnTo>
                  <a:lnTo>
                    <a:pt x="425170" y="743699"/>
                  </a:lnTo>
                  <a:lnTo>
                    <a:pt x="447319" y="786561"/>
                  </a:lnTo>
                  <a:lnTo>
                    <a:pt x="450062" y="816737"/>
                  </a:lnTo>
                  <a:lnTo>
                    <a:pt x="449364" y="833132"/>
                  </a:lnTo>
                  <a:lnTo>
                    <a:pt x="439064" y="873125"/>
                  </a:lnTo>
                  <a:lnTo>
                    <a:pt x="405523" y="902843"/>
                  </a:lnTo>
                  <a:lnTo>
                    <a:pt x="407860" y="910336"/>
                  </a:lnTo>
                  <a:lnTo>
                    <a:pt x="443255" y="889342"/>
                  </a:lnTo>
                  <a:lnTo>
                    <a:pt x="463130" y="850519"/>
                  </a:lnTo>
                  <a:lnTo>
                    <a:pt x="466001" y="834809"/>
                  </a:lnTo>
                  <a:lnTo>
                    <a:pt x="466953" y="817753"/>
                  </a:lnTo>
                  <a:close/>
                </a:path>
                <a:path w="3091815" h="1765935">
                  <a:moveTo>
                    <a:pt x="3091218" y="1533525"/>
                  </a:moveTo>
                  <a:lnTo>
                    <a:pt x="3068358" y="1514475"/>
                  </a:lnTo>
                  <a:lnTo>
                    <a:pt x="2959392" y="1423644"/>
                  </a:lnTo>
                  <a:lnTo>
                    <a:pt x="2952775" y="1420050"/>
                  </a:lnTo>
                  <a:lnTo>
                    <a:pt x="2928226" y="1440002"/>
                  </a:lnTo>
                  <a:lnTo>
                    <a:pt x="2930245" y="1447012"/>
                  </a:lnTo>
                  <a:lnTo>
                    <a:pt x="2935008" y="1452905"/>
                  </a:lnTo>
                  <a:lnTo>
                    <a:pt x="3008884" y="1514475"/>
                  </a:lnTo>
                  <a:lnTo>
                    <a:pt x="537502" y="1514475"/>
                  </a:lnTo>
                  <a:lnTo>
                    <a:pt x="537502" y="82334"/>
                  </a:lnTo>
                  <a:lnTo>
                    <a:pt x="599071" y="156210"/>
                  </a:lnTo>
                  <a:lnTo>
                    <a:pt x="604964" y="160972"/>
                  </a:lnTo>
                  <a:lnTo>
                    <a:pt x="611974" y="162991"/>
                  </a:lnTo>
                  <a:lnTo>
                    <a:pt x="619239" y="162229"/>
                  </a:lnTo>
                  <a:lnTo>
                    <a:pt x="625894" y="158623"/>
                  </a:lnTo>
                  <a:lnTo>
                    <a:pt x="630631" y="152742"/>
                  </a:lnTo>
                  <a:lnTo>
                    <a:pt x="632675" y="145757"/>
                  </a:lnTo>
                  <a:lnTo>
                    <a:pt x="631926" y="138506"/>
                  </a:lnTo>
                  <a:lnTo>
                    <a:pt x="628332" y="131826"/>
                  </a:lnTo>
                  <a:lnTo>
                    <a:pt x="543217" y="29718"/>
                  </a:lnTo>
                  <a:lnTo>
                    <a:pt x="518452" y="0"/>
                  </a:lnTo>
                  <a:lnTo>
                    <a:pt x="408571" y="131826"/>
                  </a:lnTo>
                  <a:lnTo>
                    <a:pt x="404964" y="138506"/>
                  </a:lnTo>
                  <a:lnTo>
                    <a:pt x="404228" y="145757"/>
                  </a:lnTo>
                  <a:lnTo>
                    <a:pt x="406260" y="152742"/>
                  </a:lnTo>
                  <a:lnTo>
                    <a:pt x="411010" y="158623"/>
                  </a:lnTo>
                  <a:lnTo>
                    <a:pt x="417652" y="162229"/>
                  </a:lnTo>
                  <a:lnTo>
                    <a:pt x="424916" y="162991"/>
                  </a:lnTo>
                  <a:lnTo>
                    <a:pt x="431927" y="160972"/>
                  </a:lnTo>
                  <a:lnTo>
                    <a:pt x="437832" y="156210"/>
                  </a:lnTo>
                  <a:lnTo>
                    <a:pt x="499402" y="82334"/>
                  </a:lnTo>
                  <a:lnTo>
                    <a:pt x="499402" y="1514475"/>
                  </a:lnTo>
                  <a:lnTo>
                    <a:pt x="289852" y="1514475"/>
                  </a:lnTo>
                  <a:lnTo>
                    <a:pt x="289852" y="1552575"/>
                  </a:lnTo>
                  <a:lnTo>
                    <a:pt x="499402" y="1552575"/>
                  </a:lnTo>
                  <a:lnTo>
                    <a:pt x="499402" y="1765719"/>
                  </a:lnTo>
                  <a:lnTo>
                    <a:pt x="537502" y="1765719"/>
                  </a:lnTo>
                  <a:lnTo>
                    <a:pt x="537502" y="1552575"/>
                  </a:lnTo>
                  <a:lnTo>
                    <a:pt x="3008884" y="1552575"/>
                  </a:lnTo>
                  <a:lnTo>
                    <a:pt x="2935008" y="1614144"/>
                  </a:lnTo>
                  <a:lnTo>
                    <a:pt x="2930245" y="1620050"/>
                  </a:lnTo>
                  <a:lnTo>
                    <a:pt x="2928226" y="1627060"/>
                  </a:lnTo>
                  <a:lnTo>
                    <a:pt x="2928988" y="1634324"/>
                  </a:lnTo>
                  <a:lnTo>
                    <a:pt x="2932595" y="1640967"/>
                  </a:lnTo>
                  <a:lnTo>
                    <a:pt x="2938488" y="1645716"/>
                  </a:lnTo>
                  <a:lnTo>
                    <a:pt x="2945511" y="1647748"/>
                  </a:lnTo>
                  <a:lnTo>
                    <a:pt x="2952775" y="1647012"/>
                  </a:lnTo>
                  <a:lnTo>
                    <a:pt x="2959392" y="1643405"/>
                  </a:lnTo>
                  <a:lnTo>
                    <a:pt x="3068358" y="1552575"/>
                  </a:lnTo>
                  <a:lnTo>
                    <a:pt x="3091218" y="1533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6446" y="3442462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60">
                  <a:moveTo>
                    <a:pt x="115798" y="0"/>
                  </a:moveTo>
                  <a:lnTo>
                    <a:pt x="110617" y="5842"/>
                  </a:lnTo>
                  <a:lnTo>
                    <a:pt x="12625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26250" y="28575"/>
                  </a:lnTo>
                  <a:lnTo>
                    <a:pt x="110617" y="42163"/>
                  </a:lnTo>
                  <a:lnTo>
                    <a:pt x="115798" y="48006"/>
                  </a:lnTo>
                  <a:lnTo>
                    <a:pt x="140309" y="26796"/>
                  </a:lnTo>
                  <a:lnTo>
                    <a:pt x="140309" y="21208"/>
                  </a:lnTo>
                  <a:lnTo>
                    <a:pt x="11579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2859" y="3393503"/>
            <a:ext cx="5340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9">
                <a:latin typeface="Cambria Math"/>
                <a:cs typeface="Cambria Math"/>
              </a:rPr>
              <a:t> </a:t>
            </a:r>
            <a:r>
              <a:rPr dirty="0" sz="1550" spc="6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50" spc="60">
                <a:latin typeface="Cambria Math"/>
                <a:cs typeface="Cambria Math"/>
              </a:rPr>
              <a:t>,</a:t>
            </a:r>
            <a:r>
              <a:rPr dirty="0" sz="1550" spc="-13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419" y="61912"/>
            <a:ext cx="501269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/>
              <a:t>Identify</a:t>
            </a:r>
            <a:r>
              <a:rPr dirty="0" sz="2000" spc="-40"/>
              <a:t> </a:t>
            </a:r>
            <a:r>
              <a:rPr dirty="0" sz="2000"/>
              <a:t>problem</a:t>
            </a:r>
            <a:r>
              <a:rPr dirty="0" sz="2000" spc="-70"/>
              <a:t> </a:t>
            </a:r>
            <a:r>
              <a:rPr dirty="0" sz="2000"/>
              <a:t>with</a:t>
            </a:r>
            <a:r>
              <a:rPr dirty="0" sz="2000" spc="30"/>
              <a:t> </a:t>
            </a:r>
            <a:r>
              <a:rPr dirty="0" sz="2000"/>
              <a:t>gradient</a:t>
            </a:r>
            <a:r>
              <a:rPr dirty="0" sz="2000" spc="-90"/>
              <a:t> </a:t>
            </a:r>
            <a:r>
              <a:rPr dirty="0" sz="2000" spc="-10"/>
              <a:t>descent</a:t>
            </a:r>
            <a:endParaRPr sz="2000"/>
          </a:p>
        </p:txBody>
      </p:sp>
      <p:grpSp>
        <p:nvGrpSpPr>
          <p:cNvPr id="8" name="object 8" descr=""/>
          <p:cNvGrpSpPr/>
          <p:nvPr/>
        </p:nvGrpSpPr>
        <p:grpSpPr>
          <a:xfrm>
            <a:off x="6659244" y="2658745"/>
            <a:ext cx="467359" cy="192405"/>
            <a:chOff x="6659244" y="2658745"/>
            <a:chExt cx="467359" cy="192405"/>
          </a:xfrm>
        </p:grpSpPr>
        <p:sp>
          <p:nvSpPr>
            <p:cNvPr id="9" name="object 9" descr=""/>
            <p:cNvSpPr/>
            <p:nvPr/>
          </p:nvSpPr>
          <p:spPr>
            <a:xfrm>
              <a:off x="6659244" y="2665476"/>
              <a:ext cx="467359" cy="185420"/>
            </a:xfrm>
            <a:custGeom>
              <a:avLst/>
              <a:gdLst/>
              <a:ahLst/>
              <a:cxnLst/>
              <a:rect l="l" t="t" r="r" b="b"/>
              <a:pathLst>
                <a:path w="467359" h="185419">
                  <a:moveTo>
                    <a:pt x="407797" y="0"/>
                  </a:moveTo>
                  <a:lnTo>
                    <a:pt x="405256" y="7493"/>
                  </a:lnTo>
                  <a:lnTo>
                    <a:pt x="415946" y="12184"/>
                  </a:lnTo>
                  <a:lnTo>
                    <a:pt x="425148" y="18637"/>
                  </a:lnTo>
                  <a:lnTo>
                    <a:pt x="447325" y="61499"/>
                  </a:lnTo>
                  <a:lnTo>
                    <a:pt x="450087" y="91693"/>
                  </a:lnTo>
                  <a:lnTo>
                    <a:pt x="449397" y="108077"/>
                  </a:lnTo>
                  <a:lnTo>
                    <a:pt x="439038" y="148081"/>
                  </a:lnTo>
                  <a:lnTo>
                    <a:pt x="405510" y="177800"/>
                  </a:lnTo>
                  <a:lnTo>
                    <a:pt x="407797" y="185293"/>
                  </a:lnTo>
                  <a:lnTo>
                    <a:pt x="443283" y="164290"/>
                  </a:lnTo>
                  <a:lnTo>
                    <a:pt x="463168" y="125476"/>
                  </a:lnTo>
                  <a:lnTo>
                    <a:pt x="466978" y="92710"/>
                  </a:lnTo>
                  <a:lnTo>
                    <a:pt x="466006" y="75731"/>
                  </a:lnTo>
                  <a:lnTo>
                    <a:pt x="451611" y="32512"/>
                  </a:lnTo>
                  <a:lnTo>
                    <a:pt x="421251" y="4883"/>
                  </a:lnTo>
                  <a:lnTo>
                    <a:pt x="407797" y="0"/>
                  </a:lnTo>
                  <a:close/>
                </a:path>
                <a:path w="467359" h="185419">
                  <a:moveTo>
                    <a:pt x="59054" y="0"/>
                  </a:moveTo>
                  <a:lnTo>
                    <a:pt x="23693" y="21127"/>
                  </a:lnTo>
                  <a:lnTo>
                    <a:pt x="3810" y="60039"/>
                  </a:lnTo>
                  <a:lnTo>
                    <a:pt x="0" y="92710"/>
                  </a:lnTo>
                  <a:lnTo>
                    <a:pt x="952" y="109759"/>
                  </a:lnTo>
                  <a:lnTo>
                    <a:pt x="15239" y="152907"/>
                  </a:lnTo>
                  <a:lnTo>
                    <a:pt x="45600" y="180482"/>
                  </a:lnTo>
                  <a:lnTo>
                    <a:pt x="59054" y="185293"/>
                  </a:lnTo>
                  <a:lnTo>
                    <a:pt x="61468" y="177800"/>
                  </a:lnTo>
                  <a:lnTo>
                    <a:pt x="50869" y="173085"/>
                  </a:lnTo>
                  <a:lnTo>
                    <a:pt x="41735" y="166560"/>
                  </a:lnTo>
                  <a:lnTo>
                    <a:pt x="19637" y="122935"/>
                  </a:lnTo>
                  <a:lnTo>
                    <a:pt x="16890" y="91693"/>
                  </a:lnTo>
                  <a:lnTo>
                    <a:pt x="17579" y="75906"/>
                  </a:lnTo>
                  <a:lnTo>
                    <a:pt x="27812" y="36830"/>
                  </a:lnTo>
                  <a:lnTo>
                    <a:pt x="61722" y="7493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27316" y="2658745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4" h="48260">
                  <a:moveTo>
                    <a:pt x="134874" y="0"/>
                  </a:moveTo>
                  <a:lnTo>
                    <a:pt x="129666" y="5842"/>
                  </a:lnTo>
                  <a:lnTo>
                    <a:pt x="145287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287" y="28575"/>
                  </a:lnTo>
                  <a:lnTo>
                    <a:pt x="129666" y="42163"/>
                  </a:lnTo>
                  <a:lnTo>
                    <a:pt x="134874" y="48006"/>
                  </a:lnTo>
                  <a:lnTo>
                    <a:pt x="159384" y="26797"/>
                  </a:lnTo>
                  <a:lnTo>
                    <a:pt x="159384" y="21209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550025" y="2360231"/>
            <a:ext cx="2396490" cy="7531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With</a:t>
            </a:r>
            <a:r>
              <a:rPr dirty="0" sz="1550" spc="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small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enough</a:t>
            </a:r>
            <a:r>
              <a:rPr dirty="0" sz="1550" spc="180"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FF0000"/>
                </a:solidFill>
                <a:latin typeface="Cambria Math"/>
                <a:cs typeface="Cambria Math"/>
              </a:rPr>
              <a:t>𝛼</a:t>
            </a:r>
            <a:r>
              <a:rPr dirty="0" sz="1550" spc="-25">
                <a:latin typeface="Verdana"/>
                <a:cs typeface="Verdana"/>
              </a:rPr>
              <a:t>,</a:t>
            </a:r>
            <a:endParaRPr sz="1550">
              <a:latin typeface="Verdana"/>
              <a:cs typeface="Verdana"/>
            </a:endParaRPr>
          </a:p>
          <a:p>
            <a:pPr marL="12700" marR="55244">
              <a:lnSpc>
                <a:spcPct val="101099"/>
              </a:lnSpc>
              <a:spcBef>
                <a:spcPts val="75"/>
              </a:spcBef>
              <a:tabLst>
                <a:tab pos="679450" algn="l"/>
              </a:tabLst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5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6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1550">
                <a:latin typeface="Verdana"/>
                <a:cs typeface="Verdana"/>
              </a:rPr>
              <a:t>should</a:t>
            </a:r>
            <a:r>
              <a:rPr dirty="0" sz="1550" spc="160"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C00000"/>
                </a:solidFill>
                <a:latin typeface="Verdana"/>
                <a:cs typeface="Verdana"/>
              </a:rPr>
              <a:t>decrease </a:t>
            </a:r>
            <a:r>
              <a:rPr dirty="0" sz="1550">
                <a:latin typeface="Verdana"/>
                <a:cs typeface="Verdana"/>
              </a:rPr>
              <a:t>on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every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iteration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62" y="2859151"/>
            <a:ext cx="2553736" cy="1330203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296790" y="2425001"/>
            <a:ext cx="141351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Verdana"/>
                <a:cs typeface="Verdana"/>
              </a:rPr>
              <a:t>Use</a:t>
            </a:r>
            <a:r>
              <a:rPr dirty="0" sz="1550" spc="145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00000"/>
                </a:solidFill>
                <a:latin typeface="Verdana"/>
                <a:cs typeface="Verdana"/>
              </a:rPr>
              <a:t>smaller</a:t>
            </a:r>
            <a:r>
              <a:rPr dirty="0" sz="1550" spc="12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50025" y="3323844"/>
            <a:ext cx="2372995" cy="1001394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60"/>
              </a:spcBef>
            </a:pPr>
            <a:r>
              <a:rPr dirty="0" sz="1550">
                <a:latin typeface="Verdana"/>
                <a:cs typeface="Verdana"/>
              </a:rPr>
              <a:t>If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dirty="0" sz="1550" spc="21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6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too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 spc="-10">
                <a:latin typeface="Verdana"/>
                <a:cs typeface="Verdana"/>
              </a:rPr>
              <a:t>small, </a:t>
            </a:r>
            <a:r>
              <a:rPr dirty="0" sz="1550">
                <a:latin typeface="Verdana"/>
                <a:cs typeface="Verdana"/>
              </a:rPr>
              <a:t>gradient</a:t>
            </a:r>
            <a:r>
              <a:rPr dirty="0" sz="1550" spc="1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descent</a:t>
            </a:r>
            <a:r>
              <a:rPr dirty="0" sz="1550" spc="195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takes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4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lot</a:t>
            </a:r>
            <a:r>
              <a:rPr dirty="0" sz="1550" spc="7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more</a:t>
            </a:r>
            <a:r>
              <a:rPr dirty="0" sz="1550" spc="13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iterations</a:t>
            </a:r>
            <a:r>
              <a:rPr dirty="0" sz="1550" spc="100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to </a:t>
            </a:r>
            <a:r>
              <a:rPr dirty="0" sz="1550" spc="-10">
                <a:solidFill>
                  <a:srgbClr val="C00000"/>
                </a:solidFill>
                <a:latin typeface="Verdana"/>
                <a:cs typeface="Verdana"/>
              </a:rPr>
              <a:t>converge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39163" y="2409825"/>
            <a:ext cx="116141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dirty="0" sz="1550" spc="22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7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too</a:t>
            </a:r>
            <a:r>
              <a:rPr dirty="0" sz="1550" spc="95">
                <a:latin typeface="Verdana"/>
                <a:cs typeface="Verdana"/>
              </a:rPr>
              <a:t> </a:t>
            </a:r>
            <a:r>
              <a:rPr dirty="0" sz="1550" spc="-25">
                <a:solidFill>
                  <a:srgbClr val="C00000"/>
                </a:solidFill>
                <a:latin typeface="Verdana"/>
                <a:cs typeface="Verdana"/>
              </a:rPr>
              <a:t>big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94453" y="4298315"/>
            <a:ext cx="12750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0096FF"/>
                </a:solidFill>
                <a:latin typeface="Arial"/>
                <a:cs typeface="Arial"/>
              </a:rPr>
              <a:t>parameter</a:t>
            </a:r>
            <a:r>
              <a:rPr dirty="0" sz="1550" spc="165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dirty="0" sz="155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151" sz="1650" spc="-37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endParaRPr baseline="-15151" sz="1650">
              <a:latin typeface="Cambria Math"/>
              <a:cs typeface="Cambria Math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290189" y="2724150"/>
            <a:ext cx="3074035" cy="1767205"/>
            <a:chOff x="3290189" y="2724150"/>
            <a:chExt cx="3074035" cy="1767205"/>
          </a:xfrm>
        </p:grpSpPr>
        <p:sp>
          <p:nvSpPr>
            <p:cNvPr id="18" name="object 18" descr=""/>
            <p:cNvSpPr/>
            <p:nvPr/>
          </p:nvSpPr>
          <p:spPr>
            <a:xfrm>
              <a:off x="3290189" y="2724149"/>
              <a:ext cx="3074035" cy="1767205"/>
            </a:xfrm>
            <a:custGeom>
              <a:avLst/>
              <a:gdLst/>
              <a:ahLst/>
              <a:cxnLst/>
              <a:rect l="l" t="t" r="r" b="b"/>
              <a:pathLst>
                <a:path w="3074035" h="1767204">
                  <a:moveTo>
                    <a:pt x="61722" y="732536"/>
                  </a:moveTo>
                  <a:lnTo>
                    <a:pt x="59055" y="725043"/>
                  </a:lnTo>
                  <a:lnTo>
                    <a:pt x="45593" y="729932"/>
                  </a:lnTo>
                  <a:lnTo>
                    <a:pt x="33807" y="736968"/>
                  </a:lnTo>
                  <a:lnTo>
                    <a:pt x="8572" y="770686"/>
                  </a:lnTo>
                  <a:lnTo>
                    <a:pt x="0" y="817753"/>
                  </a:lnTo>
                  <a:lnTo>
                    <a:pt x="939" y="834809"/>
                  </a:lnTo>
                  <a:lnTo>
                    <a:pt x="15227" y="877951"/>
                  </a:lnTo>
                  <a:lnTo>
                    <a:pt x="45593" y="905535"/>
                  </a:lnTo>
                  <a:lnTo>
                    <a:pt x="59055" y="910336"/>
                  </a:lnTo>
                  <a:lnTo>
                    <a:pt x="61341" y="902843"/>
                  </a:lnTo>
                  <a:lnTo>
                    <a:pt x="50812" y="898156"/>
                  </a:lnTo>
                  <a:lnTo>
                    <a:pt x="41706" y="891654"/>
                  </a:lnTo>
                  <a:lnTo>
                    <a:pt x="19583" y="847979"/>
                  </a:lnTo>
                  <a:lnTo>
                    <a:pt x="16878" y="816737"/>
                  </a:lnTo>
                  <a:lnTo>
                    <a:pt x="17551" y="800963"/>
                  </a:lnTo>
                  <a:lnTo>
                    <a:pt x="27813" y="762000"/>
                  </a:lnTo>
                  <a:lnTo>
                    <a:pt x="51028" y="737235"/>
                  </a:lnTo>
                  <a:lnTo>
                    <a:pt x="61722" y="732536"/>
                  </a:lnTo>
                  <a:close/>
                </a:path>
                <a:path w="3074035" h="1767204">
                  <a:moveTo>
                    <a:pt x="466852" y="817753"/>
                  </a:moveTo>
                  <a:lnTo>
                    <a:pt x="458279" y="770686"/>
                  </a:lnTo>
                  <a:lnTo>
                    <a:pt x="433031" y="736968"/>
                  </a:lnTo>
                  <a:lnTo>
                    <a:pt x="407797" y="725043"/>
                  </a:lnTo>
                  <a:lnTo>
                    <a:pt x="405130" y="732536"/>
                  </a:lnTo>
                  <a:lnTo>
                    <a:pt x="415886" y="737235"/>
                  </a:lnTo>
                  <a:lnTo>
                    <a:pt x="425119" y="743699"/>
                  </a:lnTo>
                  <a:lnTo>
                    <a:pt x="447255" y="786561"/>
                  </a:lnTo>
                  <a:lnTo>
                    <a:pt x="449961" y="816737"/>
                  </a:lnTo>
                  <a:lnTo>
                    <a:pt x="449287" y="833132"/>
                  </a:lnTo>
                  <a:lnTo>
                    <a:pt x="439039" y="873125"/>
                  </a:lnTo>
                  <a:lnTo>
                    <a:pt x="405511" y="902843"/>
                  </a:lnTo>
                  <a:lnTo>
                    <a:pt x="407797" y="910336"/>
                  </a:lnTo>
                  <a:lnTo>
                    <a:pt x="443153" y="889342"/>
                  </a:lnTo>
                  <a:lnTo>
                    <a:pt x="463042" y="850519"/>
                  </a:lnTo>
                  <a:lnTo>
                    <a:pt x="465899" y="834809"/>
                  </a:lnTo>
                  <a:lnTo>
                    <a:pt x="466852" y="817753"/>
                  </a:lnTo>
                  <a:close/>
                </a:path>
                <a:path w="3074035" h="1767204">
                  <a:moveTo>
                    <a:pt x="3073527" y="1533525"/>
                  </a:moveTo>
                  <a:lnTo>
                    <a:pt x="3050667" y="1514475"/>
                  </a:lnTo>
                  <a:lnTo>
                    <a:pt x="2941701" y="1423644"/>
                  </a:lnTo>
                  <a:lnTo>
                    <a:pt x="2935084" y="1420050"/>
                  </a:lnTo>
                  <a:lnTo>
                    <a:pt x="2910535" y="1440002"/>
                  </a:lnTo>
                  <a:lnTo>
                    <a:pt x="2912554" y="1447012"/>
                  </a:lnTo>
                  <a:lnTo>
                    <a:pt x="2917317" y="1452905"/>
                  </a:lnTo>
                  <a:lnTo>
                    <a:pt x="2991193" y="1514475"/>
                  </a:lnTo>
                  <a:lnTo>
                    <a:pt x="519811" y="1514475"/>
                  </a:lnTo>
                  <a:lnTo>
                    <a:pt x="519811" y="82308"/>
                  </a:lnTo>
                  <a:lnTo>
                    <a:pt x="500761" y="59436"/>
                  </a:lnTo>
                  <a:lnTo>
                    <a:pt x="519811" y="82296"/>
                  </a:lnTo>
                  <a:lnTo>
                    <a:pt x="581406" y="156210"/>
                  </a:lnTo>
                  <a:lnTo>
                    <a:pt x="587286" y="160972"/>
                  </a:lnTo>
                  <a:lnTo>
                    <a:pt x="594271" y="162991"/>
                  </a:lnTo>
                  <a:lnTo>
                    <a:pt x="601522" y="162229"/>
                  </a:lnTo>
                  <a:lnTo>
                    <a:pt x="608203" y="158623"/>
                  </a:lnTo>
                  <a:lnTo>
                    <a:pt x="612952" y="152742"/>
                  </a:lnTo>
                  <a:lnTo>
                    <a:pt x="614972" y="145757"/>
                  </a:lnTo>
                  <a:lnTo>
                    <a:pt x="614210" y="138506"/>
                  </a:lnTo>
                  <a:lnTo>
                    <a:pt x="610616" y="131826"/>
                  </a:lnTo>
                  <a:lnTo>
                    <a:pt x="525526" y="29718"/>
                  </a:lnTo>
                  <a:lnTo>
                    <a:pt x="500761" y="0"/>
                  </a:lnTo>
                  <a:lnTo>
                    <a:pt x="390906" y="131826"/>
                  </a:lnTo>
                  <a:lnTo>
                    <a:pt x="387299" y="138506"/>
                  </a:lnTo>
                  <a:lnTo>
                    <a:pt x="386537" y="145757"/>
                  </a:lnTo>
                  <a:lnTo>
                    <a:pt x="388556" y="152742"/>
                  </a:lnTo>
                  <a:lnTo>
                    <a:pt x="393319" y="158623"/>
                  </a:lnTo>
                  <a:lnTo>
                    <a:pt x="399986" y="162229"/>
                  </a:lnTo>
                  <a:lnTo>
                    <a:pt x="407238" y="162991"/>
                  </a:lnTo>
                  <a:lnTo>
                    <a:pt x="414223" y="160972"/>
                  </a:lnTo>
                  <a:lnTo>
                    <a:pt x="420116" y="156210"/>
                  </a:lnTo>
                  <a:lnTo>
                    <a:pt x="481711" y="82296"/>
                  </a:lnTo>
                  <a:lnTo>
                    <a:pt x="481711" y="1514475"/>
                  </a:lnTo>
                  <a:lnTo>
                    <a:pt x="272161" y="1514475"/>
                  </a:lnTo>
                  <a:lnTo>
                    <a:pt x="272161" y="1552575"/>
                  </a:lnTo>
                  <a:lnTo>
                    <a:pt x="481711" y="1552575"/>
                  </a:lnTo>
                  <a:lnTo>
                    <a:pt x="481711" y="1767154"/>
                  </a:lnTo>
                  <a:lnTo>
                    <a:pt x="519811" y="1767154"/>
                  </a:lnTo>
                  <a:lnTo>
                    <a:pt x="519811" y="1552575"/>
                  </a:lnTo>
                  <a:lnTo>
                    <a:pt x="2991193" y="1552575"/>
                  </a:lnTo>
                  <a:lnTo>
                    <a:pt x="2917317" y="1614144"/>
                  </a:lnTo>
                  <a:lnTo>
                    <a:pt x="2912554" y="1620050"/>
                  </a:lnTo>
                  <a:lnTo>
                    <a:pt x="2910535" y="1627060"/>
                  </a:lnTo>
                  <a:lnTo>
                    <a:pt x="2911297" y="1634324"/>
                  </a:lnTo>
                  <a:lnTo>
                    <a:pt x="2914904" y="1640967"/>
                  </a:lnTo>
                  <a:lnTo>
                    <a:pt x="2920796" y="1645716"/>
                  </a:lnTo>
                  <a:lnTo>
                    <a:pt x="2927820" y="1647748"/>
                  </a:lnTo>
                  <a:lnTo>
                    <a:pt x="2935084" y="1647012"/>
                  </a:lnTo>
                  <a:lnTo>
                    <a:pt x="2941701" y="1643405"/>
                  </a:lnTo>
                  <a:lnTo>
                    <a:pt x="3050667" y="1552575"/>
                  </a:lnTo>
                  <a:lnTo>
                    <a:pt x="3073527" y="1533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67786" y="3442462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60">
                  <a:moveTo>
                    <a:pt x="115824" y="0"/>
                  </a:moveTo>
                  <a:lnTo>
                    <a:pt x="110616" y="5842"/>
                  </a:lnTo>
                  <a:lnTo>
                    <a:pt x="126237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26237" y="28575"/>
                  </a:lnTo>
                  <a:lnTo>
                    <a:pt x="110616" y="42163"/>
                  </a:lnTo>
                  <a:lnTo>
                    <a:pt x="115824" y="48006"/>
                  </a:lnTo>
                  <a:lnTo>
                    <a:pt x="140335" y="26796"/>
                  </a:lnTo>
                  <a:lnTo>
                    <a:pt x="140335" y="21208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177539" y="3393503"/>
            <a:ext cx="5340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9">
                <a:latin typeface="Cambria Math"/>
                <a:cs typeface="Cambria Math"/>
              </a:rPr>
              <a:t> </a:t>
            </a:r>
            <a:r>
              <a:rPr dirty="0" sz="1550" spc="6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50" spc="60">
                <a:latin typeface="Cambria Math"/>
                <a:cs typeface="Cambria Math"/>
              </a:rPr>
              <a:t>,</a:t>
            </a:r>
            <a:r>
              <a:rPr dirty="0" sz="1550" spc="-13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90854" y="2897251"/>
            <a:ext cx="5647055" cy="1660525"/>
            <a:chOff x="790854" y="2897251"/>
            <a:chExt cx="5647055" cy="166052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951" y="2897251"/>
              <a:ext cx="2511425" cy="13087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6874" y="3443097"/>
              <a:ext cx="174117" cy="17017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218" y="3382137"/>
              <a:ext cx="1527035" cy="1714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5549" y="3790950"/>
              <a:ext cx="180975" cy="18097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3003" y="3180969"/>
              <a:ext cx="855980" cy="97920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854" y="4389513"/>
              <a:ext cx="483844" cy="167640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07714" y="605408"/>
            <a:ext cx="1533016" cy="819150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4093464" y="1549336"/>
            <a:ext cx="12141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dirty="0" sz="1550" spc="45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232530" y="542925"/>
            <a:ext cx="2649220" cy="1132205"/>
            <a:chOff x="3232530" y="542925"/>
            <a:chExt cx="2649220" cy="1132205"/>
          </a:xfrm>
        </p:grpSpPr>
        <p:sp>
          <p:nvSpPr>
            <p:cNvPr id="31" name="object 31" descr=""/>
            <p:cNvSpPr/>
            <p:nvPr/>
          </p:nvSpPr>
          <p:spPr>
            <a:xfrm>
              <a:off x="3232531" y="542924"/>
              <a:ext cx="2649220" cy="1132205"/>
            </a:xfrm>
            <a:custGeom>
              <a:avLst/>
              <a:gdLst/>
              <a:ahLst/>
              <a:cxnLst/>
              <a:rect l="l" t="t" r="r" b="b"/>
              <a:pathLst>
                <a:path w="2649220" h="1132205">
                  <a:moveTo>
                    <a:pt x="61722" y="477774"/>
                  </a:moveTo>
                  <a:lnTo>
                    <a:pt x="59055" y="470281"/>
                  </a:lnTo>
                  <a:lnTo>
                    <a:pt x="45593" y="475094"/>
                  </a:lnTo>
                  <a:lnTo>
                    <a:pt x="33807" y="482092"/>
                  </a:lnTo>
                  <a:lnTo>
                    <a:pt x="8559" y="515797"/>
                  </a:lnTo>
                  <a:lnTo>
                    <a:pt x="0" y="562991"/>
                  </a:lnTo>
                  <a:lnTo>
                    <a:pt x="952" y="579970"/>
                  </a:lnTo>
                  <a:lnTo>
                    <a:pt x="15240" y="623189"/>
                  </a:lnTo>
                  <a:lnTo>
                    <a:pt x="45593" y="650697"/>
                  </a:lnTo>
                  <a:lnTo>
                    <a:pt x="59055" y="655574"/>
                  </a:lnTo>
                  <a:lnTo>
                    <a:pt x="61341" y="647954"/>
                  </a:lnTo>
                  <a:lnTo>
                    <a:pt x="50812" y="643318"/>
                  </a:lnTo>
                  <a:lnTo>
                    <a:pt x="41719" y="636828"/>
                  </a:lnTo>
                  <a:lnTo>
                    <a:pt x="19634" y="593128"/>
                  </a:lnTo>
                  <a:lnTo>
                    <a:pt x="16891" y="561975"/>
                  </a:lnTo>
                  <a:lnTo>
                    <a:pt x="17576" y="546188"/>
                  </a:lnTo>
                  <a:lnTo>
                    <a:pt x="27813" y="507111"/>
                  </a:lnTo>
                  <a:lnTo>
                    <a:pt x="51028" y="482396"/>
                  </a:lnTo>
                  <a:lnTo>
                    <a:pt x="61722" y="477774"/>
                  </a:lnTo>
                  <a:close/>
                </a:path>
                <a:path w="2649220" h="1132205">
                  <a:moveTo>
                    <a:pt x="466852" y="562991"/>
                  </a:moveTo>
                  <a:lnTo>
                    <a:pt x="458279" y="515797"/>
                  </a:lnTo>
                  <a:lnTo>
                    <a:pt x="433031" y="482092"/>
                  </a:lnTo>
                  <a:lnTo>
                    <a:pt x="407797" y="470281"/>
                  </a:lnTo>
                  <a:lnTo>
                    <a:pt x="405130" y="477774"/>
                  </a:lnTo>
                  <a:lnTo>
                    <a:pt x="415886" y="482396"/>
                  </a:lnTo>
                  <a:lnTo>
                    <a:pt x="425132" y="488823"/>
                  </a:lnTo>
                  <a:lnTo>
                    <a:pt x="447255" y="531787"/>
                  </a:lnTo>
                  <a:lnTo>
                    <a:pt x="449961" y="561975"/>
                  </a:lnTo>
                  <a:lnTo>
                    <a:pt x="449287" y="578294"/>
                  </a:lnTo>
                  <a:lnTo>
                    <a:pt x="439039" y="618363"/>
                  </a:lnTo>
                  <a:lnTo>
                    <a:pt x="405511" y="647954"/>
                  </a:lnTo>
                  <a:lnTo>
                    <a:pt x="407797" y="655574"/>
                  </a:lnTo>
                  <a:lnTo>
                    <a:pt x="443255" y="634504"/>
                  </a:lnTo>
                  <a:lnTo>
                    <a:pt x="463105" y="595668"/>
                  </a:lnTo>
                  <a:lnTo>
                    <a:pt x="465912" y="579970"/>
                  </a:lnTo>
                  <a:lnTo>
                    <a:pt x="466852" y="562991"/>
                  </a:lnTo>
                  <a:close/>
                </a:path>
                <a:path w="2649220" h="1132205">
                  <a:moveTo>
                    <a:pt x="2648839" y="962025"/>
                  </a:moveTo>
                  <a:lnTo>
                    <a:pt x="2625979" y="942975"/>
                  </a:lnTo>
                  <a:lnTo>
                    <a:pt x="2517013" y="852170"/>
                  </a:lnTo>
                  <a:lnTo>
                    <a:pt x="2510332" y="848575"/>
                  </a:lnTo>
                  <a:lnTo>
                    <a:pt x="2485847" y="868514"/>
                  </a:lnTo>
                  <a:lnTo>
                    <a:pt x="2487866" y="875499"/>
                  </a:lnTo>
                  <a:lnTo>
                    <a:pt x="2492629" y="881380"/>
                  </a:lnTo>
                  <a:lnTo>
                    <a:pt x="2566543" y="942975"/>
                  </a:lnTo>
                  <a:lnTo>
                    <a:pt x="558419" y="942975"/>
                  </a:lnTo>
                  <a:lnTo>
                    <a:pt x="558419" y="82296"/>
                  </a:lnTo>
                  <a:lnTo>
                    <a:pt x="620014" y="156210"/>
                  </a:lnTo>
                  <a:lnTo>
                    <a:pt x="625894" y="160972"/>
                  </a:lnTo>
                  <a:lnTo>
                    <a:pt x="632879" y="162991"/>
                  </a:lnTo>
                  <a:lnTo>
                    <a:pt x="640130" y="162229"/>
                  </a:lnTo>
                  <a:lnTo>
                    <a:pt x="646811" y="158623"/>
                  </a:lnTo>
                  <a:lnTo>
                    <a:pt x="651560" y="152742"/>
                  </a:lnTo>
                  <a:lnTo>
                    <a:pt x="653580" y="145757"/>
                  </a:lnTo>
                  <a:lnTo>
                    <a:pt x="652818" y="138506"/>
                  </a:lnTo>
                  <a:lnTo>
                    <a:pt x="649224" y="131826"/>
                  </a:lnTo>
                  <a:lnTo>
                    <a:pt x="564134" y="29718"/>
                  </a:lnTo>
                  <a:lnTo>
                    <a:pt x="539369" y="0"/>
                  </a:lnTo>
                  <a:lnTo>
                    <a:pt x="429514" y="131826"/>
                  </a:lnTo>
                  <a:lnTo>
                    <a:pt x="425907" y="138506"/>
                  </a:lnTo>
                  <a:lnTo>
                    <a:pt x="425145" y="145757"/>
                  </a:lnTo>
                  <a:lnTo>
                    <a:pt x="427164" y="152742"/>
                  </a:lnTo>
                  <a:lnTo>
                    <a:pt x="431927" y="158623"/>
                  </a:lnTo>
                  <a:lnTo>
                    <a:pt x="438594" y="162229"/>
                  </a:lnTo>
                  <a:lnTo>
                    <a:pt x="445846" y="162991"/>
                  </a:lnTo>
                  <a:lnTo>
                    <a:pt x="452831" y="160972"/>
                  </a:lnTo>
                  <a:lnTo>
                    <a:pt x="458724" y="156210"/>
                  </a:lnTo>
                  <a:lnTo>
                    <a:pt x="520306" y="82296"/>
                  </a:lnTo>
                  <a:lnTo>
                    <a:pt x="520319" y="29718"/>
                  </a:lnTo>
                  <a:lnTo>
                    <a:pt x="520319" y="82296"/>
                  </a:lnTo>
                  <a:lnTo>
                    <a:pt x="520319" y="942975"/>
                  </a:lnTo>
                  <a:lnTo>
                    <a:pt x="377444" y="942975"/>
                  </a:lnTo>
                  <a:lnTo>
                    <a:pt x="377444" y="981075"/>
                  </a:lnTo>
                  <a:lnTo>
                    <a:pt x="520319" y="981075"/>
                  </a:lnTo>
                  <a:lnTo>
                    <a:pt x="520319" y="1131697"/>
                  </a:lnTo>
                  <a:lnTo>
                    <a:pt x="558419" y="1131697"/>
                  </a:lnTo>
                  <a:lnTo>
                    <a:pt x="558419" y="981075"/>
                  </a:lnTo>
                  <a:lnTo>
                    <a:pt x="2566543" y="981075"/>
                  </a:lnTo>
                  <a:lnTo>
                    <a:pt x="2492629" y="1042670"/>
                  </a:lnTo>
                  <a:lnTo>
                    <a:pt x="2487866" y="1048562"/>
                  </a:lnTo>
                  <a:lnTo>
                    <a:pt x="2485847" y="1055547"/>
                  </a:lnTo>
                  <a:lnTo>
                    <a:pt x="2486609" y="1062799"/>
                  </a:lnTo>
                  <a:lnTo>
                    <a:pt x="2490216" y="1069467"/>
                  </a:lnTo>
                  <a:lnTo>
                    <a:pt x="2496096" y="1074229"/>
                  </a:lnTo>
                  <a:lnTo>
                    <a:pt x="2503081" y="1076248"/>
                  </a:lnTo>
                  <a:lnTo>
                    <a:pt x="2510332" y="1075486"/>
                  </a:lnTo>
                  <a:lnTo>
                    <a:pt x="2517013" y="1071880"/>
                  </a:lnTo>
                  <a:lnTo>
                    <a:pt x="2625979" y="981075"/>
                  </a:lnTo>
                  <a:lnTo>
                    <a:pt x="2648839" y="962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10127" y="1006348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59">
                  <a:moveTo>
                    <a:pt x="115824" y="0"/>
                  </a:moveTo>
                  <a:lnTo>
                    <a:pt x="110617" y="5841"/>
                  </a:lnTo>
                  <a:lnTo>
                    <a:pt x="126237" y="19430"/>
                  </a:lnTo>
                  <a:lnTo>
                    <a:pt x="0" y="19430"/>
                  </a:lnTo>
                  <a:lnTo>
                    <a:pt x="0" y="28701"/>
                  </a:lnTo>
                  <a:lnTo>
                    <a:pt x="126237" y="28701"/>
                  </a:lnTo>
                  <a:lnTo>
                    <a:pt x="110617" y="42290"/>
                  </a:lnTo>
                  <a:lnTo>
                    <a:pt x="115824" y="48132"/>
                  </a:lnTo>
                  <a:lnTo>
                    <a:pt x="140335" y="26924"/>
                  </a:lnTo>
                  <a:lnTo>
                    <a:pt x="140335" y="21209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119754" y="952499"/>
            <a:ext cx="53403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05">
                <a:latin typeface="Cambria Math"/>
                <a:cs typeface="Cambria Math"/>
              </a:rPr>
              <a:t> </a:t>
            </a:r>
            <a:r>
              <a:rPr dirty="0" sz="1550" spc="6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50" spc="60">
                <a:latin typeface="Cambria Math"/>
                <a:cs typeface="Cambria Math"/>
              </a:rPr>
              <a:t>,</a:t>
            </a:r>
            <a:r>
              <a:rPr dirty="0" sz="1550" spc="-14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927605" y="1942528"/>
            <a:ext cx="25742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Verdana"/>
                <a:cs typeface="Verdana"/>
              </a:rPr>
              <a:t>Adjust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learning </a:t>
            </a:r>
            <a:r>
              <a:rPr dirty="0" sz="2000" spc="-20">
                <a:latin typeface="Verdana"/>
                <a:cs typeface="Verdana"/>
              </a:rPr>
              <a:t>rate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04787" y="1909826"/>
            <a:ext cx="6067425" cy="0"/>
          </a:xfrm>
          <a:custGeom>
            <a:avLst/>
            <a:gdLst/>
            <a:ahLst/>
            <a:cxnLst/>
            <a:rect l="l" t="t" r="r" b="b"/>
            <a:pathLst>
              <a:path w="6067425" h="0">
                <a:moveTo>
                  <a:pt x="0" y="0"/>
                </a:moveTo>
                <a:lnTo>
                  <a:pt x="6066853" y="0"/>
                </a:lnTo>
              </a:path>
            </a:pathLst>
          </a:custGeom>
          <a:ln w="25400">
            <a:solidFill>
              <a:srgbClr val="B3B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612255" y="766635"/>
            <a:ext cx="1797685" cy="89090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151" sz="16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151" sz="1650" spc="40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latin typeface="Cambria Math"/>
                <a:cs typeface="Cambria Math"/>
              </a:rPr>
              <a:t>=</a:t>
            </a:r>
            <a:r>
              <a:rPr dirty="0" sz="1550" spc="100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151" sz="16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151" sz="1650" spc="412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FF9300"/>
                </a:solidFill>
                <a:latin typeface="Cambria Math"/>
                <a:cs typeface="Cambria Math"/>
              </a:rPr>
              <a:t>+</a:t>
            </a:r>
            <a:r>
              <a:rPr dirty="0" sz="1550" spc="-3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550" spc="-25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dirty="0" sz="1550" spc="-25">
                <a:solidFill>
                  <a:srgbClr val="FF40FF"/>
                </a:solidFill>
                <a:latin typeface="Cambria Math"/>
                <a:cs typeface="Cambria Math"/>
              </a:rPr>
              <a:t>𝑑</a:t>
            </a:r>
            <a:r>
              <a:rPr dirty="0" baseline="-15151" sz="1650" spc="-37">
                <a:solidFill>
                  <a:srgbClr val="FF40FF"/>
                </a:solidFill>
                <a:latin typeface="Cambria Math"/>
                <a:cs typeface="Cambria Math"/>
              </a:rPr>
              <a:t>1</a:t>
            </a:r>
            <a:endParaRPr baseline="-15151" sz="16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1550">
                <a:latin typeface="Verdana"/>
                <a:cs typeface="Verdana"/>
              </a:rPr>
              <a:t>use</a:t>
            </a:r>
            <a:r>
              <a:rPr dirty="0" sz="1550" spc="8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a</a:t>
            </a:r>
            <a:r>
              <a:rPr dirty="0" sz="1550" spc="10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minus</a:t>
            </a:r>
            <a:r>
              <a:rPr dirty="0" sz="1550" spc="130">
                <a:latin typeface="Verdana"/>
                <a:cs typeface="Verdana"/>
              </a:rPr>
              <a:t> </a:t>
            </a:r>
            <a:r>
              <a:rPr dirty="0" sz="1550" spc="-20">
                <a:latin typeface="Verdana"/>
                <a:cs typeface="Verdana"/>
              </a:rPr>
              <a:t>sign</a:t>
            </a:r>
            <a:endParaRPr sz="155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151" sz="16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151" sz="1650" spc="40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latin typeface="Cambria Math"/>
                <a:cs typeface="Cambria Math"/>
              </a:rPr>
              <a:t>=</a:t>
            </a:r>
            <a:r>
              <a:rPr dirty="0" sz="1550" spc="100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5151" sz="16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5151" sz="1650" spc="412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FF9300"/>
                </a:solidFill>
                <a:latin typeface="Cambria Math"/>
                <a:cs typeface="Cambria Math"/>
              </a:rPr>
              <a:t>−</a:t>
            </a:r>
            <a:r>
              <a:rPr dirty="0" sz="1550" spc="-3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550" spc="-25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dirty="0" sz="1550" spc="-25">
                <a:solidFill>
                  <a:srgbClr val="FF40FF"/>
                </a:solidFill>
                <a:latin typeface="Cambria Math"/>
                <a:cs typeface="Cambria Math"/>
              </a:rPr>
              <a:t>𝑑</a:t>
            </a:r>
            <a:r>
              <a:rPr dirty="0" baseline="-15151" sz="1650" spc="-37">
                <a:solidFill>
                  <a:srgbClr val="FF40FF"/>
                </a:solidFill>
                <a:latin typeface="Cambria Math"/>
                <a:cs typeface="Cambria Math"/>
              </a:rPr>
              <a:t>1</a:t>
            </a:r>
            <a:endParaRPr baseline="-15151" sz="1650">
              <a:latin typeface="Cambria Math"/>
              <a:cs typeface="Cambria Math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39683" y="798448"/>
            <a:ext cx="218556" cy="341375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8154161" y="1477010"/>
            <a:ext cx="258445" cy="370840"/>
            <a:chOff x="8154161" y="1477010"/>
            <a:chExt cx="258445" cy="370840"/>
          </a:xfrm>
        </p:grpSpPr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6988" y="1494155"/>
              <a:ext cx="32638" cy="152527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4161" y="1477010"/>
              <a:ext cx="258191" cy="370586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172212" y="504825"/>
            <a:ext cx="2661920" cy="1130935"/>
            <a:chOff x="172212" y="504825"/>
            <a:chExt cx="2661920" cy="1130935"/>
          </a:xfrm>
        </p:grpSpPr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7750" y="1152525"/>
              <a:ext cx="180975" cy="180975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72212" y="504824"/>
              <a:ext cx="2661920" cy="1130935"/>
            </a:xfrm>
            <a:custGeom>
              <a:avLst/>
              <a:gdLst/>
              <a:ahLst/>
              <a:cxnLst/>
              <a:rect l="l" t="t" r="r" b="b"/>
              <a:pathLst>
                <a:path w="2661920" h="1130935">
                  <a:moveTo>
                    <a:pt x="61734" y="538226"/>
                  </a:moveTo>
                  <a:lnTo>
                    <a:pt x="59093" y="530733"/>
                  </a:lnTo>
                  <a:lnTo>
                    <a:pt x="45656" y="535622"/>
                  </a:lnTo>
                  <a:lnTo>
                    <a:pt x="33870" y="542658"/>
                  </a:lnTo>
                  <a:lnTo>
                    <a:pt x="8597" y="576376"/>
                  </a:lnTo>
                  <a:lnTo>
                    <a:pt x="0" y="623443"/>
                  </a:lnTo>
                  <a:lnTo>
                    <a:pt x="952" y="640499"/>
                  </a:lnTo>
                  <a:lnTo>
                    <a:pt x="15240" y="683641"/>
                  </a:lnTo>
                  <a:lnTo>
                    <a:pt x="45618" y="711225"/>
                  </a:lnTo>
                  <a:lnTo>
                    <a:pt x="59093" y="716026"/>
                  </a:lnTo>
                  <a:lnTo>
                    <a:pt x="61442" y="708533"/>
                  </a:lnTo>
                  <a:lnTo>
                    <a:pt x="50876" y="703846"/>
                  </a:lnTo>
                  <a:lnTo>
                    <a:pt x="41770" y="697344"/>
                  </a:lnTo>
                  <a:lnTo>
                    <a:pt x="19646" y="653669"/>
                  </a:lnTo>
                  <a:lnTo>
                    <a:pt x="16903" y="622427"/>
                  </a:lnTo>
                  <a:lnTo>
                    <a:pt x="17589" y="606653"/>
                  </a:lnTo>
                  <a:lnTo>
                    <a:pt x="27889" y="567690"/>
                  </a:lnTo>
                  <a:lnTo>
                    <a:pt x="51041" y="542925"/>
                  </a:lnTo>
                  <a:lnTo>
                    <a:pt x="61734" y="538226"/>
                  </a:lnTo>
                  <a:close/>
                </a:path>
                <a:path w="2661920" h="1130935">
                  <a:moveTo>
                    <a:pt x="466966" y="623443"/>
                  </a:moveTo>
                  <a:lnTo>
                    <a:pt x="458355" y="576376"/>
                  </a:lnTo>
                  <a:lnTo>
                    <a:pt x="433082" y="542658"/>
                  </a:lnTo>
                  <a:lnTo>
                    <a:pt x="407873" y="530733"/>
                  </a:lnTo>
                  <a:lnTo>
                    <a:pt x="405231" y="538226"/>
                  </a:lnTo>
                  <a:lnTo>
                    <a:pt x="415950" y="542925"/>
                  </a:lnTo>
                  <a:lnTo>
                    <a:pt x="425183" y="549389"/>
                  </a:lnTo>
                  <a:lnTo>
                    <a:pt x="447319" y="592251"/>
                  </a:lnTo>
                  <a:lnTo>
                    <a:pt x="450062" y="622427"/>
                  </a:lnTo>
                  <a:lnTo>
                    <a:pt x="449364" y="638810"/>
                  </a:lnTo>
                  <a:lnTo>
                    <a:pt x="439077" y="678815"/>
                  </a:lnTo>
                  <a:lnTo>
                    <a:pt x="405523" y="708533"/>
                  </a:lnTo>
                  <a:lnTo>
                    <a:pt x="407873" y="716026"/>
                  </a:lnTo>
                  <a:lnTo>
                    <a:pt x="443268" y="695032"/>
                  </a:lnTo>
                  <a:lnTo>
                    <a:pt x="463156" y="656209"/>
                  </a:lnTo>
                  <a:lnTo>
                    <a:pt x="466013" y="640499"/>
                  </a:lnTo>
                  <a:lnTo>
                    <a:pt x="466966" y="623443"/>
                  </a:lnTo>
                  <a:close/>
                </a:path>
                <a:path w="2661920" h="1130935">
                  <a:moveTo>
                    <a:pt x="2661412" y="1009650"/>
                  </a:moveTo>
                  <a:lnTo>
                    <a:pt x="2638552" y="990600"/>
                  </a:lnTo>
                  <a:lnTo>
                    <a:pt x="2529586" y="899795"/>
                  </a:lnTo>
                  <a:lnTo>
                    <a:pt x="2522905" y="896200"/>
                  </a:lnTo>
                  <a:lnTo>
                    <a:pt x="2498356" y="916139"/>
                  </a:lnTo>
                  <a:lnTo>
                    <a:pt x="2500426" y="923124"/>
                  </a:lnTo>
                  <a:lnTo>
                    <a:pt x="2505202" y="929005"/>
                  </a:lnTo>
                  <a:lnTo>
                    <a:pt x="2579116" y="990600"/>
                  </a:lnTo>
                  <a:lnTo>
                    <a:pt x="561213" y="990600"/>
                  </a:lnTo>
                  <a:lnTo>
                    <a:pt x="561213" y="82334"/>
                  </a:lnTo>
                  <a:lnTo>
                    <a:pt x="622782" y="156210"/>
                  </a:lnTo>
                  <a:lnTo>
                    <a:pt x="628675" y="160972"/>
                  </a:lnTo>
                  <a:lnTo>
                    <a:pt x="635685" y="162991"/>
                  </a:lnTo>
                  <a:lnTo>
                    <a:pt x="642950" y="162229"/>
                  </a:lnTo>
                  <a:lnTo>
                    <a:pt x="649592" y="158623"/>
                  </a:lnTo>
                  <a:lnTo>
                    <a:pt x="654342" y="152742"/>
                  </a:lnTo>
                  <a:lnTo>
                    <a:pt x="656386" y="145757"/>
                  </a:lnTo>
                  <a:lnTo>
                    <a:pt x="655637" y="138506"/>
                  </a:lnTo>
                  <a:lnTo>
                    <a:pt x="652043" y="131826"/>
                  </a:lnTo>
                  <a:lnTo>
                    <a:pt x="566928" y="29718"/>
                  </a:lnTo>
                  <a:lnTo>
                    <a:pt x="542163" y="0"/>
                  </a:lnTo>
                  <a:lnTo>
                    <a:pt x="432282" y="131826"/>
                  </a:lnTo>
                  <a:lnTo>
                    <a:pt x="428675" y="138506"/>
                  </a:lnTo>
                  <a:lnTo>
                    <a:pt x="427939" y="145757"/>
                  </a:lnTo>
                  <a:lnTo>
                    <a:pt x="429971" y="152742"/>
                  </a:lnTo>
                  <a:lnTo>
                    <a:pt x="434721" y="158623"/>
                  </a:lnTo>
                  <a:lnTo>
                    <a:pt x="441363" y="162229"/>
                  </a:lnTo>
                  <a:lnTo>
                    <a:pt x="448627" y="162991"/>
                  </a:lnTo>
                  <a:lnTo>
                    <a:pt x="455637" y="160972"/>
                  </a:lnTo>
                  <a:lnTo>
                    <a:pt x="461543" y="156210"/>
                  </a:lnTo>
                  <a:lnTo>
                    <a:pt x="523113" y="82334"/>
                  </a:lnTo>
                  <a:lnTo>
                    <a:pt x="523113" y="990600"/>
                  </a:lnTo>
                  <a:lnTo>
                    <a:pt x="284988" y="990600"/>
                  </a:lnTo>
                  <a:lnTo>
                    <a:pt x="284988" y="1028700"/>
                  </a:lnTo>
                  <a:lnTo>
                    <a:pt x="523113" y="1028700"/>
                  </a:lnTo>
                  <a:lnTo>
                    <a:pt x="523113" y="1130427"/>
                  </a:lnTo>
                  <a:lnTo>
                    <a:pt x="561213" y="1130427"/>
                  </a:lnTo>
                  <a:lnTo>
                    <a:pt x="561213" y="1028700"/>
                  </a:lnTo>
                  <a:lnTo>
                    <a:pt x="2579116" y="1028700"/>
                  </a:lnTo>
                  <a:lnTo>
                    <a:pt x="2505202" y="1090295"/>
                  </a:lnTo>
                  <a:lnTo>
                    <a:pt x="2500426" y="1096187"/>
                  </a:lnTo>
                  <a:lnTo>
                    <a:pt x="2498356" y="1103172"/>
                  </a:lnTo>
                  <a:lnTo>
                    <a:pt x="2499068" y="1110424"/>
                  </a:lnTo>
                  <a:lnTo>
                    <a:pt x="2502662" y="1117092"/>
                  </a:lnTo>
                  <a:lnTo>
                    <a:pt x="2508618" y="1121854"/>
                  </a:lnTo>
                  <a:lnTo>
                    <a:pt x="2515641" y="1123873"/>
                  </a:lnTo>
                  <a:lnTo>
                    <a:pt x="2522905" y="1123111"/>
                  </a:lnTo>
                  <a:lnTo>
                    <a:pt x="2529586" y="1119505"/>
                  </a:lnTo>
                  <a:lnTo>
                    <a:pt x="2638552" y="1028700"/>
                  </a:lnTo>
                  <a:lnTo>
                    <a:pt x="2661412" y="1009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49885" y="1028826"/>
              <a:ext cx="140335" cy="48260"/>
            </a:xfrm>
            <a:custGeom>
              <a:avLst/>
              <a:gdLst/>
              <a:ahLst/>
              <a:cxnLst/>
              <a:rect l="l" t="t" r="r" b="b"/>
              <a:pathLst>
                <a:path w="140335" h="48259">
                  <a:moveTo>
                    <a:pt x="115798" y="0"/>
                  </a:moveTo>
                  <a:lnTo>
                    <a:pt x="110629" y="5842"/>
                  </a:lnTo>
                  <a:lnTo>
                    <a:pt x="12625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26250" y="28575"/>
                  </a:lnTo>
                  <a:lnTo>
                    <a:pt x="110629" y="42163"/>
                  </a:lnTo>
                  <a:lnTo>
                    <a:pt x="115798" y="48006"/>
                  </a:lnTo>
                  <a:lnTo>
                    <a:pt x="140322" y="26797"/>
                  </a:lnTo>
                  <a:lnTo>
                    <a:pt x="140322" y="21209"/>
                  </a:lnTo>
                  <a:lnTo>
                    <a:pt x="11579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008501" y="441007"/>
            <a:ext cx="12115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dirty="0" sz="1400" spc="21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too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C00000"/>
                </a:solidFill>
                <a:latin typeface="Verdana"/>
                <a:cs typeface="Verdana"/>
              </a:rPr>
              <a:t>large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6" name="object 4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10250" y="38100"/>
            <a:ext cx="742950" cy="742950"/>
          </a:xfrm>
          <a:prstGeom prst="rect">
            <a:avLst/>
          </a:prstGeom>
        </p:spPr>
      </p:pic>
      <p:sp>
        <p:nvSpPr>
          <p:cNvPr id="47" name="object 47" descr=""/>
          <p:cNvSpPr txBox="1"/>
          <p:nvPr/>
        </p:nvSpPr>
        <p:spPr>
          <a:xfrm>
            <a:off x="6872858" y="164782"/>
            <a:ext cx="1961514" cy="5137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dirty="0" sz="1550">
                <a:latin typeface="Verdana"/>
                <a:cs typeface="Verdana"/>
              </a:rPr>
              <a:t>learning</a:t>
            </a:r>
            <a:r>
              <a:rPr dirty="0" sz="1550" spc="10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rate</a:t>
            </a:r>
            <a:r>
              <a:rPr dirty="0" sz="1550" spc="155">
                <a:latin typeface="Verdana"/>
                <a:cs typeface="Verdana"/>
              </a:rPr>
              <a:t> </a:t>
            </a:r>
            <a:r>
              <a:rPr dirty="0" sz="1550">
                <a:latin typeface="Verdana"/>
                <a:cs typeface="Verdana"/>
              </a:rPr>
              <a:t>is</a:t>
            </a:r>
            <a:r>
              <a:rPr dirty="0" sz="1550" spc="40">
                <a:latin typeface="Verdana"/>
                <a:cs typeface="Verdana"/>
              </a:rPr>
              <a:t> </a:t>
            </a:r>
            <a:r>
              <a:rPr dirty="0" sz="1550" spc="-25">
                <a:latin typeface="Verdana"/>
                <a:cs typeface="Verdana"/>
              </a:rPr>
              <a:t>too </a:t>
            </a:r>
            <a:r>
              <a:rPr dirty="0" sz="1550" spc="-10">
                <a:latin typeface="Verdana"/>
                <a:cs typeface="Verdana"/>
              </a:rPr>
              <a:t>large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16751" y="254952"/>
            <a:ext cx="23812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Verdana"/>
                <a:cs typeface="Verdana"/>
              </a:rPr>
              <a:t>or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6197" y="975423"/>
            <a:ext cx="53467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 Math"/>
                <a:cs typeface="Cambria Math"/>
              </a:rPr>
              <a:t>𝐽</a:t>
            </a:r>
            <a:r>
              <a:rPr dirty="0" sz="1550" spc="415">
                <a:latin typeface="Cambria Math"/>
                <a:cs typeface="Cambria Math"/>
              </a:rPr>
              <a:t> </a:t>
            </a:r>
            <a:r>
              <a:rPr dirty="0" sz="1550" spc="5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50" spc="55">
                <a:latin typeface="Cambria Math"/>
                <a:cs typeface="Cambria Math"/>
              </a:rPr>
              <a:t>,</a:t>
            </a:r>
            <a:r>
              <a:rPr dirty="0" sz="1550" spc="-135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50">
              <a:latin typeface="Cambria Math"/>
              <a:cs typeface="Cambria Math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5748" y="870711"/>
            <a:ext cx="1882751" cy="568960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905827" y="1580578"/>
            <a:ext cx="12185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dirty="0" sz="1550" spc="5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3829050" y="323850"/>
            <a:ext cx="2217420" cy="1095375"/>
            <a:chOff x="3829050" y="323850"/>
            <a:chExt cx="2217420" cy="1095375"/>
          </a:xfrm>
        </p:grpSpPr>
        <p:pic>
          <p:nvPicPr>
            <p:cNvPr id="53" name="object 5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43550" y="323850"/>
              <a:ext cx="180975" cy="18097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29050" y="1238250"/>
              <a:ext cx="171450" cy="18097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68036" y="631316"/>
              <a:ext cx="678434" cy="426720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0265" y="3464242"/>
            <a:ext cx="5607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574" sz="3600" spc="-30">
                <a:latin typeface="Cambria Math"/>
                <a:cs typeface="Cambria Math"/>
              </a:rPr>
              <a:t>𝑓</a:t>
            </a:r>
            <a:r>
              <a:rPr dirty="0" sz="1700" spc="-20">
                <a:latin typeface="Cambria Math"/>
                <a:cs typeface="Cambria Math"/>
              </a:rPr>
              <a:t>𝑤,𝑏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956303" y="3483736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8130" y="0"/>
                </a:moveTo>
                <a:lnTo>
                  <a:pt x="274193" y="11430"/>
                </a:lnTo>
                <a:lnTo>
                  <a:pt x="290500" y="18577"/>
                </a:lnTo>
                <a:lnTo>
                  <a:pt x="304546" y="28416"/>
                </a:lnTo>
                <a:lnTo>
                  <a:pt x="333089" y="73925"/>
                </a:lnTo>
                <a:lnTo>
                  <a:pt x="341471" y="115732"/>
                </a:lnTo>
                <a:lnTo>
                  <a:pt x="342519" y="139826"/>
                </a:lnTo>
                <a:lnTo>
                  <a:pt x="341471" y="164689"/>
                </a:lnTo>
                <a:lnTo>
                  <a:pt x="333089" y="207603"/>
                </a:lnTo>
                <a:lnTo>
                  <a:pt x="304593" y="253857"/>
                </a:lnTo>
                <a:lnTo>
                  <a:pt x="274574" y="270891"/>
                </a:lnTo>
                <a:lnTo>
                  <a:pt x="278130" y="282321"/>
                </a:lnTo>
                <a:lnTo>
                  <a:pt x="316690" y="264302"/>
                </a:lnTo>
                <a:lnTo>
                  <a:pt x="345059" y="233044"/>
                </a:lnTo>
                <a:lnTo>
                  <a:pt x="362378" y="191135"/>
                </a:lnTo>
                <a:lnTo>
                  <a:pt x="368173" y="141224"/>
                </a:lnTo>
                <a:lnTo>
                  <a:pt x="366720" y="115341"/>
                </a:lnTo>
                <a:lnTo>
                  <a:pt x="355099" y="69482"/>
                </a:lnTo>
                <a:lnTo>
                  <a:pt x="332029" y="32146"/>
                </a:lnTo>
                <a:lnTo>
                  <a:pt x="298604" y="7381"/>
                </a:lnTo>
                <a:lnTo>
                  <a:pt x="278130" y="0"/>
                </a:lnTo>
                <a:close/>
              </a:path>
              <a:path w="36830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16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44950" y="3397567"/>
            <a:ext cx="16490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dirty="0" sz="2400" spc="-50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	=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𝑤𝑥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9936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 sz="3000"/>
              <a:t>Multiple</a:t>
            </a:r>
            <a:r>
              <a:rPr dirty="0" sz="3000" spc="-145"/>
              <a:t> </a:t>
            </a:r>
            <a:r>
              <a:rPr dirty="0" sz="3000"/>
              <a:t>features</a:t>
            </a:r>
            <a:r>
              <a:rPr dirty="0" sz="3000" spc="40"/>
              <a:t> </a:t>
            </a:r>
            <a:r>
              <a:rPr dirty="0" sz="3000" spc="-10"/>
              <a:t>(variables)</a:t>
            </a:r>
            <a:endParaRPr sz="3000"/>
          </a:p>
        </p:txBody>
      </p:sp>
      <p:sp>
        <p:nvSpPr>
          <p:cNvPr id="6" name="object 6" descr=""/>
          <p:cNvSpPr txBox="1"/>
          <p:nvPr/>
        </p:nvSpPr>
        <p:spPr>
          <a:xfrm>
            <a:off x="2560954" y="1056957"/>
            <a:ext cx="46786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184400" algn="l"/>
              </a:tabLst>
            </a:pPr>
            <a:r>
              <a:rPr dirty="0" sz="1800">
                <a:latin typeface="Verdana"/>
                <a:cs typeface="Verdana"/>
              </a:rPr>
              <a:t>Size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feet</a:t>
            </a:r>
            <a:r>
              <a:rPr dirty="0" baseline="25462" sz="1800">
                <a:latin typeface="Cambria Math"/>
                <a:cs typeface="Cambria Math"/>
              </a:rPr>
              <a:t>2</a:t>
            </a:r>
            <a:r>
              <a:rPr dirty="0" baseline="25462" sz="1800" spc="630">
                <a:latin typeface="Cambria Math"/>
                <a:cs typeface="Cambria Math"/>
              </a:rPr>
              <a:t> </a:t>
            </a:r>
            <a:r>
              <a:rPr dirty="0" sz="1800" spc="-25">
                <a:latin typeface="Verdana"/>
                <a:cs typeface="Verdana"/>
              </a:rPr>
              <a:t>(</a:t>
            </a:r>
            <a:r>
              <a:rPr dirty="0" sz="1800" spc="-25">
                <a:latin typeface="Cambria Math"/>
                <a:cs typeface="Cambria Math"/>
              </a:rPr>
              <a:t>𝑥</a:t>
            </a:r>
            <a:r>
              <a:rPr dirty="0" sz="1800" spc="-25">
                <a:latin typeface="Verdana"/>
                <a:cs typeface="Verdana"/>
              </a:rPr>
              <a:t>)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baseline="1543" sz="2700">
                <a:latin typeface="Verdana"/>
                <a:cs typeface="Verdana"/>
              </a:rPr>
              <a:t>Price</a:t>
            </a:r>
            <a:r>
              <a:rPr dirty="0" baseline="1543" sz="2700" spc="22">
                <a:latin typeface="Verdana"/>
                <a:cs typeface="Verdana"/>
              </a:rPr>
              <a:t> </a:t>
            </a:r>
            <a:r>
              <a:rPr dirty="0" baseline="1543" sz="2700">
                <a:latin typeface="Verdana"/>
                <a:cs typeface="Verdana"/>
              </a:rPr>
              <a:t>($)</a:t>
            </a:r>
            <a:r>
              <a:rPr dirty="0" baseline="1543" sz="2700" spc="-127">
                <a:latin typeface="Verdana"/>
                <a:cs typeface="Verdana"/>
              </a:rPr>
              <a:t> </a:t>
            </a:r>
            <a:r>
              <a:rPr dirty="0" baseline="1543" sz="2700">
                <a:latin typeface="Verdana"/>
                <a:cs typeface="Verdana"/>
              </a:rPr>
              <a:t>in</a:t>
            </a:r>
            <a:r>
              <a:rPr dirty="0" baseline="1543" sz="2700" spc="-37">
                <a:latin typeface="Verdana"/>
                <a:cs typeface="Verdana"/>
              </a:rPr>
              <a:t> </a:t>
            </a:r>
            <a:r>
              <a:rPr dirty="0" baseline="1543" sz="2700">
                <a:latin typeface="Cambria Math"/>
                <a:cs typeface="Cambria Math"/>
              </a:rPr>
              <a:t>1000</a:t>
            </a:r>
            <a:r>
              <a:rPr dirty="0" baseline="1543" sz="2700">
                <a:latin typeface="Verdana"/>
                <a:cs typeface="Verdana"/>
              </a:rPr>
              <a:t>’s</a:t>
            </a:r>
            <a:r>
              <a:rPr dirty="0" baseline="1543" sz="2700" spc="112">
                <a:latin typeface="Verdana"/>
                <a:cs typeface="Verdana"/>
              </a:rPr>
              <a:t> </a:t>
            </a:r>
            <a:r>
              <a:rPr dirty="0" baseline="1543" sz="2700" spc="-37">
                <a:latin typeface="Verdana"/>
                <a:cs typeface="Verdana"/>
              </a:rPr>
              <a:t>(</a:t>
            </a:r>
            <a:r>
              <a:rPr dirty="0" baseline="1543" sz="2700" spc="-37">
                <a:latin typeface="Cambria Math"/>
                <a:cs typeface="Cambria Math"/>
              </a:rPr>
              <a:t>𝑦</a:t>
            </a:r>
            <a:r>
              <a:rPr dirty="0" baseline="1543" sz="2700" spc="-37">
                <a:latin typeface="Verdana"/>
                <a:cs typeface="Verdana"/>
              </a:rPr>
              <a:t>)</a:t>
            </a:r>
            <a:endParaRPr baseline="1543" sz="27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500376" y="1452625"/>
            <a:ext cx="4613275" cy="0"/>
          </a:xfrm>
          <a:custGeom>
            <a:avLst/>
            <a:gdLst/>
            <a:ahLst/>
            <a:cxnLst/>
            <a:rect l="l" t="t" r="r" b="b"/>
            <a:pathLst>
              <a:path w="4613275" h="0">
                <a:moveTo>
                  <a:pt x="0" y="0"/>
                </a:moveTo>
                <a:lnTo>
                  <a:pt x="461302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595876" y="1024000"/>
            <a:ext cx="0" cy="1946275"/>
          </a:xfrm>
          <a:custGeom>
            <a:avLst/>
            <a:gdLst/>
            <a:ahLst/>
            <a:cxnLst/>
            <a:rect l="l" t="t" r="r" b="b"/>
            <a:pathLst>
              <a:path w="0" h="1946275">
                <a:moveTo>
                  <a:pt x="0" y="194614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267964" y="1580165"/>
          <a:ext cx="2593975" cy="1388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0"/>
                <a:gridCol w="1235075"/>
              </a:tblGrid>
              <a:tr h="252729">
                <a:tc>
                  <a:txBody>
                    <a:bodyPr/>
                    <a:lstStyle/>
                    <a:p>
                      <a:pPr marL="31750">
                        <a:lnSpc>
                          <a:spcPts val="1764"/>
                        </a:lnSpc>
                      </a:pPr>
                      <a:r>
                        <a:rPr dirty="0" sz="1800" spc="-20">
                          <a:latin typeface="Cambria Math"/>
                          <a:cs typeface="Cambria Math"/>
                        </a:rPr>
                        <a:t>2104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99465">
                        <a:lnSpc>
                          <a:spcPts val="1764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400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1800" spc="-20">
                          <a:latin typeface="Cambria Math"/>
                          <a:cs typeface="Cambria Math"/>
                        </a:rPr>
                        <a:t>1416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99465">
                        <a:lnSpc>
                          <a:spcPts val="1950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232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dirty="0" sz="1800" spc="-20">
                          <a:latin typeface="Cambria Math"/>
                          <a:cs typeface="Cambria Math"/>
                        </a:rPr>
                        <a:t>1534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99465">
                        <a:lnSpc>
                          <a:spcPts val="1950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315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276860">
                <a:tc>
                  <a:txBody>
                    <a:bodyPr/>
                    <a:lstStyle/>
                    <a:p>
                      <a:pPr marL="88900">
                        <a:lnSpc>
                          <a:spcPts val="1950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852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99465">
                        <a:lnSpc>
                          <a:spcPts val="1950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178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306070">
                <a:tc>
                  <a:txBody>
                    <a:bodyPr/>
                    <a:lstStyle/>
                    <a:p>
                      <a:pPr marL="193675">
                        <a:lnSpc>
                          <a:spcPts val="1950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9625">
                        <a:lnSpc>
                          <a:spcPts val="1950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 descr=""/>
          <p:cNvGrpSpPr/>
          <p:nvPr/>
        </p:nvGrpSpPr>
        <p:grpSpPr>
          <a:xfrm>
            <a:off x="446862" y="1164844"/>
            <a:ext cx="1805305" cy="557530"/>
            <a:chOff x="446862" y="1164844"/>
            <a:chExt cx="1805305" cy="55753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797" y="1164844"/>
              <a:ext cx="573869" cy="20827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862" y="1409573"/>
              <a:ext cx="1262938" cy="312419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8365" y="1114425"/>
            <a:ext cx="414527" cy="19177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239" y="1134617"/>
            <a:ext cx="608972" cy="195199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50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30"/>
              </a:spcBef>
            </a:pPr>
            <a:r>
              <a:rPr dirty="0" sz="2000"/>
              <a:t>Values</a:t>
            </a:r>
            <a:r>
              <a:rPr dirty="0" sz="2000" spc="-45"/>
              <a:t> </a:t>
            </a:r>
            <a:r>
              <a:rPr dirty="0" sz="2000"/>
              <a:t>of</a:t>
            </a:r>
            <a:r>
              <a:rPr dirty="0" sz="2000" spc="10"/>
              <a:t> </a:t>
            </a:r>
            <a:r>
              <a:rPr dirty="0" sz="2000">
                <a:solidFill>
                  <a:srgbClr val="C00000"/>
                </a:solidFill>
                <a:latin typeface="Cambria Math"/>
                <a:cs typeface="Cambria Math"/>
              </a:rPr>
              <a:t>𝛼</a:t>
            </a:r>
            <a:r>
              <a:rPr dirty="0" sz="2000" spc="36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000"/>
              <a:t>to</a:t>
            </a:r>
            <a:r>
              <a:rPr dirty="0" sz="2000" spc="-140"/>
              <a:t> </a:t>
            </a:r>
            <a:r>
              <a:rPr dirty="0" sz="2000" spc="-20"/>
              <a:t>try: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17751" y="1109916"/>
            <a:ext cx="94106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Cambria Math"/>
                <a:cs typeface="Cambria Math"/>
              </a:rPr>
              <a:t>…</a:t>
            </a:r>
            <a:r>
              <a:rPr dirty="0" sz="2000" spc="295">
                <a:latin typeface="Cambria Math"/>
                <a:cs typeface="Cambria Math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Cambria Math"/>
                <a:cs typeface="Cambria Math"/>
              </a:rPr>
              <a:t>0.001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91609" y="1109916"/>
            <a:ext cx="51180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0">
                <a:solidFill>
                  <a:srgbClr val="C00000"/>
                </a:solidFill>
                <a:latin typeface="Cambria Math"/>
                <a:cs typeface="Cambria Math"/>
              </a:rPr>
              <a:t>0.01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31154" y="1109916"/>
            <a:ext cx="3683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5">
                <a:solidFill>
                  <a:srgbClr val="C00000"/>
                </a:solidFill>
                <a:latin typeface="Cambria Math"/>
                <a:cs typeface="Cambria Math"/>
              </a:rPr>
              <a:t>0.1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37756" y="1109916"/>
            <a:ext cx="40068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dirty="0" sz="2000" spc="-13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…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173" y="1165860"/>
            <a:ext cx="1461497" cy="43865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372" y="1662683"/>
            <a:ext cx="381543" cy="23787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0733" y="1171194"/>
            <a:ext cx="1191827" cy="39001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5192" y="1718564"/>
            <a:ext cx="192595" cy="14846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64203" y="1694942"/>
            <a:ext cx="280670" cy="2033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14009" y="1194180"/>
            <a:ext cx="1055496" cy="4187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0352" y="1697608"/>
            <a:ext cx="381635" cy="23774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06008" y="1682495"/>
            <a:ext cx="381543" cy="23774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45016" y="1718564"/>
            <a:ext cx="192595" cy="14846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04028" y="1694942"/>
            <a:ext cx="280670" cy="20332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72793" y="1709547"/>
            <a:ext cx="192628" cy="14846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31838" y="1685925"/>
            <a:ext cx="280669" cy="203326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684020" y="3714750"/>
            <a:ext cx="1217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dirty="0" sz="1550" spc="5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12177" y="2676525"/>
            <a:ext cx="2697480" cy="1132205"/>
            <a:chOff x="812177" y="2676525"/>
            <a:chExt cx="2697480" cy="1132205"/>
          </a:xfrm>
        </p:grpSpPr>
        <p:sp>
          <p:nvSpPr>
            <p:cNvPr id="21" name="object 21" descr=""/>
            <p:cNvSpPr/>
            <p:nvPr/>
          </p:nvSpPr>
          <p:spPr>
            <a:xfrm>
              <a:off x="812177" y="2676524"/>
              <a:ext cx="2697480" cy="1132205"/>
            </a:xfrm>
            <a:custGeom>
              <a:avLst/>
              <a:gdLst/>
              <a:ahLst/>
              <a:cxnLst/>
              <a:rect l="l" t="t" r="r" b="b"/>
              <a:pathLst>
                <a:path w="2697479" h="1132204">
                  <a:moveTo>
                    <a:pt x="61722" y="525272"/>
                  </a:moveTo>
                  <a:lnTo>
                    <a:pt x="59093" y="517779"/>
                  </a:lnTo>
                  <a:lnTo>
                    <a:pt x="45656" y="522668"/>
                  </a:lnTo>
                  <a:lnTo>
                    <a:pt x="33870" y="529704"/>
                  </a:lnTo>
                  <a:lnTo>
                    <a:pt x="8585" y="563422"/>
                  </a:lnTo>
                  <a:lnTo>
                    <a:pt x="0" y="610489"/>
                  </a:lnTo>
                  <a:lnTo>
                    <a:pt x="952" y="627494"/>
                  </a:lnTo>
                  <a:lnTo>
                    <a:pt x="15227" y="670687"/>
                  </a:lnTo>
                  <a:lnTo>
                    <a:pt x="45605" y="698195"/>
                  </a:lnTo>
                  <a:lnTo>
                    <a:pt x="59093" y="703072"/>
                  </a:lnTo>
                  <a:lnTo>
                    <a:pt x="61429" y="695579"/>
                  </a:lnTo>
                  <a:lnTo>
                    <a:pt x="50863" y="690867"/>
                  </a:lnTo>
                  <a:lnTo>
                    <a:pt x="41757" y="684339"/>
                  </a:lnTo>
                  <a:lnTo>
                    <a:pt x="19634" y="640715"/>
                  </a:lnTo>
                  <a:lnTo>
                    <a:pt x="16891" y="609473"/>
                  </a:lnTo>
                  <a:lnTo>
                    <a:pt x="17576" y="593686"/>
                  </a:lnTo>
                  <a:lnTo>
                    <a:pt x="27889" y="554609"/>
                  </a:lnTo>
                  <a:lnTo>
                    <a:pt x="51028" y="529971"/>
                  </a:lnTo>
                  <a:lnTo>
                    <a:pt x="61722" y="525272"/>
                  </a:lnTo>
                  <a:close/>
                </a:path>
                <a:path w="2697479" h="1132204">
                  <a:moveTo>
                    <a:pt x="476491" y="610489"/>
                  </a:moveTo>
                  <a:lnTo>
                    <a:pt x="467918" y="563422"/>
                  </a:lnTo>
                  <a:lnTo>
                    <a:pt x="442607" y="529704"/>
                  </a:lnTo>
                  <a:lnTo>
                    <a:pt x="417385" y="517779"/>
                  </a:lnTo>
                  <a:lnTo>
                    <a:pt x="414756" y="525272"/>
                  </a:lnTo>
                  <a:lnTo>
                    <a:pt x="425475" y="529971"/>
                  </a:lnTo>
                  <a:lnTo>
                    <a:pt x="434695" y="536422"/>
                  </a:lnTo>
                  <a:lnTo>
                    <a:pt x="456857" y="579285"/>
                  </a:lnTo>
                  <a:lnTo>
                    <a:pt x="459600" y="609473"/>
                  </a:lnTo>
                  <a:lnTo>
                    <a:pt x="458901" y="625856"/>
                  </a:lnTo>
                  <a:lnTo>
                    <a:pt x="448602" y="665861"/>
                  </a:lnTo>
                  <a:lnTo>
                    <a:pt x="415048" y="695579"/>
                  </a:lnTo>
                  <a:lnTo>
                    <a:pt x="417385" y="703072"/>
                  </a:lnTo>
                  <a:lnTo>
                    <a:pt x="452793" y="682002"/>
                  </a:lnTo>
                  <a:lnTo>
                    <a:pt x="472668" y="643216"/>
                  </a:lnTo>
                  <a:lnTo>
                    <a:pt x="475538" y="627494"/>
                  </a:lnTo>
                  <a:lnTo>
                    <a:pt x="476491" y="610489"/>
                  </a:lnTo>
                  <a:close/>
                </a:path>
                <a:path w="2697479" h="1132204">
                  <a:moveTo>
                    <a:pt x="2697467" y="962025"/>
                  </a:moveTo>
                  <a:lnTo>
                    <a:pt x="2674607" y="942975"/>
                  </a:lnTo>
                  <a:lnTo>
                    <a:pt x="2565641" y="852170"/>
                  </a:lnTo>
                  <a:lnTo>
                    <a:pt x="2559024" y="848575"/>
                  </a:lnTo>
                  <a:lnTo>
                    <a:pt x="2534475" y="868514"/>
                  </a:lnTo>
                  <a:lnTo>
                    <a:pt x="2536494" y="875499"/>
                  </a:lnTo>
                  <a:lnTo>
                    <a:pt x="2541257" y="881380"/>
                  </a:lnTo>
                  <a:lnTo>
                    <a:pt x="2615171" y="942975"/>
                  </a:lnTo>
                  <a:lnTo>
                    <a:pt x="607047" y="942975"/>
                  </a:lnTo>
                  <a:lnTo>
                    <a:pt x="607047" y="82308"/>
                  </a:lnTo>
                  <a:lnTo>
                    <a:pt x="668642" y="156210"/>
                  </a:lnTo>
                  <a:lnTo>
                    <a:pt x="674522" y="160972"/>
                  </a:lnTo>
                  <a:lnTo>
                    <a:pt x="681507" y="162991"/>
                  </a:lnTo>
                  <a:lnTo>
                    <a:pt x="688759" y="162229"/>
                  </a:lnTo>
                  <a:lnTo>
                    <a:pt x="695439" y="158623"/>
                  </a:lnTo>
                  <a:lnTo>
                    <a:pt x="700189" y="152742"/>
                  </a:lnTo>
                  <a:lnTo>
                    <a:pt x="702208" y="145757"/>
                  </a:lnTo>
                  <a:lnTo>
                    <a:pt x="701446" y="138506"/>
                  </a:lnTo>
                  <a:lnTo>
                    <a:pt x="697852" y="131826"/>
                  </a:lnTo>
                  <a:lnTo>
                    <a:pt x="612762" y="29718"/>
                  </a:lnTo>
                  <a:lnTo>
                    <a:pt x="587997" y="0"/>
                  </a:lnTo>
                  <a:lnTo>
                    <a:pt x="478142" y="131826"/>
                  </a:lnTo>
                  <a:lnTo>
                    <a:pt x="474535" y="138506"/>
                  </a:lnTo>
                  <a:lnTo>
                    <a:pt x="473773" y="145757"/>
                  </a:lnTo>
                  <a:lnTo>
                    <a:pt x="475792" y="152742"/>
                  </a:lnTo>
                  <a:lnTo>
                    <a:pt x="480555" y="158623"/>
                  </a:lnTo>
                  <a:lnTo>
                    <a:pt x="487222" y="162229"/>
                  </a:lnTo>
                  <a:lnTo>
                    <a:pt x="494474" y="162991"/>
                  </a:lnTo>
                  <a:lnTo>
                    <a:pt x="501459" y="160972"/>
                  </a:lnTo>
                  <a:lnTo>
                    <a:pt x="507352" y="156210"/>
                  </a:lnTo>
                  <a:lnTo>
                    <a:pt x="568947" y="82308"/>
                  </a:lnTo>
                  <a:lnTo>
                    <a:pt x="568947" y="942975"/>
                  </a:lnTo>
                  <a:lnTo>
                    <a:pt x="426072" y="942975"/>
                  </a:lnTo>
                  <a:lnTo>
                    <a:pt x="426072" y="981075"/>
                  </a:lnTo>
                  <a:lnTo>
                    <a:pt x="568947" y="981075"/>
                  </a:lnTo>
                  <a:lnTo>
                    <a:pt x="568947" y="1131697"/>
                  </a:lnTo>
                  <a:lnTo>
                    <a:pt x="607047" y="1131697"/>
                  </a:lnTo>
                  <a:lnTo>
                    <a:pt x="607047" y="981075"/>
                  </a:lnTo>
                  <a:lnTo>
                    <a:pt x="2615171" y="981075"/>
                  </a:lnTo>
                  <a:lnTo>
                    <a:pt x="2541257" y="1042670"/>
                  </a:lnTo>
                  <a:lnTo>
                    <a:pt x="2536494" y="1048562"/>
                  </a:lnTo>
                  <a:lnTo>
                    <a:pt x="2534475" y="1055547"/>
                  </a:lnTo>
                  <a:lnTo>
                    <a:pt x="2535237" y="1062799"/>
                  </a:lnTo>
                  <a:lnTo>
                    <a:pt x="2538844" y="1069467"/>
                  </a:lnTo>
                  <a:lnTo>
                    <a:pt x="2544737" y="1074229"/>
                  </a:lnTo>
                  <a:lnTo>
                    <a:pt x="2551760" y="1076248"/>
                  </a:lnTo>
                  <a:lnTo>
                    <a:pt x="2559024" y="1075486"/>
                  </a:lnTo>
                  <a:lnTo>
                    <a:pt x="2565641" y="1071880"/>
                  </a:lnTo>
                  <a:lnTo>
                    <a:pt x="2674607" y="981075"/>
                  </a:lnTo>
                  <a:lnTo>
                    <a:pt x="2697467" y="962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80325" y="3187573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4" h="48260">
                  <a:moveTo>
                    <a:pt x="134848" y="0"/>
                  </a:moveTo>
                  <a:lnTo>
                    <a:pt x="129667" y="5841"/>
                  </a:lnTo>
                  <a:lnTo>
                    <a:pt x="145300" y="19431"/>
                  </a:lnTo>
                  <a:lnTo>
                    <a:pt x="0" y="19431"/>
                  </a:lnTo>
                  <a:lnTo>
                    <a:pt x="0" y="28575"/>
                  </a:lnTo>
                  <a:lnTo>
                    <a:pt x="145300" y="28575"/>
                  </a:lnTo>
                  <a:lnTo>
                    <a:pt x="129667" y="42163"/>
                  </a:lnTo>
                  <a:lnTo>
                    <a:pt x="134848" y="48006"/>
                  </a:lnTo>
                  <a:lnTo>
                    <a:pt x="159359" y="26796"/>
                  </a:lnTo>
                  <a:lnTo>
                    <a:pt x="159359" y="21208"/>
                  </a:lnTo>
                  <a:lnTo>
                    <a:pt x="134848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15962" y="3138106"/>
            <a:ext cx="5168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 Math"/>
                <a:cs typeface="Cambria Math"/>
              </a:rPr>
              <a:t>J</a:t>
            </a:r>
            <a:r>
              <a:rPr dirty="0" sz="1550" spc="370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7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b</a:t>
            </a:r>
            <a:endParaRPr sz="1550">
              <a:latin typeface="Cambria Math"/>
              <a:cs typeface="Cambria Math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93722" y="2685288"/>
            <a:ext cx="2617790" cy="63207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5598159" y="3708082"/>
            <a:ext cx="121602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9300"/>
                </a:solidFill>
                <a:latin typeface="Verdana"/>
                <a:cs typeface="Verdana"/>
              </a:rPr>
              <a:t>#</a:t>
            </a:r>
            <a:r>
              <a:rPr dirty="0" sz="1550" spc="45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550" spc="-10">
                <a:solidFill>
                  <a:srgbClr val="FF9300"/>
                </a:solidFill>
                <a:latin typeface="Verdana"/>
                <a:cs typeface="Verdana"/>
              </a:rPr>
              <a:t>iterations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654803" y="2705100"/>
            <a:ext cx="2684145" cy="1132205"/>
            <a:chOff x="4654803" y="2705100"/>
            <a:chExt cx="2684145" cy="1132205"/>
          </a:xfrm>
        </p:grpSpPr>
        <p:sp>
          <p:nvSpPr>
            <p:cNvPr id="27" name="object 27" descr=""/>
            <p:cNvSpPr/>
            <p:nvPr/>
          </p:nvSpPr>
          <p:spPr>
            <a:xfrm>
              <a:off x="4654804" y="2705099"/>
              <a:ext cx="2684145" cy="1132205"/>
            </a:xfrm>
            <a:custGeom>
              <a:avLst/>
              <a:gdLst/>
              <a:ahLst/>
              <a:cxnLst/>
              <a:rect l="l" t="t" r="r" b="b"/>
              <a:pathLst>
                <a:path w="2684145" h="1132204">
                  <a:moveTo>
                    <a:pt x="61722" y="499364"/>
                  </a:moveTo>
                  <a:lnTo>
                    <a:pt x="59055" y="491871"/>
                  </a:lnTo>
                  <a:lnTo>
                    <a:pt x="45593" y="496684"/>
                  </a:lnTo>
                  <a:lnTo>
                    <a:pt x="33807" y="503682"/>
                  </a:lnTo>
                  <a:lnTo>
                    <a:pt x="8572" y="537387"/>
                  </a:lnTo>
                  <a:lnTo>
                    <a:pt x="0" y="584581"/>
                  </a:lnTo>
                  <a:lnTo>
                    <a:pt x="939" y="601560"/>
                  </a:lnTo>
                  <a:lnTo>
                    <a:pt x="15240" y="644779"/>
                  </a:lnTo>
                  <a:lnTo>
                    <a:pt x="45593" y="672287"/>
                  </a:lnTo>
                  <a:lnTo>
                    <a:pt x="59055" y="677164"/>
                  </a:lnTo>
                  <a:lnTo>
                    <a:pt x="61468" y="669544"/>
                  </a:lnTo>
                  <a:lnTo>
                    <a:pt x="50863" y="664908"/>
                  </a:lnTo>
                  <a:lnTo>
                    <a:pt x="41732" y="658418"/>
                  </a:lnTo>
                  <a:lnTo>
                    <a:pt x="19634" y="614718"/>
                  </a:lnTo>
                  <a:lnTo>
                    <a:pt x="16891" y="583565"/>
                  </a:lnTo>
                  <a:lnTo>
                    <a:pt x="17576" y="567778"/>
                  </a:lnTo>
                  <a:lnTo>
                    <a:pt x="27813" y="528701"/>
                  </a:lnTo>
                  <a:lnTo>
                    <a:pt x="51028" y="503986"/>
                  </a:lnTo>
                  <a:lnTo>
                    <a:pt x="61722" y="499364"/>
                  </a:lnTo>
                  <a:close/>
                </a:path>
                <a:path w="2684145" h="1132204">
                  <a:moveTo>
                    <a:pt x="476504" y="584581"/>
                  </a:moveTo>
                  <a:lnTo>
                    <a:pt x="467868" y="537387"/>
                  </a:lnTo>
                  <a:lnTo>
                    <a:pt x="442556" y="503682"/>
                  </a:lnTo>
                  <a:lnTo>
                    <a:pt x="417322" y="491871"/>
                  </a:lnTo>
                  <a:lnTo>
                    <a:pt x="414782" y="499364"/>
                  </a:lnTo>
                  <a:lnTo>
                    <a:pt x="425462" y="503986"/>
                  </a:lnTo>
                  <a:lnTo>
                    <a:pt x="434670" y="510413"/>
                  </a:lnTo>
                  <a:lnTo>
                    <a:pt x="456844" y="553377"/>
                  </a:lnTo>
                  <a:lnTo>
                    <a:pt x="459613" y="583565"/>
                  </a:lnTo>
                  <a:lnTo>
                    <a:pt x="458914" y="599884"/>
                  </a:lnTo>
                  <a:lnTo>
                    <a:pt x="448564" y="639953"/>
                  </a:lnTo>
                  <a:lnTo>
                    <a:pt x="415036" y="669544"/>
                  </a:lnTo>
                  <a:lnTo>
                    <a:pt x="417322" y="677164"/>
                  </a:lnTo>
                  <a:lnTo>
                    <a:pt x="452805" y="656094"/>
                  </a:lnTo>
                  <a:lnTo>
                    <a:pt x="472694" y="617258"/>
                  </a:lnTo>
                  <a:lnTo>
                    <a:pt x="475551" y="601560"/>
                  </a:lnTo>
                  <a:lnTo>
                    <a:pt x="476504" y="584581"/>
                  </a:lnTo>
                  <a:close/>
                </a:path>
                <a:path w="2684145" h="1132204">
                  <a:moveTo>
                    <a:pt x="2683891" y="962025"/>
                  </a:moveTo>
                  <a:lnTo>
                    <a:pt x="2661031" y="942975"/>
                  </a:lnTo>
                  <a:lnTo>
                    <a:pt x="2552065" y="852170"/>
                  </a:lnTo>
                  <a:lnTo>
                    <a:pt x="2545384" y="848575"/>
                  </a:lnTo>
                  <a:lnTo>
                    <a:pt x="2520899" y="868514"/>
                  </a:lnTo>
                  <a:lnTo>
                    <a:pt x="2522918" y="875499"/>
                  </a:lnTo>
                  <a:lnTo>
                    <a:pt x="2527681" y="881380"/>
                  </a:lnTo>
                  <a:lnTo>
                    <a:pt x="2601582" y="942975"/>
                  </a:lnTo>
                  <a:lnTo>
                    <a:pt x="593471" y="942975"/>
                  </a:lnTo>
                  <a:lnTo>
                    <a:pt x="593471" y="82296"/>
                  </a:lnTo>
                  <a:lnTo>
                    <a:pt x="655066" y="156210"/>
                  </a:lnTo>
                  <a:lnTo>
                    <a:pt x="660946" y="160972"/>
                  </a:lnTo>
                  <a:lnTo>
                    <a:pt x="667931" y="162991"/>
                  </a:lnTo>
                  <a:lnTo>
                    <a:pt x="675182" y="162229"/>
                  </a:lnTo>
                  <a:lnTo>
                    <a:pt x="681863" y="158623"/>
                  </a:lnTo>
                  <a:lnTo>
                    <a:pt x="686612" y="152742"/>
                  </a:lnTo>
                  <a:lnTo>
                    <a:pt x="688632" y="145757"/>
                  </a:lnTo>
                  <a:lnTo>
                    <a:pt x="687870" y="138506"/>
                  </a:lnTo>
                  <a:lnTo>
                    <a:pt x="684276" y="131826"/>
                  </a:lnTo>
                  <a:lnTo>
                    <a:pt x="599186" y="29718"/>
                  </a:lnTo>
                  <a:lnTo>
                    <a:pt x="574421" y="0"/>
                  </a:lnTo>
                  <a:lnTo>
                    <a:pt x="464566" y="131826"/>
                  </a:lnTo>
                  <a:lnTo>
                    <a:pt x="460959" y="138506"/>
                  </a:lnTo>
                  <a:lnTo>
                    <a:pt x="460197" y="145757"/>
                  </a:lnTo>
                  <a:lnTo>
                    <a:pt x="462216" y="152742"/>
                  </a:lnTo>
                  <a:lnTo>
                    <a:pt x="466979" y="158623"/>
                  </a:lnTo>
                  <a:lnTo>
                    <a:pt x="473646" y="162229"/>
                  </a:lnTo>
                  <a:lnTo>
                    <a:pt x="480898" y="162991"/>
                  </a:lnTo>
                  <a:lnTo>
                    <a:pt x="487883" y="160972"/>
                  </a:lnTo>
                  <a:lnTo>
                    <a:pt x="493776" y="156210"/>
                  </a:lnTo>
                  <a:lnTo>
                    <a:pt x="555371" y="82296"/>
                  </a:lnTo>
                  <a:lnTo>
                    <a:pt x="555371" y="942975"/>
                  </a:lnTo>
                  <a:lnTo>
                    <a:pt x="412496" y="942975"/>
                  </a:lnTo>
                  <a:lnTo>
                    <a:pt x="412496" y="981075"/>
                  </a:lnTo>
                  <a:lnTo>
                    <a:pt x="555371" y="981075"/>
                  </a:lnTo>
                  <a:lnTo>
                    <a:pt x="555371" y="1131697"/>
                  </a:lnTo>
                  <a:lnTo>
                    <a:pt x="593471" y="1131697"/>
                  </a:lnTo>
                  <a:lnTo>
                    <a:pt x="593471" y="981075"/>
                  </a:lnTo>
                  <a:lnTo>
                    <a:pt x="2601582" y="981075"/>
                  </a:lnTo>
                  <a:lnTo>
                    <a:pt x="2624455" y="962025"/>
                  </a:lnTo>
                  <a:lnTo>
                    <a:pt x="2527681" y="1042670"/>
                  </a:lnTo>
                  <a:lnTo>
                    <a:pt x="2522918" y="1048562"/>
                  </a:lnTo>
                  <a:lnTo>
                    <a:pt x="2520899" y="1055547"/>
                  </a:lnTo>
                  <a:lnTo>
                    <a:pt x="2521661" y="1062799"/>
                  </a:lnTo>
                  <a:lnTo>
                    <a:pt x="2525268" y="1069467"/>
                  </a:lnTo>
                  <a:lnTo>
                    <a:pt x="2531148" y="1074229"/>
                  </a:lnTo>
                  <a:lnTo>
                    <a:pt x="2538133" y="1076248"/>
                  </a:lnTo>
                  <a:lnTo>
                    <a:pt x="2545384" y="1075486"/>
                  </a:lnTo>
                  <a:lnTo>
                    <a:pt x="2552065" y="1071880"/>
                  </a:lnTo>
                  <a:lnTo>
                    <a:pt x="2661031" y="981075"/>
                  </a:lnTo>
                  <a:lnTo>
                    <a:pt x="2683891" y="962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722875" y="3190112"/>
              <a:ext cx="159385" cy="48260"/>
            </a:xfrm>
            <a:custGeom>
              <a:avLst/>
              <a:gdLst/>
              <a:ahLst/>
              <a:cxnLst/>
              <a:rect l="l" t="t" r="r" b="b"/>
              <a:pathLst>
                <a:path w="159385" h="48260">
                  <a:moveTo>
                    <a:pt x="134874" y="0"/>
                  </a:moveTo>
                  <a:lnTo>
                    <a:pt x="129666" y="5842"/>
                  </a:lnTo>
                  <a:lnTo>
                    <a:pt x="145287" y="19431"/>
                  </a:lnTo>
                  <a:lnTo>
                    <a:pt x="0" y="19431"/>
                  </a:lnTo>
                  <a:lnTo>
                    <a:pt x="0" y="28701"/>
                  </a:lnTo>
                  <a:lnTo>
                    <a:pt x="145287" y="28701"/>
                  </a:lnTo>
                  <a:lnTo>
                    <a:pt x="129666" y="42291"/>
                  </a:lnTo>
                  <a:lnTo>
                    <a:pt x="134874" y="48132"/>
                  </a:lnTo>
                  <a:lnTo>
                    <a:pt x="159385" y="26924"/>
                  </a:lnTo>
                  <a:lnTo>
                    <a:pt x="159385" y="21209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62475" y="3140773"/>
            <a:ext cx="5168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Cambria Math"/>
                <a:cs typeface="Cambria Math"/>
              </a:rPr>
              <a:t>J</a:t>
            </a:r>
            <a:r>
              <a:rPr dirty="0" sz="1550" spc="370">
                <a:latin typeface="Cambria Math"/>
                <a:cs typeface="Cambria Math"/>
              </a:rPr>
              <a:t> </a:t>
            </a:r>
            <a:r>
              <a:rPr dirty="0" sz="155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50">
                <a:latin typeface="Cambria Math"/>
                <a:cs typeface="Cambria Math"/>
              </a:rPr>
              <a:t>,</a:t>
            </a:r>
            <a:r>
              <a:rPr dirty="0" sz="1550" spc="-70">
                <a:latin typeface="Cambria Math"/>
                <a:cs typeface="Cambria Math"/>
              </a:rPr>
              <a:t> </a:t>
            </a:r>
            <a:r>
              <a:rPr dirty="0" sz="1550" spc="-50">
                <a:solidFill>
                  <a:srgbClr val="0096FF"/>
                </a:solidFill>
                <a:latin typeface="Cambria Math"/>
                <a:cs typeface="Cambria Math"/>
              </a:rPr>
              <a:t>b</a:t>
            </a:r>
            <a:endParaRPr sz="1550">
              <a:latin typeface="Cambria Math"/>
              <a:cs typeface="Cambria Math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25947" y="2602483"/>
            <a:ext cx="3041650" cy="984885"/>
            <a:chOff x="5425947" y="2602483"/>
            <a:chExt cx="3041650" cy="984885"/>
          </a:xfrm>
        </p:grpSpPr>
        <p:pic>
          <p:nvPicPr>
            <p:cNvPr id="31" name="object 3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71359" y="3055365"/>
              <a:ext cx="574675" cy="17030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5947" y="2602483"/>
              <a:ext cx="3041342" cy="984885"/>
            </a:xfrm>
            <a:prstGeom prst="rect">
              <a:avLst/>
            </a:prstGeom>
          </p:spPr>
        </p:pic>
      </p:grpSp>
      <p:pic>
        <p:nvPicPr>
          <p:cNvPr id="33" name="object 3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62175" y="876300"/>
            <a:ext cx="180975" cy="18097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10025" y="885825"/>
            <a:ext cx="180975" cy="180975"/>
          </a:xfrm>
          <a:prstGeom prst="rect">
            <a:avLst/>
          </a:prstGeom>
        </p:spPr>
      </p:pic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Practical</a:t>
            </a:r>
            <a:r>
              <a:rPr dirty="0" sz="3950" spc="4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Tips</a:t>
            </a:r>
            <a:r>
              <a:rPr dirty="0" sz="3950" spc="30">
                <a:solidFill>
                  <a:srgbClr val="0070EA"/>
                </a:solidFill>
              </a:rPr>
              <a:t> </a:t>
            </a:r>
            <a:r>
              <a:rPr dirty="0" sz="3950" spc="-25">
                <a:solidFill>
                  <a:srgbClr val="0070EA"/>
                </a:solidFill>
              </a:rPr>
              <a:t>for </a:t>
            </a: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5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64964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000000"/>
                </a:solidFill>
                <a:latin typeface="Verdana"/>
                <a:cs typeface="Verdana"/>
              </a:rPr>
              <a:t>Feature</a:t>
            </a:r>
            <a:r>
              <a:rPr dirty="0" sz="3950" spc="1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950" spc="-10">
                <a:solidFill>
                  <a:srgbClr val="000000"/>
                </a:solidFill>
                <a:latin typeface="Verdana"/>
                <a:cs typeface="Verdana"/>
              </a:rPr>
              <a:t>Engineering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03844" y="4750117"/>
            <a:ext cx="100774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Andrew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3865" y="2582798"/>
            <a:ext cx="307149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Verdana"/>
                <a:cs typeface="Verdana"/>
              </a:rPr>
              <a:t>Feature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engineering: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9300"/>
                </a:solidFill>
                <a:latin typeface="Verdana"/>
                <a:cs typeface="Verdana"/>
              </a:rPr>
              <a:t>intuition</a:t>
            </a:r>
            <a:r>
              <a:rPr dirty="0" sz="1800" spc="14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design </a:t>
            </a:r>
            <a:r>
              <a:rPr dirty="0" sz="1800">
                <a:solidFill>
                  <a:srgbClr val="FF9300"/>
                </a:solidFill>
                <a:latin typeface="Verdana"/>
                <a:cs typeface="Verdana"/>
              </a:rPr>
              <a:t>new</a:t>
            </a:r>
            <a:r>
              <a:rPr dirty="0" sz="1800" spc="-35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9300"/>
                </a:solidFill>
                <a:latin typeface="Verdana"/>
                <a:cs typeface="Verdana"/>
              </a:rPr>
              <a:t>features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transforming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combining </a:t>
            </a:r>
            <a:r>
              <a:rPr dirty="0" sz="1800">
                <a:latin typeface="Verdana"/>
                <a:cs typeface="Verdana"/>
              </a:rPr>
              <a:t>original </a:t>
            </a:r>
            <a:r>
              <a:rPr dirty="0" sz="1800" spc="-10">
                <a:latin typeface="Verdana"/>
                <a:cs typeface="Verdana"/>
              </a:rPr>
              <a:t>features.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842" y="259461"/>
            <a:ext cx="3451225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dirty="0" spc="-50"/>
              <a:t> </a:t>
            </a:r>
            <a:r>
              <a:rPr dirty="0" spc="-20"/>
              <a:t>engineering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846086" y="1084833"/>
            <a:ext cx="195580" cy="52705"/>
          </a:xfrm>
          <a:custGeom>
            <a:avLst/>
            <a:gdLst/>
            <a:ahLst/>
            <a:cxnLst/>
            <a:rect l="l" t="t" r="r" b="b"/>
            <a:pathLst>
              <a:path w="195580" h="52705">
                <a:moveTo>
                  <a:pt x="168109" y="0"/>
                </a:moveTo>
                <a:lnTo>
                  <a:pt x="162433" y="6476"/>
                </a:lnTo>
                <a:lnTo>
                  <a:pt x="179552" y="21336"/>
                </a:lnTo>
                <a:lnTo>
                  <a:pt x="0" y="21336"/>
                </a:lnTo>
                <a:lnTo>
                  <a:pt x="0" y="31368"/>
                </a:lnTo>
                <a:lnTo>
                  <a:pt x="179552" y="31368"/>
                </a:lnTo>
                <a:lnTo>
                  <a:pt x="162433" y="46227"/>
                </a:lnTo>
                <a:lnTo>
                  <a:pt x="168109" y="52577"/>
                </a:lnTo>
                <a:lnTo>
                  <a:pt x="194957" y="29463"/>
                </a:lnTo>
                <a:lnTo>
                  <a:pt x="194957" y="23240"/>
                </a:lnTo>
                <a:lnTo>
                  <a:pt x="168109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7222" y="941324"/>
            <a:ext cx="6178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574" sz="3600" spc="97">
                <a:latin typeface="Cambria Math"/>
                <a:cs typeface="Cambria Math"/>
              </a:rPr>
              <a:t>𝑓</a:t>
            </a:r>
            <a:r>
              <a:rPr dirty="0" sz="1700" spc="65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700" spc="65">
                <a:latin typeface="Cambria Math"/>
                <a:cs typeface="Cambria Math"/>
              </a:rPr>
              <a:t>,</a:t>
            </a:r>
            <a:r>
              <a:rPr dirty="0" sz="1700" spc="65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263408" y="950722"/>
            <a:ext cx="349250" cy="297815"/>
            <a:chOff x="1263408" y="950722"/>
            <a:chExt cx="349250" cy="297815"/>
          </a:xfrm>
        </p:grpSpPr>
        <p:sp>
          <p:nvSpPr>
            <p:cNvPr id="8" name="object 8" descr=""/>
            <p:cNvSpPr/>
            <p:nvPr/>
          </p:nvSpPr>
          <p:spPr>
            <a:xfrm>
              <a:off x="1263408" y="965962"/>
              <a:ext cx="349250" cy="282575"/>
            </a:xfrm>
            <a:custGeom>
              <a:avLst/>
              <a:gdLst/>
              <a:ahLst/>
              <a:cxnLst/>
              <a:rect l="l" t="t" r="r" b="b"/>
              <a:pathLst>
                <a:path w="349250" h="282575">
                  <a:moveTo>
                    <a:pt x="259067" y="0"/>
                  </a:moveTo>
                  <a:lnTo>
                    <a:pt x="255130" y="11557"/>
                  </a:lnTo>
                  <a:lnTo>
                    <a:pt x="271437" y="18631"/>
                  </a:lnTo>
                  <a:lnTo>
                    <a:pt x="285483" y="28432"/>
                  </a:lnTo>
                  <a:lnTo>
                    <a:pt x="314026" y="73925"/>
                  </a:lnTo>
                  <a:lnTo>
                    <a:pt x="322408" y="115732"/>
                  </a:lnTo>
                  <a:lnTo>
                    <a:pt x="323456" y="139826"/>
                  </a:lnTo>
                  <a:lnTo>
                    <a:pt x="322408" y="164707"/>
                  </a:lnTo>
                  <a:lnTo>
                    <a:pt x="314026" y="207656"/>
                  </a:lnTo>
                  <a:lnTo>
                    <a:pt x="285530" y="253857"/>
                  </a:lnTo>
                  <a:lnTo>
                    <a:pt x="255511" y="270890"/>
                  </a:lnTo>
                  <a:lnTo>
                    <a:pt x="259067" y="282321"/>
                  </a:lnTo>
                  <a:lnTo>
                    <a:pt x="297611" y="264302"/>
                  </a:lnTo>
                  <a:lnTo>
                    <a:pt x="325869" y="233045"/>
                  </a:lnTo>
                  <a:lnTo>
                    <a:pt x="343300" y="191150"/>
                  </a:lnTo>
                  <a:lnTo>
                    <a:pt x="349110" y="141350"/>
                  </a:lnTo>
                  <a:lnTo>
                    <a:pt x="347657" y="115413"/>
                  </a:lnTo>
                  <a:lnTo>
                    <a:pt x="336037" y="69538"/>
                  </a:lnTo>
                  <a:lnTo>
                    <a:pt x="312966" y="32164"/>
                  </a:lnTo>
                  <a:lnTo>
                    <a:pt x="279542" y="7435"/>
                  </a:lnTo>
                  <a:lnTo>
                    <a:pt x="259067" y="0"/>
                  </a:lnTo>
                  <a:close/>
                </a:path>
                <a:path w="349250" h="282575">
                  <a:moveTo>
                    <a:pt x="90030" y="0"/>
                  </a:moveTo>
                  <a:lnTo>
                    <a:pt x="51628" y="18145"/>
                  </a:lnTo>
                  <a:lnTo>
                    <a:pt x="23228" y="49529"/>
                  </a:lnTo>
                  <a:lnTo>
                    <a:pt x="5803" y="91487"/>
                  </a:lnTo>
                  <a:lnTo>
                    <a:pt x="0" y="141350"/>
                  </a:lnTo>
                  <a:lnTo>
                    <a:pt x="1450" y="167233"/>
                  </a:lnTo>
                  <a:lnTo>
                    <a:pt x="13062" y="213092"/>
                  </a:lnTo>
                  <a:lnTo>
                    <a:pt x="36112" y="250334"/>
                  </a:lnTo>
                  <a:lnTo>
                    <a:pt x="69501" y="274960"/>
                  </a:lnTo>
                  <a:lnTo>
                    <a:pt x="90030" y="282321"/>
                  </a:lnTo>
                  <a:lnTo>
                    <a:pt x="93586" y="270890"/>
                  </a:lnTo>
                  <a:lnTo>
                    <a:pt x="77536" y="263773"/>
                  </a:lnTo>
                  <a:lnTo>
                    <a:pt x="63677" y="253857"/>
                  </a:lnTo>
                  <a:lnTo>
                    <a:pt x="35198" y="207656"/>
                  </a:lnTo>
                  <a:lnTo>
                    <a:pt x="26816" y="164707"/>
                  </a:lnTo>
                  <a:lnTo>
                    <a:pt x="25768" y="139826"/>
                  </a:lnTo>
                  <a:lnTo>
                    <a:pt x="26816" y="115732"/>
                  </a:lnTo>
                  <a:lnTo>
                    <a:pt x="35198" y="73925"/>
                  </a:lnTo>
                  <a:lnTo>
                    <a:pt x="63788" y="28432"/>
                  </a:lnTo>
                  <a:lnTo>
                    <a:pt x="94094" y="11557"/>
                  </a:lnTo>
                  <a:lnTo>
                    <a:pt x="90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899" y="950722"/>
              <a:ext cx="150367" cy="7315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310894" y="874649"/>
            <a:ext cx="315277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12750" algn="l"/>
                <a:tab pos="2653665" algn="l"/>
              </a:tabLst>
            </a:pPr>
            <a:r>
              <a:rPr dirty="0" sz="24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baseline="-17973" sz="2550" spc="37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7973" sz="2550" spc="382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baseline="-17973" sz="2550" spc="262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+ </a:t>
            </a:r>
            <a:r>
              <a:rPr dirty="0" sz="24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054346" y="0"/>
            <a:ext cx="3266440" cy="2533650"/>
            <a:chOff x="5054346" y="0"/>
            <a:chExt cx="3266440" cy="253365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7325" y="0"/>
              <a:ext cx="3000375" cy="24003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19925" y="1047749"/>
              <a:ext cx="1301115" cy="1290320"/>
            </a:xfrm>
            <a:custGeom>
              <a:avLst/>
              <a:gdLst/>
              <a:ahLst/>
              <a:cxnLst/>
              <a:rect l="l" t="t" r="r" b="b"/>
              <a:pathLst>
                <a:path w="1301115" h="1290320">
                  <a:moveTo>
                    <a:pt x="734441" y="989177"/>
                  </a:moveTo>
                  <a:lnTo>
                    <a:pt x="693420" y="947216"/>
                  </a:lnTo>
                  <a:lnTo>
                    <a:pt x="693420" y="981557"/>
                  </a:lnTo>
                  <a:lnTo>
                    <a:pt x="692404" y="989177"/>
                  </a:lnTo>
                  <a:lnTo>
                    <a:pt x="676275" y="1019657"/>
                  </a:lnTo>
                  <a:lnTo>
                    <a:pt x="669404" y="1026007"/>
                  </a:lnTo>
                  <a:lnTo>
                    <a:pt x="662343" y="1028547"/>
                  </a:lnTo>
                  <a:lnTo>
                    <a:pt x="655066" y="1031087"/>
                  </a:lnTo>
                  <a:lnTo>
                    <a:pt x="647573" y="1029817"/>
                  </a:lnTo>
                  <a:lnTo>
                    <a:pt x="614934" y="1008227"/>
                  </a:lnTo>
                  <a:lnTo>
                    <a:pt x="595503" y="972667"/>
                  </a:lnTo>
                  <a:lnTo>
                    <a:pt x="595617" y="963777"/>
                  </a:lnTo>
                  <a:lnTo>
                    <a:pt x="616458" y="934567"/>
                  </a:lnTo>
                  <a:lnTo>
                    <a:pt x="620903" y="930757"/>
                  </a:lnTo>
                  <a:lnTo>
                    <a:pt x="625221" y="928217"/>
                  </a:lnTo>
                  <a:lnTo>
                    <a:pt x="630682" y="925677"/>
                  </a:lnTo>
                  <a:lnTo>
                    <a:pt x="637159" y="923137"/>
                  </a:lnTo>
                  <a:lnTo>
                    <a:pt x="693420" y="981557"/>
                  </a:lnTo>
                  <a:lnTo>
                    <a:pt x="693420" y="947216"/>
                  </a:lnTo>
                  <a:lnTo>
                    <a:pt x="669899" y="923137"/>
                  </a:lnTo>
                  <a:lnTo>
                    <a:pt x="597916" y="849477"/>
                  </a:lnTo>
                  <a:lnTo>
                    <a:pt x="581025" y="865987"/>
                  </a:lnTo>
                  <a:lnTo>
                    <a:pt x="623443" y="909167"/>
                  </a:lnTo>
                  <a:lnTo>
                    <a:pt x="616712" y="911707"/>
                  </a:lnTo>
                  <a:lnTo>
                    <a:pt x="610743" y="914247"/>
                  </a:lnTo>
                  <a:lnTo>
                    <a:pt x="605663" y="916787"/>
                  </a:lnTo>
                  <a:lnTo>
                    <a:pt x="600456" y="919327"/>
                  </a:lnTo>
                  <a:lnTo>
                    <a:pt x="573532" y="956157"/>
                  </a:lnTo>
                  <a:lnTo>
                    <a:pt x="572262" y="965047"/>
                  </a:lnTo>
                  <a:lnTo>
                    <a:pt x="572516" y="972667"/>
                  </a:lnTo>
                  <a:lnTo>
                    <a:pt x="587019" y="1013307"/>
                  </a:lnTo>
                  <a:lnTo>
                    <a:pt x="621868" y="1045057"/>
                  </a:lnTo>
                  <a:lnTo>
                    <a:pt x="645922" y="1053947"/>
                  </a:lnTo>
                  <a:lnTo>
                    <a:pt x="657555" y="1053947"/>
                  </a:lnTo>
                  <a:lnTo>
                    <a:pt x="694055" y="1033627"/>
                  </a:lnTo>
                  <a:lnTo>
                    <a:pt x="695883" y="1031087"/>
                  </a:lnTo>
                  <a:lnTo>
                    <a:pt x="698627" y="1027277"/>
                  </a:lnTo>
                  <a:lnTo>
                    <a:pt x="704723" y="1012037"/>
                  </a:lnTo>
                  <a:lnTo>
                    <a:pt x="706501" y="1004417"/>
                  </a:lnTo>
                  <a:lnTo>
                    <a:pt x="707263" y="995527"/>
                  </a:lnTo>
                  <a:lnTo>
                    <a:pt x="717550" y="1005687"/>
                  </a:lnTo>
                  <a:lnTo>
                    <a:pt x="727938" y="995527"/>
                  </a:lnTo>
                  <a:lnTo>
                    <a:pt x="734441" y="989177"/>
                  </a:lnTo>
                  <a:close/>
                </a:path>
                <a:path w="1301115" h="1290320">
                  <a:moveTo>
                    <a:pt x="844931" y="869797"/>
                  </a:moveTo>
                  <a:lnTo>
                    <a:pt x="827024" y="850747"/>
                  </a:lnTo>
                  <a:lnTo>
                    <a:pt x="826135" y="852017"/>
                  </a:lnTo>
                  <a:lnTo>
                    <a:pt x="825754" y="857097"/>
                  </a:lnTo>
                  <a:lnTo>
                    <a:pt x="823341" y="864717"/>
                  </a:lnTo>
                  <a:lnTo>
                    <a:pt x="802513" y="899007"/>
                  </a:lnTo>
                  <a:lnTo>
                    <a:pt x="774827" y="914247"/>
                  </a:lnTo>
                  <a:lnTo>
                    <a:pt x="762762" y="914247"/>
                  </a:lnTo>
                  <a:lnTo>
                    <a:pt x="756539" y="912977"/>
                  </a:lnTo>
                  <a:lnTo>
                    <a:pt x="743839" y="907897"/>
                  </a:lnTo>
                  <a:lnTo>
                    <a:pt x="737743" y="904087"/>
                  </a:lnTo>
                  <a:lnTo>
                    <a:pt x="731647" y="897737"/>
                  </a:lnTo>
                  <a:lnTo>
                    <a:pt x="744613" y="885037"/>
                  </a:lnTo>
                  <a:lnTo>
                    <a:pt x="805561" y="825347"/>
                  </a:lnTo>
                  <a:lnTo>
                    <a:pt x="796671" y="816457"/>
                  </a:lnTo>
                  <a:lnTo>
                    <a:pt x="793978" y="813917"/>
                  </a:lnTo>
                  <a:lnTo>
                    <a:pt x="785926" y="806297"/>
                  </a:lnTo>
                  <a:lnTo>
                    <a:pt x="776478" y="799693"/>
                  </a:lnTo>
                  <a:lnTo>
                    <a:pt x="776478" y="827887"/>
                  </a:lnTo>
                  <a:lnTo>
                    <a:pt x="719074" y="885037"/>
                  </a:lnTo>
                  <a:lnTo>
                    <a:pt x="714502" y="877417"/>
                  </a:lnTo>
                  <a:lnTo>
                    <a:pt x="711263" y="871067"/>
                  </a:lnTo>
                  <a:lnTo>
                    <a:pt x="709358" y="863447"/>
                  </a:lnTo>
                  <a:lnTo>
                    <a:pt x="708787" y="855827"/>
                  </a:lnTo>
                  <a:lnTo>
                    <a:pt x="709714" y="848207"/>
                  </a:lnTo>
                  <a:lnTo>
                    <a:pt x="736104" y="816457"/>
                  </a:lnTo>
                  <a:lnTo>
                    <a:pt x="776478" y="827887"/>
                  </a:lnTo>
                  <a:lnTo>
                    <a:pt x="776478" y="799693"/>
                  </a:lnTo>
                  <a:lnTo>
                    <a:pt x="775030" y="798677"/>
                  </a:lnTo>
                  <a:lnTo>
                    <a:pt x="763968" y="794867"/>
                  </a:lnTo>
                  <a:lnTo>
                    <a:pt x="752729" y="793597"/>
                  </a:lnTo>
                  <a:lnTo>
                    <a:pt x="741603" y="793597"/>
                  </a:lnTo>
                  <a:lnTo>
                    <a:pt x="700265" y="822807"/>
                  </a:lnTo>
                  <a:lnTo>
                    <a:pt x="688594" y="860907"/>
                  </a:lnTo>
                  <a:lnTo>
                    <a:pt x="690422" y="874877"/>
                  </a:lnTo>
                  <a:lnTo>
                    <a:pt x="713359" y="912977"/>
                  </a:lnTo>
                  <a:lnTo>
                    <a:pt x="751484" y="935837"/>
                  </a:lnTo>
                  <a:lnTo>
                    <a:pt x="764921" y="937107"/>
                  </a:lnTo>
                  <a:lnTo>
                    <a:pt x="778395" y="935837"/>
                  </a:lnTo>
                  <a:lnTo>
                    <a:pt x="791591" y="932027"/>
                  </a:lnTo>
                  <a:lnTo>
                    <a:pt x="804494" y="924407"/>
                  </a:lnTo>
                  <a:lnTo>
                    <a:pt x="815708" y="914247"/>
                  </a:lnTo>
                  <a:lnTo>
                    <a:pt x="817118" y="912977"/>
                  </a:lnTo>
                  <a:lnTo>
                    <a:pt x="836587" y="886307"/>
                  </a:lnTo>
                  <a:lnTo>
                    <a:pt x="839571" y="881227"/>
                  </a:lnTo>
                  <a:lnTo>
                    <a:pt x="842352" y="874877"/>
                  </a:lnTo>
                  <a:lnTo>
                    <a:pt x="844931" y="869797"/>
                  </a:lnTo>
                  <a:close/>
                </a:path>
                <a:path w="1301115" h="1290320">
                  <a:moveTo>
                    <a:pt x="941578" y="772007"/>
                  </a:moveTo>
                  <a:lnTo>
                    <a:pt x="930833" y="730097"/>
                  </a:lnTo>
                  <a:lnTo>
                    <a:pt x="918718" y="714057"/>
                  </a:lnTo>
                  <a:lnTo>
                    <a:pt x="918718" y="764387"/>
                  </a:lnTo>
                  <a:lnTo>
                    <a:pt x="918425" y="773277"/>
                  </a:lnTo>
                  <a:lnTo>
                    <a:pt x="916216" y="780897"/>
                  </a:lnTo>
                  <a:lnTo>
                    <a:pt x="912088" y="788517"/>
                  </a:lnTo>
                  <a:lnTo>
                    <a:pt x="906018" y="796137"/>
                  </a:lnTo>
                  <a:lnTo>
                    <a:pt x="901573" y="799947"/>
                  </a:lnTo>
                  <a:lnTo>
                    <a:pt x="897382" y="803757"/>
                  </a:lnTo>
                  <a:lnTo>
                    <a:pt x="893191" y="806297"/>
                  </a:lnTo>
                  <a:lnTo>
                    <a:pt x="888873" y="808837"/>
                  </a:lnTo>
                  <a:lnTo>
                    <a:pt x="883412" y="811377"/>
                  </a:lnTo>
                  <a:lnTo>
                    <a:pt x="876427" y="813917"/>
                  </a:lnTo>
                  <a:lnTo>
                    <a:pt x="820928" y="756767"/>
                  </a:lnTo>
                  <a:lnTo>
                    <a:pt x="822071" y="749147"/>
                  </a:lnTo>
                  <a:lnTo>
                    <a:pt x="823760" y="742797"/>
                  </a:lnTo>
                  <a:lnTo>
                    <a:pt x="824103" y="741527"/>
                  </a:lnTo>
                  <a:lnTo>
                    <a:pt x="827024" y="735177"/>
                  </a:lnTo>
                  <a:lnTo>
                    <a:pt x="829818" y="727557"/>
                  </a:lnTo>
                  <a:lnTo>
                    <a:pt x="859002" y="707237"/>
                  </a:lnTo>
                  <a:lnTo>
                    <a:pt x="874001" y="709777"/>
                  </a:lnTo>
                  <a:lnTo>
                    <a:pt x="907122" y="737717"/>
                  </a:lnTo>
                  <a:lnTo>
                    <a:pt x="918718" y="764387"/>
                  </a:lnTo>
                  <a:lnTo>
                    <a:pt x="918718" y="714057"/>
                  </a:lnTo>
                  <a:lnTo>
                    <a:pt x="916051" y="711047"/>
                  </a:lnTo>
                  <a:lnTo>
                    <a:pt x="911593" y="707237"/>
                  </a:lnTo>
                  <a:lnTo>
                    <a:pt x="904163" y="700887"/>
                  </a:lnTo>
                  <a:lnTo>
                    <a:pt x="892327" y="691997"/>
                  </a:lnTo>
                  <a:lnTo>
                    <a:pt x="880541" y="686917"/>
                  </a:lnTo>
                  <a:lnTo>
                    <a:pt x="868807" y="683107"/>
                  </a:lnTo>
                  <a:lnTo>
                    <a:pt x="857402" y="683107"/>
                  </a:lnTo>
                  <a:lnTo>
                    <a:pt x="822693" y="702157"/>
                  </a:lnTo>
                  <a:lnTo>
                    <a:pt x="807085" y="742797"/>
                  </a:lnTo>
                  <a:lnTo>
                    <a:pt x="796798" y="732637"/>
                  </a:lnTo>
                  <a:lnTo>
                    <a:pt x="779907" y="749147"/>
                  </a:lnTo>
                  <a:lnTo>
                    <a:pt x="914019" y="886307"/>
                  </a:lnTo>
                  <a:lnTo>
                    <a:pt x="930910" y="869797"/>
                  </a:lnTo>
                  <a:lnTo>
                    <a:pt x="889889" y="827887"/>
                  </a:lnTo>
                  <a:lnTo>
                    <a:pt x="896620" y="825347"/>
                  </a:lnTo>
                  <a:lnTo>
                    <a:pt x="929767" y="802487"/>
                  </a:lnTo>
                  <a:lnTo>
                    <a:pt x="940308" y="780897"/>
                  </a:lnTo>
                  <a:lnTo>
                    <a:pt x="941578" y="772007"/>
                  </a:lnTo>
                  <a:close/>
                </a:path>
                <a:path w="1301115" h="1290320">
                  <a:moveTo>
                    <a:pt x="1044956" y="684377"/>
                  </a:moveTo>
                  <a:lnTo>
                    <a:pt x="1030224" y="669137"/>
                  </a:lnTo>
                  <a:lnTo>
                    <a:pt x="1029335" y="670407"/>
                  </a:lnTo>
                  <a:lnTo>
                    <a:pt x="1024763" y="678027"/>
                  </a:lnTo>
                  <a:lnTo>
                    <a:pt x="1022604" y="681837"/>
                  </a:lnTo>
                  <a:lnTo>
                    <a:pt x="1020064" y="685647"/>
                  </a:lnTo>
                  <a:lnTo>
                    <a:pt x="1017397" y="688187"/>
                  </a:lnTo>
                  <a:lnTo>
                    <a:pt x="1012571" y="691997"/>
                  </a:lnTo>
                  <a:lnTo>
                    <a:pt x="1008507" y="695807"/>
                  </a:lnTo>
                  <a:lnTo>
                    <a:pt x="1005205" y="697077"/>
                  </a:lnTo>
                  <a:lnTo>
                    <a:pt x="1001776" y="697077"/>
                  </a:lnTo>
                  <a:lnTo>
                    <a:pt x="998220" y="698347"/>
                  </a:lnTo>
                  <a:lnTo>
                    <a:pt x="994537" y="697077"/>
                  </a:lnTo>
                  <a:lnTo>
                    <a:pt x="990600" y="695807"/>
                  </a:lnTo>
                  <a:lnTo>
                    <a:pt x="987044" y="693267"/>
                  </a:lnTo>
                  <a:lnTo>
                    <a:pt x="942987" y="650087"/>
                  </a:lnTo>
                  <a:lnTo>
                    <a:pt x="926846" y="633577"/>
                  </a:lnTo>
                  <a:lnTo>
                    <a:pt x="942365" y="618337"/>
                  </a:lnTo>
                  <a:lnTo>
                    <a:pt x="961771" y="599287"/>
                  </a:lnTo>
                  <a:lnTo>
                    <a:pt x="947928" y="585317"/>
                  </a:lnTo>
                  <a:lnTo>
                    <a:pt x="913003" y="618337"/>
                  </a:lnTo>
                  <a:lnTo>
                    <a:pt x="884809" y="590397"/>
                  </a:lnTo>
                  <a:lnTo>
                    <a:pt x="867918" y="606907"/>
                  </a:lnTo>
                  <a:lnTo>
                    <a:pt x="896112" y="634847"/>
                  </a:lnTo>
                  <a:lnTo>
                    <a:pt x="884682" y="646277"/>
                  </a:lnTo>
                  <a:lnTo>
                    <a:pt x="898525" y="660247"/>
                  </a:lnTo>
                  <a:lnTo>
                    <a:pt x="909955" y="650087"/>
                  </a:lnTo>
                  <a:lnTo>
                    <a:pt x="962152" y="703427"/>
                  </a:lnTo>
                  <a:lnTo>
                    <a:pt x="970902" y="711047"/>
                  </a:lnTo>
                  <a:lnTo>
                    <a:pt x="979462" y="716127"/>
                  </a:lnTo>
                  <a:lnTo>
                    <a:pt x="987806" y="719937"/>
                  </a:lnTo>
                  <a:lnTo>
                    <a:pt x="995934" y="721207"/>
                  </a:lnTo>
                  <a:lnTo>
                    <a:pt x="1003960" y="721207"/>
                  </a:lnTo>
                  <a:lnTo>
                    <a:pt x="1035253" y="698347"/>
                  </a:lnTo>
                  <a:lnTo>
                    <a:pt x="1042670" y="688187"/>
                  </a:lnTo>
                  <a:lnTo>
                    <a:pt x="1044956" y="684377"/>
                  </a:lnTo>
                  <a:close/>
                </a:path>
                <a:path w="1301115" h="1290320">
                  <a:moveTo>
                    <a:pt x="1152652" y="581507"/>
                  </a:moveTo>
                  <a:lnTo>
                    <a:pt x="1093914" y="520547"/>
                  </a:lnTo>
                  <a:lnTo>
                    <a:pt x="1089025" y="515467"/>
                  </a:lnTo>
                  <a:lnTo>
                    <a:pt x="1080046" y="507847"/>
                  </a:lnTo>
                  <a:lnTo>
                    <a:pt x="1071029" y="501497"/>
                  </a:lnTo>
                  <a:lnTo>
                    <a:pt x="1061999" y="497687"/>
                  </a:lnTo>
                  <a:lnTo>
                    <a:pt x="1052957" y="496417"/>
                  </a:lnTo>
                  <a:lnTo>
                    <a:pt x="1044016" y="496417"/>
                  </a:lnTo>
                  <a:lnTo>
                    <a:pt x="1008126" y="523087"/>
                  </a:lnTo>
                  <a:lnTo>
                    <a:pt x="998474" y="557377"/>
                  </a:lnTo>
                  <a:lnTo>
                    <a:pt x="949071" y="506577"/>
                  </a:lnTo>
                  <a:lnTo>
                    <a:pt x="932180" y="523087"/>
                  </a:lnTo>
                  <a:lnTo>
                    <a:pt x="1068705" y="662787"/>
                  </a:lnTo>
                  <a:lnTo>
                    <a:pt x="1085596" y="646277"/>
                  </a:lnTo>
                  <a:lnTo>
                    <a:pt x="1012444" y="571347"/>
                  </a:lnTo>
                  <a:lnTo>
                    <a:pt x="1013587" y="563727"/>
                  </a:lnTo>
                  <a:lnTo>
                    <a:pt x="1034034" y="526897"/>
                  </a:lnTo>
                  <a:lnTo>
                    <a:pt x="1038225" y="523087"/>
                  </a:lnTo>
                  <a:lnTo>
                    <a:pt x="1046353" y="520547"/>
                  </a:lnTo>
                  <a:lnTo>
                    <a:pt x="1050290" y="520547"/>
                  </a:lnTo>
                  <a:lnTo>
                    <a:pt x="1054227" y="521817"/>
                  </a:lnTo>
                  <a:lnTo>
                    <a:pt x="1057910" y="521817"/>
                  </a:lnTo>
                  <a:lnTo>
                    <a:pt x="1061974" y="524357"/>
                  </a:lnTo>
                  <a:lnTo>
                    <a:pt x="1066419" y="528167"/>
                  </a:lnTo>
                  <a:lnTo>
                    <a:pt x="1070991" y="531977"/>
                  </a:lnTo>
                  <a:lnTo>
                    <a:pt x="1075436" y="535787"/>
                  </a:lnTo>
                  <a:lnTo>
                    <a:pt x="1080008" y="540867"/>
                  </a:lnTo>
                  <a:lnTo>
                    <a:pt x="1135761" y="596747"/>
                  </a:lnTo>
                  <a:lnTo>
                    <a:pt x="1152652" y="581507"/>
                  </a:lnTo>
                  <a:close/>
                </a:path>
                <a:path w="1301115" h="1290320">
                  <a:moveTo>
                    <a:pt x="1300861" y="0"/>
                  </a:moveTo>
                  <a:lnTo>
                    <a:pt x="1129792" y="14732"/>
                  </a:lnTo>
                  <a:lnTo>
                    <a:pt x="1112520" y="35433"/>
                  </a:lnTo>
                  <a:lnTo>
                    <a:pt x="1114640" y="42659"/>
                  </a:lnTo>
                  <a:lnTo>
                    <a:pt x="1119225" y="48310"/>
                  </a:lnTo>
                  <a:lnTo>
                    <a:pt x="1125601" y="51854"/>
                  </a:lnTo>
                  <a:lnTo>
                    <a:pt x="1133094" y="52705"/>
                  </a:lnTo>
                  <a:lnTo>
                    <a:pt x="1228953" y="44424"/>
                  </a:lnTo>
                  <a:lnTo>
                    <a:pt x="45008" y="1218438"/>
                  </a:lnTo>
                  <a:lnTo>
                    <a:pt x="54229" y="1122553"/>
                  </a:lnTo>
                  <a:lnTo>
                    <a:pt x="36957" y="1101852"/>
                  </a:lnTo>
                  <a:lnTo>
                    <a:pt x="29464" y="1102626"/>
                  </a:lnTo>
                  <a:lnTo>
                    <a:pt x="23075" y="1106093"/>
                  </a:lnTo>
                  <a:lnTo>
                    <a:pt x="18453" y="1111732"/>
                  </a:lnTo>
                  <a:lnTo>
                    <a:pt x="16256" y="1118997"/>
                  </a:lnTo>
                  <a:lnTo>
                    <a:pt x="0" y="1289812"/>
                  </a:lnTo>
                  <a:lnTo>
                    <a:pt x="85471" y="1282446"/>
                  </a:lnTo>
                  <a:lnTo>
                    <a:pt x="170942" y="1275080"/>
                  </a:lnTo>
                  <a:lnTo>
                    <a:pt x="178231" y="1272908"/>
                  </a:lnTo>
                  <a:lnTo>
                    <a:pt x="183921" y="1268310"/>
                  </a:lnTo>
                  <a:lnTo>
                    <a:pt x="187477" y="1261922"/>
                  </a:lnTo>
                  <a:lnTo>
                    <a:pt x="188341" y="1254379"/>
                  </a:lnTo>
                  <a:lnTo>
                    <a:pt x="186207" y="1247165"/>
                  </a:lnTo>
                  <a:lnTo>
                    <a:pt x="181610" y="1241513"/>
                  </a:lnTo>
                  <a:lnTo>
                    <a:pt x="175196" y="1237970"/>
                  </a:lnTo>
                  <a:lnTo>
                    <a:pt x="167640" y="1237107"/>
                  </a:lnTo>
                  <a:lnTo>
                    <a:pt x="71907" y="1245400"/>
                  </a:lnTo>
                  <a:lnTo>
                    <a:pt x="1255750" y="71475"/>
                  </a:lnTo>
                  <a:lnTo>
                    <a:pt x="1246632" y="167259"/>
                  </a:lnTo>
                  <a:lnTo>
                    <a:pt x="1247406" y="174752"/>
                  </a:lnTo>
                  <a:lnTo>
                    <a:pt x="1250911" y="181140"/>
                  </a:lnTo>
                  <a:lnTo>
                    <a:pt x="1256550" y="185762"/>
                  </a:lnTo>
                  <a:lnTo>
                    <a:pt x="1263777" y="187960"/>
                  </a:lnTo>
                  <a:lnTo>
                    <a:pt x="1271333" y="187198"/>
                  </a:lnTo>
                  <a:lnTo>
                    <a:pt x="1277759" y="183730"/>
                  </a:lnTo>
                  <a:lnTo>
                    <a:pt x="1282395" y="178092"/>
                  </a:lnTo>
                  <a:lnTo>
                    <a:pt x="1284605" y="170815"/>
                  </a:lnTo>
                  <a:lnTo>
                    <a:pt x="1300149" y="7366"/>
                  </a:lnTo>
                  <a:lnTo>
                    <a:pt x="130086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4346" y="1356486"/>
              <a:ext cx="1692275" cy="117703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199122" y="1200403"/>
              <a:ext cx="589280" cy="588645"/>
            </a:xfrm>
            <a:custGeom>
              <a:avLst/>
              <a:gdLst/>
              <a:ahLst/>
              <a:cxnLst/>
              <a:rect l="l" t="t" r="r" b="b"/>
              <a:pathLst>
                <a:path w="589279" h="588644">
                  <a:moveTo>
                    <a:pt x="309625" y="0"/>
                  </a:moveTo>
                  <a:lnTo>
                    <a:pt x="0" y="302387"/>
                  </a:lnTo>
                  <a:lnTo>
                    <a:pt x="279526" y="588645"/>
                  </a:lnTo>
                  <a:lnTo>
                    <a:pt x="589152" y="286258"/>
                  </a:lnTo>
                  <a:lnTo>
                    <a:pt x="309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0704" y="1457833"/>
              <a:ext cx="259588" cy="188594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4539" y="1224914"/>
            <a:ext cx="404060" cy="9258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74266" y="1382267"/>
            <a:ext cx="1218183" cy="484631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90787" y="1284858"/>
            <a:ext cx="431552" cy="8204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69842" y="1484630"/>
            <a:ext cx="874776" cy="349758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10"/>
              </a:spcBef>
              <a:tabLst>
                <a:tab pos="2501900" algn="l"/>
              </a:tabLst>
            </a:pPr>
            <a:r>
              <a:rPr dirty="0"/>
              <a:t>𝑎𝑟𝑒𝑎</a:t>
            </a:r>
            <a:r>
              <a:rPr dirty="0" spc="190"/>
              <a:t> </a:t>
            </a:r>
            <a:r>
              <a:rPr dirty="0" baseline="2314" sz="3600">
                <a:solidFill>
                  <a:srgbClr val="000000"/>
                </a:solidFill>
              </a:rPr>
              <a:t>=</a:t>
            </a:r>
            <a:r>
              <a:rPr dirty="0" baseline="2314" sz="3600" spc="217">
                <a:solidFill>
                  <a:srgbClr val="000000"/>
                </a:solidFill>
              </a:rPr>
              <a:t> </a:t>
            </a:r>
            <a:r>
              <a:rPr dirty="0" baseline="2314" sz="3600" spc="-15"/>
              <a:t>𝑓𝑟𝑜𝑛𝑡𝑎𝑔𝑒</a:t>
            </a:r>
            <a:r>
              <a:rPr dirty="0" baseline="2314" sz="3600"/>
              <a:t>	</a:t>
            </a:r>
            <a:r>
              <a:rPr dirty="0" baseline="2314" sz="3600">
                <a:solidFill>
                  <a:srgbClr val="000000"/>
                </a:solidFill>
              </a:rPr>
              <a:t>×</a:t>
            </a:r>
            <a:r>
              <a:rPr dirty="0" baseline="2314" sz="3600" spc="660">
                <a:solidFill>
                  <a:srgbClr val="000000"/>
                </a:solidFill>
              </a:rPr>
              <a:t> </a:t>
            </a:r>
            <a:r>
              <a:rPr dirty="0" baseline="2314" sz="3600" spc="-15"/>
              <a:t>𝑑𝑒𝑝𝑡ℎ</a:t>
            </a:r>
            <a:endParaRPr baseline="2314" sz="3600"/>
          </a:p>
          <a:p>
            <a:pPr marL="86995">
              <a:lnSpc>
                <a:spcPct val="100000"/>
              </a:lnSpc>
              <a:spcBef>
                <a:spcPts val="1610"/>
              </a:spcBef>
            </a:pPr>
            <a:r>
              <a:rPr dirty="0"/>
              <a:t>𝑥</a:t>
            </a:r>
            <a:r>
              <a:rPr dirty="0" baseline="-16339" sz="2550"/>
              <a:t>3</a:t>
            </a:r>
            <a:r>
              <a:rPr dirty="0" baseline="-16339" sz="2550" spc="555"/>
              <a:t> </a:t>
            </a:r>
            <a:r>
              <a:rPr dirty="0" sz="2400">
                <a:solidFill>
                  <a:srgbClr val="000000"/>
                </a:solidFill>
              </a:rPr>
              <a:t>=</a:t>
            </a:r>
            <a:r>
              <a:rPr dirty="0" sz="2400" spc="175">
                <a:solidFill>
                  <a:srgbClr val="000000"/>
                </a:solidFill>
              </a:rPr>
              <a:t> </a:t>
            </a:r>
            <a:r>
              <a:rPr dirty="0" sz="2400" spc="-20"/>
              <a:t>𝑥</a:t>
            </a:r>
            <a:r>
              <a:rPr dirty="0" baseline="-16339" sz="2550" spc="-30"/>
              <a:t>1</a:t>
            </a:r>
            <a:r>
              <a:rPr dirty="0" sz="2400" spc="-20"/>
              <a:t>𝑥</a:t>
            </a:r>
            <a:r>
              <a:rPr dirty="0" baseline="-16339" sz="2550" spc="-30"/>
              <a:t>2</a:t>
            </a:r>
            <a:endParaRPr baseline="-16339" sz="2550"/>
          </a:p>
        </p:txBody>
      </p:sp>
      <p:sp>
        <p:nvSpPr>
          <p:cNvPr id="22" name="object 22" descr=""/>
          <p:cNvSpPr/>
          <p:nvPr/>
        </p:nvSpPr>
        <p:spPr>
          <a:xfrm>
            <a:off x="630821" y="3734942"/>
            <a:ext cx="195580" cy="52705"/>
          </a:xfrm>
          <a:custGeom>
            <a:avLst/>
            <a:gdLst/>
            <a:ahLst/>
            <a:cxnLst/>
            <a:rect l="l" t="t" r="r" b="b"/>
            <a:pathLst>
              <a:path w="195580" h="52704">
                <a:moveTo>
                  <a:pt x="168109" y="0"/>
                </a:moveTo>
                <a:lnTo>
                  <a:pt x="162433" y="6476"/>
                </a:lnTo>
                <a:lnTo>
                  <a:pt x="179552" y="21335"/>
                </a:lnTo>
                <a:lnTo>
                  <a:pt x="0" y="21335"/>
                </a:lnTo>
                <a:lnTo>
                  <a:pt x="0" y="31368"/>
                </a:lnTo>
                <a:lnTo>
                  <a:pt x="179552" y="31368"/>
                </a:lnTo>
                <a:lnTo>
                  <a:pt x="162433" y="46227"/>
                </a:lnTo>
                <a:lnTo>
                  <a:pt x="168109" y="52704"/>
                </a:lnTo>
                <a:lnTo>
                  <a:pt x="194957" y="29463"/>
                </a:lnTo>
                <a:lnTo>
                  <a:pt x="194957" y="23240"/>
                </a:lnTo>
                <a:lnTo>
                  <a:pt x="168109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21640" y="3596640"/>
            <a:ext cx="6178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731" sz="3600" spc="97">
                <a:latin typeface="Cambria Math"/>
                <a:cs typeface="Cambria Math"/>
              </a:rPr>
              <a:t>𝑓</a:t>
            </a:r>
            <a:r>
              <a:rPr dirty="0" sz="1700" spc="65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700" spc="65">
                <a:solidFill>
                  <a:srgbClr val="4285F4"/>
                </a:solidFill>
                <a:latin typeface="Cambria Math"/>
                <a:cs typeface="Cambria Math"/>
              </a:rPr>
              <a:t>,𝑏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048143" y="3600830"/>
            <a:ext cx="349250" cy="297815"/>
            <a:chOff x="1048143" y="3600830"/>
            <a:chExt cx="349250" cy="297815"/>
          </a:xfrm>
        </p:grpSpPr>
        <p:sp>
          <p:nvSpPr>
            <p:cNvPr id="25" name="object 25" descr=""/>
            <p:cNvSpPr/>
            <p:nvPr/>
          </p:nvSpPr>
          <p:spPr>
            <a:xfrm>
              <a:off x="1048143" y="3616197"/>
              <a:ext cx="349250" cy="282575"/>
            </a:xfrm>
            <a:custGeom>
              <a:avLst/>
              <a:gdLst/>
              <a:ahLst/>
              <a:cxnLst/>
              <a:rect l="l" t="t" r="r" b="b"/>
              <a:pathLst>
                <a:path w="349250" h="282575">
                  <a:moveTo>
                    <a:pt x="259067" y="0"/>
                  </a:moveTo>
                  <a:lnTo>
                    <a:pt x="255130" y="11429"/>
                  </a:lnTo>
                  <a:lnTo>
                    <a:pt x="271437" y="18522"/>
                  </a:lnTo>
                  <a:lnTo>
                    <a:pt x="285483" y="28352"/>
                  </a:lnTo>
                  <a:lnTo>
                    <a:pt x="314026" y="73852"/>
                  </a:lnTo>
                  <a:lnTo>
                    <a:pt x="322408" y="115623"/>
                  </a:lnTo>
                  <a:lnTo>
                    <a:pt x="323456" y="139699"/>
                  </a:lnTo>
                  <a:lnTo>
                    <a:pt x="322408" y="164633"/>
                  </a:lnTo>
                  <a:lnTo>
                    <a:pt x="314026" y="207547"/>
                  </a:lnTo>
                  <a:lnTo>
                    <a:pt x="285530" y="253811"/>
                  </a:lnTo>
                  <a:lnTo>
                    <a:pt x="255511" y="270840"/>
                  </a:lnTo>
                  <a:lnTo>
                    <a:pt x="259067" y="282308"/>
                  </a:lnTo>
                  <a:lnTo>
                    <a:pt x="297611" y="264233"/>
                  </a:lnTo>
                  <a:lnTo>
                    <a:pt x="325869" y="232917"/>
                  </a:lnTo>
                  <a:lnTo>
                    <a:pt x="343300" y="191119"/>
                  </a:lnTo>
                  <a:lnTo>
                    <a:pt x="349110" y="141223"/>
                  </a:lnTo>
                  <a:lnTo>
                    <a:pt x="347657" y="115339"/>
                  </a:lnTo>
                  <a:lnTo>
                    <a:pt x="336037" y="69429"/>
                  </a:lnTo>
                  <a:lnTo>
                    <a:pt x="312966" y="32093"/>
                  </a:lnTo>
                  <a:lnTo>
                    <a:pt x="279542" y="7379"/>
                  </a:lnTo>
                  <a:lnTo>
                    <a:pt x="259067" y="0"/>
                  </a:lnTo>
                  <a:close/>
                </a:path>
                <a:path w="349250" h="282575">
                  <a:moveTo>
                    <a:pt x="90030" y="0"/>
                  </a:moveTo>
                  <a:lnTo>
                    <a:pt x="51617" y="18081"/>
                  </a:lnTo>
                  <a:lnTo>
                    <a:pt x="23291" y="49402"/>
                  </a:lnTo>
                  <a:lnTo>
                    <a:pt x="5821" y="91408"/>
                  </a:lnTo>
                  <a:lnTo>
                    <a:pt x="0" y="141223"/>
                  </a:lnTo>
                  <a:lnTo>
                    <a:pt x="1450" y="167177"/>
                  </a:lnTo>
                  <a:lnTo>
                    <a:pt x="13056" y="213036"/>
                  </a:lnTo>
                  <a:lnTo>
                    <a:pt x="36093" y="250232"/>
                  </a:lnTo>
                  <a:lnTo>
                    <a:pt x="69501" y="274923"/>
                  </a:lnTo>
                  <a:lnTo>
                    <a:pt x="90030" y="282308"/>
                  </a:lnTo>
                  <a:lnTo>
                    <a:pt x="93611" y="270840"/>
                  </a:lnTo>
                  <a:lnTo>
                    <a:pt x="77521" y="263722"/>
                  </a:lnTo>
                  <a:lnTo>
                    <a:pt x="63636" y="253811"/>
                  </a:lnTo>
                  <a:lnTo>
                    <a:pt x="35156" y="207547"/>
                  </a:lnTo>
                  <a:lnTo>
                    <a:pt x="26788" y="164633"/>
                  </a:lnTo>
                  <a:lnTo>
                    <a:pt x="25742" y="139699"/>
                  </a:lnTo>
                  <a:lnTo>
                    <a:pt x="26788" y="115623"/>
                  </a:lnTo>
                  <a:lnTo>
                    <a:pt x="35156" y="73852"/>
                  </a:lnTo>
                  <a:lnTo>
                    <a:pt x="63749" y="28352"/>
                  </a:lnTo>
                  <a:lnTo>
                    <a:pt x="94056" y="11429"/>
                  </a:lnTo>
                  <a:lnTo>
                    <a:pt x="90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5646" y="3600830"/>
              <a:ext cx="150355" cy="73278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108392" y="3529584"/>
            <a:ext cx="40392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00050" algn="l"/>
                <a:tab pos="2802890" algn="l"/>
              </a:tabLst>
            </a:pPr>
            <a:r>
              <a:rPr dirty="0" sz="24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5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4285F4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4285F4"/>
                </a:solidFill>
                <a:latin typeface="Cambria Math"/>
                <a:cs typeface="Cambria Math"/>
              </a:rPr>
              <a:t>1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7973" sz="2550" spc="46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+</a:t>
            </a:r>
            <a:r>
              <a:rPr dirty="0" sz="2400" spc="2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4285F4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4285F4"/>
                </a:solidFill>
                <a:latin typeface="Cambria Math"/>
                <a:cs typeface="Cambria Math"/>
              </a:rPr>
              <a:t>2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7973" sz="2550" spc="46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FF9300"/>
                </a:solidFill>
                <a:latin typeface="Cambria Math"/>
                <a:cs typeface="Cambria Math"/>
              </a:rPr>
              <a:t>+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4285F4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4285F4"/>
                </a:solidFill>
                <a:latin typeface="Cambria Math"/>
                <a:cs typeface="Cambria Math"/>
              </a:rPr>
              <a:t>3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3</a:t>
            </a:r>
            <a:r>
              <a:rPr dirty="0" baseline="-17973" sz="2550" spc="48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4981" y="3090164"/>
            <a:ext cx="439707" cy="14605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6812" y="3020567"/>
            <a:ext cx="1055128" cy="22390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93924" y="3897833"/>
            <a:ext cx="384938" cy="8890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59101" y="3897833"/>
            <a:ext cx="385037" cy="8890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39586" y="3878389"/>
            <a:ext cx="384814" cy="8890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61076" y="3678554"/>
            <a:ext cx="1428242" cy="3429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66965" y="3689730"/>
            <a:ext cx="1158748" cy="510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22935" marR="5080" indent="152400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Practical</a:t>
            </a:r>
            <a:r>
              <a:rPr dirty="0" sz="3950" spc="4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Tips</a:t>
            </a:r>
            <a:r>
              <a:rPr dirty="0" sz="3950" spc="30">
                <a:solidFill>
                  <a:srgbClr val="0070EA"/>
                </a:solidFill>
              </a:rPr>
              <a:t> </a:t>
            </a:r>
            <a:r>
              <a:rPr dirty="0" sz="3950" spc="-25">
                <a:solidFill>
                  <a:srgbClr val="0070EA"/>
                </a:solidFill>
              </a:rPr>
              <a:t>for </a:t>
            </a: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5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</a:t>
            </a:r>
            <a:endParaRPr sz="39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55185" rIns="0" bIns="0" rtlCol="0" vert="horz">
            <a:spAutoFit/>
          </a:bodyPr>
          <a:lstStyle/>
          <a:p>
            <a:pPr marL="330835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solidFill>
                  <a:srgbClr val="000000"/>
                </a:solidFill>
                <a:latin typeface="Verdana"/>
                <a:cs typeface="Verdana"/>
              </a:rPr>
              <a:t>Polynomial</a:t>
            </a:r>
            <a:r>
              <a:rPr dirty="0" sz="3600" spc="-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000000"/>
                </a:solidFill>
                <a:latin typeface="Verdana"/>
                <a:cs typeface="Verdana"/>
              </a:rPr>
              <a:t>Regression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9936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 sz="3000"/>
              <a:t>Polynomial</a:t>
            </a:r>
            <a:r>
              <a:rPr dirty="0" sz="3000" spc="-20"/>
              <a:t> </a:t>
            </a:r>
            <a:r>
              <a:rPr dirty="0" sz="3000" spc="-10"/>
              <a:t>regression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78636" y="1390650"/>
            <a:ext cx="7732395" cy="2065655"/>
            <a:chOff x="1278636" y="1390650"/>
            <a:chExt cx="7732395" cy="2065655"/>
          </a:xfrm>
        </p:grpSpPr>
        <p:sp>
          <p:nvSpPr>
            <p:cNvPr id="4" name="object 4" descr=""/>
            <p:cNvSpPr/>
            <p:nvPr/>
          </p:nvSpPr>
          <p:spPr>
            <a:xfrm>
              <a:off x="1278636" y="1944497"/>
              <a:ext cx="3145155" cy="1511300"/>
            </a:xfrm>
            <a:custGeom>
              <a:avLst/>
              <a:gdLst/>
              <a:ahLst/>
              <a:cxnLst/>
              <a:rect l="l" t="t" r="r" b="b"/>
              <a:pathLst>
                <a:path w="3145154" h="1511300">
                  <a:moveTo>
                    <a:pt x="34925" y="1409700"/>
                  </a:moveTo>
                  <a:lnTo>
                    <a:pt x="0" y="1409700"/>
                  </a:lnTo>
                  <a:lnTo>
                    <a:pt x="0" y="1511300"/>
                  </a:lnTo>
                  <a:lnTo>
                    <a:pt x="34925" y="1511300"/>
                  </a:lnTo>
                  <a:lnTo>
                    <a:pt x="34925" y="1409700"/>
                  </a:lnTo>
                  <a:close/>
                </a:path>
                <a:path w="3145154" h="1511300">
                  <a:moveTo>
                    <a:pt x="38226" y="1397000"/>
                  </a:moveTo>
                  <a:lnTo>
                    <a:pt x="2285" y="1397000"/>
                  </a:lnTo>
                  <a:lnTo>
                    <a:pt x="507" y="1409700"/>
                  </a:lnTo>
                  <a:lnTo>
                    <a:pt x="36067" y="1409700"/>
                  </a:lnTo>
                  <a:lnTo>
                    <a:pt x="38226" y="1397000"/>
                  </a:lnTo>
                  <a:close/>
                </a:path>
                <a:path w="3145154" h="1511300">
                  <a:moveTo>
                    <a:pt x="49656" y="1371600"/>
                  </a:moveTo>
                  <a:lnTo>
                    <a:pt x="9270" y="1371600"/>
                  </a:lnTo>
                  <a:lnTo>
                    <a:pt x="4952" y="1384300"/>
                  </a:lnTo>
                  <a:lnTo>
                    <a:pt x="2539" y="1397000"/>
                  </a:lnTo>
                  <a:lnTo>
                    <a:pt x="37972" y="1397000"/>
                  </a:lnTo>
                  <a:lnTo>
                    <a:pt x="42290" y="1384300"/>
                  </a:lnTo>
                  <a:lnTo>
                    <a:pt x="45592" y="1384300"/>
                  </a:lnTo>
                  <a:lnTo>
                    <a:pt x="49656" y="1371600"/>
                  </a:lnTo>
                  <a:close/>
                </a:path>
                <a:path w="3145154" h="1511300">
                  <a:moveTo>
                    <a:pt x="52323" y="1358900"/>
                  </a:moveTo>
                  <a:lnTo>
                    <a:pt x="17144" y="1358900"/>
                  </a:lnTo>
                  <a:lnTo>
                    <a:pt x="13207" y="1371600"/>
                  </a:lnTo>
                  <a:lnTo>
                    <a:pt x="50164" y="1371600"/>
                  </a:lnTo>
                  <a:lnTo>
                    <a:pt x="52323" y="1358900"/>
                  </a:lnTo>
                  <a:close/>
                </a:path>
                <a:path w="3145154" h="1511300">
                  <a:moveTo>
                    <a:pt x="58292" y="1346200"/>
                  </a:moveTo>
                  <a:lnTo>
                    <a:pt x="18668" y="1346200"/>
                  </a:lnTo>
                  <a:lnTo>
                    <a:pt x="16509" y="1358900"/>
                  </a:lnTo>
                  <a:lnTo>
                    <a:pt x="56133" y="1358900"/>
                  </a:lnTo>
                  <a:lnTo>
                    <a:pt x="58292" y="1346200"/>
                  </a:lnTo>
                  <a:close/>
                </a:path>
                <a:path w="3145154" h="1511300">
                  <a:moveTo>
                    <a:pt x="79755" y="1295400"/>
                  </a:moveTo>
                  <a:lnTo>
                    <a:pt x="36956" y="1295400"/>
                  </a:lnTo>
                  <a:lnTo>
                    <a:pt x="32892" y="1308100"/>
                  </a:lnTo>
                  <a:lnTo>
                    <a:pt x="28955" y="1320800"/>
                  </a:lnTo>
                  <a:lnTo>
                    <a:pt x="24891" y="1333500"/>
                  </a:lnTo>
                  <a:lnTo>
                    <a:pt x="24256" y="1333500"/>
                  </a:lnTo>
                  <a:lnTo>
                    <a:pt x="22097" y="1346200"/>
                  </a:lnTo>
                  <a:lnTo>
                    <a:pt x="57657" y="1346200"/>
                  </a:lnTo>
                  <a:lnTo>
                    <a:pt x="65531" y="1320800"/>
                  </a:lnTo>
                  <a:lnTo>
                    <a:pt x="65404" y="1320800"/>
                  </a:lnTo>
                  <a:lnTo>
                    <a:pt x="69468" y="1308100"/>
                  </a:lnTo>
                  <a:lnTo>
                    <a:pt x="76200" y="1308100"/>
                  </a:lnTo>
                  <a:lnTo>
                    <a:pt x="79755" y="1295400"/>
                  </a:lnTo>
                  <a:close/>
                </a:path>
                <a:path w="3145154" h="1511300">
                  <a:moveTo>
                    <a:pt x="72643" y="1308100"/>
                  </a:moveTo>
                  <a:lnTo>
                    <a:pt x="69468" y="1308100"/>
                  </a:lnTo>
                  <a:lnTo>
                    <a:pt x="68579" y="1320800"/>
                  </a:lnTo>
                  <a:lnTo>
                    <a:pt x="72643" y="1308100"/>
                  </a:lnTo>
                  <a:close/>
                </a:path>
                <a:path w="3145154" h="1511300">
                  <a:moveTo>
                    <a:pt x="85597" y="1282700"/>
                  </a:moveTo>
                  <a:lnTo>
                    <a:pt x="45973" y="1282700"/>
                  </a:lnTo>
                  <a:lnTo>
                    <a:pt x="42290" y="1295400"/>
                  </a:lnTo>
                  <a:lnTo>
                    <a:pt x="82422" y="1295400"/>
                  </a:lnTo>
                  <a:lnTo>
                    <a:pt x="85597" y="1282700"/>
                  </a:lnTo>
                  <a:close/>
                </a:path>
                <a:path w="3145154" h="1511300">
                  <a:moveTo>
                    <a:pt x="90931" y="1270000"/>
                  </a:moveTo>
                  <a:lnTo>
                    <a:pt x="53085" y="1270000"/>
                  </a:lnTo>
                  <a:lnTo>
                    <a:pt x="49910" y="1282700"/>
                  </a:lnTo>
                  <a:lnTo>
                    <a:pt x="87248" y="1282700"/>
                  </a:lnTo>
                  <a:lnTo>
                    <a:pt x="90931" y="1270000"/>
                  </a:lnTo>
                  <a:close/>
                </a:path>
                <a:path w="3145154" h="1511300">
                  <a:moveTo>
                    <a:pt x="97789" y="1257300"/>
                  </a:moveTo>
                  <a:lnTo>
                    <a:pt x="58673" y="1257300"/>
                  </a:lnTo>
                  <a:lnTo>
                    <a:pt x="54990" y="1270000"/>
                  </a:lnTo>
                  <a:lnTo>
                    <a:pt x="93852" y="1270000"/>
                  </a:lnTo>
                  <a:lnTo>
                    <a:pt x="97789" y="1257300"/>
                  </a:lnTo>
                  <a:close/>
                </a:path>
                <a:path w="3145154" h="1511300">
                  <a:moveTo>
                    <a:pt x="101726" y="1244600"/>
                  </a:moveTo>
                  <a:lnTo>
                    <a:pt x="63880" y="1244600"/>
                  </a:lnTo>
                  <a:lnTo>
                    <a:pt x="60197" y="1257300"/>
                  </a:lnTo>
                  <a:lnTo>
                    <a:pt x="98043" y="1257300"/>
                  </a:lnTo>
                  <a:lnTo>
                    <a:pt x="101726" y="1244600"/>
                  </a:lnTo>
                  <a:close/>
                </a:path>
                <a:path w="3145154" h="1511300">
                  <a:moveTo>
                    <a:pt x="81152" y="1206500"/>
                  </a:moveTo>
                  <a:lnTo>
                    <a:pt x="70357" y="1231900"/>
                  </a:lnTo>
                  <a:lnTo>
                    <a:pt x="70103" y="1231900"/>
                  </a:lnTo>
                  <a:lnTo>
                    <a:pt x="66547" y="1244600"/>
                  </a:lnTo>
                  <a:lnTo>
                    <a:pt x="101600" y="1244600"/>
                  </a:lnTo>
                  <a:lnTo>
                    <a:pt x="112394" y="1231900"/>
                  </a:lnTo>
                  <a:lnTo>
                    <a:pt x="115823" y="1219200"/>
                  </a:lnTo>
                  <a:lnTo>
                    <a:pt x="80644" y="1219200"/>
                  </a:lnTo>
                  <a:lnTo>
                    <a:pt x="81152" y="1206500"/>
                  </a:lnTo>
                  <a:close/>
                </a:path>
                <a:path w="3145154" h="1511300">
                  <a:moveTo>
                    <a:pt x="129158" y="1193800"/>
                  </a:moveTo>
                  <a:lnTo>
                    <a:pt x="87122" y="1193800"/>
                  </a:lnTo>
                  <a:lnTo>
                    <a:pt x="80644" y="1219200"/>
                  </a:lnTo>
                  <a:lnTo>
                    <a:pt x="115823" y="1219200"/>
                  </a:lnTo>
                  <a:lnTo>
                    <a:pt x="119252" y="1206500"/>
                  </a:lnTo>
                  <a:lnTo>
                    <a:pt x="124459" y="1206500"/>
                  </a:lnTo>
                  <a:lnTo>
                    <a:pt x="129158" y="1193800"/>
                  </a:lnTo>
                  <a:close/>
                </a:path>
                <a:path w="3145154" h="1511300">
                  <a:moveTo>
                    <a:pt x="123189" y="1206500"/>
                  </a:moveTo>
                  <a:lnTo>
                    <a:pt x="119252" y="1206500"/>
                  </a:lnTo>
                  <a:lnTo>
                    <a:pt x="117855" y="1219200"/>
                  </a:lnTo>
                  <a:lnTo>
                    <a:pt x="123189" y="1206500"/>
                  </a:lnTo>
                  <a:close/>
                </a:path>
                <a:path w="3145154" h="1511300">
                  <a:moveTo>
                    <a:pt x="93979" y="1181100"/>
                  </a:moveTo>
                  <a:lnTo>
                    <a:pt x="88518" y="1193800"/>
                  </a:lnTo>
                  <a:lnTo>
                    <a:pt x="92709" y="1193800"/>
                  </a:lnTo>
                  <a:lnTo>
                    <a:pt x="93979" y="1181100"/>
                  </a:lnTo>
                  <a:close/>
                </a:path>
                <a:path w="3145154" h="1511300">
                  <a:moveTo>
                    <a:pt x="134492" y="1181100"/>
                  </a:moveTo>
                  <a:lnTo>
                    <a:pt x="97408" y="1181100"/>
                  </a:lnTo>
                  <a:lnTo>
                    <a:pt x="92709" y="1193800"/>
                  </a:lnTo>
                  <a:lnTo>
                    <a:pt x="132841" y="1193800"/>
                  </a:lnTo>
                  <a:lnTo>
                    <a:pt x="134492" y="1181100"/>
                  </a:lnTo>
                  <a:close/>
                </a:path>
                <a:path w="3145154" h="1511300">
                  <a:moveTo>
                    <a:pt x="143128" y="1168400"/>
                  </a:moveTo>
                  <a:lnTo>
                    <a:pt x="104520" y="1168400"/>
                  </a:lnTo>
                  <a:lnTo>
                    <a:pt x="99059" y="1181100"/>
                  </a:lnTo>
                  <a:lnTo>
                    <a:pt x="137032" y="1181100"/>
                  </a:lnTo>
                  <a:lnTo>
                    <a:pt x="143128" y="1168400"/>
                  </a:lnTo>
                  <a:close/>
                </a:path>
                <a:path w="3145154" h="1511300">
                  <a:moveTo>
                    <a:pt x="148208" y="1155700"/>
                  </a:moveTo>
                  <a:lnTo>
                    <a:pt x="113664" y="1155700"/>
                  </a:lnTo>
                  <a:lnTo>
                    <a:pt x="107441" y="1168400"/>
                  </a:lnTo>
                  <a:lnTo>
                    <a:pt x="143890" y="1168400"/>
                  </a:lnTo>
                  <a:lnTo>
                    <a:pt x="148208" y="1155700"/>
                  </a:lnTo>
                  <a:close/>
                </a:path>
                <a:path w="3145154" h="1511300">
                  <a:moveTo>
                    <a:pt x="153669" y="1155700"/>
                  </a:moveTo>
                  <a:lnTo>
                    <a:pt x="148208" y="1155700"/>
                  </a:lnTo>
                  <a:lnTo>
                    <a:pt x="147827" y="1168400"/>
                  </a:lnTo>
                  <a:lnTo>
                    <a:pt x="153669" y="1155700"/>
                  </a:lnTo>
                  <a:close/>
                </a:path>
                <a:path w="3145154" h="1511300">
                  <a:moveTo>
                    <a:pt x="158114" y="1143000"/>
                  </a:moveTo>
                  <a:lnTo>
                    <a:pt x="117220" y="1143000"/>
                  </a:lnTo>
                  <a:lnTo>
                    <a:pt x="112902" y="1155700"/>
                  </a:lnTo>
                  <a:lnTo>
                    <a:pt x="152653" y="1155700"/>
                  </a:lnTo>
                  <a:lnTo>
                    <a:pt x="158114" y="1143000"/>
                  </a:lnTo>
                  <a:close/>
                </a:path>
                <a:path w="3145154" h="1511300">
                  <a:moveTo>
                    <a:pt x="167766" y="1130300"/>
                  </a:moveTo>
                  <a:lnTo>
                    <a:pt x="123316" y="1130300"/>
                  </a:lnTo>
                  <a:lnTo>
                    <a:pt x="117601" y="1143000"/>
                  </a:lnTo>
                  <a:lnTo>
                    <a:pt x="162432" y="1143000"/>
                  </a:lnTo>
                  <a:lnTo>
                    <a:pt x="167766" y="1130300"/>
                  </a:lnTo>
                  <a:close/>
                </a:path>
                <a:path w="3145154" h="1511300">
                  <a:moveTo>
                    <a:pt x="139445" y="1104900"/>
                  </a:moveTo>
                  <a:lnTo>
                    <a:pt x="133984" y="1117600"/>
                  </a:lnTo>
                  <a:lnTo>
                    <a:pt x="128777" y="1130300"/>
                  </a:lnTo>
                  <a:lnTo>
                    <a:pt x="169290" y="1130300"/>
                  </a:lnTo>
                  <a:lnTo>
                    <a:pt x="175386" y="1117600"/>
                  </a:lnTo>
                  <a:lnTo>
                    <a:pt x="137922" y="1117600"/>
                  </a:lnTo>
                  <a:lnTo>
                    <a:pt x="139445" y="1104900"/>
                  </a:lnTo>
                  <a:close/>
                </a:path>
                <a:path w="3145154" h="1511300">
                  <a:moveTo>
                    <a:pt x="180339" y="1104900"/>
                  </a:moveTo>
                  <a:lnTo>
                    <a:pt x="144017" y="1104900"/>
                  </a:lnTo>
                  <a:lnTo>
                    <a:pt x="137922" y="1117600"/>
                  </a:lnTo>
                  <a:lnTo>
                    <a:pt x="174116" y="1117600"/>
                  </a:lnTo>
                  <a:lnTo>
                    <a:pt x="180339" y="1104900"/>
                  </a:lnTo>
                  <a:close/>
                </a:path>
                <a:path w="3145154" h="1511300">
                  <a:moveTo>
                    <a:pt x="189864" y="1092200"/>
                  </a:moveTo>
                  <a:lnTo>
                    <a:pt x="151383" y="1092200"/>
                  </a:lnTo>
                  <a:lnTo>
                    <a:pt x="145287" y="1104900"/>
                  </a:lnTo>
                  <a:lnTo>
                    <a:pt x="180847" y="1104900"/>
                  </a:lnTo>
                  <a:lnTo>
                    <a:pt x="189864" y="1092200"/>
                  </a:lnTo>
                  <a:close/>
                </a:path>
                <a:path w="3145154" h="1511300">
                  <a:moveTo>
                    <a:pt x="196722" y="1079500"/>
                  </a:moveTo>
                  <a:lnTo>
                    <a:pt x="159892" y="1079500"/>
                  </a:lnTo>
                  <a:lnTo>
                    <a:pt x="150875" y="1092200"/>
                  </a:lnTo>
                  <a:lnTo>
                    <a:pt x="188722" y="1092200"/>
                  </a:lnTo>
                  <a:lnTo>
                    <a:pt x="196722" y="1079500"/>
                  </a:lnTo>
                  <a:close/>
                </a:path>
                <a:path w="3145154" h="1511300">
                  <a:moveTo>
                    <a:pt x="205104" y="1066800"/>
                  </a:moveTo>
                  <a:lnTo>
                    <a:pt x="168909" y="1066800"/>
                  </a:lnTo>
                  <a:lnTo>
                    <a:pt x="160908" y="1079500"/>
                  </a:lnTo>
                  <a:lnTo>
                    <a:pt x="198247" y="1079500"/>
                  </a:lnTo>
                  <a:lnTo>
                    <a:pt x="205104" y="1066800"/>
                  </a:lnTo>
                  <a:close/>
                </a:path>
                <a:path w="3145154" h="1511300">
                  <a:moveTo>
                    <a:pt x="216788" y="1054100"/>
                  </a:moveTo>
                  <a:lnTo>
                    <a:pt x="174116" y="1054100"/>
                  </a:lnTo>
                  <a:lnTo>
                    <a:pt x="167258" y="1066800"/>
                  </a:lnTo>
                  <a:lnTo>
                    <a:pt x="203072" y="1066800"/>
                  </a:lnTo>
                  <a:lnTo>
                    <a:pt x="216788" y="1054100"/>
                  </a:lnTo>
                  <a:close/>
                </a:path>
                <a:path w="3145154" h="1511300">
                  <a:moveTo>
                    <a:pt x="189864" y="1028700"/>
                  </a:moveTo>
                  <a:lnTo>
                    <a:pt x="176148" y="1054100"/>
                  </a:lnTo>
                  <a:lnTo>
                    <a:pt x="218439" y="1054100"/>
                  </a:lnTo>
                  <a:lnTo>
                    <a:pt x="226313" y="1041400"/>
                  </a:lnTo>
                  <a:lnTo>
                    <a:pt x="188213" y="1041400"/>
                  </a:lnTo>
                  <a:lnTo>
                    <a:pt x="189864" y="1028700"/>
                  </a:lnTo>
                  <a:close/>
                </a:path>
                <a:path w="3145154" h="1511300">
                  <a:moveTo>
                    <a:pt x="239648" y="1016000"/>
                  </a:moveTo>
                  <a:lnTo>
                    <a:pt x="196087" y="1016000"/>
                  </a:lnTo>
                  <a:lnTo>
                    <a:pt x="188213" y="1041400"/>
                  </a:lnTo>
                  <a:lnTo>
                    <a:pt x="225170" y="1041400"/>
                  </a:lnTo>
                  <a:lnTo>
                    <a:pt x="239648" y="1016000"/>
                  </a:lnTo>
                  <a:close/>
                </a:path>
                <a:path w="3145154" h="1511300">
                  <a:moveTo>
                    <a:pt x="252475" y="1003300"/>
                  </a:moveTo>
                  <a:lnTo>
                    <a:pt x="211581" y="1003300"/>
                  </a:lnTo>
                  <a:lnTo>
                    <a:pt x="197103" y="1016000"/>
                  </a:lnTo>
                  <a:lnTo>
                    <a:pt x="239648" y="1016000"/>
                  </a:lnTo>
                  <a:lnTo>
                    <a:pt x="238125" y="1028700"/>
                  </a:lnTo>
                  <a:lnTo>
                    <a:pt x="252475" y="1003300"/>
                  </a:lnTo>
                  <a:close/>
                </a:path>
                <a:path w="3145154" h="1511300">
                  <a:moveTo>
                    <a:pt x="268097" y="990600"/>
                  </a:moveTo>
                  <a:lnTo>
                    <a:pt x="227456" y="990600"/>
                  </a:lnTo>
                  <a:lnTo>
                    <a:pt x="213105" y="1003300"/>
                  </a:lnTo>
                  <a:lnTo>
                    <a:pt x="254380" y="1003300"/>
                  </a:lnTo>
                  <a:lnTo>
                    <a:pt x="268097" y="990600"/>
                  </a:lnTo>
                  <a:close/>
                </a:path>
                <a:path w="3145154" h="1511300">
                  <a:moveTo>
                    <a:pt x="284225" y="965200"/>
                  </a:moveTo>
                  <a:lnTo>
                    <a:pt x="239267" y="965200"/>
                  </a:lnTo>
                  <a:lnTo>
                    <a:pt x="225678" y="990600"/>
                  </a:lnTo>
                  <a:lnTo>
                    <a:pt x="266319" y="990600"/>
                  </a:lnTo>
                  <a:lnTo>
                    <a:pt x="284225" y="965200"/>
                  </a:lnTo>
                  <a:close/>
                </a:path>
                <a:path w="3145154" h="1511300">
                  <a:moveTo>
                    <a:pt x="259079" y="939800"/>
                  </a:moveTo>
                  <a:lnTo>
                    <a:pt x="241045" y="965200"/>
                  </a:lnTo>
                  <a:lnTo>
                    <a:pt x="285622" y="965200"/>
                  </a:lnTo>
                  <a:lnTo>
                    <a:pt x="301497" y="952500"/>
                  </a:lnTo>
                  <a:lnTo>
                    <a:pt x="257682" y="952500"/>
                  </a:lnTo>
                  <a:lnTo>
                    <a:pt x="259079" y="939800"/>
                  </a:lnTo>
                  <a:close/>
                </a:path>
                <a:path w="3145154" h="1511300">
                  <a:moveTo>
                    <a:pt x="358139" y="876300"/>
                  </a:moveTo>
                  <a:lnTo>
                    <a:pt x="316864" y="876300"/>
                  </a:lnTo>
                  <a:lnTo>
                    <a:pt x="305053" y="889000"/>
                  </a:lnTo>
                  <a:lnTo>
                    <a:pt x="288797" y="901700"/>
                  </a:lnTo>
                  <a:lnTo>
                    <a:pt x="289305" y="901700"/>
                  </a:lnTo>
                  <a:lnTo>
                    <a:pt x="273557" y="927100"/>
                  </a:lnTo>
                  <a:lnTo>
                    <a:pt x="257682" y="952500"/>
                  </a:lnTo>
                  <a:lnTo>
                    <a:pt x="300863" y="952500"/>
                  </a:lnTo>
                  <a:lnTo>
                    <a:pt x="315975" y="927100"/>
                  </a:lnTo>
                  <a:lnTo>
                    <a:pt x="332358" y="914400"/>
                  </a:lnTo>
                  <a:lnTo>
                    <a:pt x="331977" y="914400"/>
                  </a:lnTo>
                  <a:lnTo>
                    <a:pt x="343788" y="889000"/>
                  </a:lnTo>
                  <a:lnTo>
                    <a:pt x="358139" y="876300"/>
                  </a:lnTo>
                  <a:close/>
                </a:path>
                <a:path w="3145154" h="1511300">
                  <a:moveTo>
                    <a:pt x="381507" y="850900"/>
                  </a:moveTo>
                  <a:lnTo>
                    <a:pt x="331342" y="850900"/>
                  </a:lnTo>
                  <a:lnTo>
                    <a:pt x="316991" y="876300"/>
                  </a:lnTo>
                  <a:lnTo>
                    <a:pt x="357886" y="876300"/>
                  </a:lnTo>
                  <a:lnTo>
                    <a:pt x="369824" y="863600"/>
                  </a:lnTo>
                  <a:lnTo>
                    <a:pt x="381507" y="850900"/>
                  </a:lnTo>
                  <a:close/>
                </a:path>
                <a:path w="3145154" h="1511300">
                  <a:moveTo>
                    <a:pt x="394462" y="838200"/>
                  </a:moveTo>
                  <a:lnTo>
                    <a:pt x="343407" y="838200"/>
                  </a:lnTo>
                  <a:lnTo>
                    <a:pt x="331597" y="850900"/>
                  </a:lnTo>
                  <a:lnTo>
                    <a:pt x="380872" y="850900"/>
                  </a:lnTo>
                  <a:lnTo>
                    <a:pt x="394462" y="838200"/>
                  </a:lnTo>
                  <a:close/>
                </a:path>
                <a:path w="3145154" h="1511300">
                  <a:moveTo>
                    <a:pt x="417449" y="812800"/>
                  </a:moveTo>
                  <a:lnTo>
                    <a:pt x="369188" y="812800"/>
                  </a:lnTo>
                  <a:lnTo>
                    <a:pt x="355472" y="825500"/>
                  </a:lnTo>
                  <a:lnTo>
                    <a:pt x="343280" y="838200"/>
                  </a:lnTo>
                  <a:lnTo>
                    <a:pt x="395986" y="838200"/>
                  </a:lnTo>
                  <a:lnTo>
                    <a:pt x="405383" y="825500"/>
                  </a:lnTo>
                  <a:lnTo>
                    <a:pt x="403732" y="825500"/>
                  </a:lnTo>
                  <a:lnTo>
                    <a:pt x="417449" y="812800"/>
                  </a:lnTo>
                  <a:close/>
                </a:path>
                <a:path w="3145154" h="1511300">
                  <a:moveTo>
                    <a:pt x="429513" y="787400"/>
                  </a:moveTo>
                  <a:lnTo>
                    <a:pt x="392430" y="787400"/>
                  </a:lnTo>
                  <a:lnTo>
                    <a:pt x="378713" y="800100"/>
                  </a:lnTo>
                  <a:lnTo>
                    <a:pt x="377063" y="800100"/>
                  </a:lnTo>
                  <a:lnTo>
                    <a:pt x="367664" y="812800"/>
                  </a:lnTo>
                  <a:lnTo>
                    <a:pt x="419734" y="812800"/>
                  </a:lnTo>
                  <a:lnTo>
                    <a:pt x="429513" y="787400"/>
                  </a:lnTo>
                  <a:close/>
                </a:path>
                <a:path w="3145154" h="1511300">
                  <a:moveTo>
                    <a:pt x="415289" y="749300"/>
                  </a:moveTo>
                  <a:lnTo>
                    <a:pt x="401700" y="774700"/>
                  </a:lnTo>
                  <a:lnTo>
                    <a:pt x="399669" y="774700"/>
                  </a:lnTo>
                  <a:lnTo>
                    <a:pt x="390016" y="787400"/>
                  </a:lnTo>
                  <a:lnTo>
                    <a:pt x="427608" y="787400"/>
                  </a:lnTo>
                  <a:lnTo>
                    <a:pt x="442340" y="774700"/>
                  </a:lnTo>
                  <a:lnTo>
                    <a:pt x="454532" y="762000"/>
                  </a:lnTo>
                  <a:lnTo>
                    <a:pt x="414274" y="762000"/>
                  </a:lnTo>
                  <a:lnTo>
                    <a:pt x="415289" y="749300"/>
                  </a:lnTo>
                  <a:close/>
                </a:path>
                <a:path w="3145154" h="1511300">
                  <a:moveTo>
                    <a:pt x="471550" y="736600"/>
                  </a:moveTo>
                  <a:lnTo>
                    <a:pt x="426465" y="736600"/>
                  </a:lnTo>
                  <a:lnTo>
                    <a:pt x="414274" y="762000"/>
                  </a:lnTo>
                  <a:lnTo>
                    <a:pt x="453516" y="762000"/>
                  </a:lnTo>
                  <a:lnTo>
                    <a:pt x="471550" y="736600"/>
                  </a:lnTo>
                  <a:close/>
                </a:path>
                <a:path w="3145154" h="1511300">
                  <a:moveTo>
                    <a:pt x="487933" y="723900"/>
                  </a:moveTo>
                  <a:lnTo>
                    <a:pt x="445515" y="723900"/>
                  </a:lnTo>
                  <a:lnTo>
                    <a:pt x="427481" y="736600"/>
                  </a:lnTo>
                  <a:lnTo>
                    <a:pt x="471677" y="736600"/>
                  </a:lnTo>
                  <a:lnTo>
                    <a:pt x="487933" y="723900"/>
                  </a:lnTo>
                  <a:close/>
                </a:path>
                <a:path w="3145154" h="1511300">
                  <a:moveTo>
                    <a:pt x="504063" y="698500"/>
                  </a:moveTo>
                  <a:lnTo>
                    <a:pt x="461518" y="698500"/>
                  </a:lnTo>
                  <a:lnTo>
                    <a:pt x="445262" y="723900"/>
                  </a:lnTo>
                  <a:lnTo>
                    <a:pt x="488569" y="723900"/>
                  </a:lnTo>
                  <a:lnTo>
                    <a:pt x="504063" y="698500"/>
                  </a:lnTo>
                  <a:close/>
                </a:path>
                <a:path w="3145154" h="1511300">
                  <a:moveTo>
                    <a:pt x="537590" y="660400"/>
                  </a:moveTo>
                  <a:lnTo>
                    <a:pt x="491108" y="660400"/>
                  </a:lnTo>
                  <a:lnTo>
                    <a:pt x="477393" y="673100"/>
                  </a:lnTo>
                  <a:lnTo>
                    <a:pt x="476376" y="685800"/>
                  </a:lnTo>
                  <a:lnTo>
                    <a:pt x="460882" y="698500"/>
                  </a:lnTo>
                  <a:lnTo>
                    <a:pt x="503046" y="698500"/>
                  </a:lnTo>
                  <a:lnTo>
                    <a:pt x="516636" y="685800"/>
                  </a:lnTo>
                  <a:lnTo>
                    <a:pt x="517906" y="685800"/>
                  </a:lnTo>
                  <a:lnTo>
                    <a:pt x="526922" y="673100"/>
                  </a:lnTo>
                  <a:lnTo>
                    <a:pt x="524256" y="673100"/>
                  </a:lnTo>
                  <a:lnTo>
                    <a:pt x="537590" y="660400"/>
                  </a:lnTo>
                  <a:close/>
                </a:path>
                <a:path w="3145154" h="1511300">
                  <a:moveTo>
                    <a:pt x="549656" y="647700"/>
                  </a:moveTo>
                  <a:lnTo>
                    <a:pt x="498856" y="647700"/>
                  </a:lnTo>
                  <a:lnTo>
                    <a:pt x="489838" y="660400"/>
                  </a:lnTo>
                  <a:lnTo>
                    <a:pt x="540638" y="660400"/>
                  </a:lnTo>
                  <a:lnTo>
                    <a:pt x="549656" y="647700"/>
                  </a:lnTo>
                  <a:close/>
                </a:path>
                <a:path w="3145154" h="1511300">
                  <a:moveTo>
                    <a:pt x="514731" y="635000"/>
                  </a:moveTo>
                  <a:lnTo>
                    <a:pt x="501395" y="647700"/>
                  </a:lnTo>
                  <a:lnTo>
                    <a:pt x="511682" y="647700"/>
                  </a:lnTo>
                  <a:lnTo>
                    <a:pt x="514731" y="635000"/>
                  </a:lnTo>
                  <a:close/>
                </a:path>
                <a:path w="3145154" h="1511300">
                  <a:moveTo>
                    <a:pt x="585596" y="609600"/>
                  </a:moveTo>
                  <a:lnTo>
                    <a:pt x="536320" y="609600"/>
                  </a:lnTo>
                  <a:lnTo>
                    <a:pt x="522731" y="622300"/>
                  </a:lnTo>
                  <a:lnTo>
                    <a:pt x="520700" y="635000"/>
                  </a:lnTo>
                  <a:lnTo>
                    <a:pt x="511682" y="647700"/>
                  </a:lnTo>
                  <a:lnTo>
                    <a:pt x="547751" y="647700"/>
                  </a:lnTo>
                  <a:lnTo>
                    <a:pt x="561339" y="635000"/>
                  </a:lnTo>
                  <a:lnTo>
                    <a:pt x="562101" y="635000"/>
                  </a:lnTo>
                  <a:lnTo>
                    <a:pt x="573913" y="622300"/>
                  </a:lnTo>
                  <a:lnTo>
                    <a:pt x="574166" y="622300"/>
                  </a:lnTo>
                  <a:lnTo>
                    <a:pt x="585596" y="609600"/>
                  </a:lnTo>
                  <a:close/>
                </a:path>
                <a:path w="3145154" h="1511300">
                  <a:moveTo>
                    <a:pt x="597281" y="596900"/>
                  </a:moveTo>
                  <a:lnTo>
                    <a:pt x="547624" y="596900"/>
                  </a:lnTo>
                  <a:lnTo>
                    <a:pt x="535686" y="609600"/>
                  </a:lnTo>
                  <a:lnTo>
                    <a:pt x="583945" y="609600"/>
                  </a:lnTo>
                  <a:lnTo>
                    <a:pt x="597281" y="596900"/>
                  </a:lnTo>
                  <a:close/>
                </a:path>
                <a:path w="3145154" h="1511300">
                  <a:moveTo>
                    <a:pt x="608711" y="584200"/>
                  </a:moveTo>
                  <a:lnTo>
                    <a:pt x="558926" y="584200"/>
                  </a:lnTo>
                  <a:lnTo>
                    <a:pt x="547369" y="596900"/>
                  </a:lnTo>
                  <a:lnTo>
                    <a:pt x="599694" y="596900"/>
                  </a:lnTo>
                  <a:lnTo>
                    <a:pt x="608711" y="584200"/>
                  </a:lnTo>
                  <a:close/>
                </a:path>
                <a:path w="3145154" h="1511300">
                  <a:moveTo>
                    <a:pt x="631570" y="558800"/>
                  </a:moveTo>
                  <a:lnTo>
                    <a:pt x="581532" y="558800"/>
                  </a:lnTo>
                  <a:lnTo>
                    <a:pt x="571500" y="571500"/>
                  </a:lnTo>
                  <a:lnTo>
                    <a:pt x="573913" y="571500"/>
                  </a:lnTo>
                  <a:lnTo>
                    <a:pt x="560705" y="584200"/>
                  </a:lnTo>
                  <a:lnTo>
                    <a:pt x="617219" y="584200"/>
                  </a:lnTo>
                  <a:lnTo>
                    <a:pt x="620013" y="571500"/>
                  </a:lnTo>
                  <a:lnTo>
                    <a:pt x="631570" y="558800"/>
                  </a:lnTo>
                  <a:close/>
                </a:path>
                <a:path w="3145154" h="1511300">
                  <a:moveTo>
                    <a:pt x="596519" y="546100"/>
                  </a:moveTo>
                  <a:lnTo>
                    <a:pt x="582802" y="558800"/>
                  </a:lnTo>
                  <a:lnTo>
                    <a:pt x="593597" y="558800"/>
                  </a:lnTo>
                  <a:lnTo>
                    <a:pt x="596519" y="546100"/>
                  </a:lnTo>
                  <a:close/>
                </a:path>
                <a:path w="3145154" h="1511300">
                  <a:moveTo>
                    <a:pt x="665480" y="533400"/>
                  </a:moveTo>
                  <a:lnTo>
                    <a:pt x="607440" y="533400"/>
                  </a:lnTo>
                  <a:lnTo>
                    <a:pt x="605155" y="546100"/>
                  </a:lnTo>
                  <a:lnTo>
                    <a:pt x="593597" y="558800"/>
                  </a:lnTo>
                  <a:lnTo>
                    <a:pt x="640588" y="558800"/>
                  </a:lnTo>
                  <a:lnTo>
                    <a:pt x="653541" y="546100"/>
                  </a:lnTo>
                  <a:lnTo>
                    <a:pt x="654303" y="546100"/>
                  </a:lnTo>
                  <a:lnTo>
                    <a:pt x="665480" y="533400"/>
                  </a:lnTo>
                  <a:close/>
                </a:path>
                <a:path w="3145154" h="1511300">
                  <a:moveTo>
                    <a:pt x="676147" y="520700"/>
                  </a:moveTo>
                  <a:lnTo>
                    <a:pt x="630682" y="520700"/>
                  </a:lnTo>
                  <a:lnTo>
                    <a:pt x="617727" y="533400"/>
                  </a:lnTo>
                  <a:lnTo>
                    <a:pt x="663194" y="533400"/>
                  </a:lnTo>
                  <a:lnTo>
                    <a:pt x="676147" y="520700"/>
                  </a:lnTo>
                  <a:close/>
                </a:path>
                <a:path w="3145154" h="1511300">
                  <a:moveTo>
                    <a:pt x="689482" y="508000"/>
                  </a:moveTo>
                  <a:lnTo>
                    <a:pt x="641095" y="508000"/>
                  </a:lnTo>
                  <a:lnTo>
                    <a:pt x="629919" y="520700"/>
                  </a:lnTo>
                  <a:lnTo>
                    <a:pt x="678433" y="520700"/>
                  </a:lnTo>
                  <a:lnTo>
                    <a:pt x="689482" y="508000"/>
                  </a:lnTo>
                  <a:close/>
                </a:path>
                <a:path w="3145154" h="1511300">
                  <a:moveTo>
                    <a:pt x="699769" y="508000"/>
                  </a:moveTo>
                  <a:lnTo>
                    <a:pt x="689482" y="508000"/>
                  </a:lnTo>
                  <a:lnTo>
                    <a:pt x="687451" y="520700"/>
                  </a:lnTo>
                  <a:lnTo>
                    <a:pt x="699769" y="508000"/>
                  </a:lnTo>
                  <a:close/>
                </a:path>
                <a:path w="3145154" h="1511300">
                  <a:moveTo>
                    <a:pt x="717931" y="495300"/>
                  </a:moveTo>
                  <a:lnTo>
                    <a:pt x="656336" y="495300"/>
                  </a:lnTo>
                  <a:lnTo>
                    <a:pt x="643382" y="508000"/>
                  </a:lnTo>
                  <a:lnTo>
                    <a:pt x="700913" y="508000"/>
                  </a:lnTo>
                  <a:lnTo>
                    <a:pt x="717931" y="495300"/>
                  </a:lnTo>
                  <a:close/>
                </a:path>
                <a:path w="3145154" h="1511300">
                  <a:moveTo>
                    <a:pt x="731012" y="482600"/>
                  </a:moveTo>
                  <a:lnTo>
                    <a:pt x="665226" y="482600"/>
                  </a:lnTo>
                  <a:lnTo>
                    <a:pt x="654050" y="495300"/>
                  </a:lnTo>
                  <a:lnTo>
                    <a:pt x="716533" y="495300"/>
                  </a:lnTo>
                  <a:lnTo>
                    <a:pt x="731012" y="482600"/>
                  </a:lnTo>
                  <a:close/>
                </a:path>
                <a:path w="3145154" h="1511300">
                  <a:moveTo>
                    <a:pt x="750824" y="469900"/>
                  </a:moveTo>
                  <a:lnTo>
                    <a:pt x="695197" y="469900"/>
                  </a:lnTo>
                  <a:lnTo>
                    <a:pt x="678307" y="482600"/>
                  </a:lnTo>
                  <a:lnTo>
                    <a:pt x="731774" y="482600"/>
                  </a:lnTo>
                  <a:lnTo>
                    <a:pt x="750824" y="469900"/>
                  </a:lnTo>
                  <a:close/>
                </a:path>
                <a:path w="3145154" h="1511300">
                  <a:moveTo>
                    <a:pt x="762634" y="457200"/>
                  </a:moveTo>
                  <a:lnTo>
                    <a:pt x="710945" y="457200"/>
                  </a:lnTo>
                  <a:lnTo>
                    <a:pt x="696594" y="469900"/>
                  </a:lnTo>
                  <a:lnTo>
                    <a:pt x="749681" y="469900"/>
                  </a:lnTo>
                  <a:lnTo>
                    <a:pt x="762634" y="457200"/>
                  </a:lnTo>
                  <a:close/>
                </a:path>
                <a:path w="3145154" h="1511300">
                  <a:moveTo>
                    <a:pt x="801243" y="431800"/>
                  </a:moveTo>
                  <a:lnTo>
                    <a:pt x="743331" y="431800"/>
                  </a:lnTo>
                  <a:lnTo>
                    <a:pt x="730376" y="444500"/>
                  </a:lnTo>
                  <a:lnTo>
                    <a:pt x="710057" y="457200"/>
                  </a:lnTo>
                  <a:lnTo>
                    <a:pt x="762888" y="457200"/>
                  </a:lnTo>
                  <a:lnTo>
                    <a:pt x="775462" y="444500"/>
                  </a:lnTo>
                  <a:lnTo>
                    <a:pt x="788288" y="444500"/>
                  </a:lnTo>
                  <a:lnTo>
                    <a:pt x="801243" y="431800"/>
                  </a:lnTo>
                  <a:close/>
                </a:path>
                <a:path w="3145154" h="1511300">
                  <a:moveTo>
                    <a:pt x="815720" y="419100"/>
                  </a:moveTo>
                  <a:lnTo>
                    <a:pt x="755776" y="419100"/>
                  </a:lnTo>
                  <a:lnTo>
                    <a:pt x="743076" y="431800"/>
                  </a:lnTo>
                  <a:lnTo>
                    <a:pt x="800353" y="431800"/>
                  </a:lnTo>
                  <a:lnTo>
                    <a:pt x="815720" y="419100"/>
                  </a:lnTo>
                  <a:close/>
                </a:path>
                <a:path w="3145154" h="1511300">
                  <a:moveTo>
                    <a:pt x="769112" y="406400"/>
                  </a:moveTo>
                  <a:lnTo>
                    <a:pt x="756157" y="419100"/>
                  </a:lnTo>
                  <a:lnTo>
                    <a:pt x="768857" y="419100"/>
                  </a:lnTo>
                  <a:lnTo>
                    <a:pt x="769112" y="406400"/>
                  </a:lnTo>
                  <a:close/>
                </a:path>
                <a:path w="3145154" h="1511300">
                  <a:moveTo>
                    <a:pt x="832357" y="406400"/>
                  </a:moveTo>
                  <a:lnTo>
                    <a:pt x="781812" y="406400"/>
                  </a:lnTo>
                  <a:lnTo>
                    <a:pt x="768857" y="419100"/>
                  </a:lnTo>
                  <a:lnTo>
                    <a:pt x="817880" y="419100"/>
                  </a:lnTo>
                  <a:lnTo>
                    <a:pt x="832357" y="406400"/>
                  </a:lnTo>
                  <a:close/>
                </a:path>
                <a:path w="3145154" h="1511300">
                  <a:moveTo>
                    <a:pt x="848106" y="406400"/>
                  </a:moveTo>
                  <a:lnTo>
                    <a:pt x="832357" y="406400"/>
                  </a:lnTo>
                  <a:lnTo>
                    <a:pt x="829818" y="419100"/>
                  </a:lnTo>
                  <a:lnTo>
                    <a:pt x="848106" y="406400"/>
                  </a:lnTo>
                  <a:close/>
                </a:path>
                <a:path w="3145154" h="1511300">
                  <a:moveTo>
                    <a:pt x="868680" y="381000"/>
                  </a:moveTo>
                  <a:lnTo>
                    <a:pt x="810513" y="381000"/>
                  </a:lnTo>
                  <a:lnTo>
                    <a:pt x="796036" y="393700"/>
                  </a:lnTo>
                  <a:lnTo>
                    <a:pt x="798194" y="393700"/>
                  </a:lnTo>
                  <a:lnTo>
                    <a:pt x="782701" y="406400"/>
                  </a:lnTo>
                  <a:lnTo>
                    <a:pt x="850645" y="406400"/>
                  </a:lnTo>
                  <a:lnTo>
                    <a:pt x="868680" y="381000"/>
                  </a:lnTo>
                  <a:close/>
                </a:path>
                <a:path w="3145154" h="1511300">
                  <a:moveTo>
                    <a:pt x="885444" y="381000"/>
                  </a:moveTo>
                  <a:lnTo>
                    <a:pt x="868680" y="381000"/>
                  </a:lnTo>
                  <a:lnTo>
                    <a:pt x="866013" y="393700"/>
                  </a:lnTo>
                  <a:lnTo>
                    <a:pt x="885444" y="381000"/>
                  </a:lnTo>
                  <a:close/>
                </a:path>
                <a:path w="3145154" h="1511300">
                  <a:moveTo>
                    <a:pt x="908303" y="368300"/>
                  </a:moveTo>
                  <a:lnTo>
                    <a:pt x="831341" y="368300"/>
                  </a:lnTo>
                  <a:lnTo>
                    <a:pt x="813053" y="381000"/>
                  </a:lnTo>
                  <a:lnTo>
                    <a:pt x="887476" y="381000"/>
                  </a:lnTo>
                  <a:lnTo>
                    <a:pt x="908303" y="368300"/>
                  </a:lnTo>
                  <a:close/>
                </a:path>
                <a:path w="3145154" h="1511300">
                  <a:moveTo>
                    <a:pt x="946403" y="342900"/>
                  </a:moveTo>
                  <a:lnTo>
                    <a:pt x="868933" y="342900"/>
                  </a:lnTo>
                  <a:lnTo>
                    <a:pt x="849502" y="355600"/>
                  </a:lnTo>
                  <a:lnTo>
                    <a:pt x="846836" y="355600"/>
                  </a:lnTo>
                  <a:lnTo>
                    <a:pt x="828801" y="368300"/>
                  </a:lnTo>
                  <a:lnTo>
                    <a:pt x="906526" y="368300"/>
                  </a:lnTo>
                  <a:lnTo>
                    <a:pt x="925576" y="355600"/>
                  </a:lnTo>
                  <a:lnTo>
                    <a:pt x="946403" y="342900"/>
                  </a:lnTo>
                  <a:close/>
                </a:path>
                <a:path w="3145154" h="1511300">
                  <a:moveTo>
                    <a:pt x="964311" y="330200"/>
                  </a:moveTo>
                  <a:lnTo>
                    <a:pt x="887857" y="330200"/>
                  </a:lnTo>
                  <a:lnTo>
                    <a:pt x="866901" y="342900"/>
                  </a:lnTo>
                  <a:lnTo>
                    <a:pt x="947293" y="342900"/>
                  </a:lnTo>
                  <a:lnTo>
                    <a:pt x="964311" y="330200"/>
                  </a:lnTo>
                  <a:close/>
                </a:path>
                <a:path w="3145154" h="1511300">
                  <a:moveTo>
                    <a:pt x="979805" y="317500"/>
                  </a:moveTo>
                  <a:lnTo>
                    <a:pt x="908812" y="317500"/>
                  </a:lnTo>
                  <a:lnTo>
                    <a:pt x="889634" y="330200"/>
                  </a:lnTo>
                  <a:lnTo>
                    <a:pt x="961008" y="330200"/>
                  </a:lnTo>
                  <a:lnTo>
                    <a:pt x="979805" y="317500"/>
                  </a:lnTo>
                  <a:close/>
                </a:path>
                <a:path w="3145154" h="1511300">
                  <a:moveTo>
                    <a:pt x="997584" y="304800"/>
                  </a:moveTo>
                  <a:lnTo>
                    <a:pt x="928243" y="304800"/>
                  </a:lnTo>
                  <a:lnTo>
                    <a:pt x="908050" y="317500"/>
                  </a:lnTo>
                  <a:lnTo>
                    <a:pt x="983614" y="317500"/>
                  </a:lnTo>
                  <a:lnTo>
                    <a:pt x="997584" y="304800"/>
                  </a:lnTo>
                  <a:close/>
                </a:path>
                <a:path w="3145154" h="1511300">
                  <a:moveTo>
                    <a:pt x="1025270" y="292100"/>
                  </a:moveTo>
                  <a:lnTo>
                    <a:pt x="947419" y="292100"/>
                  </a:lnTo>
                  <a:lnTo>
                    <a:pt x="944244" y="304800"/>
                  </a:lnTo>
                  <a:lnTo>
                    <a:pt x="1009395" y="304800"/>
                  </a:lnTo>
                  <a:lnTo>
                    <a:pt x="1025270" y="292100"/>
                  </a:lnTo>
                  <a:close/>
                </a:path>
                <a:path w="3145154" h="1511300">
                  <a:moveTo>
                    <a:pt x="1062989" y="279400"/>
                  </a:moveTo>
                  <a:lnTo>
                    <a:pt x="976376" y="279400"/>
                  </a:lnTo>
                  <a:lnTo>
                    <a:pt x="962278" y="292100"/>
                  </a:lnTo>
                  <a:lnTo>
                    <a:pt x="1045337" y="292100"/>
                  </a:lnTo>
                  <a:lnTo>
                    <a:pt x="1062989" y="279400"/>
                  </a:lnTo>
                  <a:close/>
                </a:path>
                <a:path w="3145154" h="1511300">
                  <a:moveTo>
                    <a:pt x="1088644" y="266700"/>
                  </a:moveTo>
                  <a:lnTo>
                    <a:pt x="995426" y="266700"/>
                  </a:lnTo>
                  <a:lnTo>
                    <a:pt x="979932" y="279400"/>
                  </a:lnTo>
                  <a:lnTo>
                    <a:pt x="1087882" y="279400"/>
                  </a:lnTo>
                  <a:lnTo>
                    <a:pt x="1088644" y="266700"/>
                  </a:lnTo>
                  <a:close/>
                </a:path>
                <a:path w="3145154" h="1511300">
                  <a:moveTo>
                    <a:pt x="1140078" y="254000"/>
                  </a:moveTo>
                  <a:lnTo>
                    <a:pt x="1032763" y="254000"/>
                  </a:lnTo>
                  <a:lnTo>
                    <a:pt x="1010793" y="266700"/>
                  </a:lnTo>
                  <a:lnTo>
                    <a:pt x="1118489" y="266700"/>
                  </a:lnTo>
                  <a:lnTo>
                    <a:pt x="1140078" y="254000"/>
                  </a:lnTo>
                  <a:close/>
                </a:path>
                <a:path w="3145154" h="1511300">
                  <a:moveTo>
                    <a:pt x="1181353" y="241300"/>
                  </a:moveTo>
                  <a:lnTo>
                    <a:pt x="1076197" y="241300"/>
                  </a:lnTo>
                  <a:lnTo>
                    <a:pt x="1052068" y="254000"/>
                  </a:lnTo>
                  <a:lnTo>
                    <a:pt x="1178559" y="254000"/>
                  </a:lnTo>
                  <a:lnTo>
                    <a:pt x="1181353" y="241300"/>
                  </a:lnTo>
                  <a:close/>
                </a:path>
                <a:path w="3145154" h="1511300">
                  <a:moveTo>
                    <a:pt x="1248409" y="228600"/>
                  </a:moveTo>
                  <a:lnTo>
                    <a:pt x="1091945" y="228600"/>
                  </a:lnTo>
                  <a:lnTo>
                    <a:pt x="1075436" y="241300"/>
                  </a:lnTo>
                  <a:lnTo>
                    <a:pt x="1225295" y="241300"/>
                  </a:lnTo>
                  <a:lnTo>
                    <a:pt x="1248409" y="228600"/>
                  </a:lnTo>
                  <a:close/>
                </a:path>
                <a:path w="3145154" h="1511300">
                  <a:moveTo>
                    <a:pt x="1297051" y="215900"/>
                  </a:moveTo>
                  <a:lnTo>
                    <a:pt x="1147826" y="215900"/>
                  </a:lnTo>
                  <a:lnTo>
                    <a:pt x="1130553" y="228600"/>
                  </a:lnTo>
                  <a:lnTo>
                    <a:pt x="1273683" y="228600"/>
                  </a:lnTo>
                  <a:lnTo>
                    <a:pt x="1297051" y="215900"/>
                  </a:lnTo>
                  <a:close/>
                </a:path>
                <a:path w="3145154" h="1511300">
                  <a:moveTo>
                    <a:pt x="1346327" y="203200"/>
                  </a:moveTo>
                  <a:lnTo>
                    <a:pt x="1192911" y="203200"/>
                  </a:lnTo>
                  <a:lnTo>
                    <a:pt x="1170686" y="215900"/>
                  </a:lnTo>
                  <a:lnTo>
                    <a:pt x="1345564" y="215900"/>
                  </a:lnTo>
                  <a:lnTo>
                    <a:pt x="1346327" y="203200"/>
                  </a:lnTo>
                  <a:close/>
                </a:path>
                <a:path w="3145154" h="1511300">
                  <a:moveTo>
                    <a:pt x="1410208" y="190500"/>
                  </a:moveTo>
                  <a:lnTo>
                    <a:pt x="1240408" y="190500"/>
                  </a:lnTo>
                  <a:lnTo>
                    <a:pt x="1217421" y="203200"/>
                  </a:lnTo>
                  <a:lnTo>
                    <a:pt x="1387983" y="203200"/>
                  </a:lnTo>
                  <a:lnTo>
                    <a:pt x="1410208" y="190500"/>
                  </a:lnTo>
                  <a:close/>
                </a:path>
                <a:path w="3145154" h="1511300">
                  <a:moveTo>
                    <a:pt x="1478661" y="177800"/>
                  </a:moveTo>
                  <a:lnTo>
                    <a:pt x="1312671" y="177800"/>
                  </a:lnTo>
                  <a:lnTo>
                    <a:pt x="1289684" y="190500"/>
                  </a:lnTo>
                  <a:lnTo>
                    <a:pt x="1455546" y="190500"/>
                  </a:lnTo>
                  <a:lnTo>
                    <a:pt x="1478661" y="177800"/>
                  </a:lnTo>
                  <a:close/>
                </a:path>
                <a:path w="3145154" h="1511300">
                  <a:moveTo>
                    <a:pt x="1561083" y="165100"/>
                  </a:moveTo>
                  <a:lnTo>
                    <a:pt x="1357502" y="165100"/>
                  </a:lnTo>
                  <a:lnTo>
                    <a:pt x="1337690" y="177800"/>
                  </a:lnTo>
                  <a:lnTo>
                    <a:pt x="1535811" y="177800"/>
                  </a:lnTo>
                  <a:lnTo>
                    <a:pt x="1561083" y="165100"/>
                  </a:lnTo>
                  <a:close/>
                </a:path>
                <a:path w="3145154" h="1511300">
                  <a:moveTo>
                    <a:pt x="1663319" y="152400"/>
                  </a:moveTo>
                  <a:lnTo>
                    <a:pt x="1422653" y="152400"/>
                  </a:lnTo>
                  <a:lnTo>
                    <a:pt x="1402461" y="165100"/>
                  </a:lnTo>
                  <a:lnTo>
                    <a:pt x="1637791" y="165100"/>
                  </a:lnTo>
                  <a:lnTo>
                    <a:pt x="1663319" y="152400"/>
                  </a:lnTo>
                  <a:close/>
                </a:path>
                <a:path w="3145154" h="1511300">
                  <a:moveTo>
                    <a:pt x="1760474" y="139700"/>
                  </a:moveTo>
                  <a:lnTo>
                    <a:pt x="1496314" y="139700"/>
                  </a:lnTo>
                  <a:lnTo>
                    <a:pt x="1473200" y="152400"/>
                  </a:lnTo>
                  <a:lnTo>
                    <a:pt x="1734820" y="152400"/>
                  </a:lnTo>
                  <a:lnTo>
                    <a:pt x="1760474" y="139700"/>
                  </a:lnTo>
                  <a:close/>
                </a:path>
                <a:path w="3145154" h="1511300">
                  <a:moveTo>
                    <a:pt x="1863725" y="127000"/>
                  </a:moveTo>
                  <a:lnTo>
                    <a:pt x="1587753" y="127000"/>
                  </a:lnTo>
                  <a:lnTo>
                    <a:pt x="1556003" y="139700"/>
                  </a:lnTo>
                  <a:lnTo>
                    <a:pt x="1837055" y="139700"/>
                  </a:lnTo>
                  <a:lnTo>
                    <a:pt x="1863725" y="127000"/>
                  </a:lnTo>
                  <a:close/>
                </a:path>
                <a:path w="3145154" h="1511300">
                  <a:moveTo>
                    <a:pt x="2028443" y="114300"/>
                  </a:moveTo>
                  <a:lnTo>
                    <a:pt x="1681099" y="114300"/>
                  </a:lnTo>
                  <a:lnTo>
                    <a:pt x="1657984" y="127000"/>
                  </a:lnTo>
                  <a:lnTo>
                    <a:pt x="2002663" y="127000"/>
                  </a:lnTo>
                  <a:lnTo>
                    <a:pt x="2028443" y="114300"/>
                  </a:lnTo>
                  <a:close/>
                </a:path>
                <a:path w="3145154" h="1511300">
                  <a:moveTo>
                    <a:pt x="2188591" y="101600"/>
                  </a:moveTo>
                  <a:lnTo>
                    <a:pt x="1779651" y="101600"/>
                  </a:lnTo>
                  <a:lnTo>
                    <a:pt x="1731009" y="114300"/>
                  </a:lnTo>
                  <a:lnTo>
                    <a:pt x="2170176" y="114300"/>
                  </a:lnTo>
                  <a:lnTo>
                    <a:pt x="2188591" y="101600"/>
                  </a:lnTo>
                  <a:close/>
                </a:path>
                <a:path w="3145154" h="1511300">
                  <a:moveTo>
                    <a:pt x="2369312" y="88900"/>
                  </a:moveTo>
                  <a:lnTo>
                    <a:pt x="1907794" y="88900"/>
                  </a:lnTo>
                  <a:lnTo>
                    <a:pt x="1882266" y="101600"/>
                  </a:lnTo>
                  <a:lnTo>
                    <a:pt x="2343785" y="101600"/>
                  </a:lnTo>
                  <a:lnTo>
                    <a:pt x="2369312" y="88900"/>
                  </a:lnTo>
                  <a:close/>
                </a:path>
                <a:path w="3145154" h="1511300">
                  <a:moveTo>
                    <a:pt x="2461641" y="76200"/>
                  </a:moveTo>
                  <a:lnTo>
                    <a:pt x="2065274" y="76200"/>
                  </a:lnTo>
                  <a:lnTo>
                    <a:pt x="2042922" y="88900"/>
                  </a:lnTo>
                  <a:lnTo>
                    <a:pt x="2441829" y="88900"/>
                  </a:lnTo>
                  <a:lnTo>
                    <a:pt x="2461641" y="76200"/>
                  </a:lnTo>
                  <a:close/>
                </a:path>
                <a:path w="3145154" h="1511300">
                  <a:moveTo>
                    <a:pt x="2556383" y="63500"/>
                  </a:moveTo>
                  <a:lnTo>
                    <a:pt x="2220214" y="63500"/>
                  </a:lnTo>
                  <a:lnTo>
                    <a:pt x="2200783" y="76200"/>
                  </a:lnTo>
                  <a:lnTo>
                    <a:pt x="2539746" y="76200"/>
                  </a:lnTo>
                  <a:lnTo>
                    <a:pt x="2556383" y="63500"/>
                  </a:lnTo>
                  <a:close/>
                </a:path>
                <a:path w="3145154" h="1511300">
                  <a:moveTo>
                    <a:pt x="2849626" y="50800"/>
                  </a:moveTo>
                  <a:lnTo>
                    <a:pt x="2362962" y="50800"/>
                  </a:lnTo>
                  <a:lnTo>
                    <a:pt x="2337435" y="63500"/>
                  </a:lnTo>
                  <a:lnTo>
                    <a:pt x="2830067" y="63500"/>
                  </a:lnTo>
                  <a:lnTo>
                    <a:pt x="2849626" y="50800"/>
                  </a:lnTo>
                  <a:close/>
                </a:path>
                <a:path w="3145154" h="1511300">
                  <a:moveTo>
                    <a:pt x="2941192" y="38100"/>
                  </a:moveTo>
                  <a:lnTo>
                    <a:pt x="2478278" y="38100"/>
                  </a:lnTo>
                  <a:lnTo>
                    <a:pt x="2456053" y="50800"/>
                  </a:lnTo>
                  <a:lnTo>
                    <a:pt x="2922524" y="50800"/>
                  </a:lnTo>
                  <a:lnTo>
                    <a:pt x="2941192" y="38100"/>
                  </a:lnTo>
                  <a:close/>
                </a:path>
                <a:path w="3145154" h="1511300">
                  <a:moveTo>
                    <a:pt x="3005328" y="25400"/>
                  </a:moveTo>
                  <a:lnTo>
                    <a:pt x="2698115" y="25400"/>
                  </a:lnTo>
                  <a:lnTo>
                    <a:pt x="2679065" y="38100"/>
                  </a:lnTo>
                  <a:lnTo>
                    <a:pt x="2997327" y="38100"/>
                  </a:lnTo>
                  <a:lnTo>
                    <a:pt x="3005328" y="25400"/>
                  </a:lnTo>
                  <a:close/>
                </a:path>
                <a:path w="3145154" h="1511300">
                  <a:moveTo>
                    <a:pt x="3011931" y="25400"/>
                  </a:moveTo>
                  <a:lnTo>
                    <a:pt x="3005328" y="25400"/>
                  </a:lnTo>
                  <a:lnTo>
                    <a:pt x="2999740" y="38100"/>
                  </a:lnTo>
                  <a:lnTo>
                    <a:pt x="3011931" y="25400"/>
                  </a:lnTo>
                  <a:close/>
                </a:path>
                <a:path w="3145154" h="1511300">
                  <a:moveTo>
                    <a:pt x="3145028" y="0"/>
                  </a:moveTo>
                  <a:lnTo>
                    <a:pt x="2947669" y="0"/>
                  </a:lnTo>
                  <a:lnTo>
                    <a:pt x="2934335" y="12700"/>
                  </a:lnTo>
                  <a:lnTo>
                    <a:pt x="3110103" y="12700"/>
                  </a:lnTo>
                  <a:lnTo>
                    <a:pt x="3123311" y="25400"/>
                  </a:lnTo>
                  <a:lnTo>
                    <a:pt x="3110103" y="25400"/>
                  </a:lnTo>
                  <a:lnTo>
                    <a:pt x="3117977" y="38100"/>
                  </a:lnTo>
                  <a:lnTo>
                    <a:pt x="3137154" y="38100"/>
                  </a:lnTo>
                  <a:lnTo>
                    <a:pt x="3145028" y="25400"/>
                  </a:lnTo>
                  <a:lnTo>
                    <a:pt x="3123311" y="25400"/>
                  </a:lnTo>
                  <a:lnTo>
                    <a:pt x="3110103" y="12700"/>
                  </a:lnTo>
                  <a:lnTo>
                    <a:pt x="3145028" y="12700"/>
                  </a:lnTo>
                  <a:lnTo>
                    <a:pt x="3145028" y="0"/>
                  </a:lnTo>
                  <a:close/>
                </a:path>
                <a:path w="3145154" h="1511300">
                  <a:moveTo>
                    <a:pt x="3110103" y="12700"/>
                  </a:moveTo>
                  <a:lnTo>
                    <a:pt x="2862326" y="12700"/>
                  </a:lnTo>
                  <a:lnTo>
                    <a:pt x="2845054" y="25400"/>
                  </a:lnTo>
                  <a:lnTo>
                    <a:pt x="3110103" y="25400"/>
                  </a:lnTo>
                  <a:lnTo>
                    <a:pt x="3110103" y="127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410075" y="1952625"/>
              <a:ext cx="1066800" cy="781050"/>
            </a:xfrm>
            <a:custGeom>
              <a:avLst/>
              <a:gdLst/>
              <a:ahLst/>
              <a:cxnLst/>
              <a:rect l="l" t="t" r="r" b="b"/>
              <a:pathLst>
                <a:path w="1066800" h="781050">
                  <a:moveTo>
                    <a:pt x="0" y="0"/>
                  </a:moveTo>
                  <a:lnTo>
                    <a:pt x="50375" y="2793"/>
                  </a:lnTo>
                  <a:lnTo>
                    <a:pt x="100679" y="6058"/>
                  </a:lnTo>
                  <a:lnTo>
                    <a:pt x="150840" y="10266"/>
                  </a:lnTo>
                  <a:lnTo>
                    <a:pt x="200787" y="15890"/>
                  </a:lnTo>
                  <a:lnTo>
                    <a:pt x="250447" y="23401"/>
                  </a:lnTo>
                  <a:lnTo>
                    <a:pt x="299751" y="33272"/>
                  </a:lnTo>
                  <a:lnTo>
                    <a:pt x="348626" y="45972"/>
                  </a:lnTo>
                  <a:lnTo>
                    <a:pt x="397001" y="61975"/>
                  </a:lnTo>
                  <a:lnTo>
                    <a:pt x="440176" y="79077"/>
                  </a:lnTo>
                  <a:lnTo>
                    <a:pt x="483963" y="98579"/>
                  </a:lnTo>
                  <a:lnTo>
                    <a:pt x="527906" y="120278"/>
                  </a:lnTo>
                  <a:lnTo>
                    <a:pt x="571544" y="143968"/>
                  </a:lnTo>
                  <a:lnTo>
                    <a:pt x="614419" y="169444"/>
                  </a:lnTo>
                  <a:lnTo>
                    <a:pt x="656072" y="196501"/>
                  </a:lnTo>
                  <a:lnTo>
                    <a:pt x="696045" y="224936"/>
                  </a:lnTo>
                  <a:lnTo>
                    <a:pt x="733877" y="254542"/>
                  </a:lnTo>
                  <a:lnTo>
                    <a:pt x="769112" y="285114"/>
                  </a:lnTo>
                  <a:lnTo>
                    <a:pt x="806264" y="322799"/>
                  </a:lnTo>
                  <a:lnTo>
                    <a:pt x="841660" y="365015"/>
                  </a:lnTo>
                  <a:lnTo>
                    <a:pt x="875080" y="410092"/>
                  </a:lnTo>
                  <a:lnTo>
                    <a:pt x="906303" y="456358"/>
                  </a:lnTo>
                  <a:lnTo>
                    <a:pt x="935109" y="502142"/>
                  </a:lnTo>
                  <a:lnTo>
                    <a:pt x="961278" y="545772"/>
                  </a:lnTo>
                  <a:lnTo>
                    <a:pt x="984590" y="585577"/>
                  </a:lnTo>
                  <a:lnTo>
                    <a:pt x="1004824" y="619887"/>
                  </a:lnTo>
                  <a:lnTo>
                    <a:pt x="1034528" y="674429"/>
                  </a:lnTo>
                  <a:lnTo>
                    <a:pt x="1052052" y="716756"/>
                  </a:lnTo>
                  <a:lnTo>
                    <a:pt x="1061456" y="750939"/>
                  </a:lnTo>
                  <a:lnTo>
                    <a:pt x="1066800" y="781050"/>
                  </a:lnTo>
                </a:path>
              </a:pathLst>
            </a:custGeom>
            <a:ln w="38100">
              <a:solidFill>
                <a:srgbClr val="FF40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3025" y="1409700"/>
              <a:ext cx="7648575" cy="2009775"/>
            </a:xfrm>
            <a:custGeom>
              <a:avLst/>
              <a:gdLst/>
              <a:ahLst/>
              <a:cxnLst/>
              <a:rect l="l" t="t" r="r" b="b"/>
              <a:pathLst>
                <a:path w="7648575" h="2009775">
                  <a:moveTo>
                    <a:pt x="0" y="2009775"/>
                  </a:moveTo>
                  <a:lnTo>
                    <a:pt x="23352" y="1962698"/>
                  </a:lnTo>
                  <a:lnTo>
                    <a:pt x="46748" y="1915678"/>
                  </a:lnTo>
                  <a:lnTo>
                    <a:pt x="70229" y="1868771"/>
                  </a:lnTo>
                  <a:lnTo>
                    <a:pt x="93840" y="1822036"/>
                  </a:lnTo>
                  <a:lnTo>
                    <a:pt x="117623" y="1775527"/>
                  </a:lnTo>
                  <a:lnTo>
                    <a:pt x="141622" y="1729304"/>
                  </a:lnTo>
                  <a:lnTo>
                    <a:pt x="165881" y="1683421"/>
                  </a:lnTo>
                  <a:lnTo>
                    <a:pt x="190443" y="1637936"/>
                  </a:lnTo>
                  <a:lnTo>
                    <a:pt x="215351" y="1592906"/>
                  </a:lnTo>
                  <a:lnTo>
                    <a:pt x="240648" y="1548388"/>
                  </a:lnTo>
                  <a:lnTo>
                    <a:pt x="266379" y="1504439"/>
                  </a:lnTo>
                  <a:lnTo>
                    <a:pt x="292586" y="1461115"/>
                  </a:lnTo>
                  <a:lnTo>
                    <a:pt x="319313" y="1418473"/>
                  </a:lnTo>
                  <a:lnTo>
                    <a:pt x="346603" y="1376571"/>
                  </a:lnTo>
                  <a:lnTo>
                    <a:pt x="374500" y="1335465"/>
                  </a:lnTo>
                  <a:lnTo>
                    <a:pt x="403047" y="1295212"/>
                  </a:lnTo>
                  <a:lnTo>
                    <a:pt x="432288" y="1255868"/>
                  </a:lnTo>
                  <a:lnTo>
                    <a:pt x="462265" y="1217491"/>
                  </a:lnTo>
                  <a:lnTo>
                    <a:pt x="493022" y="1180138"/>
                  </a:lnTo>
                  <a:lnTo>
                    <a:pt x="524603" y="1143865"/>
                  </a:lnTo>
                  <a:lnTo>
                    <a:pt x="557052" y="1108730"/>
                  </a:lnTo>
                  <a:lnTo>
                    <a:pt x="590410" y="1074788"/>
                  </a:lnTo>
                  <a:lnTo>
                    <a:pt x="624723" y="1042098"/>
                  </a:lnTo>
                  <a:lnTo>
                    <a:pt x="660033" y="1010715"/>
                  </a:lnTo>
                  <a:lnTo>
                    <a:pt x="696383" y="980697"/>
                  </a:lnTo>
                  <a:lnTo>
                    <a:pt x="733817" y="952101"/>
                  </a:lnTo>
                  <a:lnTo>
                    <a:pt x="772379" y="924983"/>
                  </a:lnTo>
                  <a:lnTo>
                    <a:pt x="812112" y="899401"/>
                  </a:lnTo>
                  <a:lnTo>
                    <a:pt x="853058" y="875411"/>
                  </a:lnTo>
                  <a:lnTo>
                    <a:pt x="891576" y="855414"/>
                  </a:lnTo>
                  <a:lnTo>
                    <a:pt x="931723" y="837357"/>
                  </a:lnTo>
                  <a:lnTo>
                    <a:pt x="973400" y="821132"/>
                  </a:lnTo>
                  <a:lnTo>
                    <a:pt x="1016511" y="806633"/>
                  </a:lnTo>
                  <a:lnTo>
                    <a:pt x="1060959" y="793752"/>
                  </a:lnTo>
                  <a:lnTo>
                    <a:pt x="1106646" y="782382"/>
                  </a:lnTo>
                  <a:lnTo>
                    <a:pt x="1153475" y="772416"/>
                  </a:lnTo>
                  <a:lnTo>
                    <a:pt x="1201348" y="763746"/>
                  </a:lnTo>
                  <a:lnTo>
                    <a:pt x="1250169" y="756265"/>
                  </a:lnTo>
                  <a:lnTo>
                    <a:pt x="1299839" y="749866"/>
                  </a:lnTo>
                  <a:lnTo>
                    <a:pt x="1350263" y="744442"/>
                  </a:lnTo>
                  <a:lnTo>
                    <a:pt x="1401341" y="739885"/>
                  </a:lnTo>
                  <a:lnTo>
                    <a:pt x="1452978" y="736088"/>
                  </a:lnTo>
                  <a:lnTo>
                    <a:pt x="1505076" y="732944"/>
                  </a:lnTo>
                  <a:lnTo>
                    <a:pt x="1557537" y="730346"/>
                  </a:lnTo>
                  <a:lnTo>
                    <a:pt x="1610264" y="728186"/>
                  </a:lnTo>
                  <a:lnTo>
                    <a:pt x="1663161" y="726357"/>
                  </a:lnTo>
                  <a:lnTo>
                    <a:pt x="1716128" y="724752"/>
                  </a:lnTo>
                  <a:lnTo>
                    <a:pt x="1769071" y="723264"/>
                  </a:lnTo>
                  <a:lnTo>
                    <a:pt x="1821890" y="721785"/>
                  </a:lnTo>
                  <a:lnTo>
                    <a:pt x="1874489" y="720208"/>
                  </a:lnTo>
                  <a:lnTo>
                    <a:pt x="1926770" y="718427"/>
                  </a:lnTo>
                  <a:lnTo>
                    <a:pt x="1978637" y="716333"/>
                  </a:lnTo>
                  <a:lnTo>
                    <a:pt x="2029991" y="713819"/>
                  </a:lnTo>
                  <a:lnTo>
                    <a:pt x="2080736" y="710778"/>
                  </a:lnTo>
                  <a:lnTo>
                    <a:pt x="2130774" y="707104"/>
                  </a:lnTo>
                  <a:lnTo>
                    <a:pt x="2180009" y="702688"/>
                  </a:lnTo>
                  <a:lnTo>
                    <a:pt x="2228341" y="697423"/>
                  </a:lnTo>
                  <a:lnTo>
                    <a:pt x="2275676" y="691203"/>
                  </a:lnTo>
                  <a:lnTo>
                    <a:pt x="2321914" y="683919"/>
                  </a:lnTo>
                  <a:lnTo>
                    <a:pt x="2366959" y="675465"/>
                  </a:lnTo>
                  <a:lnTo>
                    <a:pt x="2410714" y="665733"/>
                  </a:lnTo>
                  <a:lnTo>
                    <a:pt x="2465428" y="652122"/>
                  </a:lnTo>
                  <a:lnTo>
                    <a:pt x="2519317" y="637943"/>
                  </a:lnTo>
                  <a:lnTo>
                    <a:pt x="2572415" y="623220"/>
                  </a:lnTo>
                  <a:lnTo>
                    <a:pt x="2624757" y="607976"/>
                  </a:lnTo>
                  <a:lnTo>
                    <a:pt x="2676376" y="592236"/>
                  </a:lnTo>
                  <a:lnTo>
                    <a:pt x="2727308" y="576023"/>
                  </a:lnTo>
                  <a:lnTo>
                    <a:pt x="2777586" y="559360"/>
                  </a:lnTo>
                  <a:lnTo>
                    <a:pt x="2827245" y="542272"/>
                  </a:lnTo>
                  <a:lnTo>
                    <a:pt x="2876319" y="524781"/>
                  </a:lnTo>
                  <a:lnTo>
                    <a:pt x="2924842" y="506912"/>
                  </a:lnTo>
                  <a:lnTo>
                    <a:pt x="2972849" y="488689"/>
                  </a:lnTo>
                  <a:lnTo>
                    <a:pt x="3020375" y="470134"/>
                  </a:lnTo>
                  <a:lnTo>
                    <a:pt x="3067452" y="451272"/>
                  </a:lnTo>
                  <a:lnTo>
                    <a:pt x="3114117" y="432125"/>
                  </a:lnTo>
                  <a:lnTo>
                    <a:pt x="3160403" y="412719"/>
                  </a:lnTo>
                  <a:lnTo>
                    <a:pt x="3206344" y="393076"/>
                  </a:lnTo>
                  <a:lnTo>
                    <a:pt x="3251975" y="373220"/>
                  </a:lnTo>
                  <a:lnTo>
                    <a:pt x="3297330" y="353175"/>
                  </a:lnTo>
                  <a:lnTo>
                    <a:pt x="3342443" y="332965"/>
                  </a:lnTo>
                  <a:lnTo>
                    <a:pt x="3387350" y="312613"/>
                  </a:lnTo>
                  <a:lnTo>
                    <a:pt x="3432083" y="292142"/>
                  </a:lnTo>
                  <a:lnTo>
                    <a:pt x="3476678" y="271577"/>
                  </a:lnTo>
                  <a:lnTo>
                    <a:pt x="3521169" y="250940"/>
                  </a:lnTo>
                  <a:lnTo>
                    <a:pt x="3565589" y="230257"/>
                  </a:lnTo>
                  <a:lnTo>
                    <a:pt x="3609975" y="209550"/>
                  </a:lnTo>
                </a:path>
                <a:path w="7648575" h="2009775">
                  <a:moveTo>
                    <a:pt x="3676650" y="419100"/>
                  </a:moveTo>
                  <a:lnTo>
                    <a:pt x="7648575" y="419100"/>
                  </a:lnTo>
                  <a:lnTo>
                    <a:pt x="7648575" y="0"/>
                  </a:lnTo>
                  <a:lnTo>
                    <a:pt x="3676650" y="0"/>
                  </a:lnTo>
                  <a:lnTo>
                    <a:pt x="3676650" y="41910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65293" y="1599945"/>
              <a:ext cx="146685" cy="45720"/>
            </a:xfrm>
            <a:custGeom>
              <a:avLst/>
              <a:gdLst/>
              <a:ahLst/>
              <a:cxnLst/>
              <a:rect l="l" t="t" r="r" b="b"/>
              <a:pathLst>
                <a:path w="146685" h="45719">
                  <a:moveTo>
                    <a:pt x="122936" y="0"/>
                  </a:moveTo>
                  <a:lnTo>
                    <a:pt x="117983" y="5587"/>
                  </a:lnTo>
                  <a:lnTo>
                    <a:pt x="132969" y="18541"/>
                  </a:lnTo>
                  <a:lnTo>
                    <a:pt x="0" y="18541"/>
                  </a:lnTo>
                  <a:lnTo>
                    <a:pt x="0" y="27304"/>
                  </a:lnTo>
                  <a:lnTo>
                    <a:pt x="132969" y="27304"/>
                  </a:lnTo>
                  <a:lnTo>
                    <a:pt x="117983" y="40258"/>
                  </a:lnTo>
                  <a:lnTo>
                    <a:pt x="122936" y="45719"/>
                  </a:lnTo>
                  <a:lnTo>
                    <a:pt x="146304" y="25653"/>
                  </a:lnTo>
                  <a:lnTo>
                    <a:pt x="146304" y="20192"/>
                  </a:lnTo>
                  <a:lnTo>
                    <a:pt x="122936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092700" y="1492249"/>
            <a:ext cx="511809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12500" sz="3000" spc="-30">
                <a:solidFill>
                  <a:srgbClr val="7030A0"/>
                </a:solidFill>
                <a:latin typeface="Cambria Math"/>
                <a:cs typeface="Cambria Math"/>
              </a:rPr>
              <a:t>𝑓</a:t>
            </a:r>
            <a:r>
              <a:rPr dirty="0" sz="1500" spc="-2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00" spc="-20">
                <a:latin typeface="Cambria Math"/>
                <a:cs typeface="Cambria Math"/>
              </a:rPr>
              <a:t>,</a:t>
            </a:r>
            <a:r>
              <a:rPr dirty="0" sz="1500" spc="-2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02223" y="1511300"/>
            <a:ext cx="309245" cy="238760"/>
          </a:xfrm>
          <a:custGeom>
            <a:avLst/>
            <a:gdLst/>
            <a:ahLst/>
            <a:cxnLst/>
            <a:rect l="l" t="t" r="r" b="b"/>
            <a:pathLst>
              <a:path w="309245" h="238760">
                <a:moveTo>
                  <a:pt x="233172" y="0"/>
                </a:moveTo>
                <a:lnTo>
                  <a:pt x="229742" y="9651"/>
                </a:lnTo>
                <a:lnTo>
                  <a:pt x="243550" y="15652"/>
                </a:lnTo>
                <a:lnTo>
                  <a:pt x="255428" y="23939"/>
                </a:lnTo>
                <a:lnTo>
                  <a:pt x="279471" y="62349"/>
                </a:lnTo>
                <a:lnTo>
                  <a:pt x="287400" y="117855"/>
                </a:lnTo>
                <a:lnTo>
                  <a:pt x="286519" y="138884"/>
                </a:lnTo>
                <a:lnTo>
                  <a:pt x="273303" y="190373"/>
                </a:lnTo>
                <a:lnTo>
                  <a:pt x="243746" y="222573"/>
                </a:lnTo>
                <a:lnTo>
                  <a:pt x="230124" y="228600"/>
                </a:lnTo>
                <a:lnTo>
                  <a:pt x="233172" y="238251"/>
                </a:lnTo>
                <a:lnTo>
                  <a:pt x="278677" y="211195"/>
                </a:lnTo>
                <a:lnTo>
                  <a:pt x="304244" y="161242"/>
                </a:lnTo>
                <a:lnTo>
                  <a:pt x="309117" y="119125"/>
                </a:lnTo>
                <a:lnTo>
                  <a:pt x="307901" y="97289"/>
                </a:lnTo>
                <a:lnTo>
                  <a:pt x="298134" y="58618"/>
                </a:lnTo>
                <a:lnTo>
                  <a:pt x="265604" y="15271"/>
                </a:lnTo>
                <a:lnTo>
                  <a:pt x="250465" y="6242"/>
                </a:lnTo>
                <a:lnTo>
                  <a:pt x="233172" y="0"/>
                </a:lnTo>
                <a:close/>
              </a:path>
              <a:path w="309245" h="238760">
                <a:moveTo>
                  <a:pt x="75946" y="0"/>
                </a:moveTo>
                <a:lnTo>
                  <a:pt x="30547" y="27110"/>
                </a:lnTo>
                <a:lnTo>
                  <a:pt x="4889" y="77120"/>
                </a:lnTo>
                <a:lnTo>
                  <a:pt x="0" y="119125"/>
                </a:lnTo>
                <a:lnTo>
                  <a:pt x="1216" y="141035"/>
                </a:lnTo>
                <a:lnTo>
                  <a:pt x="10983" y="179758"/>
                </a:lnTo>
                <a:lnTo>
                  <a:pt x="43465" y="222996"/>
                </a:lnTo>
                <a:lnTo>
                  <a:pt x="75946" y="238251"/>
                </a:lnTo>
                <a:lnTo>
                  <a:pt x="78993" y="228600"/>
                </a:lnTo>
                <a:lnTo>
                  <a:pt x="65371" y="222573"/>
                </a:lnTo>
                <a:lnTo>
                  <a:pt x="53641" y="214201"/>
                </a:lnTo>
                <a:lnTo>
                  <a:pt x="29646" y="175131"/>
                </a:lnTo>
                <a:lnTo>
                  <a:pt x="21716" y="117855"/>
                </a:lnTo>
                <a:lnTo>
                  <a:pt x="22598" y="97591"/>
                </a:lnTo>
                <a:lnTo>
                  <a:pt x="35813" y="47371"/>
                </a:lnTo>
                <a:lnTo>
                  <a:pt x="65585" y="15652"/>
                </a:lnTo>
                <a:lnTo>
                  <a:pt x="79375" y="9651"/>
                </a:lnTo>
                <a:lnTo>
                  <a:pt x="7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664834" y="1434718"/>
            <a:ext cx="32537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39725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3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000" spc="12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4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𝑥</a:t>
            </a:r>
            <a:r>
              <a:rPr dirty="0" baseline="27777" sz="2250">
                <a:solidFill>
                  <a:srgbClr val="FF40FF"/>
                </a:solidFill>
                <a:latin typeface="Cambria Math"/>
                <a:cs typeface="Cambria Math"/>
              </a:rPr>
              <a:t>2</a:t>
            </a:r>
            <a:r>
              <a:rPr dirty="0" baseline="27777" sz="2250" spc="315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5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dirty="0" sz="2000">
                <a:solidFill>
                  <a:srgbClr val="7030A0"/>
                </a:solidFill>
                <a:latin typeface="Cambria Math"/>
                <a:cs typeface="Cambria Math"/>
              </a:rPr>
              <a:t>𝑥</a:t>
            </a:r>
            <a:r>
              <a:rPr dirty="0" baseline="27777" sz="2250">
                <a:solidFill>
                  <a:srgbClr val="7030A0"/>
                </a:solidFill>
                <a:latin typeface="Cambria Math"/>
                <a:cs typeface="Cambria Math"/>
              </a:rPr>
              <a:t>3</a:t>
            </a:r>
            <a:r>
              <a:rPr dirty="0" baseline="27777" sz="2250" spc="315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5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352675" y="2819400"/>
            <a:ext cx="3143250" cy="466725"/>
            <a:chOff x="2352675" y="2819400"/>
            <a:chExt cx="3143250" cy="466725"/>
          </a:xfrm>
        </p:grpSpPr>
        <p:sp>
          <p:nvSpPr>
            <p:cNvPr id="12" name="object 12" descr=""/>
            <p:cNvSpPr/>
            <p:nvPr/>
          </p:nvSpPr>
          <p:spPr>
            <a:xfrm>
              <a:off x="2371725" y="2838450"/>
              <a:ext cx="3105150" cy="428625"/>
            </a:xfrm>
            <a:custGeom>
              <a:avLst/>
              <a:gdLst/>
              <a:ahLst/>
              <a:cxnLst/>
              <a:rect l="l" t="t" r="r" b="b"/>
              <a:pathLst>
                <a:path w="3105150" h="428625">
                  <a:moveTo>
                    <a:pt x="0" y="428625"/>
                  </a:moveTo>
                  <a:lnTo>
                    <a:pt x="3105150" y="428625"/>
                  </a:lnTo>
                  <a:lnTo>
                    <a:pt x="310515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612643" y="3032506"/>
              <a:ext cx="146685" cy="46355"/>
            </a:xfrm>
            <a:custGeom>
              <a:avLst/>
              <a:gdLst/>
              <a:ahLst/>
              <a:cxnLst/>
              <a:rect l="l" t="t" r="r" b="b"/>
              <a:pathLst>
                <a:path w="146685" h="46355">
                  <a:moveTo>
                    <a:pt x="123062" y="0"/>
                  </a:moveTo>
                  <a:lnTo>
                    <a:pt x="118110" y="5587"/>
                  </a:lnTo>
                  <a:lnTo>
                    <a:pt x="132969" y="18542"/>
                  </a:lnTo>
                  <a:lnTo>
                    <a:pt x="0" y="18542"/>
                  </a:lnTo>
                  <a:lnTo>
                    <a:pt x="0" y="27305"/>
                  </a:lnTo>
                  <a:lnTo>
                    <a:pt x="132969" y="27305"/>
                  </a:lnTo>
                  <a:lnTo>
                    <a:pt x="118110" y="40258"/>
                  </a:lnTo>
                  <a:lnTo>
                    <a:pt x="123062" y="45846"/>
                  </a:lnTo>
                  <a:lnTo>
                    <a:pt x="146304" y="25654"/>
                  </a:lnTo>
                  <a:lnTo>
                    <a:pt x="146304" y="20193"/>
                  </a:lnTo>
                  <a:lnTo>
                    <a:pt x="123062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437510" y="2927667"/>
            <a:ext cx="51180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12500" sz="3000" spc="-30">
                <a:solidFill>
                  <a:srgbClr val="FF40FF"/>
                </a:solidFill>
                <a:latin typeface="Cambria Math"/>
                <a:cs typeface="Cambria Math"/>
              </a:rPr>
              <a:t>𝑓</a:t>
            </a:r>
            <a:r>
              <a:rPr dirty="0" sz="1500" spc="-2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sz="1500" spc="-20">
                <a:latin typeface="Cambria Math"/>
                <a:cs typeface="Cambria Math"/>
              </a:rPr>
              <a:t>,</a:t>
            </a:r>
            <a:r>
              <a:rPr dirty="0" sz="1500" spc="-2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949575" y="2943860"/>
            <a:ext cx="309245" cy="238760"/>
          </a:xfrm>
          <a:custGeom>
            <a:avLst/>
            <a:gdLst/>
            <a:ahLst/>
            <a:cxnLst/>
            <a:rect l="l" t="t" r="r" b="b"/>
            <a:pathLst>
              <a:path w="309245" h="238760">
                <a:moveTo>
                  <a:pt x="233172" y="0"/>
                </a:moveTo>
                <a:lnTo>
                  <a:pt x="229869" y="9651"/>
                </a:lnTo>
                <a:lnTo>
                  <a:pt x="243659" y="15652"/>
                </a:lnTo>
                <a:lnTo>
                  <a:pt x="255508" y="23939"/>
                </a:lnTo>
                <a:lnTo>
                  <a:pt x="279598" y="62351"/>
                </a:lnTo>
                <a:lnTo>
                  <a:pt x="287527" y="117982"/>
                </a:lnTo>
                <a:lnTo>
                  <a:pt x="286644" y="138937"/>
                </a:lnTo>
                <a:lnTo>
                  <a:pt x="273304" y="190372"/>
                </a:lnTo>
                <a:lnTo>
                  <a:pt x="243800" y="222573"/>
                </a:lnTo>
                <a:lnTo>
                  <a:pt x="230250" y="228600"/>
                </a:lnTo>
                <a:lnTo>
                  <a:pt x="233172" y="238251"/>
                </a:lnTo>
                <a:lnTo>
                  <a:pt x="278749" y="211195"/>
                </a:lnTo>
                <a:lnTo>
                  <a:pt x="304307" y="161242"/>
                </a:lnTo>
                <a:lnTo>
                  <a:pt x="309245" y="119125"/>
                </a:lnTo>
                <a:lnTo>
                  <a:pt x="308008" y="97289"/>
                </a:lnTo>
                <a:lnTo>
                  <a:pt x="298154" y="58618"/>
                </a:lnTo>
                <a:lnTo>
                  <a:pt x="265652" y="15271"/>
                </a:lnTo>
                <a:lnTo>
                  <a:pt x="250483" y="6242"/>
                </a:lnTo>
                <a:lnTo>
                  <a:pt x="233172" y="0"/>
                </a:lnTo>
                <a:close/>
              </a:path>
              <a:path w="309245" h="238760">
                <a:moveTo>
                  <a:pt x="75945" y="0"/>
                </a:moveTo>
                <a:lnTo>
                  <a:pt x="30565" y="27110"/>
                </a:lnTo>
                <a:lnTo>
                  <a:pt x="4937" y="77120"/>
                </a:lnTo>
                <a:lnTo>
                  <a:pt x="0" y="119125"/>
                </a:lnTo>
                <a:lnTo>
                  <a:pt x="1234" y="141035"/>
                </a:lnTo>
                <a:lnTo>
                  <a:pt x="11037" y="179758"/>
                </a:lnTo>
                <a:lnTo>
                  <a:pt x="43465" y="222996"/>
                </a:lnTo>
                <a:lnTo>
                  <a:pt x="75945" y="238251"/>
                </a:lnTo>
                <a:lnTo>
                  <a:pt x="78993" y="228600"/>
                </a:lnTo>
                <a:lnTo>
                  <a:pt x="65442" y="222573"/>
                </a:lnTo>
                <a:lnTo>
                  <a:pt x="53736" y="214201"/>
                </a:lnTo>
                <a:lnTo>
                  <a:pt x="29646" y="175132"/>
                </a:lnTo>
                <a:lnTo>
                  <a:pt x="21717" y="117982"/>
                </a:lnTo>
                <a:lnTo>
                  <a:pt x="22598" y="97645"/>
                </a:lnTo>
                <a:lnTo>
                  <a:pt x="35813" y="47370"/>
                </a:lnTo>
                <a:lnTo>
                  <a:pt x="65657" y="15652"/>
                </a:lnTo>
                <a:lnTo>
                  <a:pt x="79375" y="9651"/>
                </a:lnTo>
                <a:lnTo>
                  <a:pt x="75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009645" y="2870517"/>
            <a:ext cx="23856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9725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14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000" spc="10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3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000">
                <a:solidFill>
                  <a:srgbClr val="FF40FF"/>
                </a:solidFill>
                <a:latin typeface="Cambria Math"/>
                <a:cs typeface="Cambria Math"/>
              </a:rPr>
              <a:t>𝑥</a:t>
            </a:r>
            <a:r>
              <a:rPr dirty="0" baseline="27777" sz="2250">
                <a:solidFill>
                  <a:srgbClr val="FF40FF"/>
                </a:solidFill>
                <a:latin typeface="Cambria Math"/>
                <a:cs typeface="Cambria Math"/>
              </a:rPr>
              <a:t>2</a:t>
            </a:r>
            <a:r>
              <a:rPr dirty="0" baseline="27777" sz="2250" spc="292">
                <a:solidFill>
                  <a:srgbClr val="FF40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4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00125" y="1870582"/>
            <a:ext cx="7840345" cy="2291715"/>
            <a:chOff x="1000125" y="1870582"/>
            <a:chExt cx="7840345" cy="229171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66" y="1880488"/>
              <a:ext cx="178307" cy="18923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6967" y="2048382"/>
              <a:ext cx="602233" cy="61341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3217" y="1882266"/>
              <a:ext cx="488668" cy="74472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9909" y="1870582"/>
              <a:ext cx="670051" cy="78663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4411" y="3283203"/>
              <a:ext cx="419862" cy="36868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7714" y="2480182"/>
              <a:ext cx="565022" cy="26403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6026" y="3319144"/>
              <a:ext cx="594045" cy="34963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950" y="2647949"/>
              <a:ext cx="180975" cy="18097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50" y="2171699"/>
              <a:ext cx="180975" cy="17145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1575" y="2790824"/>
              <a:ext cx="171450" cy="18097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5875" y="3371849"/>
              <a:ext cx="180975" cy="18097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6199" y="3030727"/>
              <a:ext cx="876107" cy="29705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11842" y="3069462"/>
              <a:ext cx="849761" cy="32029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7301" y="3296665"/>
              <a:ext cx="111124" cy="11112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8276" y="2925190"/>
              <a:ext cx="111125" cy="11112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877" y="2629915"/>
              <a:ext cx="111125" cy="11112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41677" y="2439415"/>
              <a:ext cx="111125" cy="11112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5977" y="2163190"/>
              <a:ext cx="111125" cy="11112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65551" y="2201290"/>
              <a:ext cx="111125" cy="11112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22701" y="2039365"/>
              <a:ext cx="111125" cy="11112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75151" y="2191765"/>
              <a:ext cx="111125" cy="11112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60876" y="1877440"/>
              <a:ext cx="111125" cy="11112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99001" y="2039365"/>
              <a:ext cx="111125" cy="11112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56076" y="1982215"/>
              <a:ext cx="111125" cy="11112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89526" y="2134615"/>
              <a:ext cx="111125" cy="11112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80001" y="1877440"/>
              <a:ext cx="111125" cy="11112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65477" y="2848990"/>
              <a:ext cx="111125" cy="11112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6376" y="2591815"/>
              <a:ext cx="111125" cy="11112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1177" y="2048890"/>
              <a:ext cx="111125" cy="11112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17902" y="1906015"/>
              <a:ext cx="111125" cy="11112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9876" y="2172715"/>
              <a:ext cx="111125" cy="11112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4802" y="2067940"/>
              <a:ext cx="111125" cy="11112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98802" y="2248915"/>
              <a:ext cx="111125" cy="11112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89225" y="4000537"/>
              <a:ext cx="719243" cy="16129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000125" y="3791029"/>
              <a:ext cx="4645025" cy="228600"/>
            </a:xfrm>
            <a:custGeom>
              <a:avLst/>
              <a:gdLst/>
              <a:ahLst/>
              <a:cxnLst/>
              <a:rect l="l" t="t" r="r" b="b"/>
              <a:pathLst>
                <a:path w="4645025" h="228600">
                  <a:moveTo>
                    <a:pt x="4585560" y="114218"/>
                  </a:moveTo>
                  <a:lnTo>
                    <a:pt x="4488815" y="194840"/>
                  </a:lnTo>
                  <a:lnTo>
                    <a:pt x="4484116" y="200735"/>
                  </a:lnTo>
                  <a:lnTo>
                    <a:pt x="4482084" y="207746"/>
                  </a:lnTo>
                  <a:lnTo>
                    <a:pt x="4482814" y="215010"/>
                  </a:lnTo>
                  <a:lnTo>
                    <a:pt x="4486402" y="221662"/>
                  </a:lnTo>
                  <a:lnTo>
                    <a:pt x="4492303" y="226404"/>
                  </a:lnTo>
                  <a:lnTo>
                    <a:pt x="4499324" y="228444"/>
                  </a:lnTo>
                  <a:lnTo>
                    <a:pt x="4506583" y="227702"/>
                  </a:lnTo>
                  <a:lnTo>
                    <a:pt x="4513199" y="224101"/>
                  </a:lnTo>
                  <a:lnTo>
                    <a:pt x="4622170" y="133270"/>
                  </a:lnTo>
                  <a:lnTo>
                    <a:pt x="4615434" y="133270"/>
                  </a:lnTo>
                  <a:lnTo>
                    <a:pt x="4615434" y="128851"/>
                  </a:lnTo>
                  <a:lnTo>
                    <a:pt x="4603115" y="128851"/>
                  </a:lnTo>
                  <a:lnTo>
                    <a:pt x="4585560" y="114218"/>
                  </a:lnTo>
                  <a:close/>
                </a:path>
                <a:path w="4645025" h="228600">
                  <a:moveTo>
                    <a:pt x="4562709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4562698" y="133270"/>
                  </a:lnTo>
                  <a:lnTo>
                    <a:pt x="4585560" y="114218"/>
                  </a:lnTo>
                  <a:lnTo>
                    <a:pt x="4562709" y="95170"/>
                  </a:lnTo>
                  <a:close/>
                </a:path>
                <a:path w="4645025" h="228600">
                  <a:moveTo>
                    <a:pt x="4622165" y="95170"/>
                  </a:moveTo>
                  <a:lnTo>
                    <a:pt x="4615434" y="95170"/>
                  </a:lnTo>
                  <a:lnTo>
                    <a:pt x="4615434" y="133270"/>
                  </a:lnTo>
                  <a:lnTo>
                    <a:pt x="4622170" y="133270"/>
                  </a:lnTo>
                  <a:lnTo>
                    <a:pt x="4645025" y="114220"/>
                  </a:lnTo>
                  <a:lnTo>
                    <a:pt x="4622165" y="95170"/>
                  </a:lnTo>
                  <a:close/>
                </a:path>
                <a:path w="4645025" h="228600">
                  <a:moveTo>
                    <a:pt x="4603115" y="99590"/>
                  </a:moveTo>
                  <a:lnTo>
                    <a:pt x="4585560" y="114218"/>
                  </a:lnTo>
                  <a:lnTo>
                    <a:pt x="4603115" y="128851"/>
                  </a:lnTo>
                  <a:lnTo>
                    <a:pt x="4603115" y="99590"/>
                  </a:lnTo>
                  <a:close/>
                </a:path>
                <a:path w="4645025" h="228600">
                  <a:moveTo>
                    <a:pt x="4615434" y="99590"/>
                  </a:moveTo>
                  <a:lnTo>
                    <a:pt x="4603115" y="99590"/>
                  </a:lnTo>
                  <a:lnTo>
                    <a:pt x="4603115" y="128851"/>
                  </a:lnTo>
                  <a:lnTo>
                    <a:pt x="4615434" y="128851"/>
                  </a:lnTo>
                  <a:lnTo>
                    <a:pt x="4615434" y="99590"/>
                  </a:lnTo>
                  <a:close/>
                </a:path>
                <a:path w="4645025" h="228600">
                  <a:moveTo>
                    <a:pt x="4499324" y="0"/>
                  </a:moveTo>
                  <a:lnTo>
                    <a:pt x="4492303" y="2026"/>
                  </a:lnTo>
                  <a:lnTo>
                    <a:pt x="4486402" y="6778"/>
                  </a:lnTo>
                  <a:lnTo>
                    <a:pt x="4482814" y="13448"/>
                  </a:lnTo>
                  <a:lnTo>
                    <a:pt x="4482084" y="20700"/>
                  </a:lnTo>
                  <a:lnTo>
                    <a:pt x="4484116" y="27691"/>
                  </a:lnTo>
                  <a:lnTo>
                    <a:pt x="4488815" y="33575"/>
                  </a:lnTo>
                  <a:lnTo>
                    <a:pt x="4585560" y="114218"/>
                  </a:lnTo>
                  <a:lnTo>
                    <a:pt x="4603115" y="99590"/>
                  </a:lnTo>
                  <a:lnTo>
                    <a:pt x="4615434" y="99590"/>
                  </a:lnTo>
                  <a:lnTo>
                    <a:pt x="4615434" y="95170"/>
                  </a:lnTo>
                  <a:lnTo>
                    <a:pt x="4622165" y="95170"/>
                  </a:lnTo>
                  <a:lnTo>
                    <a:pt x="4513199" y="4365"/>
                  </a:lnTo>
                  <a:lnTo>
                    <a:pt x="4506583" y="760"/>
                  </a:lnTo>
                  <a:lnTo>
                    <a:pt x="449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3034283" y="3937952"/>
            <a:ext cx="5803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9300"/>
                </a:solidFill>
                <a:latin typeface="Verdana"/>
                <a:cs typeface="Verdana"/>
              </a:rPr>
              <a:t>size</a:t>
            </a:r>
            <a:r>
              <a:rPr dirty="0" sz="1550" spc="5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74967" y="2667952"/>
            <a:ext cx="6985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C00000"/>
                </a:solidFill>
                <a:latin typeface="Verdana"/>
                <a:cs typeface="Verdana"/>
              </a:rPr>
              <a:t>price</a:t>
            </a:r>
            <a:r>
              <a:rPr dirty="0" sz="1550" spc="13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C00000"/>
                </a:solidFill>
                <a:latin typeface="Cambria Math"/>
                <a:cs typeface="Cambria Math"/>
              </a:rPr>
              <a:t>y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1028776" y="1743075"/>
            <a:ext cx="228600" cy="2299335"/>
          </a:xfrm>
          <a:custGeom>
            <a:avLst/>
            <a:gdLst/>
            <a:ahLst/>
            <a:cxnLst/>
            <a:rect l="l" t="t" r="r" b="b"/>
            <a:pathLst>
              <a:path w="228600" h="2299335">
                <a:moveTo>
                  <a:pt x="114223" y="59466"/>
                </a:moveTo>
                <a:lnTo>
                  <a:pt x="95173" y="82326"/>
                </a:lnTo>
                <a:lnTo>
                  <a:pt x="95173" y="2298788"/>
                </a:lnTo>
                <a:lnTo>
                  <a:pt x="133273" y="2298788"/>
                </a:lnTo>
                <a:lnTo>
                  <a:pt x="133273" y="82326"/>
                </a:lnTo>
                <a:lnTo>
                  <a:pt x="114223" y="59466"/>
                </a:lnTo>
                <a:close/>
              </a:path>
              <a:path w="228600" h="2299335">
                <a:moveTo>
                  <a:pt x="114223" y="0"/>
                </a:moveTo>
                <a:lnTo>
                  <a:pt x="4343" y="131825"/>
                </a:lnTo>
                <a:lnTo>
                  <a:pt x="741" y="138495"/>
                </a:lnTo>
                <a:lnTo>
                  <a:pt x="0" y="145748"/>
                </a:lnTo>
                <a:lnTo>
                  <a:pt x="2039" y="152739"/>
                </a:lnTo>
                <a:lnTo>
                  <a:pt x="6781" y="158623"/>
                </a:lnTo>
                <a:lnTo>
                  <a:pt x="13433" y="162228"/>
                </a:lnTo>
                <a:lnTo>
                  <a:pt x="20697" y="162988"/>
                </a:lnTo>
                <a:lnTo>
                  <a:pt x="27709" y="160962"/>
                </a:lnTo>
                <a:lnTo>
                  <a:pt x="33604" y="156210"/>
                </a:lnTo>
                <a:lnTo>
                  <a:pt x="95173" y="82326"/>
                </a:lnTo>
                <a:lnTo>
                  <a:pt x="95173" y="29717"/>
                </a:lnTo>
                <a:lnTo>
                  <a:pt x="138994" y="29717"/>
                </a:lnTo>
                <a:lnTo>
                  <a:pt x="114223" y="0"/>
                </a:lnTo>
                <a:close/>
              </a:path>
              <a:path w="228600" h="2299335">
                <a:moveTo>
                  <a:pt x="138994" y="29717"/>
                </a:moveTo>
                <a:lnTo>
                  <a:pt x="133273" y="29717"/>
                </a:lnTo>
                <a:lnTo>
                  <a:pt x="133273" y="82326"/>
                </a:lnTo>
                <a:lnTo>
                  <a:pt x="194843" y="156210"/>
                </a:lnTo>
                <a:lnTo>
                  <a:pt x="200738" y="160962"/>
                </a:lnTo>
                <a:lnTo>
                  <a:pt x="207749" y="162988"/>
                </a:lnTo>
                <a:lnTo>
                  <a:pt x="215013" y="162228"/>
                </a:lnTo>
                <a:lnTo>
                  <a:pt x="221665" y="158623"/>
                </a:lnTo>
                <a:lnTo>
                  <a:pt x="226408" y="152739"/>
                </a:lnTo>
                <a:lnTo>
                  <a:pt x="228447" y="145748"/>
                </a:lnTo>
                <a:lnTo>
                  <a:pt x="227705" y="138495"/>
                </a:lnTo>
                <a:lnTo>
                  <a:pt x="224104" y="131825"/>
                </a:lnTo>
                <a:lnTo>
                  <a:pt x="138994" y="29717"/>
                </a:lnTo>
                <a:close/>
              </a:path>
              <a:path w="228600" h="2299335">
                <a:moveTo>
                  <a:pt x="133273" y="29717"/>
                </a:moveTo>
                <a:lnTo>
                  <a:pt x="95173" y="29717"/>
                </a:lnTo>
                <a:lnTo>
                  <a:pt x="95173" y="82326"/>
                </a:lnTo>
                <a:lnTo>
                  <a:pt x="114223" y="59466"/>
                </a:lnTo>
                <a:lnTo>
                  <a:pt x="99593" y="41910"/>
                </a:lnTo>
                <a:lnTo>
                  <a:pt x="133273" y="41910"/>
                </a:lnTo>
                <a:lnTo>
                  <a:pt x="133273" y="29717"/>
                </a:lnTo>
                <a:close/>
              </a:path>
              <a:path w="228600" h="2299335">
                <a:moveTo>
                  <a:pt x="133273" y="41910"/>
                </a:moveTo>
                <a:lnTo>
                  <a:pt x="128854" y="41910"/>
                </a:lnTo>
                <a:lnTo>
                  <a:pt x="114223" y="59466"/>
                </a:lnTo>
                <a:lnTo>
                  <a:pt x="133273" y="82326"/>
                </a:lnTo>
                <a:lnTo>
                  <a:pt x="133273" y="41910"/>
                </a:lnTo>
                <a:close/>
              </a:path>
              <a:path w="228600" h="2299335">
                <a:moveTo>
                  <a:pt x="128854" y="41910"/>
                </a:moveTo>
                <a:lnTo>
                  <a:pt x="99593" y="41910"/>
                </a:lnTo>
                <a:lnTo>
                  <a:pt x="114223" y="59466"/>
                </a:lnTo>
                <a:lnTo>
                  <a:pt x="128854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0125" y="1877441"/>
            <a:ext cx="4645025" cy="2142490"/>
            <a:chOff x="1000125" y="1877441"/>
            <a:chExt cx="4645025" cy="21424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301" y="3296666"/>
              <a:ext cx="111124" cy="1111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276" y="2925191"/>
              <a:ext cx="111125" cy="1111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877" y="2629916"/>
              <a:ext cx="111125" cy="1111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677" y="2439416"/>
              <a:ext cx="111125" cy="1111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5977" y="2163191"/>
              <a:ext cx="111125" cy="1111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551" y="2201291"/>
              <a:ext cx="111125" cy="1111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701" y="2039366"/>
              <a:ext cx="111125" cy="1111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5151" y="2191766"/>
              <a:ext cx="111125" cy="1111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0876" y="1877441"/>
              <a:ext cx="111125" cy="1111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001" y="2039366"/>
              <a:ext cx="111125" cy="1111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6076" y="1982216"/>
              <a:ext cx="111125" cy="1111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9526" y="2134616"/>
              <a:ext cx="111125" cy="11112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001" y="1877441"/>
              <a:ext cx="111125" cy="11112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5477" y="2848991"/>
              <a:ext cx="111125" cy="11112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376" y="2591816"/>
              <a:ext cx="111125" cy="11112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177" y="2048891"/>
              <a:ext cx="111125" cy="1111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7902" y="1906016"/>
              <a:ext cx="111125" cy="1111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876" y="2172716"/>
              <a:ext cx="111125" cy="11112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4802" y="2067941"/>
              <a:ext cx="111125" cy="11112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802" y="2248916"/>
              <a:ext cx="111125" cy="11112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000125" y="3791029"/>
              <a:ext cx="4645025" cy="228600"/>
            </a:xfrm>
            <a:custGeom>
              <a:avLst/>
              <a:gdLst/>
              <a:ahLst/>
              <a:cxnLst/>
              <a:rect l="l" t="t" r="r" b="b"/>
              <a:pathLst>
                <a:path w="4645025" h="228600">
                  <a:moveTo>
                    <a:pt x="4585560" y="114218"/>
                  </a:moveTo>
                  <a:lnTo>
                    <a:pt x="4488815" y="194840"/>
                  </a:lnTo>
                  <a:lnTo>
                    <a:pt x="4484116" y="200735"/>
                  </a:lnTo>
                  <a:lnTo>
                    <a:pt x="4482084" y="207746"/>
                  </a:lnTo>
                  <a:lnTo>
                    <a:pt x="4482814" y="215010"/>
                  </a:lnTo>
                  <a:lnTo>
                    <a:pt x="4486402" y="221662"/>
                  </a:lnTo>
                  <a:lnTo>
                    <a:pt x="4492303" y="226404"/>
                  </a:lnTo>
                  <a:lnTo>
                    <a:pt x="4499324" y="228444"/>
                  </a:lnTo>
                  <a:lnTo>
                    <a:pt x="4506583" y="227702"/>
                  </a:lnTo>
                  <a:lnTo>
                    <a:pt x="4513199" y="224101"/>
                  </a:lnTo>
                  <a:lnTo>
                    <a:pt x="4622170" y="133270"/>
                  </a:lnTo>
                  <a:lnTo>
                    <a:pt x="4615434" y="133270"/>
                  </a:lnTo>
                  <a:lnTo>
                    <a:pt x="4615434" y="128851"/>
                  </a:lnTo>
                  <a:lnTo>
                    <a:pt x="4603115" y="128851"/>
                  </a:lnTo>
                  <a:lnTo>
                    <a:pt x="4585560" y="114218"/>
                  </a:lnTo>
                  <a:close/>
                </a:path>
                <a:path w="4645025" h="228600">
                  <a:moveTo>
                    <a:pt x="4562709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4562698" y="133270"/>
                  </a:lnTo>
                  <a:lnTo>
                    <a:pt x="4585560" y="114218"/>
                  </a:lnTo>
                  <a:lnTo>
                    <a:pt x="4562709" y="95170"/>
                  </a:lnTo>
                  <a:close/>
                </a:path>
                <a:path w="4645025" h="228600">
                  <a:moveTo>
                    <a:pt x="4622165" y="95170"/>
                  </a:moveTo>
                  <a:lnTo>
                    <a:pt x="4615434" y="95170"/>
                  </a:lnTo>
                  <a:lnTo>
                    <a:pt x="4615434" y="133270"/>
                  </a:lnTo>
                  <a:lnTo>
                    <a:pt x="4622170" y="133270"/>
                  </a:lnTo>
                  <a:lnTo>
                    <a:pt x="4645025" y="114220"/>
                  </a:lnTo>
                  <a:lnTo>
                    <a:pt x="4622165" y="95170"/>
                  </a:lnTo>
                  <a:close/>
                </a:path>
                <a:path w="4645025" h="228600">
                  <a:moveTo>
                    <a:pt x="4603115" y="99590"/>
                  </a:moveTo>
                  <a:lnTo>
                    <a:pt x="4585560" y="114218"/>
                  </a:lnTo>
                  <a:lnTo>
                    <a:pt x="4603115" y="128851"/>
                  </a:lnTo>
                  <a:lnTo>
                    <a:pt x="4603115" y="99590"/>
                  </a:lnTo>
                  <a:close/>
                </a:path>
                <a:path w="4645025" h="228600">
                  <a:moveTo>
                    <a:pt x="4615434" y="99590"/>
                  </a:moveTo>
                  <a:lnTo>
                    <a:pt x="4603115" y="99590"/>
                  </a:lnTo>
                  <a:lnTo>
                    <a:pt x="4603115" y="128851"/>
                  </a:lnTo>
                  <a:lnTo>
                    <a:pt x="4615434" y="128851"/>
                  </a:lnTo>
                  <a:lnTo>
                    <a:pt x="4615434" y="99590"/>
                  </a:lnTo>
                  <a:close/>
                </a:path>
                <a:path w="4645025" h="228600">
                  <a:moveTo>
                    <a:pt x="4499324" y="0"/>
                  </a:moveTo>
                  <a:lnTo>
                    <a:pt x="4492303" y="2026"/>
                  </a:lnTo>
                  <a:lnTo>
                    <a:pt x="4486402" y="6778"/>
                  </a:lnTo>
                  <a:lnTo>
                    <a:pt x="4482814" y="13448"/>
                  </a:lnTo>
                  <a:lnTo>
                    <a:pt x="4482084" y="20700"/>
                  </a:lnTo>
                  <a:lnTo>
                    <a:pt x="4484116" y="27691"/>
                  </a:lnTo>
                  <a:lnTo>
                    <a:pt x="4488815" y="33575"/>
                  </a:lnTo>
                  <a:lnTo>
                    <a:pt x="4585560" y="114218"/>
                  </a:lnTo>
                  <a:lnTo>
                    <a:pt x="4603115" y="99590"/>
                  </a:lnTo>
                  <a:lnTo>
                    <a:pt x="4615434" y="99590"/>
                  </a:lnTo>
                  <a:lnTo>
                    <a:pt x="4615434" y="95170"/>
                  </a:lnTo>
                  <a:lnTo>
                    <a:pt x="4622165" y="95170"/>
                  </a:lnTo>
                  <a:lnTo>
                    <a:pt x="4513199" y="4365"/>
                  </a:lnTo>
                  <a:lnTo>
                    <a:pt x="4506583" y="760"/>
                  </a:lnTo>
                  <a:lnTo>
                    <a:pt x="449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034283" y="3937952"/>
            <a:ext cx="5803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9300"/>
                </a:solidFill>
                <a:latin typeface="Verdana"/>
                <a:cs typeface="Verdana"/>
              </a:rPr>
              <a:t>size</a:t>
            </a:r>
            <a:r>
              <a:rPr dirty="0" sz="1550" spc="50">
                <a:solidFill>
                  <a:srgbClr val="FF9300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4967" y="2667952"/>
            <a:ext cx="6985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C00000"/>
                </a:solidFill>
                <a:latin typeface="Verdana"/>
                <a:cs typeface="Verdana"/>
              </a:rPr>
              <a:t>price</a:t>
            </a:r>
            <a:r>
              <a:rPr dirty="0" sz="1550" spc="13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C00000"/>
                </a:solidFill>
                <a:latin typeface="Cambria Math"/>
                <a:cs typeface="Cambria Math"/>
              </a:rPr>
              <a:t>y</a:t>
            </a:r>
            <a:endParaRPr sz="1550">
              <a:latin typeface="Cambria Math"/>
              <a:cs typeface="Cambria Math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28776" y="1600200"/>
            <a:ext cx="7858125" cy="2442210"/>
            <a:chOff x="1028776" y="1600200"/>
            <a:chExt cx="7858125" cy="2442210"/>
          </a:xfrm>
        </p:grpSpPr>
        <p:sp>
          <p:nvSpPr>
            <p:cNvPr id="27" name="object 27" descr=""/>
            <p:cNvSpPr/>
            <p:nvPr/>
          </p:nvSpPr>
          <p:spPr>
            <a:xfrm>
              <a:off x="1028776" y="1743075"/>
              <a:ext cx="228600" cy="2299335"/>
            </a:xfrm>
            <a:custGeom>
              <a:avLst/>
              <a:gdLst/>
              <a:ahLst/>
              <a:cxnLst/>
              <a:rect l="l" t="t" r="r" b="b"/>
              <a:pathLst>
                <a:path w="228600" h="2299335">
                  <a:moveTo>
                    <a:pt x="114223" y="59466"/>
                  </a:moveTo>
                  <a:lnTo>
                    <a:pt x="95173" y="82326"/>
                  </a:lnTo>
                  <a:lnTo>
                    <a:pt x="95173" y="2298788"/>
                  </a:lnTo>
                  <a:lnTo>
                    <a:pt x="133273" y="2298788"/>
                  </a:lnTo>
                  <a:lnTo>
                    <a:pt x="133273" y="82326"/>
                  </a:lnTo>
                  <a:lnTo>
                    <a:pt x="114223" y="59466"/>
                  </a:lnTo>
                  <a:close/>
                </a:path>
                <a:path w="228600" h="2299335">
                  <a:moveTo>
                    <a:pt x="114223" y="0"/>
                  </a:moveTo>
                  <a:lnTo>
                    <a:pt x="4343" y="131825"/>
                  </a:lnTo>
                  <a:lnTo>
                    <a:pt x="741" y="138495"/>
                  </a:lnTo>
                  <a:lnTo>
                    <a:pt x="0" y="145748"/>
                  </a:lnTo>
                  <a:lnTo>
                    <a:pt x="2039" y="152739"/>
                  </a:lnTo>
                  <a:lnTo>
                    <a:pt x="6781" y="158623"/>
                  </a:lnTo>
                  <a:lnTo>
                    <a:pt x="13433" y="162228"/>
                  </a:lnTo>
                  <a:lnTo>
                    <a:pt x="20697" y="162988"/>
                  </a:lnTo>
                  <a:lnTo>
                    <a:pt x="27709" y="160962"/>
                  </a:lnTo>
                  <a:lnTo>
                    <a:pt x="33604" y="156210"/>
                  </a:lnTo>
                  <a:lnTo>
                    <a:pt x="95173" y="82326"/>
                  </a:lnTo>
                  <a:lnTo>
                    <a:pt x="95173" y="29717"/>
                  </a:lnTo>
                  <a:lnTo>
                    <a:pt x="138994" y="29717"/>
                  </a:lnTo>
                  <a:lnTo>
                    <a:pt x="114223" y="0"/>
                  </a:lnTo>
                  <a:close/>
                </a:path>
                <a:path w="228600" h="2299335">
                  <a:moveTo>
                    <a:pt x="138994" y="29717"/>
                  </a:moveTo>
                  <a:lnTo>
                    <a:pt x="133273" y="29717"/>
                  </a:lnTo>
                  <a:lnTo>
                    <a:pt x="133273" y="82326"/>
                  </a:lnTo>
                  <a:lnTo>
                    <a:pt x="194843" y="156210"/>
                  </a:lnTo>
                  <a:lnTo>
                    <a:pt x="200738" y="160962"/>
                  </a:lnTo>
                  <a:lnTo>
                    <a:pt x="207749" y="162988"/>
                  </a:lnTo>
                  <a:lnTo>
                    <a:pt x="215013" y="162228"/>
                  </a:lnTo>
                  <a:lnTo>
                    <a:pt x="221665" y="158623"/>
                  </a:lnTo>
                  <a:lnTo>
                    <a:pt x="226408" y="152739"/>
                  </a:lnTo>
                  <a:lnTo>
                    <a:pt x="228447" y="145748"/>
                  </a:lnTo>
                  <a:lnTo>
                    <a:pt x="227705" y="138495"/>
                  </a:lnTo>
                  <a:lnTo>
                    <a:pt x="224104" y="131825"/>
                  </a:lnTo>
                  <a:lnTo>
                    <a:pt x="138994" y="29717"/>
                  </a:lnTo>
                  <a:close/>
                </a:path>
                <a:path w="228600" h="2299335">
                  <a:moveTo>
                    <a:pt x="133273" y="29717"/>
                  </a:moveTo>
                  <a:lnTo>
                    <a:pt x="95173" y="29717"/>
                  </a:lnTo>
                  <a:lnTo>
                    <a:pt x="95173" y="82326"/>
                  </a:lnTo>
                  <a:lnTo>
                    <a:pt x="114223" y="59466"/>
                  </a:lnTo>
                  <a:lnTo>
                    <a:pt x="99593" y="41910"/>
                  </a:lnTo>
                  <a:lnTo>
                    <a:pt x="133273" y="41910"/>
                  </a:lnTo>
                  <a:lnTo>
                    <a:pt x="133273" y="29717"/>
                  </a:lnTo>
                  <a:close/>
                </a:path>
                <a:path w="228600" h="2299335">
                  <a:moveTo>
                    <a:pt x="133273" y="41910"/>
                  </a:moveTo>
                  <a:lnTo>
                    <a:pt x="128854" y="41910"/>
                  </a:lnTo>
                  <a:lnTo>
                    <a:pt x="114223" y="59466"/>
                  </a:lnTo>
                  <a:lnTo>
                    <a:pt x="133273" y="82326"/>
                  </a:lnTo>
                  <a:lnTo>
                    <a:pt x="133273" y="41910"/>
                  </a:lnTo>
                  <a:close/>
                </a:path>
                <a:path w="228600" h="2299335">
                  <a:moveTo>
                    <a:pt x="128854" y="41910"/>
                  </a:moveTo>
                  <a:lnTo>
                    <a:pt x="99593" y="41910"/>
                  </a:lnTo>
                  <a:lnTo>
                    <a:pt x="114223" y="59466"/>
                  </a:lnTo>
                  <a:lnTo>
                    <a:pt x="128854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657849" y="1619250"/>
              <a:ext cx="3209925" cy="428625"/>
            </a:xfrm>
            <a:custGeom>
              <a:avLst/>
              <a:gdLst/>
              <a:ahLst/>
              <a:cxnLst/>
              <a:rect l="l" t="t" r="r" b="b"/>
              <a:pathLst>
                <a:path w="3209925" h="428625">
                  <a:moveTo>
                    <a:pt x="0" y="428625"/>
                  </a:moveTo>
                  <a:lnTo>
                    <a:pt x="3209925" y="428625"/>
                  </a:lnTo>
                  <a:lnTo>
                    <a:pt x="32099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888989" y="1811400"/>
              <a:ext cx="165735" cy="45720"/>
            </a:xfrm>
            <a:custGeom>
              <a:avLst/>
              <a:gdLst/>
              <a:ahLst/>
              <a:cxnLst/>
              <a:rect l="l" t="t" r="r" b="b"/>
              <a:pathLst>
                <a:path w="165735" h="45719">
                  <a:moveTo>
                    <a:pt x="141986" y="0"/>
                  </a:moveTo>
                  <a:lnTo>
                    <a:pt x="137033" y="5587"/>
                  </a:lnTo>
                  <a:lnTo>
                    <a:pt x="152019" y="18414"/>
                  </a:lnTo>
                  <a:lnTo>
                    <a:pt x="0" y="18414"/>
                  </a:lnTo>
                  <a:lnTo>
                    <a:pt x="0" y="27177"/>
                  </a:lnTo>
                  <a:lnTo>
                    <a:pt x="152019" y="27177"/>
                  </a:lnTo>
                  <a:lnTo>
                    <a:pt x="137033" y="40132"/>
                  </a:lnTo>
                  <a:lnTo>
                    <a:pt x="141986" y="45720"/>
                  </a:lnTo>
                  <a:lnTo>
                    <a:pt x="165354" y="25526"/>
                  </a:lnTo>
                  <a:lnTo>
                    <a:pt x="165354" y="20193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726810" y="1704276"/>
            <a:ext cx="521334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12500" sz="3000" spc="44">
                <a:solidFill>
                  <a:srgbClr val="7030A0"/>
                </a:solidFill>
                <a:latin typeface="Cambria Math"/>
                <a:cs typeface="Cambria Math"/>
              </a:rPr>
              <a:t>𝑓</a:t>
            </a:r>
            <a:r>
              <a:rPr dirty="0" sz="1500" spc="3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1500" spc="30">
                <a:latin typeface="Cambria Math"/>
                <a:cs typeface="Cambria Math"/>
              </a:rPr>
              <a:t>,</a:t>
            </a:r>
            <a:r>
              <a:rPr dirty="0" sz="1500" spc="3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244971" y="1713610"/>
            <a:ext cx="2006600" cy="248920"/>
            <a:chOff x="6244971" y="1713610"/>
            <a:chExt cx="2006600" cy="248920"/>
          </a:xfrm>
        </p:grpSpPr>
        <p:sp>
          <p:nvSpPr>
            <p:cNvPr id="32" name="object 32" descr=""/>
            <p:cNvSpPr/>
            <p:nvPr/>
          </p:nvSpPr>
          <p:spPr>
            <a:xfrm>
              <a:off x="6244971" y="1722627"/>
              <a:ext cx="309245" cy="238760"/>
            </a:xfrm>
            <a:custGeom>
              <a:avLst/>
              <a:gdLst/>
              <a:ahLst/>
              <a:cxnLst/>
              <a:rect l="l" t="t" r="r" b="b"/>
              <a:pathLst>
                <a:path w="309245" h="238760">
                  <a:moveTo>
                    <a:pt x="233171" y="0"/>
                  </a:moveTo>
                  <a:lnTo>
                    <a:pt x="229742" y="9779"/>
                  </a:lnTo>
                  <a:lnTo>
                    <a:pt x="243550" y="15708"/>
                  </a:lnTo>
                  <a:lnTo>
                    <a:pt x="255428" y="23971"/>
                  </a:lnTo>
                  <a:lnTo>
                    <a:pt x="279471" y="62404"/>
                  </a:lnTo>
                  <a:lnTo>
                    <a:pt x="287400" y="117983"/>
                  </a:lnTo>
                  <a:lnTo>
                    <a:pt x="286519" y="139009"/>
                  </a:lnTo>
                  <a:lnTo>
                    <a:pt x="273303" y="190373"/>
                  </a:lnTo>
                  <a:lnTo>
                    <a:pt x="243746" y="222573"/>
                  </a:lnTo>
                  <a:lnTo>
                    <a:pt x="230124" y="228600"/>
                  </a:lnTo>
                  <a:lnTo>
                    <a:pt x="233171" y="238252"/>
                  </a:lnTo>
                  <a:lnTo>
                    <a:pt x="278677" y="211195"/>
                  </a:lnTo>
                  <a:lnTo>
                    <a:pt x="304244" y="161305"/>
                  </a:lnTo>
                  <a:lnTo>
                    <a:pt x="309118" y="119252"/>
                  </a:lnTo>
                  <a:lnTo>
                    <a:pt x="307901" y="97414"/>
                  </a:lnTo>
                  <a:lnTo>
                    <a:pt x="298134" y="58691"/>
                  </a:lnTo>
                  <a:lnTo>
                    <a:pt x="265604" y="15319"/>
                  </a:lnTo>
                  <a:lnTo>
                    <a:pt x="250465" y="6260"/>
                  </a:lnTo>
                  <a:lnTo>
                    <a:pt x="233171" y="0"/>
                  </a:lnTo>
                  <a:close/>
                </a:path>
                <a:path w="309245" h="238760">
                  <a:moveTo>
                    <a:pt x="75945" y="0"/>
                  </a:moveTo>
                  <a:lnTo>
                    <a:pt x="30547" y="27164"/>
                  </a:lnTo>
                  <a:lnTo>
                    <a:pt x="4889" y="77231"/>
                  </a:lnTo>
                  <a:lnTo>
                    <a:pt x="0" y="119252"/>
                  </a:lnTo>
                  <a:lnTo>
                    <a:pt x="1216" y="141106"/>
                  </a:lnTo>
                  <a:lnTo>
                    <a:pt x="10983" y="179814"/>
                  </a:lnTo>
                  <a:lnTo>
                    <a:pt x="43465" y="222996"/>
                  </a:lnTo>
                  <a:lnTo>
                    <a:pt x="75945" y="238252"/>
                  </a:lnTo>
                  <a:lnTo>
                    <a:pt x="78993" y="228600"/>
                  </a:lnTo>
                  <a:lnTo>
                    <a:pt x="65371" y="222573"/>
                  </a:lnTo>
                  <a:lnTo>
                    <a:pt x="53641" y="214201"/>
                  </a:lnTo>
                  <a:lnTo>
                    <a:pt x="29646" y="175204"/>
                  </a:lnTo>
                  <a:lnTo>
                    <a:pt x="21716" y="117983"/>
                  </a:lnTo>
                  <a:lnTo>
                    <a:pt x="22598" y="97647"/>
                  </a:lnTo>
                  <a:lnTo>
                    <a:pt x="35813" y="47498"/>
                  </a:lnTo>
                  <a:lnTo>
                    <a:pt x="65585" y="15708"/>
                  </a:lnTo>
                  <a:lnTo>
                    <a:pt x="79375" y="9779"/>
                  </a:lnTo>
                  <a:lnTo>
                    <a:pt x="75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941183" y="1713610"/>
              <a:ext cx="310515" cy="248920"/>
            </a:xfrm>
            <a:custGeom>
              <a:avLst/>
              <a:gdLst/>
              <a:ahLst/>
              <a:cxnLst/>
              <a:rect l="l" t="t" r="r" b="b"/>
              <a:pathLst>
                <a:path w="310515" h="248919">
                  <a:moveTo>
                    <a:pt x="310007" y="0"/>
                  </a:moveTo>
                  <a:lnTo>
                    <a:pt x="167132" y="0"/>
                  </a:lnTo>
                  <a:lnTo>
                    <a:pt x="167132" y="1269"/>
                  </a:lnTo>
                  <a:lnTo>
                    <a:pt x="147574" y="1269"/>
                  </a:lnTo>
                  <a:lnTo>
                    <a:pt x="85598" y="215645"/>
                  </a:lnTo>
                  <a:lnTo>
                    <a:pt x="41275" y="118237"/>
                  </a:lnTo>
                  <a:lnTo>
                    <a:pt x="0" y="137033"/>
                  </a:lnTo>
                  <a:lnTo>
                    <a:pt x="3937" y="146430"/>
                  </a:lnTo>
                  <a:lnTo>
                    <a:pt x="25146" y="137033"/>
                  </a:lnTo>
                  <a:lnTo>
                    <a:pt x="77216" y="248793"/>
                  </a:lnTo>
                  <a:lnTo>
                    <a:pt x="89281" y="248793"/>
                  </a:lnTo>
                  <a:lnTo>
                    <a:pt x="156845" y="18034"/>
                  </a:lnTo>
                  <a:lnTo>
                    <a:pt x="167132" y="18034"/>
                  </a:lnTo>
                  <a:lnTo>
                    <a:pt x="167132" y="19050"/>
                  </a:lnTo>
                  <a:lnTo>
                    <a:pt x="310007" y="19050"/>
                  </a:lnTo>
                  <a:lnTo>
                    <a:pt x="31000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308344" y="1647126"/>
            <a:ext cx="24371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0200" algn="l"/>
                <a:tab pos="1807845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2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000" spc="5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 spc="-3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52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solidFill>
                  <a:srgbClr val="0070C0"/>
                </a:solidFill>
                <a:latin typeface="Cambria Math"/>
                <a:cs typeface="Cambria Math"/>
              </a:rPr>
              <a:t>𝑥</a:t>
            </a:r>
            <a:r>
              <a:rPr dirty="0" sz="2000" spc="-1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9936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/>
              <a:t>Choice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10"/>
              <a:t>features</a:t>
            </a:r>
          </a:p>
        </p:txBody>
      </p:sp>
      <p:grpSp>
        <p:nvGrpSpPr>
          <p:cNvPr id="36" name="object 36" descr=""/>
          <p:cNvGrpSpPr/>
          <p:nvPr/>
        </p:nvGrpSpPr>
        <p:grpSpPr>
          <a:xfrm>
            <a:off x="1278636" y="1600200"/>
            <a:ext cx="7628890" cy="2541270"/>
            <a:chOff x="1278636" y="1600200"/>
            <a:chExt cx="7628890" cy="2541270"/>
          </a:xfrm>
        </p:grpSpPr>
        <p:sp>
          <p:nvSpPr>
            <p:cNvPr id="37" name="object 37" descr=""/>
            <p:cNvSpPr/>
            <p:nvPr/>
          </p:nvSpPr>
          <p:spPr>
            <a:xfrm>
              <a:off x="1304925" y="1885950"/>
              <a:ext cx="3695700" cy="1752600"/>
            </a:xfrm>
            <a:custGeom>
              <a:avLst/>
              <a:gdLst/>
              <a:ahLst/>
              <a:cxnLst/>
              <a:rect l="l" t="t" r="r" b="b"/>
              <a:pathLst>
                <a:path w="3695700" h="1752600">
                  <a:moveTo>
                    <a:pt x="0" y="1752600"/>
                  </a:moveTo>
                  <a:lnTo>
                    <a:pt x="18230" y="1708913"/>
                  </a:lnTo>
                  <a:lnTo>
                    <a:pt x="36592" y="1665275"/>
                  </a:lnTo>
                  <a:lnTo>
                    <a:pt x="55215" y="1621730"/>
                  </a:lnTo>
                  <a:lnTo>
                    <a:pt x="74229" y="1578325"/>
                  </a:lnTo>
                  <a:lnTo>
                    <a:pt x="93764" y="1535104"/>
                  </a:lnTo>
                  <a:lnTo>
                    <a:pt x="113948" y="1492113"/>
                  </a:lnTo>
                  <a:lnTo>
                    <a:pt x="134911" y="1449399"/>
                  </a:lnTo>
                  <a:lnTo>
                    <a:pt x="156783" y="1407006"/>
                  </a:lnTo>
                  <a:lnTo>
                    <a:pt x="179694" y="1364981"/>
                  </a:lnTo>
                  <a:lnTo>
                    <a:pt x="203772" y="1323368"/>
                  </a:lnTo>
                  <a:lnTo>
                    <a:pt x="229148" y="1282215"/>
                  </a:lnTo>
                  <a:lnTo>
                    <a:pt x="255952" y="1241565"/>
                  </a:lnTo>
                  <a:lnTo>
                    <a:pt x="284311" y="1201466"/>
                  </a:lnTo>
                  <a:lnTo>
                    <a:pt x="314357" y="1161963"/>
                  </a:lnTo>
                  <a:lnTo>
                    <a:pt x="346218" y="1123100"/>
                  </a:lnTo>
                  <a:lnTo>
                    <a:pt x="380025" y="1084925"/>
                  </a:lnTo>
                  <a:lnTo>
                    <a:pt x="415906" y="1047483"/>
                  </a:lnTo>
                  <a:lnTo>
                    <a:pt x="453991" y="1010819"/>
                  </a:lnTo>
                  <a:lnTo>
                    <a:pt x="494411" y="974979"/>
                  </a:lnTo>
                  <a:lnTo>
                    <a:pt x="528448" y="947069"/>
                  </a:lnTo>
                  <a:lnTo>
                    <a:pt x="564548" y="919391"/>
                  </a:lnTo>
                  <a:lnTo>
                    <a:pt x="602564" y="891964"/>
                  </a:lnTo>
                  <a:lnTo>
                    <a:pt x="642348" y="864806"/>
                  </a:lnTo>
                  <a:lnTo>
                    <a:pt x="683752" y="837937"/>
                  </a:lnTo>
                  <a:lnTo>
                    <a:pt x="726630" y="811375"/>
                  </a:lnTo>
                  <a:lnTo>
                    <a:pt x="770833" y="785139"/>
                  </a:lnTo>
                  <a:lnTo>
                    <a:pt x="816214" y="759248"/>
                  </a:lnTo>
                  <a:lnTo>
                    <a:pt x="862626" y="733721"/>
                  </a:lnTo>
                  <a:lnTo>
                    <a:pt x="909921" y="708576"/>
                  </a:lnTo>
                  <a:lnTo>
                    <a:pt x="957951" y="683833"/>
                  </a:lnTo>
                  <a:lnTo>
                    <a:pt x="1006570" y="659511"/>
                  </a:lnTo>
                  <a:lnTo>
                    <a:pt x="1055629" y="635627"/>
                  </a:lnTo>
                  <a:lnTo>
                    <a:pt x="1104981" y="612202"/>
                  </a:lnTo>
                  <a:lnTo>
                    <a:pt x="1154478" y="589253"/>
                  </a:lnTo>
                  <a:lnTo>
                    <a:pt x="1203974" y="566801"/>
                  </a:lnTo>
                  <a:lnTo>
                    <a:pt x="1253320" y="544862"/>
                  </a:lnTo>
                  <a:lnTo>
                    <a:pt x="1302369" y="523458"/>
                  </a:lnTo>
                  <a:lnTo>
                    <a:pt x="1350973" y="502605"/>
                  </a:lnTo>
                  <a:lnTo>
                    <a:pt x="1398986" y="482324"/>
                  </a:lnTo>
                  <a:lnTo>
                    <a:pt x="1446259" y="462633"/>
                  </a:lnTo>
                  <a:lnTo>
                    <a:pt x="1492645" y="443551"/>
                  </a:lnTo>
                  <a:lnTo>
                    <a:pt x="1537996" y="425096"/>
                  </a:lnTo>
                  <a:lnTo>
                    <a:pt x="1582166" y="407288"/>
                  </a:lnTo>
                  <a:lnTo>
                    <a:pt x="1634039" y="386875"/>
                  </a:lnTo>
                  <a:lnTo>
                    <a:pt x="1685275" y="367542"/>
                  </a:lnTo>
                  <a:lnTo>
                    <a:pt x="1735950" y="349230"/>
                  </a:lnTo>
                  <a:lnTo>
                    <a:pt x="1786137" y="331879"/>
                  </a:lnTo>
                  <a:lnTo>
                    <a:pt x="1835910" y="315428"/>
                  </a:lnTo>
                  <a:lnTo>
                    <a:pt x="1885343" y="299817"/>
                  </a:lnTo>
                  <a:lnTo>
                    <a:pt x="1934511" y="284986"/>
                  </a:lnTo>
                  <a:lnTo>
                    <a:pt x="1983488" y="270874"/>
                  </a:lnTo>
                  <a:lnTo>
                    <a:pt x="2032347" y="257422"/>
                  </a:lnTo>
                  <a:lnTo>
                    <a:pt x="2081164" y="244570"/>
                  </a:lnTo>
                  <a:lnTo>
                    <a:pt x="2130013" y="232256"/>
                  </a:lnTo>
                  <a:lnTo>
                    <a:pt x="2178967" y="220422"/>
                  </a:lnTo>
                  <a:lnTo>
                    <a:pt x="2228101" y="209006"/>
                  </a:lnTo>
                  <a:lnTo>
                    <a:pt x="2277489" y="197949"/>
                  </a:lnTo>
                  <a:lnTo>
                    <a:pt x="2327205" y="187190"/>
                  </a:lnTo>
                  <a:lnTo>
                    <a:pt x="2377324" y="176669"/>
                  </a:lnTo>
                  <a:lnTo>
                    <a:pt x="2427919" y="166326"/>
                  </a:lnTo>
                  <a:lnTo>
                    <a:pt x="2479065" y="156101"/>
                  </a:lnTo>
                  <a:lnTo>
                    <a:pt x="2530836" y="145933"/>
                  </a:lnTo>
                  <a:lnTo>
                    <a:pt x="2583307" y="135762"/>
                  </a:lnTo>
                  <a:lnTo>
                    <a:pt x="2631516" y="126721"/>
                  </a:lnTo>
                  <a:lnTo>
                    <a:pt x="2680053" y="118079"/>
                  </a:lnTo>
                  <a:lnTo>
                    <a:pt x="2728903" y="109818"/>
                  </a:lnTo>
                  <a:lnTo>
                    <a:pt x="2778049" y="101919"/>
                  </a:lnTo>
                  <a:lnTo>
                    <a:pt x="2827476" y="94363"/>
                  </a:lnTo>
                  <a:lnTo>
                    <a:pt x="2877169" y="87130"/>
                  </a:lnTo>
                  <a:lnTo>
                    <a:pt x="2927112" y="80203"/>
                  </a:lnTo>
                  <a:lnTo>
                    <a:pt x="2977289" y="73562"/>
                  </a:lnTo>
                  <a:lnTo>
                    <a:pt x="3027686" y="67188"/>
                  </a:lnTo>
                  <a:lnTo>
                    <a:pt x="3078285" y="61062"/>
                  </a:lnTo>
                  <a:lnTo>
                    <a:pt x="3129073" y="55165"/>
                  </a:lnTo>
                  <a:lnTo>
                    <a:pt x="3180033" y="49478"/>
                  </a:lnTo>
                  <a:lnTo>
                    <a:pt x="3231150" y="43983"/>
                  </a:lnTo>
                  <a:lnTo>
                    <a:pt x="3282408" y="38660"/>
                  </a:lnTo>
                  <a:lnTo>
                    <a:pt x="3333793" y="33490"/>
                  </a:lnTo>
                  <a:lnTo>
                    <a:pt x="3385287" y="28454"/>
                  </a:lnTo>
                  <a:lnTo>
                    <a:pt x="3436876" y="23534"/>
                  </a:lnTo>
                  <a:lnTo>
                    <a:pt x="3488544" y="18710"/>
                  </a:lnTo>
                  <a:lnTo>
                    <a:pt x="3540277" y="13964"/>
                  </a:lnTo>
                  <a:lnTo>
                    <a:pt x="3592057" y="9276"/>
                  </a:lnTo>
                  <a:lnTo>
                    <a:pt x="3643870" y="4627"/>
                  </a:lnTo>
                  <a:lnTo>
                    <a:pt x="3695700" y="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3100" y="2104008"/>
              <a:ext cx="530859" cy="39852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0181" y="2110740"/>
              <a:ext cx="155575" cy="14223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5655" y="2292095"/>
              <a:ext cx="687451" cy="26962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400" y="3543300"/>
              <a:ext cx="180975" cy="18097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1622" y="1654556"/>
              <a:ext cx="390016" cy="34925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278636" y="1944497"/>
              <a:ext cx="3145155" cy="1511300"/>
            </a:xfrm>
            <a:custGeom>
              <a:avLst/>
              <a:gdLst/>
              <a:ahLst/>
              <a:cxnLst/>
              <a:rect l="l" t="t" r="r" b="b"/>
              <a:pathLst>
                <a:path w="3145154" h="1511300">
                  <a:moveTo>
                    <a:pt x="34925" y="1409700"/>
                  </a:moveTo>
                  <a:lnTo>
                    <a:pt x="0" y="1409700"/>
                  </a:lnTo>
                  <a:lnTo>
                    <a:pt x="0" y="1511300"/>
                  </a:lnTo>
                  <a:lnTo>
                    <a:pt x="34925" y="1511300"/>
                  </a:lnTo>
                  <a:lnTo>
                    <a:pt x="34925" y="1409700"/>
                  </a:lnTo>
                  <a:close/>
                </a:path>
                <a:path w="3145154" h="1511300">
                  <a:moveTo>
                    <a:pt x="38226" y="1397000"/>
                  </a:moveTo>
                  <a:lnTo>
                    <a:pt x="2285" y="1397000"/>
                  </a:lnTo>
                  <a:lnTo>
                    <a:pt x="507" y="1409700"/>
                  </a:lnTo>
                  <a:lnTo>
                    <a:pt x="36067" y="1409700"/>
                  </a:lnTo>
                  <a:lnTo>
                    <a:pt x="38226" y="1397000"/>
                  </a:lnTo>
                  <a:close/>
                </a:path>
                <a:path w="3145154" h="1511300">
                  <a:moveTo>
                    <a:pt x="49656" y="1371600"/>
                  </a:moveTo>
                  <a:lnTo>
                    <a:pt x="9270" y="1371600"/>
                  </a:lnTo>
                  <a:lnTo>
                    <a:pt x="4952" y="1384300"/>
                  </a:lnTo>
                  <a:lnTo>
                    <a:pt x="2539" y="1397000"/>
                  </a:lnTo>
                  <a:lnTo>
                    <a:pt x="37972" y="1397000"/>
                  </a:lnTo>
                  <a:lnTo>
                    <a:pt x="42290" y="1384300"/>
                  </a:lnTo>
                  <a:lnTo>
                    <a:pt x="45592" y="1384300"/>
                  </a:lnTo>
                  <a:lnTo>
                    <a:pt x="49656" y="1371600"/>
                  </a:lnTo>
                  <a:close/>
                </a:path>
                <a:path w="3145154" h="1511300">
                  <a:moveTo>
                    <a:pt x="52323" y="1358900"/>
                  </a:moveTo>
                  <a:lnTo>
                    <a:pt x="17144" y="1358900"/>
                  </a:lnTo>
                  <a:lnTo>
                    <a:pt x="13207" y="1371600"/>
                  </a:lnTo>
                  <a:lnTo>
                    <a:pt x="50164" y="1371600"/>
                  </a:lnTo>
                  <a:lnTo>
                    <a:pt x="52323" y="1358900"/>
                  </a:lnTo>
                  <a:close/>
                </a:path>
                <a:path w="3145154" h="1511300">
                  <a:moveTo>
                    <a:pt x="58292" y="1346200"/>
                  </a:moveTo>
                  <a:lnTo>
                    <a:pt x="18668" y="1346200"/>
                  </a:lnTo>
                  <a:lnTo>
                    <a:pt x="16509" y="1358900"/>
                  </a:lnTo>
                  <a:lnTo>
                    <a:pt x="56133" y="1358900"/>
                  </a:lnTo>
                  <a:lnTo>
                    <a:pt x="58292" y="1346200"/>
                  </a:lnTo>
                  <a:close/>
                </a:path>
                <a:path w="3145154" h="1511300">
                  <a:moveTo>
                    <a:pt x="79755" y="1295400"/>
                  </a:moveTo>
                  <a:lnTo>
                    <a:pt x="36956" y="1295400"/>
                  </a:lnTo>
                  <a:lnTo>
                    <a:pt x="32892" y="1308100"/>
                  </a:lnTo>
                  <a:lnTo>
                    <a:pt x="28955" y="1320800"/>
                  </a:lnTo>
                  <a:lnTo>
                    <a:pt x="24891" y="1333500"/>
                  </a:lnTo>
                  <a:lnTo>
                    <a:pt x="24256" y="1333500"/>
                  </a:lnTo>
                  <a:lnTo>
                    <a:pt x="22097" y="1346200"/>
                  </a:lnTo>
                  <a:lnTo>
                    <a:pt x="57657" y="1346200"/>
                  </a:lnTo>
                  <a:lnTo>
                    <a:pt x="65531" y="1320800"/>
                  </a:lnTo>
                  <a:lnTo>
                    <a:pt x="65404" y="1320800"/>
                  </a:lnTo>
                  <a:lnTo>
                    <a:pt x="69468" y="1308100"/>
                  </a:lnTo>
                  <a:lnTo>
                    <a:pt x="76200" y="1308100"/>
                  </a:lnTo>
                  <a:lnTo>
                    <a:pt x="79755" y="1295400"/>
                  </a:lnTo>
                  <a:close/>
                </a:path>
                <a:path w="3145154" h="1511300">
                  <a:moveTo>
                    <a:pt x="72643" y="1308100"/>
                  </a:moveTo>
                  <a:lnTo>
                    <a:pt x="69468" y="1308100"/>
                  </a:lnTo>
                  <a:lnTo>
                    <a:pt x="68579" y="1320800"/>
                  </a:lnTo>
                  <a:lnTo>
                    <a:pt x="72643" y="1308100"/>
                  </a:lnTo>
                  <a:close/>
                </a:path>
                <a:path w="3145154" h="1511300">
                  <a:moveTo>
                    <a:pt x="85597" y="1282700"/>
                  </a:moveTo>
                  <a:lnTo>
                    <a:pt x="45973" y="1282700"/>
                  </a:lnTo>
                  <a:lnTo>
                    <a:pt x="42290" y="1295400"/>
                  </a:lnTo>
                  <a:lnTo>
                    <a:pt x="82422" y="1295400"/>
                  </a:lnTo>
                  <a:lnTo>
                    <a:pt x="85597" y="1282700"/>
                  </a:lnTo>
                  <a:close/>
                </a:path>
                <a:path w="3145154" h="1511300">
                  <a:moveTo>
                    <a:pt x="90931" y="1270000"/>
                  </a:moveTo>
                  <a:lnTo>
                    <a:pt x="53085" y="1270000"/>
                  </a:lnTo>
                  <a:lnTo>
                    <a:pt x="49910" y="1282700"/>
                  </a:lnTo>
                  <a:lnTo>
                    <a:pt x="87248" y="1282700"/>
                  </a:lnTo>
                  <a:lnTo>
                    <a:pt x="90931" y="1270000"/>
                  </a:lnTo>
                  <a:close/>
                </a:path>
                <a:path w="3145154" h="1511300">
                  <a:moveTo>
                    <a:pt x="97789" y="1257300"/>
                  </a:moveTo>
                  <a:lnTo>
                    <a:pt x="58673" y="1257300"/>
                  </a:lnTo>
                  <a:lnTo>
                    <a:pt x="54990" y="1270000"/>
                  </a:lnTo>
                  <a:lnTo>
                    <a:pt x="93852" y="1270000"/>
                  </a:lnTo>
                  <a:lnTo>
                    <a:pt x="97789" y="1257300"/>
                  </a:lnTo>
                  <a:close/>
                </a:path>
                <a:path w="3145154" h="1511300">
                  <a:moveTo>
                    <a:pt x="101726" y="1244600"/>
                  </a:moveTo>
                  <a:lnTo>
                    <a:pt x="63880" y="1244600"/>
                  </a:lnTo>
                  <a:lnTo>
                    <a:pt x="60197" y="1257300"/>
                  </a:lnTo>
                  <a:lnTo>
                    <a:pt x="98043" y="1257300"/>
                  </a:lnTo>
                  <a:lnTo>
                    <a:pt x="101726" y="1244600"/>
                  </a:lnTo>
                  <a:close/>
                </a:path>
                <a:path w="3145154" h="1511300">
                  <a:moveTo>
                    <a:pt x="81152" y="1206500"/>
                  </a:moveTo>
                  <a:lnTo>
                    <a:pt x="70357" y="1231900"/>
                  </a:lnTo>
                  <a:lnTo>
                    <a:pt x="70103" y="1231900"/>
                  </a:lnTo>
                  <a:lnTo>
                    <a:pt x="66547" y="1244600"/>
                  </a:lnTo>
                  <a:lnTo>
                    <a:pt x="101600" y="1244600"/>
                  </a:lnTo>
                  <a:lnTo>
                    <a:pt x="112394" y="1231900"/>
                  </a:lnTo>
                  <a:lnTo>
                    <a:pt x="115823" y="1219200"/>
                  </a:lnTo>
                  <a:lnTo>
                    <a:pt x="80644" y="1219200"/>
                  </a:lnTo>
                  <a:lnTo>
                    <a:pt x="81152" y="1206500"/>
                  </a:lnTo>
                  <a:close/>
                </a:path>
                <a:path w="3145154" h="1511300">
                  <a:moveTo>
                    <a:pt x="129158" y="1193800"/>
                  </a:moveTo>
                  <a:lnTo>
                    <a:pt x="87122" y="1193800"/>
                  </a:lnTo>
                  <a:lnTo>
                    <a:pt x="80644" y="1219200"/>
                  </a:lnTo>
                  <a:lnTo>
                    <a:pt x="115823" y="1219200"/>
                  </a:lnTo>
                  <a:lnTo>
                    <a:pt x="119252" y="1206500"/>
                  </a:lnTo>
                  <a:lnTo>
                    <a:pt x="124459" y="1206500"/>
                  </a:lnTo>
                  <a:lnTo>
                    <a:pt x="129158" y="1193800"/>
                  </a:lnTo>
                  <a:close/>
                </a:path>
                <a:path w="3145154" h="1511300">
                  <a:moveTo>
                    <a:pt x="123189" y="1206500"/>
                  </a:moveTo>
                  <a:lnTo>
                    <a:pt x="119252" y="1206500"/>
                  </a:lnTo>
                  <a:lnTo>
                    <a:pt x="117855" y="1219200"/>
                  </a:lnTo>
                  <a:lnTo>
                    <a:pt x="123189" y="1206500"/>
                  </a:lnTo>
                  <a:close/>
                </a:path>
                <a:path w="3145154" h="1511300">
                  <a:moveTo>
                    <a:pt x="93979" y="1181100"/>
                  </a:moveTo>
                  <a:lnTo>
                    <a:pt x="88518" y="1193800"/>
                  </a:lnTo>
                  <a:lnTo>
                    <a:pt x="92709" y="1193800"/>
                  </a:lnTo>
                  <a:lnTo>
                    <a:pt x="93979" y="1181100"/>
                  </a:lnTo>
                  <a:close/>
                </a:path>
                <a:path w="3145154" h="1511300">
                  <a:moveTo>
                    <a:pt x="134492" y="1181100"/>
                  </a:moveTo>
                  <a:lnTo>
                    <a:pt x="97408" y="1181100"/>
                  </a:lnTo>
                  <a:lnTo>
                    <a:pt x="92709" y="1193800"/>
                  </a:lnTo>
                  <a:lnTo>
                    <a:pt x="132841" y="1193800"/>
                  </a:lnTo>
                  <a:lnTo>
                    <a:pt x="134492" y="1181100"/>
                  </a:lnTo>
                  <a:close/>
                </a:path>
                <a:path w="3145154" h="1511300">
                  <a:moveTo>
                    <a:pt x="143128" y="1168400"/>
                  </a:moveTo>
                  <a:lnTo>
                    <a:pt x="104520" y="1168400"/>
                  </a:lnTo>
                  <a:lnTo>
                    <a:pt x="99059" y="1181100"/>
                  </a:lnTo>
                  <a:lnTo>
                    <a:pt x="137032" y="1181100"/>
                  </a:lnTo>
                  <a:lnTo>
                    <a:pt x="143128" y="1168400"/>
                  </a:lnTo>
                  <a:close/>
                </a:path>
                <a:path w="3145154" h="1511300">
                  <a:moveTo>
                    <a:pt x="148208" y="1155700"/>
                  </a:moveTo>
                  <a:lnTo>
                    <a:pt x="113664" y="1155700"/>
                  </a:lnTo>
                  <a:lnTo>
                    <a:pt x="107441" y="1168400"/>
                  </a:lnTo>
                  <a:lnTo>
                    <a:pt x="143890" y="1168400"/>
                  </a:lnTo>
                  <a:lnTo>
                    <a:pt x="148208" y="1155700"/>
                  </a:lnTo>
                  <a:close/>
                </a:path>
                <a:path w="3145154" h="1511300">
                  <a:moveTo>
                    <a:pt x="153669" y="1155700"/>
                  </a:moveTo>
                  <a:lnTo>
                    <a:pt x="148208" y="1155700"/>
                  </a:lnTo>
                  <a:lnTo>
                    <a:pt x="147827" y="1168400"/>
                  </a:lnTo>
                  <a:lnTo>
                    <a:pt x="153669" y="1155700"/>
                  </a:lnTo>
                  <a:close/>
                </a:path>
                <a:path w="3145154" h="1511300">
                  <a:moveTo>
                    <a:pt x="158114" y="1143000"/>
                  </a:moveTo>
                  <a:lnTo>
                    <a:pt x="117220" y="1143000"/>
                  </a:lnTo>
                  <a:lnTo>
                    <a:pt x="112902" y="1155700"/>
                  </a:lnTo>
                  <a:lnTo>
                    <a:pt x="152653" y="1155700"/>
                  </a:lnTo>
                  <a:lnTo>
                    <a:pt x="158114" y="1143000"/>
                  </a:lnTo>
                  <a:close/>
                </a:path>
                <a:path w="3145154" h="1511300">
                  <a:moveTo>
                    <a:pt x="167766" y="1130300"/>
                  </a:moveTo>
                  <a:lnTo>
                    <a:pt x="123316" y="1130300"/>
                  </a:lnTo>
                  <a:lnTo>
                    <a:pt x="117601" y="1143000"/>
                  </a:lnTo>
                  <a:lnTo>
                    <a:pt x="162432" y="1143000"/>
                  </a:lnTo>
                  <a:lnTo>
                    <a:pt x="167766" y="1130300"/>
                  </a:lnTo>
                  <a:close/>
                </a:path>
                <a:path w="3145154" h="1511300">
                  <a:moveTo>
                    <a:pt x="139445" y="1104900"/>
                  </a:moveTo>
                  <a:lnTo>
                    <a:pt x="133984" y="1117600"/>
                  </a:lnTo>
                  <a:lnTo>
                    <a:pt x="128777" y="1130300"/>
                  </a:lnTo>
                  <a:lnTo>
                    <a:pt x="169290" y="1130300"/>
                  </a:lnTo>
                  <a:lnTo>
                    <a:pt x="175386" y="1117600"/>
                  </a:lnTo>
                  <a:lnTo>
                    <a:pt x="137922" y="1117600"/>
                  </a:lnTo>
                  <a:lnTo>
                    <a:pt x="139445" y="1104900"/>
                  </a:lnTo>
                  <a:close/>
                </a:path>
                <a:path w="3145154" h="1511300">
                  <a:moveTo>
                    <a:pt x="180339" y="1104900"/>
                  </a:moveTo>
                  <a:lnTo>
                    <a:pt x="144017" y="1104900"/>
                  </a:lnTo>
                  <a:lnTo>
                    <a:pt x="137922" y="1117600"/>
                  </a:lnTo>
                  <a:lnTo>
                    <a:pt x="174116" y="1117600"/>
                  </a:lnTo>
                  <a:lnTo>
                    <a:pt x="180339" y="1104900"/>
                  </a:lnTo>
                  <a:close/>
                </a:path>
                <a:path w="3145154" h="1511300">
                  <a:moveTo>
                    <a:pt x="189864" y="1092200"/>
                  </a:moveTo>
                  <a:lnTo>
                    <a:pt x="151383" y="1092200"/>
                  </a:lnTo>
                  <a:lnTo>
                    <a:pt x="145287" y="1104900"/>
                  </a:lnTo>
                  <a:lnTo>
                    <a:pt x="180847" y="1104900"/>
                  </a:lnTo>
                  <a:lnTo>
                    <a:pt x="189864" y="1092200"/>
                  </a:lnTo>
                  <a:close/>
                </a:path>
                <a:path w="3145154" h="1511300">
                  <a:moveTo>
                    <a:pt x="196722" y="1079500"/>
                  </a:moveTo>
                  <a:lnTo>
                    <a:pt x="159892" y="1079500"/>
                  </a:lnTo>
                  <a:lnTo>
                    <a:pt x="150875" y="1092200"/>
                  </a:lnTo>
                  <a:lnTo>
                    <a:pt x="188722" y="1092200"/>
                  </a:lnTo>
                  <a:lnTo>
                    <a:pt x="196722" y="1079500"/>
                  </a:lnTo>
                  <a:close/>
                </a:path>
                <a:path w="3145154" h="1511300">
                  <a:moveTo>
                    <a:pt x="205104" y="1066800"/>
                  </a:moveTo>
                  <a:lnTo>
                    <a:pt x="168909" y="1066800"/>
                  </a:lnTo>
                  <a:lnTo>
                    <a:pt x="160908" y="1079500"/>
                  </a:lnTo>
                  <a:lnTo>
                    <a:pt x="198247" y="1079500"/>
                  </a:lnTo>
                  <a:lnTo>
                    <a:pt x="205104" y="1066800"/>
                  </a:lnTo>
                  <a:close/>
                </a:path>
                <a:path w="3145154" h="1511300">
                  <a:moveTo>
                    <a:pt x="216788" y="1054100"/>
                  </a:moveTo>
                  <a:lnTo>
                    <a:pt x="174116" y="1054100"/>
                  </a:lnTo>
                  <a:lnTo>
                    <a:pt x="167258" y="1066800"/>
                  </a:lnTo>
                  <a:lnTo>
                    <a:pt x="203072" y="1066800"/>
                  </a:lnTo>
                  <a:lnTo>
                    <a:pt x="216788" y="1054100"/>
                  </a:lnTo>
                  <a:close/>
                </a:path>
                <a:path w="3145154" h="1511300">
                  <a:moveTo>
                    <a:pt x="189864" y="1028700"/>
                  </a:moveTo>
                  <a:lnTo>
                    <a:pt x="176148" y="1054100"/>
                  </a:lnTo>
                  <a:lnTo>
                    <a:pt x="218439" y="1054100"/>
                  </a:lnTo>
                  <a:lnTo>
                    <a:pt x="226313" y="1041400"/>
                  </a:lnTo>
                  <a:lnTo>
                    <a:pt x="188213" y="1041400"/>
                  </a:lnTo>
                  <a:lnTo>
                    <a:pt x="189864" y="1028700"/>
                  </a:lnTo>
                  <a:close/>
                </a:path>
                <a:path w="3145154" h="1511300">
                  <a:moveTo>
                    <a:pt x="239648" y="1016000"/>
                  </a:moveTo>
                  <a:lnTo>
                    <a:pt x="196087" y="1016000"/>
                  </a:lnTo>
                  <a:lnTo>
                    <a:pt x="188213" y="1041400"/>
                  </a:lnTo>
                  <a:lnTo>
                    <a:pt x="225170" y="1041400"/>
                  </a:lnTo>
                  <a:lnTo>
                    <a:pt x="239648" y="1016000"/>
                  </a:lnTo>
                  <a:close/>
                </a:path>
                <a:path w="3145154" h="1511300">
                  <a:moveTo>
                    <a:pt x="252475" y="1003300"/>
                  </a:moveTo>
                  <a:lnTo>
                    <a:pt x="211581" y="1003300"/>
                  </a:lnTo>
                  <a:lnTo>
                    <a:pt x="197103" y="1016000"/>
                  </a:lnTo>
                  <a:lnTo>
                    <a:pt x="239648" y="1016000"/>
                  </a:lnTo>
                  <a:lnTo>
                    <a:pt x="238125" y="1028700"/>
                  </a:lnTo>
                  <a:lnTo>
                    <a:pt x="252475" y="1003300"/>
                  </a:lnTo>
                  <a:close/>
                </a:path>
                <a:path w="3145154" h="1511300">
                  <a:moveTo>
                    <a:pt x="268097" y="990600"/>
                  </a:moveTo>
                  <a:lnTo>
                    <a:pt x="227456" y="990600"/>
                  </a:lnTo>
                  <a:lnTo>
                    <a:pt x="213105" y="1003300"/>
                  </a:lnTo>
                  <a:lnTo>
                    <a:pt x="254380" y="1003300"/>
                  </a:lnTo>
                  <a:lnTo>
                    <a:pt x="268097" y="990600"/>
                  </a:lnTo>
                  <a:close/>
                </a:path>
                <a:path w="3145154" h="1511300">
                  <a:moveTo>
                    <a:pt x="284225" y="965200"/>
                  </a:moveTo>
                  <a:lnTo>
                    <a:pt x="239267" y="965200"/>
                  </a:lnTo>
                  <a:lnTo>
                    <a:pt x="225678" y="990600"/>
                  </a:lnTo>
                  <a:lnTo>
                    <a:pt x="266319" y="990600"/>
                  </a:lnTo>
                  <a:lnTo>
                    <a:pt x="284225" y="965200"/>
                  </a:lnTo>
                  <a:close/>
                </a:path>
                <a:path w="3145154" h="1511300">
                  <a:moveTo>
                    <a:pt x="259079" y="939800"/>
                  </a:moveTo>
                  <a:lnTo>
                    <a:pt x="241045" y="965200"/>
                  </a:lnTo>
                  <a:lnTo>
                    <a:pt x="285622" y="965200"/>
                  </a:lnTo>
                  <a:lnTo>
                    <a:pt x="301497" y="952500"/>
                  </a:lnTo>
                  <a:lnTo>
                    <a:pt x="257682" y="952500"/>
                  </a:lnTo>
                  <a:lnTo>
                    <a:pt x="259079" y="939800"/>
                  </a:lnTo>
                  <a:close/>
                </a:path>
                <a:path w="3145154" h="1511300">
                  <a:moveTo>
                    <a:pt x="358139" y="876300"/>
                  </a:moveTo>
                  <a:lnTo>
                    <a:pt x="316864" y="876300"/>
                  </a:lnTo>
                  <a:lnTo>
                    <a:pt x="305053" y="889000"/>
                  </a:lnTo>
                  <a:lnTo>
                    <a:pt x="288797" y="901700"/>
                  </a:lnTo>
                  <a:lnTo>
                    <a:pt x="289305" y="901700"/>
                  </a:lnTo>
                  <a:lnTo>
                    <a:pt x="273557" y="927100"/>
                  </a:lnTo>
                  <a:lnTo>
                    <a:pt x="257682" y="952500"/>
                  </a:lnTo>
                  <a:lnTo>
                    <a:pt x="300863" y="952500"/>
                  </a:lnTo>
                  <a:lnTo>
                    <a:pt x="315975" y="927100"/>
                  </a:lnTo>
                  <a:lnTo>
                    <a:pt x="332358" y="914400"/>
                  </a:lnTo>
                  <a:lnTo>
                    <a:pt x="331977" y="914400"/>
                  </a:lnTo>
                  <a:lnTo>
                    <a:pt x="343788" y="889000"/>
                  </a:lnTo>
                  <a:lnTo>
                    <a:pt x="358139" y="876300"/>
                  </a:lnTo>
                  <a:close/>
                </a:path>
                <a:path w="3145154" h="1511300">
                  <a:moveTo>
                    <a:pt x="381507" y="850900"/>
                  </a:moveTo>
                  <a:lnTo>
                    <a:pt x="331342" y="850900"/>
                  </a:lnTo>
                  <a:lnTo>
                    <a:pt x="316991" y="876300"/>
                  </a:lnTo>
                  <a:lnTo>
                    <a:pt x="357886" y="876300"/>
                  </a:lnTo>
                  <a:lnTo>
                    <a:pt x="369824" y="863600"/>
                  </a:lnTo>
                  <a:lnTo>
                    <a:pt x="381507" y="850900"/>
                  </a:lnTo>
                  <a:close/>
                </a:path>
                <a:path w="3145154" h="1511300">
                  <a:moveTo>
                    <a:pt x="394462" y="838200"/>
                  </a:moveTo>
                  <a:lnTo>
                    <a:pt x="343407" y="838200"/>
                  </a:lnTo>
                  <a:lnTo>
                    <a:pt x="331597" y="850900"/>
                  </a:lnTo>
                  <a:lnTo>
                    <a:pt x="380872" y="850900"/>
                  </a:lnTo>
                  <a:lnTo>
                    <a:pt x="394462" y="838200"/>
                  </a:lnTo>
                  <a:close/>
                </a:path>
                <a:path w="3145154" h="1511300">
                  <a:moveTo>
                    <a:pt x="417449" y="812800"/>
                  </a:moveTo>
                  <a:lnTo>
                    <a:pt x="369188" y="812800"/>
                  </a:lnTo>
                  <a:lnTo>
                    <a:pt x="355472" y="825500"/>
                  </a:lnTo>
                  <a:lnTo>
                    <a:pt x="343280" y="838200"/>
                  </a:lnTo>
                  <a:lnTo>
                    <a:pt x="395986" y="838200"/>
                  </a:lnTo>
                  <a:lnTo>
                    <a:pt x="405383" y="825500"/>
                  </a:lnTo>
                  <a:lnTo>
                    <a:pt x="403732" y="825500"/>
                  </a:lnTo>
                  <a:lnTo>
                    <a:pt x="417449" y="812800"/>
                  </a:lnTo>
                  <a:close/>
                </a:path>
                <a:path w="3145154" h="1511300">
                  <a:moveTo>
                    <a:pt x="429513" y="787400"/>
                  </a:moveTo>
                  <a:lnTo>
                    <a:pt x="392430" y="787400"/>
                  </a:lnTo>
                  <a:lnTo>
                    <a:pt x="378713" y="800100"/>
                  </a:lnTo>
                  <a:lnTo>
                    <a:pt x="377063" y="800100"/>
                  </a:lnTo>
                  <a:lnTo>
                    <a:pt x="367664" y="812800"/>
                  </a:lnTo>
                  <a:lnTo>
                    <a:pt x="419734" y="812800"/>
                  </a:lnTo>
                  <a:lnTo>
                    <a:pt x="429513" y="787400"/>
                  </a:lnTo>
                  <a:close/>
                </a:path>
                <a:path w="3145154" h="1511300">
                  <a:moveTo>
                    <a:pt x="415289" y="749300"/>
                  </a:moveTo>
                  <a:lnTo>
                    <a:pt x="401700" y="774700"/>
                  </a:lnTo>
                  <a:lnTo>
                    <a:pt x="399669" y="774700"/>
                  </a:lnTo>
                  <a:lnTo>
                    <a:pt x="390016" y="787400"/>
                  </a:lnTo>
                  <a:lnTo>
                    <a:pt x="427608" y="787400"/>
                  </a:lnTo>
                  <a:lnTo>
                    <a:pt x="442340" y="774700"/>
                  </a:lnTo>
                  <a:lnTo>
                    <a:pt x="454532" y="762000"/>
                  </a:lnTo>
                  <a:lnTo>
                    <a:pt x="414274" y="762000"/>
                  </a:lnTo>
                  <a:lnTo>
                    <a:pt x="415289" y="749300"/>
                  </a:lnTo>
                  <a:close/>
                </a:path>
                <a:path w="3145154" h="1511300">
                  <a:moveTo>
                    <a:pt x="471550" y="736600"/>
                  </a:moveTo>
                  <a:lnTo>
                    <a:pt x="426465" y="736600"/>
                  </a:lnTo>
                  <a:lnTo>
                    <a:pt x="414274" y="762000"/>
                  </a:lnTo>
                  <a:lnTo>
                    <a:pt x="453516" y="762000"/>
                  </a:lnTo>
                  <a:lnTo>
                    <a:pt x="471550" y="736600"/>
                  </a:lnTo>
                  <a:close/>
                </a:path>
                <a:path w="3145154" h="1511300">
                  <a:moveTo>
                    <a:pt x="487933" y="723900"/>
                  </a:moveTo>
                  <a:lnTo>
                    <a:pt x="445515" y="723900"/>
                  </a:lnTo>
                  <a:lnTo>
                    <a:pt x="427481" y="736600"/>
                  </a:lnTo>
                  <a:lnTo>
                    <a:pt x="471677" y="736600"/>
                  </a:lnTo>
                  <a:lnTo>
                    <a:pt x="487933" y="723900"/>
                  </a:lnTo>
                  <a:close/>
                </a:path>
                <a:path w="3145154" h="1511300">
                  <a:moveTo>
                    <a:pt x="504063" y="698500"/>
                  </a:moveTo>
                  <a:lnTo>
                    <a:pt x="461518" y="698500"/>
                  </a:lnTo>
                  <a:lnTo>
                    <a:pt x="445262" y="723900"/>
                  </a:lnTo>
                  <a:lnTo>
                    <a:pt x="488569" y="723900"/>
                  </a:lnTo>
                  <a:lnTo>
                    <a:pt x="504063" y="698500"/>
                  </a:lnTo>
                  <a:close/>
                </a:path>
                <a:path w="3145154" h="1511300">
                  <a:moveTo>
                    <a:pt x="537590" y="660400"/>
                  </a:moveTo>
                  <a:lnTo>
                    <a:pt x="491108" y="660400"/>
                  </a:lnTo>
                  <a:lnTo>
                    <a:pt x="477393" y="673100"/>
                  </a:lnTo>
                  <a:lnTo>
                    <a:pt x="476376" y="685800"/>
                  </a:lnTo>
                  <a:lnTo>
                    <a:pt x="460882" y="698500"/>
                  </a:lnTo>
                  <a:lnTo>
                    <a:pt x="503046" y="698500"/>
                  </a:lnTo>
                  <a:lnTo>
                    <a:pt x="516636" y="685800"/>
                  </a:lnTo>
                  <a:lnTo>
                    <a:pt x="517906" y="685800"/>
                  </a:lnTo>
                  <a:lnTo>
                    <a:pt x="526922" y="673100"/>
                  </a:lnTo>
                  <a:lnTo>
                    <a:pt x="524256" y="673100"/>
                  </a:lnTo>
                  <a:lnTo>
                    <a:pt x="537590" y="660400"/>
                  </a:lnTo>
                  <a:close/>
                </a:path>
                <a:path w="3145154" h="1511300">
                  <a:moveTo>
                    <a:pt x="549656" y="647700"/>
                  </a:moveTo>
                  <a:lnTo>
                    <a:pt x="498856" y="647700"/>
                  </a:lnTo>
                  <a:lnTo>
                    <a:pt x="489838" y="660400"/>
                  </a:lnTo>
                  <a:lnTo>
                    <a:pt x="540638" y="660400"/>
                  </a:lnTo>
                  <a:lnTo>
                    <a:pt x="549656" y="647700"/>
                  </a:lnTo>
                  <a:close/>
                </a:path>
                <a:path w="3145154" h="1511300">
                  <a:moveTo>
                    <a:pt x="514731" y="635000"/>
                  </a:moveTo>
                  <a:lnTo>
                    <a:pt x="501395" y="647700"/>
                  </a:lnTo>
                  <a:lnTo>
                    <a:pt x="511682" y="647700"/>
                  </a:lnTo>
                  <a:lnTo>
                    <a:pt x="514731" y="635000"/>
                  </a:lnTo>
                  <a:close/>
                </a:path>
                <a:path w="3145154" h="1511300">
                  <a:moveTo>
                    <a:pt x="585596" y="609600"/>
                  </a:moveTo>
                  <a:lnTo>
                    <a:pt x="536320" y="609600"/>
                  </a:lnTo>
                  <a:lnTo>
                    <a:pt x="522731" y="622300"/>
                  </a:lnTo>
                  <a:lnTo>
                    <a:pt x="520700" y="635000"/>
                  </a:lnTo>
                  <a:lnTo>
                    <a:pt x="511682" y="647700"/>
                  </a:lnTo>
                  <a:lnTo>
                    <a:pt x="547751" y="647700"/>
                  </a:lnTo>
                  <a:lnTo>
                    <a:pt x="561339" y="635000"/>
                  </a:lnTo>
                  <a:lnTo>
                    <a:pt x="562101" y="635000"/>
                  </a:lnTo>
                  <a:lnTo>
                    <a:pt x="573913" y="622300"/>
                  </a:lnTo>
                  <a:lnTo>
                    <a:pt x="574166" y="622300"/>
                  </a:lnTo>
                  <a:lnTo>
                    <a:pt x="585596" y="609600"/>
                  </a:lnTo>
                  <a:close/>
                </a:path>
                <a:path w="3145154" h="1511300">
                  <a:moveTo>
                    <a:pt x="597281" y="596900"/>
                  </a:moveTo>
                  <a:lnTo>
                    <a:pt x="547624" y="596900"/>
                  </a:lnTo>
                  <a:lnTo>
                    <a:pt x="535686" y="609600"/>
                  </a:lnTo>
                  <a:lnTo>
                    <a:pt x="583945" y="609600"/>
                  </a:lnTo>
                  <a:lnTo>
                    <a:pt x="597281" y="596900"/>
                  </a:lnTo>
                  <a:close/>
                </a:path>
                <a:path w="3145154" h="1511300">
                  <a:moveTo>
                    <a:pt x="608711" y="584200"/>
                  </a:moveTo>
                  <a:lnTo>
                    <a:pt x="558926" y="584200"/>
                  </a:lnTo>
                  <a:lnTo>
                    <a:pt x="547369" y="596900"/>
                  </a:lnTo>
                  <a:lnTo>
                    <a:pt x="599694" y="596900"/>
                  </a:lnTo>
                  <a:lnTo>
                    <a:pt x="608711" y="584200"/>
                  </a:lnTo>
                  <a:close/>
                </a:path>
                <a:path w="3145154" h="1511300">
                  <a:moveTo>
                    <a:pt x="631570" y="558800"/>
                  </a:moveTo>
                  <a:lnTo>
                    <a:pt x="581532" y="558800"/>
                  </a:lnTo>
                  <a:lnTo>
                    <a:pt x="571500" y="571500"/>
                  </a:lnTo>
                  <a:lnTo>
                    <a:pt x="573913" y="571500"/>
                  </a:lnTo>
                  <a:lnTo>
                    <a:pt x="560705" y="584200"/>
                  </a:lnTo>
                  <a:lnTo>
                    <a:pt x="617219" y="584200"/>
                  </a:lnTo>
                  <a:lnTo>
                    <a:pt x="620013" y="571500"/>
                  </a:lnTo>
                  <a:lnTo>
                    <a:pt x="631570" y="558800"/>
                  </a:lnTo>
                  <a:close/>
                </a:path>
                <a:path w="3145154" h="1511300">
                  <a:moveTo>
                    <a:pt x="596519" y="546100"/>
                  </a:moveTo>
                  <a:lnTo>
                    <a:pt x="582802" y="558800"/>
                  </a:lnTo>
                  <a:lnTo>
                    <a:pt x="593597" y="558800"/>
                  </a:lnTo>
                  <a:lnTo>
                    <a:pt x="596519" y="546100"/>
                  </a:lnTo>
                  <a:close/>
                </a:path>
                <a:path w="3145154" h="1511300">
                  <a:moveTo>
                    <a:pt x="665480" y="533400"/>
                  </a:moveTo>
                  <a:lnTo>
                    <a:pt x="607440" y="533400"/>
                  </a:lnTo>
                  <a:lnTo>
                    <a:pt x="605155" y="546100"/>
                  </a:lnTo>
                  <a:lnTo>
                    <a:pt x="593597" y="558800"/>
                  </a:lnTo>
                  <a:lnTo>
                    <a:pt x="640588" y="558800"/>
                  </a:lnTo>
                  <a:lnTo>
                    <a:pt x="653541" y="546100"/>
                  </a:lnTo>
                  <a:lnTo>
                    <a:pt x="654303" y="546100"/>
                  </a:lnTo>
                  <a:lnTo>
                    <a:pt x="665480" y="533400"/>
                  </a:lnTo>
                  <a:close/>
                </a:path>
                <a:path w="3145154" h="1511300">
                  <a:moveTo>
                    <a:pt x="676147" y="520700"/>
                  </a:moveTo>
                  <a:lnTo>
                    <a:pt x="630682" y="520700"/>
                  </a:lnTo>
                  <a:lnTo>
                    <a:pt x="617727" y="533400"/>
                  </a:lnTo>
                  <a:lnTo>
                    <a:pt x="663194" y="533400"/>
                  </a:lnTo>
                  <a:lnTo>
                    <a:pt x="676147" y="520700"/>
                  </a:lnTo>
                  <a:close/>
                </a:path>
                <a:path w="3145154" h="1511300">
                  <a:moveTo>
                    <a:pt x="689482" y="508000"/>
                  </a:moveTo>
                  <a:lnTo>
                    <a:pt x="641095" y="508000"/>
                  </a:lnTo>
                  <a:lnTo>
                    <a:pt x="629919" y="520700"/>
                  </a:lnTo>
                  <a:lnTo>
                    <a:pt x="678433" y="520700"/>
                  </a:lnTo>
                  <a:lnTo>
                    <a:pt x="689482" y="508000"/>
                  </a:lnTo>
                  <a:close/>
                </a:path>
                <a:path w="3145154" h="1511300">
                  <a:moveTo>
                    <a:pt x="699769" y="508000"/>
                  </a:moveTo>
                  <a:lnTo>
                    <a:pt x="689482" y="508000"/>
                  </a:lnTo>
                  <a:lnTo>
                    <a:pt x="687451" y="520700"/>
                  </a:lnTo>
                  <a:lnTo>
                    <a:pt x="699769" y="508000"/>
                  </a:lnTo>
                  <a:close/>
                </a:path>
                <a:path w="3145154" h="1511300">
                  <a:moveTo>
                    <a:pt x="717931" y="495300"/>
                  </a:moveTo>
                  <a:lnTo>
                    <a:pt x="656336" y="495300"/>
                  </a:lnTo>
                  <a:lnTo>
                    <a:pt x="643382" y="508000"/>
                  </a:lnTo>
                  <a:lnTo>
                    <a:pt x="700913" y="508000"/>
                  </a:lnTo>
                  <a:lnTo>
                    <a:pt x="717931" y="495300"/>
                  </a:lnTo>
                  <a:close/>
                </a:path>
                <a:path w="3145154" h="1511300">
                  <a:moveTo>
                    <a:pt x="731012" y="482600"/>
                  </a:moveTo>
                  <a:lnTo>
                    <a:pt x="665226" y="482600"/>
                  </a:lnTo>
                  <a:lnTo>
                    <a:pt x="654050" y="495300"/>
                  </a:lnTo>
                  <a:lnTo>
                    <a:pt x="716533" y="495300"/>
                  </a:lnTo>
                  <a:lnTo>
                    <a:pt x="731012" y="482600"/>
                  </a:lnTo>
                  <a:close/>
                </a:path>
                <a:path w="3145154" h="1511300">
                  <a:moveTo>
                    <a:pt x="750824" y="469900"/>
                  </a:moveTo>
                  <a:lnTo>
                    <a:pt x="695197" y="469900"/>
                  </a:lnTo>
                  <a:lnTo>
                    <a:pt x="678307" y="482600"/>
                  </a:lnTo>
                  <a:lnTo>
                    <a:pt x="731774" y="482600"/>
                  </a:lnTo>
                  <a:lnTo>
                    <a:pt x="750824" y="469900"/>
                  </a:lnTo>
                  <a:close/>
                </a:path>
                <a:path w="3145154" h="1511300">
                  <a:moveTo>
                    <a:pt x="762634" y="457200"/>
                  </a:moveTo>
                  <a:lnTo>
                    <a:pt x="710945" y="457200"/>
                  </a:lnTo>
                  <a:lnTo>
                    <a:pt x="696594" y="469900"/>
                  </a:lnTo>
                  <a:lnTo>
                    <a:pt x="749681" y="469900"/>
                  </a:lnTo>
                  <a:lnTo>
                    <a:pt x="762634" y="457200"/>
                  </a:lnTo>
                  <a:close/>
                </a:path>
                <a:path w="3145154" h="1511300">
                  <a:moveTo>
                    <a:pt x="801243" y="431800"/>
                  </a:moveTo>
                  <a:lnTo>
                    <a:pt x="743331" y="431800"/>
                  </a:lnTo>
                  <a:lnTo>
                    <a:pt x="730376" y="444500"/>
                  </a:lnTo>
                  <a:lnTo>
                    <a:pt x="710057" y="457200"/>
                  </a:lnTo>
                  <a:lnTo>
                    <a:pt x="762888" y="457200"/>
                  </a:lnTo>
                  <a:lnTo>
                    <a:pt x="775462" y="444500"/>
                  </a:lnTo>
                  <a:lnTo>
                    <a:pt x="788288" y="444500"/>
                  </a:lnTo>
                  <a:lnTo>
                    <a:pt x="801243" y="431800"/>
                  </a:lnTo>
                  <a:close/>
                </a:path>
                <a:path w="3145154" h="1511300">
                  <a:moveTo>
                    <a:pt x="815720" y="419100"/>
                  </a:moveTo>
                  <a:lnTo>
                    <a:pt x="755776" y="419100"/>
                  </a:lnTo>
                  <a:lnTo>
                    <a:pt x="743076" y="431800"/>
                  </a:lnTo>
                  <a:lnTo>
                    <a:pt x="800353" y="431800"/>
                  </a:lnTo>
                  <a:lnTo>
                    <a:pt x="815720" y="419100"/>
                  </a:lnTo>
                  <a:close/>
                </a:path>
                <a:path w="3145154" h="1511300">
                  <a:moveTo>
                    <a:pt x="769112" y="406400"/>
                  </a:moveTo>
                  <a:lnTo>
                    <a:pt x="756157" y="419100"/>
                  </a:lnTo>
                  <a:lnTo>
                    <a:pt x="768857" y="419100"/>
                  </a:lnTo>
                  <a:lnTo>
                    <a:pt x="769112" y="406400"/>
                  </a:lnTo>
                  <a:close/>
                </a:path>
                <a:path w="3145154" h="1511300">
                  <a:moveTo>
                    <a:pt x="832357" y="406400"/>
                  </a:moveTo>
                  <a:lnTo>
                    <a:pt x="781812" y="406400"/>
                  </a:lnTo>
                  <a:lnTo>
                    <a:pt x="768857" y="419100"/>
                  </a:lnTo>
                  <a:lnTo>
                    <a:pt x="817880" y="419100"/>
                  </a:lnTo>
                  <a:lnTo>
                    <a:pt x="832357" y="406400"/>
                  </a:lnTo>
                  <a:close/>
                </a:path>
                <a:path w="3145154" h="1511300">
                  <a:moveTo>
                    <a:pt x="848106" y="406400"/>
                  </a:moveTo>
                  <a:lnTo>
                    <a:pt x="832357" y="406400"/>
                  </a:lnTo>
                  <a:lnTo>
                    <a:pt x="829818" y="419100"/>
                  </a:lnTo>
                  <a:lnTo>
                    <a:pt x="848106" y="406400"/>
                  </a:lnTo>
                  <a:close/>
                </a:path>
                <a:path w="3145154" h="1511300">
                  <a:moveTo>
                    <a:pt x="868680" y="381000"/>
                  </a:moveTo>
                  <a:lnTo>
                    <a:pt x="810513" y="381000"/>
                  </a:lnTo>
                  <a:lnTo>
                    <a:pt x="796036" y="393700"/>
                  </a:lnTo>
                  <a:lnTo>
                    <a:pt x="798194" y="393700"/>
                  </a:lnTo>
                  <a:lnTo>
                    <a:pt x="782701" y="406400"/>
                  </a:lnTo>
                  <a:lnTo>
                    <a:pt x="850645" y="406400"/>
                  </a:lnTo>
                  <a:lnTo>
                    <a:pt x="868680" y="381000"/>
                  </a:lnTo>
                  <a:close/>
                </a:path>
                <a:path w="3145154" h="1511300">
                  <a:moveTo>
                    <a:pt x="885444" y="381000"/>
                  </a:moveTo>
                  <a:lnTo>
                    <a:pt x="868680" y="381000"/>
                  </a:lnTo>
                  <a:lnTo>
                    <a:pt x="866013" y="393700"/>
                  </a:lnTo>
                  <a:lnTo>
                    <a:pt x="885444" y="381000"/>
                  </a:lnTo>
                  <a:close/>
                </a:path>
                <a:path w="3145154" h="1511300">
                  <a:moveTo>
                    <a:pt x="908303" y="368300"/>
                  </a:moveTo>
                  <a:lnTo>
                    <a:pt x="831341" y="368300"/>
                  </a:lnTo>
                  <a:lnTo>
                    <a:pt x="813053" y="381000"/>
                  </a:lnTo>
                  <a:lnTo>
                    <a:pt x="887476" y="381000"/>
                  </a:lnTo>
                  <a:lnTo>
                    <a:pt x="908303" y="368300"/>
                  </a:lnTo>
                  <a:close/>
                </a:path>
                <a:path w="3145154" h="1511300">
                  <a:moveTo>
                    <a:pt x="946403" y="342900"/>
                  </a:moveTo>
                  <a:lnTo>
                    <a:pt x="868933" y="342900"/>
                  </a:lnTo>
                  <a:lnTo>
                    <a:pt x="849502" y="355600"/>
                  </a:lnTo>
                  <a:lnTo>
                    <a:pt x="846836" y="355600"/>
                  </a:lnTo>
                  <a:lnTo>
                    <a:pt x="828801" y="368300"/>
                  </a:lnTo>
                  <a:lnTo>
                    <a:pt x="906526" y="368300"/>
                  </a:lnTo>
                  <a:lnTo>
                    <a:pt x="925576" y="355600"/>
                  </a:lnTo>
                  <a:lnTo>
                    <a:pt x="946403" y="342900"/>
                  </a:lnTo>
                  <a:close/>
                </a:path>
                <a:path w="3145154" h="1511300">
                  <a:moveTo>
                    <a:pt x="964311" y="330200"/>
                  </a:moveTo>
                  <a:lnTo>
                    <a:pt x="887857" y="330200"/>
                  </a:lnTo>
                  <a:lnTo>
                    <a:pt x="866901" y="342900"/>
                  </a:lnTo>
                  <a:lnTo>
                    <a:pt x="947293" y="342900"/>
                  </a:lnTo>
                  <a:lnTo>
                    <a:pt x="964311" y="330200"/>
                  </a:lnTo>
                  <a:close/>
                </a:path>
                <a:path w="3145154" h="1511300">
                  <a:moveTo>
                    <a:pt x="979805" y="317500"/>
                  </a:moveTo>
                  <a:lnTo>
                    <a:pt x="908812" y="317500"/>
                  </a:lnTo>
                  <a:lnTo>
                    <a:pt x="889634" y="330200"/>
                  </a:lnTo>
                  <a:lnTo>
                    <a:pt x="961008" y="330200"/>
                  </a:lnTo>
                  <a:lnTo>
                    <a:pt x="979805" y="317500"/>
                  </a:lnTo>
                  <a:close/>
                </a:path>
                <a:path w="3145154" h="1511300">
                  <a:moveTo>
                    <a:pt x="997584" y="304800"/>
                  </a:moveTo>
                  <a:lnTo>
                    <a:pt x="928243" y="304800"/>
                  </a:lnTo>
                  <a:lnTo>
                    <a:pt x="908050" y="317500"/>
                  </a:lnTo>
                  <a:lnTo>
                    <a:pt x="983614" y="317500"/>
                  </a:lnTo>
                  <a:lnTo>
                    <a:pt x="997584" y="304800"/>
                  </a:lnTo>
                  <a:close/>
                </a:path>
                <a:path w="3145154" h="1511300">
                  <a:moveTo>
                    <a:pt x="1025270" y="292100"/>
                  </a:moveTo>
                  <a:lnTo>
                    <a:pt x="947419" y="292100"/>
                  </a:lnTo>
                  <a:lnTo>
                    <a:pt x="944244" y="304800"/>
                  </a:lnTo>
                  <a:lnTo>
                    <a:pt x="1009395" y="304800"/>
                  </a:lnTo>
                  <a:lnTo>
                    <a:pt x="1025270" y="292100"/>
                  </a:lnTo>
                  <a:close/>
                </a:path>
                <a:path w="3145154" h="1511300">
                  <a:moveTo>
                    <a:pt x="1062989" y="279400"/>
                  </a:moveTo>
                  <a:lnTo>
                    <a:pt x="976376" y="279400"/>
                  </a:lnTo>
                  <a:lnTo>
                    <a:pt x="962278" y="292100"/>
                  </a:lnTo>
                  <a:lnTo>
                    <a:pt x="1045337" y="292100"/>
                  </a:lnTo>
                  <a:lnTo>
                    <a:pt x="1062989" y="279400"/>
                  </a:lnTo>
                  <a:close/>
                </a:path>
                <a:path w="3145154" h="1511300">
                  <a:moveTo>
                    <a:pt x="1088644" y="266700"/>
                  </a:moveTo>
                  <a:lnTo>
                    <a:pt x="995426" y="266700"/>
                  </a:lnTo>
                  <a:lnTo>
                    <a:pt x="979932" y="279400"/>
                  </a:lnTo>
                  <a:lnTo>
                    <a:pt x="1087882" y="279400"/>
                  </a:lnTo>
                  <a:lnTo>
                    <a:pt x="1088644" y="266700"/>
                  </a:lnTo>
                  <a:close/>
                </a:path>
                <a:path w="3145154" h="1511300">
                  <a:moveTo>
                    <a:pt x="1140078" y="254000"/>
                  </a:moveTo>
                  <a:lnTo>
                    <a:pt x="1032763" y="254000"/>
                  </a:lnTo>
                  <a:lnTo>
                    <a:pt x="1010793" y="266700"/>
                  </a:lnTo>
                  <a:lnTo>
                    <a:pt x="1118489" y="266700"/>
                  </a:lnTo>
                  <a:lnTo>
                    <a:pt x="1140078" y="254000"/>
                  </a:lnTo>
                  <a:close/>
                </a:path>
                <a:path w="3145154" h="1511300">
                  <a:moveTo>
                    <a:pt x="1181353" y="241300"/>
                  </a:moveTo>
                  <a:lnTo>
                    <a:pt x="1076197" y="241300"/>
                  </a:lnTo>
                  <a:lnTo>
                    <a:pt x="1052068" y="254000"/>
                  </a:lnTo>
                  <a:lnTo>
                    <a:pt x="1178559" y="254000"/>
                  </a:lnTo>
                  <a:lnTo>
                    <a:pt x="1181353" y="241300"/>
                  </a:lnTo>
                  <a:close/>
                </a:path>
                <a:path w="3145154" h="1511300">
                  <a:moveTo>
                    <a:pt x="1248409" y="228600"/>
                  </a:moveTo>
                  <a:lnTo>
                    <a:pt x="1091945" y="228600"/>
                  </a:lnTo>
                  <a:lnTo>
                    <a:pt x="1075436" y="241300"/>
                  </a:lnTo>
                  <a:lnTo>
                    <a:pt x="1225295" y="241300"/>
                  </a:lnTo>
                  <a:lnTo>
                    <a:pt x="1248409" y="228600"/>
                  </a:lnTo>
                  <a:close/>
                </a:path>
                <a:path w="3145154" h="1511300">
                  <a:moveTo>
                    <a:pt x="1297051" y="215900"/>
                  </a:moveTo>
                  <a:lnTo>
                    <a:pt x="1147826" y="215900"/>
                  </a:lnTo>
                  <a:lnTo>
                    <a:pt x="1130553" y="228600"/>
                  </a:lnTo>
                  <a:lnTo>
                    <a:pt x="1273683" y="228600"/>
                  </a:lnTo>
                  <a:lnTo>
                    <a:pt x="1297051" y="215900"/>
                  </a:lnTo>
                  <a:close/>
                </a:path>
                <a:path w="3145154" h="1511300">
                  <a:moveTo>
                    <a:pt x="1346327" y="203200"/>
                  </a:moveTo>
                  <a:lnTo>
                    <a:pt x="1192911" y="203200"/>
                  </a:lnTo>
                  <a:lnTo>
                    <a:pt x="1170686" y="215900"/>
                  </a:lnTo>
                  <a:lnTo>
                    <a:pt x="1345564" y="215900"/>
                  </a:lnTo>
                  <a:lnTo>
                    <a:pt x="1346327" y="203200"/>
                  </a:lnTo>
                  <a:close/>
                </a:path>
                <a:path w="3145154" h="1511300">
                  <a:moveTo>
                    <a:pt x="1410208" y="190500"/>
                  </a:moveTo>
                  <a:lnTo>
                    <a:pt x="1240408" y="190500"/>
                  </a:lnTo>
                  <a:lnTo>
                    <a:pt x="1217421" y="203200"/>
                  </a:lnTo>
                  <a:lnTo>
                    <a:pt x="1387983" y="203200"/>
                  </a:lnTo>
                  <a:lnTo>
                    <a:pt x="1410208" y="190500"/>
                  </a:lnTo>
                  <a:close/>
                </a:path>
                <a:path w="3145154" h="1511300">
                  <a:moveTo>
                    <a:pt x="1478661" y="177800"/>
                  </a:moveTo>
                  <a:lnTo>
                    <a:pt x="1312671" y="177800"/>
                  </a:lnTo>
                  <a:lnTo>
                    <a:pt x="1289684" y="190500"/>
                  </a:lnTo>
                  <a:lnTo>
                    <a:pt x="1455546" y="190500"/>
                  </a:lnTo>
                  <a:lnTo>
                    <a:pt x="1478661" y="177800"/>
                  </a:lnTo>
                  <a:close/>
                </a:path>
                <a:path w="3145154" h="1511300">
                  <a:moveTo>
                    <a:pt x="1561083" y="165100"/>
                  </a:moveTo>
                  <a:lnTo>
                    <a:pt x="1357502" y="165100"/>
                  </a:lnTo>
                  <a:lnTo>
                    <a:pt x="1337690" y="177800"/>
                  </a:lnTo>
                  <a:lnTo>
                    <a:pt x="1535811" y="177800"/>
                  </a:lnTo>
                  <a:lnTo>
                    <a:pt x="1561083" y="165100"/>
                  </a:lnTo>
                  <a:close/>
                </a:path>
                <a:path w="3145154" h="1511300">
                  <a:moveTo>
                    <a:pt x="1663319" y="152400"/>
                  </a:moveTo>
                  <a:lnTo>
                    <a:pt x="1422653" y="152400"/>
                  </a:lnTo>
                  <a:lnTo>
                    <a:pt x="1402461" y="165100"/>
                  </a:lnTo>
                  <a:lnTo>
                    <a:pt x="1637791" y="165100"/>
                  </a:lnTo>
                  <a:lnTo>
                    <a:pt x="1663319" y="152400"/>
                  </a:lnTo>
                  <a:close/>
                </a:path>
                <a:path w="3145154" h="1511300">
                  <a:moveTo>
                    <a:pt x="1760474" y="139700"/>
                  </a:moveTo>
                  <a:lnTo>
                    <a:pt x="1496314" y="139700"/>
                  </a:lnTo>
                  <a:lnTo>
                    <a:pt x="1473200" y="152400"/>
                  </a:lnTo>
                  <a:lnTo>
                    <a:pt x="1734820" y="152400"/>
                  </a:lnTo>
                  <a:lnTo>
                    <a:pt x="1760474" y="139700"/>
                  </a:lnTo>
                  <a:close/>
                </a:path>
                <a:path w="3145154" h="1511300">
                  <a:moveTo>
                    <a:pt x="1863725" y="127000"/>
                  </a:moveTo>
                  <a:lnTo>
                    <a:pt x="1587753" y="127000"/>
                  </a:lnTo>
                  <a:lnTo>
                    <a:pt x="1556003" y="139700"/>
                  </a:lnTo>
                  <a:lnTo>
                    <a:pt x="1837055" y="139700"/>
                  </a:lnTo>
                  <a:lnTo>
                    <a:pt x="1863725" y="127000"/>
                  </a:lnTo>
                  <a:close/>
                </a:path>
                <a:path w="3145154" h="1511300">
                  <a:moveTo>
                    <a:pt x="2028443" y="114300"/>
                  </a:moveTo>
                  <a:lnTo>
                    <a:pt x="1681099" y="114300"/>
                  </a:lnTo>
                  <a:lnTo>
                    <a:pt x="1657984" y="127000"/>
                  </a:lnTo>
                  <a:lnTo>
                    <a:pt x="2002663" y="127000"/>
                  </a:lnTo>
                  <a:lnTo>
                    <a:pt x="2028443" y="114300"/>
                  </a:lnTo>
                  <a:close/>
                </a:path>
                <a:path w="3145154" h="1511300">
                  <a:moveTo>
                    <a:pt x="2188591" y="101600"/>
                  </a:moveTo>
                  <a:lnTo>
                    <a:pt x="1779651" y="101600"/>
                  </a:lnTo>
                  <a:lnTo>
                    <a:pt x="1731009" y="114300"/>
                  </a:lnTo>
                  <a:lnTo>
                    <a:pt x="2170176" y="114300"/>
                  </a:lnTo>
                  <a:lnTo>
                    <a:pt x="2188591" y="101600"/>
                  </a:lnTo>
                  <a:close/>
                </a:path>
                <a:path w="3145154" h="1511300">
                  <a:moveTo>
                    <a:pt x="2369312" y="88900"/>
                  </a:moveTo>
                  <a:lnTo>
                    <a:pt x="1907794" y="88900"/>
                  </a:lnTo>
                  <a:lnTo>
                    <a:pt x="1882266" y="101600"/>
                  </a:lnTo>
                  <a:lnTo>
                    <a:pt x="2343785" y="101600"/>
                  </a:lnTo>
                  <a:lnTo>
                    <a:pt x="2369312" y="88900"/>
                  </a:lnTo>
                  <a:close/>
                </a:path>
                <a:path w="3145154" h="1511300">
                  <a:moveTo>
                    <a:pt x="2461641" y="76200"/>
                  </a:moveTo>
                  <a:lnTo>
                    <a:pt x="2065274" y="76200"/>
                  </a:lnTo>
                  <a:lnTo>
                    <a:pt x="2042922" y="88900"/>
                  </a:lnTo>
                  <a:lnTo>
                    <a:pt x="2441829" y="88900"/>
                  </a:lnTo>
                  <a:lnTo>
                    <a:pt x="2461641" y="76200"/>
                  </a:lnTo>
                  <a:close/>
                </a:path>
                <a:path w="3145154" h="1511300">
                  <a:moveTo>
                    <a:pt x="2556383" y="63500"/>
                  </a:moveTo>
                  <a:lnTo>
                    <a:pt x="2220214" y="63500"/>
                  </a:lnTo>
                  <a:lnTo>
                    <a:pt x="2200783" y="76200"/>
                  </a:lnTo>
                  <a:lnTo>
                    <a:pt x="2539746" y="76200"/>
                  </a:lnTo>
                  <a:lnTo>
                    <a:pt x="2556383" y="63500"/>
                  </a:lnTo>
                  <a:close/>
                </a:path>
                <a:path w="3145154" h="1511300">
                  <a:moveTo>
                    <a:pt x="2849626" y="50800"/>
                  </a:moveTo>
                  <a:lnTo>
                    <a:pt x="2362962" y="50800"/>
                  </a:lnTo>
                  <a:lnTo>
                    <a:pt x="2337435" y="63500"/>
                  </a:lnTo>
                  <a:lnTo>
                    <a:pt x="2830067" y="63500"/>
                  </a:lnTo>
                  <a:lnTo>
                    <a:pt x="2849626" y="50800"/>
                  </a:lnTo>
                  <a:close/>
                </a:path>
                <a:path w="3145154" h="1511300">
                  <a:moveTo>
                    <a:pt x="2941192" y="38100"/>
                  </a:moveTo>
                  <a:lnTo>
                    <a:pt x="2478278" y="38100"/>
                  </a:lnTo>
                  <a:lnTo>
                    <a:pt x="2456053" y="50800"/>
                  </a:lnTo>
                  <a:lnTo>
                    <a:pt x="2922524" y="50800"/>
                  </a:lnTo>
                  <a:lnTo>
                    <a:pt x="2941192" y="38100"/>
                  </a:lnTo>
                  <a:close/>
                </a:path>
                <a:path w="3145154" h="1511300">
                  <a:moveTo>
                    <a:pt x="3005328" y="25400"/>
                  </a:moveTo>
                  <a:lnTo>
                    <a:pt x="2698115" y="25400"/>
                  </a:lnTo>
                  <a:lnTo>
                    <a:pt x="2679065" y="38100"/>
                  </a:lnTo>
                  <a:lnTo>
                    <a:pt x="2997327" y="38100"/>
                  </a:lnTo>
                  <a:lnTo>
                    <a:pt x="3005328" y="25400"/>
                  </a:lnTo>
                  <a:close/>
                </a:path>
                <a:path w="3145154" h="1511300">
                  <a:moveTo>
                    <a:pt x="3011931" y="25400"/>
                  </a:moveTo>
                  <a:lnTo>
                    <a:pt x="3005328" y="25400"/>
                  </a:lnTo>
                  <a:lnTo>
                    <a:pt x="2999740" y="38100"/>
                  </a:lnTo>
                  <a:lnTo>
                    <a:pt x="3011931" y="25400"/>
                  </a:lnTo>
                  <a:close/>
                </a:path>
                <a:path w="3145154" h="1511300">
                  <a:moveTo>
                    <a:pt x="3145028" y="0"/>
                  </a:moveTo>
                  <a:lnTo>
                    <a:pt x="2947669" y="0"/>
                  </a:lnTo>
                  <a:lnTo>
                    <a:pt x="2934335" y="12700"/>
                  </a:lnTo>
                  <a:lnTo>
                    <a:pt x="3110103" y="12700"/>
                  </a:lnTo>
                  <a:lnTo>
                    <a:pt x="3123311" y="25400"/>
                  </a:lnTo>
                  <a:lnTo>
                    <a:pt x="3110103" y="25400"/>
                  </a:lnTo>
                  <a:lnTo>
                    <a:pt x="3117977" y="38100"/>
                  </a:lnTo>
                  <a:lnTo>
                    <a:pt x="3137154" y="38100"/>
                  </a:lnTo>
                  <a:lnTo>
                    <a:pt x="3145028" y="25400"/>
                  </a:lnTo>
                  <a:lnTo>
                    <a:pt x="3123311" y="25400"/>
                  </a:lnTo>
                  <a:lnTo>
                    <a:pt x="3110103" y="12700"/>
                  </a:lnTo>
                  <a:lnTo>
                    <a:pt x="3145028" y="12700"/>
                  </a:lnTo>
                  <a:lnTo>
                    <a:pt x="3145028" y="0"/>
                  </a:lnTo>
                  <a:close/>
                </a:path>
                <a:path w="3145154" h="1511300">
                  <a:moveTo>
                    <a:pt x="3110103" y="12700"/>
                  </a:moveTo>
                  <a:lnTo>
                    <a:pt x="2862326" y="12700"/>
                  </a:lnTo>
                  <a:lnTo>
                    <a:pt x="2845054" y="25400"/>
                  </a:lnTo>
                  <a:lnTo>
                    <a:pt x="3110103" y="25400"/>
                  </a:lnTo>
                  <a:lnTo>
                    <a:pt x="3110103" y="12700"/>
                  </a:lnTo>
                  <a:close/>
                </a:path>
              </a:pathLst>
            </a:custGeom>
            <a:solidFill>
              <a:srgbClr val="FF4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070" y="3979672"/>
              <a:ext cx="719455" cy="16129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3975" y="1600200"/>
              <a:ext cx="4171950" cy="183832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2561" y="3112897"/>
              <a:ext cx="614171" cy="25374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7670" y="3117088"/>
              <a:ext cx="1052576" cy="22225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3220" y="3125724"/>
              <a:ext cx="271930" cy="199644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03329" y="3075050"/>
              <a:ext cx="603688" cy="289687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1651" y="3447414"/>
              <a:ext cx="375920" cy="20701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3350" y="3453129"/>
              <a:ext cx="1065000" cy="190500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00736"/>
            <a:ext cx="5439410" cy="483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/>
              <a:t>Multiple</a:t>
            </a:r>
            <a:r>
              <a:rPr dirty="0" sz="3000" spc="-145"/>
              <a:t> </a:t>
            </a:r>
            <a:r>
              <a:rPr dirty="0" sz="3000"/>
              <a:t>features</a:t>
            </a:r>
            <a:r>
              <a:rPr dirty="0" sz="3000" spc="40"/>
              <a:t> </a:t>
            </a:r>
            <a:r>
              <a:rPr dirty="0" sz="3000" spc="-10"/>
              <a:t>(variables)</a:t>
            </a:r>
            <a:endParaRPr sz="3000"/>
          </a:p>
        </p:txBody>
      </p:sp>
      <p:sp>
        <p:nvSpPr>
          <p:cNvPr id="3" name="object 3" descr=""/>
          <p:cNvSpPr/>
          <p:nvPr/>
        </p:nvSpPr>
        <p:spPr>
          <a:xfrm>
            <a:off x="636892" y="742822"/>
            <a:ext cx="6654165" cy="982980"/>
          </a:xfrm>
          <a:custGeom>
            <a:avLst/>
            <a:gdLst/>
            <a:ahLst/>
            <a:cxnLst/>
            <a:rect l="l" t="t" r="r" b="b"/>
            <a:pathLst>
              <a:path w="6654165" h="982980">
                <a:moveTo>
                  <a:pt x="2376233" y="0"/>
                </a:moveTo>
                <a:lnTo>
                  <a:pt x="1188135" y="0"/>
                </a:lnTo>
                <a:lnTo>
                  <a:pt x="0" y="0"/>
                </a:lnTo>
                <a:lnTo>
                  <a:pt x="0" y="982980"/>
                </a:lnTo>
                <a:lnTo>
                  <a:pt x="1188097" y="982980"/>
                </a:lnTo>
                <a:lnTo>
                  <a:pt x="2376233" y="982980"/>
                </a:lnTo>
                <a:lnTo>
                  <a:pt x="2376233" y="0"/>
                </a:lnTo>
                <a:close/>
              </a:path>
              <a:path w="6654165" h="982980">
                <a:moveTo>
                  <a:pt x="6653543" y="0"/>
                </a:moveTo>
                <a:lnTo>
                  <a:pt x="5069344" y="0"/>
                </a:lnTo>
                <a:lnTo>
                  <a:pt x="3564432" y="0"/>
                </a:lnTo>
                <a:lnTo>
                  <a:pt x="2376309" y="0"/>
                </a:lnTo>
                <a:lnTo>
                  <a:pt x="2376309" y="982980"/>
                </a:lnTo>
                <a:lnTo>
                  <a:pt x="3564394" y="982980"/>
                </a:lnTo>
                <a:lnTo>
                  <a:pt x="5069344" y="982980"/>
                </a:lnTo>
                <a:lnTo>
                  <a:pt x="6653543" y="982980"/>
                </a:lnTo>
                <a:lnTo>
                  <a:pt x="66535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38225" y="3771772"/>
            <a:ext cx="313690" cy="159385"/>
            <a:chOff x="838225" y="3771772"/>
            <a:chExt cx="313690" cy="159385"/>
          </a:xfrm>
        </p:grpSpPr>
        <p:sp>
          <p:nvSpPr>
            <p:cNvPr id="5" name="object 5" descr=""/>
            <p:cNvSpPr/>
            <p:nvPr/>
          </p:nvSpPr>
          <p:spPr>
            <a:xfrm>
              <a:off x="838225" y="3798569"/>
              <a:ext cx="113030" cy="55244"/>
            </a:xfrm>
            <a:custGeom>
              <a:avLst/>
              <a:gdLst/>
              <a:ahLst/>
              <a:cxnLst/>
              <a:rect l="l" t="t" r="r" b="b"/>
              <a:pathLst>
                <a:path w="113030" h="55245">
                  <a:moveTo>
                    <a:pt x="84721" y="0"/>
                  </a:moveTo>
                  <a:lnTo>
                    <a:pt x="78803" y="6603"/>
                  </a:lnTo>
                  <a:lnTo>
                    <a:pt x="96659" y="22224"/>
                  </a:lnTo>
                  <a:lnTo>
                    <a:pt x="0" y="22224"/>
                  </a:lnTo>
                  <a:lnTo>
                    <a:pt x="0" y="32638"/>
                  </a:lnTo>
                  <a:lnTo>
                    <a:pt x="96659" y="32638"/>
                  </a:lnTo>
                  <a:lnTo>
                    <a:pt x="78803" y="48132"/>
                  </a:lnTo>
                  <a:lnTo>
                    <a:pt x="84721" y="54863"/>
                  </a:lnTo>
                  <a:lnTo>
                    <a:pt x="112737" y="30606"/>
                  </a:lnTo>
                  <a:lnTo>
                    <a:pt x="112737" y="24129"/>
                  </a:lnTo>
                  <a:lnTo>
                    <a:pt x="8472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125" y="3771772"/>
              <a:ext cx="174371" cy="1588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88352" y="3457892"/>
            <a:ext cx="300482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870"/>
              </a:lnSpc>
              <a:spcBef>
                <a:spcPts val="100"/>
              </a:spcBef>
              <a:tabLst>
                <a:tab pos="508000" algn="l"/>
              </a:tabLst>
            </a:pPr>
            <a:r>
              <a:rPr dirty="0" sz="1800" spc="-50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number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features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ts val="1870"/>
              </a:lnSpc>
            </a:pPr>
            <a:r>
              <a:rPr dirty="0" baseline="-21604" sz="27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baseline="-21604" sz="2700" spc="34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solidFill>
                  <a:srgbClr val="0096FF"/>
                </a:solidFill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1702" y="4202112"/>
            <a:ext cx="1060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95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endParaRPr sz="1350">
              <a:latin typeface="Cambria Math"/>
              <a:cs typeface="Cambria Math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125" y="4067035"/>
            <a:ext cx="174371" cy="15881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01052" y="3954145"/>
            <a:ext cx="3270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27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baseline="-27777" sz="2700" spc="34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350" spc="-50">
                <a:solidFill>
                  <a:srgbClr val="0096FF"/>
                </a:solidFill>
                <a:latin typeface="Cambria Math"/>
                <a:cs typeface="Cambria Math"/>
              </a:rPr>
              <a:t>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82369" y="3694493"/>
            <a:ext cx="4969510" cy="6743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495"/>
              </a:spcBef>
            </a:pP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features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0096FF"/>
                </a:solidFill>
                <a:latin typeface="Cambria Math"/>
                <a:cs typeface="Cambria Math"/>
              </a:rPr>
              <a:t>𝑖</a:t>
            </a:r>
            <a:r>
              <a:rPr dirty="0" baseline="28806" sz="2025" spc="127">
                <a:solidFill>
                  <a:srgbClr val="0096FF"/>
                </a:solidFill>
                <a:latin typeface="Cambria Math"/>
                <a:cs typeface="Cambria Math"/>
              </a:rPr>
              <a:t>𝑡ℎ</a:t>
            </a:r>
            <a:r>
              <a:rPr dirty="0" baseline="28806" sz="2025" spc="33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Verdana"/>
                <a:cs typeface="Verdana"/>
              </a:rPr>
              <a:t>training</a:t>
            </a:r>
            <a:r>
              <a:rPr dirty="0" sz="1800" spc="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sz="1800" spc="17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0096FF"/>
                </a:solidFill>
                <a:latin typeface="Cambria Math"/>
                <a:cs typeface="Cambria Math"/>
              </a:rPr>
              <a:t>𝑖</a:t>
            </a:r>
            <a:r>
              <a:rPr dirty="0" baseline="28806" sz="2025" spc="120">
                <a:solidFill>
                  <a:srgbClr val="0096FF"/>
                </a:solidFill>
                <a:latin typeface="Cambria Math"/>
                <a:cs typeface="Cambria Math"/>
              </a:rPr>
              <a:t>𝑡ℎ</a:t>
            </a:r>
            <a:r>
              <a:rPr dirty="0" baseline="28806" sz="2025" spc="45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Verdana"/>
                <a:cs typeface="Verdana"/>
              </a:rPr>
              <a:t>training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954776" y="3316351"/>
            <a:ext cx="679450" cy="412115"/>
            <a:chOff x="5954776" y="3316351"/>
            <a:chExt cx="679450" cy="41211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4732" y="3336671"/>
              <a:ext cx="269239" cy="21463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4776" y="3316351"/>
              <a:ext cx="385825" cy="411988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8160131" y="3323844"/>
            <a:ext cx="361950" cy="416559"/>
            <a:chOff x="8160131" y="3323844"/>
            <a:chExt cx="361950" cy="416559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0131" y="3323844"/>
              <a:ext cx="361650" cy="41655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7827" y="3435858"/>
              <a:ext cx="194309" cy="187960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4945" y="3901109"/>
            <a:ext cx="492125" cy="48345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75778" y="4115917"/>
            <a:ext cx="178562" cy="12943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30031" y="3996372"/>
            <a:ext cx="247269" cy="31115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51478" y="2012442"/>
            <a:ext cx="327279" cy="309880"/>
          </a:xfrm>
          <a:prstGeom prst="rect">
            <a:avLst/>
          </a:prstGeom>
        </p:spPr>
      </p:pic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636892" y="695325"/>
          <a:ext cx="6654165" cy="2418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45"/>
                <a:gridCol w="947419"/>
                <a:gridCol w="1170305"/>
                <a:gridCol w="1188084"/>
                <a:gridCol w="1390014"/>
                <a:gridCol w="114935"/>
                <a:gridCol w="1584325"/>
              </a:tblGrid>
              <a:tr h="1010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FF93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262890" indent="-104775">
                        <a:lnSpc>
                          <a:spcPct val="105000"/>
                        </a:lnSpc>
                        <a:spcBef>
                          <a:spcPts val="22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Size</a:t>
                      </a:r>
                      <a:r>
                        <a:rPr dirty="0" sz="1550" spc="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550" spc="-10">
                          <a:latin typeface="Verdana"/>
                          <a:cs typeface="Verdana"/>
                        </a:rPr>
                        <a:t>feet</a:t>
                      </a:r>
                      <a:r>
                        <a:rPr dirty="0" baseline="18518" sz="1575" spc="-15">
                          <a:latin typeface="Cambria Math"/>
                          <a:cs typeface="Cambria Math"/>
                        </a:rPr>
                        <a:t>2</a:t>
                      </a:r>
                      <a:endParaRPr baseline="18518" sz="1575">
                        <a:latin typeface="Cambria Math"/>
                        <a:cs typeface="Cambria Math"/>
                      </a:endParaRPr>
                    </a:p>
                  </a:txBody>
                  <a:tcPr marL="0" marR="0" marB="0" marT="28575">
                    <a:lnL w="38100">
                      <a:solidFill>
                        <a:srgbClr val="FF9300"/>
                      </a:solidFill>
                      <a:prstDash val="solid"/>
                    </a:lnL>
                    <a:lnR w="57150">
                      <a:solidFill>
                        <a:srgbClr val="FF93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550" spc="1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of</a:t>
                      </a:r>
                      <a:endParaRPr sz="1550">
                        <a:latin typeface="Verdana"/>
                        <a:cs typeface="Verdana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550" spc="-10">
                          <a:latin typeface="Verdana"/>
                          <a:cs typeface="Verdana"/>
                        </a:rPr>
                        <a:t>bedrooms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5715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550" spc="1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of</a:t>
                      </a:r>
                      <a:endParaRPr sz="1550">
                        <a:latin typeface="Verdana"/>
                        <a:cs typeface="Verdana"/>
                      </a:endParaRPr>
                    </a:p>
                    <a:p>
                      <a:pPr algn="ctr" marL="69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550" spc="-10">
                          <a:latin typeface="Verdana"/>
                          <a:cs typeface="Verdana"/>
                        </a:rPr>
                        <a:t>floors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Age</a:t>
                      </a:r>
                      <a:r>
                        <a:rPr dirty="0" sz="1550" spc="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55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0">
                          <a:latin typeface="Verdana"/>
                          <a:cs typeface="Verdana"/>
                        </a:rPr>
                        <a:t>home</a:t>
                      </a:r>
                      <a:endParaRPr sz="155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550" spc="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10">
                          <a:latin typeface="Verdana"/>
                          <a:cs typeface="Verdana"/>
                        </a:rPr>
                        <a:t>years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>
                          <a:latin typeface="Verdana"/>
                          <a:cs typeface="Verdana"/>
                        </a:rPr>
                        <a:t>Price</a:t>
                      </a:r>
                      <a:r>
                        <a:rPr dirty="0" sz="15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>
                          <a:latin typeface="Verdana"/>
                          <a:cs typeface="Verdana"/>
                        </a:rPr>
                        <a:t>($)</a:t>
                      </a:r>
                      <a:r>
                        <a:rPr dirty="0" sz="1550" spc="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550" spc="-25">
                          <a:latin typeface="Verdana"/>
                          <a:cs typeface="Verdana"/>
                        </a:rPr>
                        <a:t>in</a:t>
                      </a:r>
                      <a:endParaRPr sz="1550">
                        <a:latin typeface="Verdana"/>
                        <a:cs typeface="Verdana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550" spc="-10">
                          <a:latin typeface="Verdana"/>
                          <a:cs typeface="Verdana"/>
                        </a:rPr>
                        <a:t>$</a:t>
                      </a:r>
                      <a:r>
                        <a:rPr dirty="0" sz="1550" spc="-10">
                          <a:latin typeface="Cambria Math"/>
                          <a:cs typeface="Cambria Math"/>
                        </a:rPr>
                        <a:t>1000</a:t>
                      </a:r>
                      <a:r>
                        <a:rPr dirty="0" sz="1550" spc="-10">
                          <a:latin typeface="Verdana"/>
                          <a:cs typeface="Verdana"/>
                        </a:rPr>
                        <a:t>’s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79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FF9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74955">
                        <a:lnSpc>
                          <a:spcPts val="1900"/>
                        </a:lnSpc>
                        <a:spcBef>
                          <a:spcPts val="85"/>
                        </a:spcBef>
                      </a:pPr>
                      <a:r>
                        <a:rPr dirty="0" sz="1800" spc="-20">
                          <a:latin typeface="Cambria Math"/>
                          <a:cs typeface="Cambria Math"/>
                        </a:rPr>
                        <a:t>2104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38100">
                      <a:solidFill>
                        <a:srgbClr val="FF9300"/>
                      </a:solidFill>
                      <a:prstDash val="solid"/>
                    </a:lnL>
                    <a:lnR w="57150">
                      <a:solidFill>
                        <a:srgbClr val="FF9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900"/>
                        </a:lnSpc>
                        <a:spcBef>
                          <a:spcPts val="85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5715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1900"/>
                        </a:lnSpc>
                        <a:spcBef>
                          <a:spcPts val="85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ts val="1900"/>
                        </a:lnSpc>
                        <a:spcBef>
                          <a:spcPts val="85"/>
                        </a:spcBef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45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460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232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315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178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algn="ctr" marL="6985">
                        <a:lnSpc>
                          <a:spcPts val="2000"/>
                        </a:lnSpc>
                        <a:spcBef>
                          <a:spcPts val="65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FF9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749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">
                          <a:latin typeface="Cambria Math"/>
                          <a:cs typeface="Cambria Math"/>
                        </a:rPr>
                        <a:t>1416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28575">
                    <a:lnL w="38100">
                      <a:solidFill>
                        <a:srgbClr val="FF9300"/>
                      </a:solidFill>
                      <a:prstDash val="solid"/>
                    </a:lnL>
                    <a:lnR w="57150">
                      <a:solidFill>
                        <a:srgbClr val="FF93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28575">
                    <a:lnL w="5715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19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40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93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3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FF9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74955">
                        <a:lnSpc>
                          <a:spcPts val="1985"/>
                        </a:lnSpc>
                      </a:pPr>
                      <a:r>
                        <a:rPr dirty="0" sz="1800" spc="-20">
                          <a:latin typeface="Cambria Math"/>
                          <a:cs typeface="Cambria Math"/>
                        </a:rPr>
                        <a:t>1534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38100">
                      <a:solidFill>
                        <a:srgbClr val="FF9300"/>
                      </a:solidFill>
                      <a:prstDash val="solid"/>
                    </a:lnL>
                    <a:lnR w="57150">
                      <a:solidFill>
                        <a:srgbClr val="FF93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98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5715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198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93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ts val="1985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30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825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FF9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65430">
                        <a:lnSpc>
                          <a:spcPts val="1975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852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38100">
                      <a:solidFill>
                        <a:srgbClr val="FF9300"/>
                      </a:solidFill>
                      <a:prstDash val="solid"/>
                    </a:lnL>
                    <a:lnR w="57150">
                      <a:solidFill>
                        <a:srgbClr val="FF9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9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5715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19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ts val="1975"/>
                        </a:lnSpc>
                      </a:pPr>
                      <a:r>
                        <a:rPr dirty="0" sz="1800" spc="-25">
                          <a:latin typeface="Cambria Math"/>
                          <a:cs typeface="Cambria Math"/>
                        </a:rPr>
                        <a:t>36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25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FF9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74320">
                        <a:lnSpc>
                          <a:spcPts val="1814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38100">
                      <a:solidFill>
                        <a:srgbClr val="FF9300"/>
                      </a:solidFill>
                      <a:prstDash val="solid"/>
                    </a:lnL>
                    <a:lnR w="57150">
                      <a:solidFill>
                        <a:srgbClr val="FF9300"/>
                      </a:solidFill>
                      <a:prstDash val="solid"/>
                    </a:lnR>
                    <a:lnB w="38100">
                      <a:solidFill>
                        <a:srgbClr val="FF9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ts val="1814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57150">
                      <a:solidFill>
                        <a:srgbClr val="FF9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814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ts val="1814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801052" y="3152139"/>
            <a:ext cx="170942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baseline="-16460" sz="2025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baseline="-16460" sz="2025" spc="30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9300"/>
                </a:solidFill>
                <a:latin typeface="Cambria Math"/>
                <a:cs typeface="Cambria Math"/>
              </a:rPr>
              <a:t>𝑗</a:t>
            </a:r>
            <a:r>
              <a:rPr dirty="0" baseline="26748" sz="2025" spc="120">
                <a:solidFill>
                  <a:srgbClr val="FF9300"/>
                </a:solidFill>
                <a:latin typeface="Cambria Math"/>
                <a:cs typeface="Cambria Math"/>
              </a:rPr>
              <a:t>𝑡ℎ</a:t>
            </a:r>
            <a:r>
              <a:rPr dirty="0" baseline="26748" sz="2025" spc="104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latin typeface="Verdana"/>
                <a:cs typeface="Verdana"/>
              </a:rPr>
              <a:t>feature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51546" y="1334897"/>
            <a:ext cx="603250" cy="30861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9481" y="2065020"/>
            <a:ext cx="364375" cy="22986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45375" y="908430"/>
            <a:ext cx="127000" cy="26162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24242" y="802258"/>
            <a:ext cx="43145" cy="3860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53146" y="888872"/>
            <a:ext cx="169163" cy="98171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06893" y="818769"/>
            <a:ext cx="148429" cy="24345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24879" y="983488"/>
            <a:ext cx="178936" cy="7416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95334" y="786637"/>
            <a:ext cx="180975" cy="26098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97089" y="1398777"/>
            <a:ext cx="338391" cy="245872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52548" y="1412621"/>
            <a:ext cx="357885" cy="231012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522471" y="1427099"/>
            <a:ext cx="297137" cy="254508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57571" y="1424305"/>
            <a:ext cx="309499" cy="287528"/>
          </a:xfrm>
          <a:prstGeom prst="rect">
            <a:avLst/>
          </a:prstGeom>
        </p:spPr>
      </p:pic>
      <p:sp>
        <p:nvSpPr>
          <p:cNvPr id="36" name="object 36" descr=""/>
          <p:cNvSpPr/>
          <p:nvPr/>
        </p:nvSpPr>
        <p:spPr>
          <a:xfrm>
            <a:off x="6744206" y="3490214"/>
            <a:ext cx="175260" cy="31750"/>
          </a:xfrm>
          <a:custGeom>
            <a:avLst/>
            <a:gdLst/>
            <a:ahLst/>
            <a:cxnLst/>
            <a:rect l="l" t="t" r="r" b="b"/>
            <a:pathLst>
              <a:path w="175259" h="31750">
                <a:moveTo>
                  <a:pt x="45250" y="7498"/>
                </a:moveTo>
                <a:lnTo>
                  <a:pt x="3430" y="12827"/>
                </a:lnTo>
                <a:lnTo>
                  <a:pt x="0" y="18542"/>
                </a:lnTo>
                <a:lnTo>
                  <a:pt x="1144" y="27813"/>
                </a:lnTo>
                <a:lnTo>
                  <a:pt x="5716" y="31623"/>
                </a:lnTo>
                <a:lnTo>
                  <a:pt x="34291" y="28956"/>
                </a:lnTo>
                <a:lnTo>
                  <a:pt x="36133" y="28956"/>
                </a:lnTo>
                <a:lnTo>
                  <a:pt x="46610" y="28321"/>
                </a:lnTo>
                <a:lnTo>
                  <a:pt x="47626" y="28194"/>
                </a:lnTo>
                <a:lnTo>
                  <a:pt x="70159" y="24765"/>
                </a:lnTo>
                <a:lnTo>
                  <a:pt x="69978" y="24765"/>
                </a:lnTo>
                <a:lnTo>
                  <a:pt x="70994" y="24637"/>
                </a:lnTo>
                <a:lnTo>
                  <a:pt x="72264" y="24637"/>
                </a:lnTo>
                <a:lnTo>
                  <a:pt x="76836" y="24384"/>
                </a:lnTo>
                <a:lnTo>
                  <a:pt x="133817" y="24384"/>
                </a:lnTo>
                <a:lnTo>
                  <a:pt x="138304" y="24130"/>
                </a:lnTo>
                <a:lnTo>
                  <a:pt x="138685" y="24130"/>
                </a:lnTo>
                <a:lnTo>
                  <a:pt x="143003" y="23749"/>
                </a:lnTo>
                <a:lnTo>
                  <a:pt x="142749" y="23749"/>
                </a:lnTo>
                <a:lnTo>
                  <a:pt x="149226" y="23368"/>
                </a:lnTo>
                <a:lnTo>
                  <a:pt x="151131" y="23113"/>
                </a:lnTo>
                <a:lnTo>
                  <a:pt x="153078" y="22606"/>
                </a:lnTo>
                <a:lnTo>
                  <a:pt x="154052" y="22352"/>
                </a:lnTo>
                <a:lnTo>
                  <a:pt x="154645" y="22352"/>
                </a:lnTo>
                <a:lnTo>
                  <a:pt x="155449" y="22225"/>
                </a:lnTo>
                <a:lnTo>
                  <a:pt x="155703" y="22225"/>
                </a:lnTo>
                <a:lnTo>
                  <a:pt x="157862" y="21843"/>
                </a:lnTo>
                <a:lnTo>
                  <a:pt x="158412" y="21843"/>
                </a:lnTo>
                <a:lnTo>
                  <a:pt x="159624" y="21698"/>
                </a:lnTo>
                <a:lnTo>
                  <a:pt x="156846" y="20574"/>
                </a:lnTo>
                <a:lnTo>
                  <a:pt x="155774" y="18542"/>
                </a:lnTo>
                <a:lnTo>
                  <a:pt x="154560" y="18542"/>
                </a:lnTo>
                <a:lnTo>
                  <a:pt x="152655" y="17525"/>
                </a:lnTo>
                <a:lnTo>
                  <a:pt x="150623" y="16510"/>
                </a:lnTo>
                <a:lnTo>
                  <a:pt x="149946" y="14478"/>
                </a:lnTo>
                <a:lnTo>
                  <a:pt x="149988" y="13969"/>
                </a:lnTo>
                <a:lnTo>
                  <a:pt x="151029" y="11937"/>
                </a:lnTo>
                <a:lnTo>
                  <a:pt x="151258" y="11556"/>
                </a:lnTo>
                <a:lnTo>
                  <a:pt x="152968" y="10036"/>
                </a:lnTo>
                <a:lnTo>
                  <a:pt x="153036" y="9779"/>
                </a:lnTo>
                <a:lnTo>
                  <a:pt x="153274" y="9652"/>
                </a:lnTo>
                <a:lnTo>
                  <a:pt x="153369" y="9525"/>
                </a:lnTo>
                <a:lnTo>
                  <a:pt x="153681" y="7619"/>
                </a:lnTo>
                <a:lnTo>
                  <a:pt x="44451" y="7619"/>
                </a:lnTo>
                <a:lnTo>
                  <a:pt x="45250" y="7498"/>
                </a:lnTo>
                <a:close/>
              </a:path>
              <a:path w="175259" h="31750">
                <a:moveTo>
                  <a:pt x="36133" y="28956"/>
                </a:moveTo>
                <a:lnTo>
                  <a:pt x="34291" y="28956"/>
                </a:lnTo>
                <a:lnTo>
                  <a:pt x="34037" y="29083"/>
                </a:lnTo>
                <a:lnTo>
                  <a:pt x="36133" y="28956"/>
                </a:lnTo>
                <a:close/>
              </a:path>
              <a:path w="175259" h="31750">
                <a:moveTo>
                  <a:pt x="70994" y="24637"/>
                </a:moveTo>
                <a:lnTo>
                  <a:pt x="69978" y="24765"/>
                </a:lnTo>
                <a:lnTo>
                  <a:pt x="70264" y="24749"/>
                </a:lnTo>
                <a:lnTo>
                  <a:pt x="70994" y="24637"/>
                </a:lnTo>
                <a:close/>
              </a:path>
              <a:path w="175259" h="31750">
                <a:moveTo>
                  <a:pt x="72264" y="24637"/>
                </a:moveTo>
                <a:lnTo>
                  <a:pt x="70994" y="24637"/>
                </a:lnTo>
                <a:lnTo>
                  <a:pt x="70264" y="24749"/>
                </a:lnTo>
                <a:lnTo>
                  <a:pt x="72264" y="24637"/>
                </a:lnTo>
                <a:close/>
              </a:path>
              <a:path w="175259" h="31750">
                <a:moveTo>
                  <a:pt x="133817" y="24384"/>
                </a:moveTo>
                <a:lnTo>
                  <a:pt x="82678" y="24384"/>
                </a:lnTo>
                <a:lnTo>
                  <a:pt x="88901" y="24511"/>
                </a:lnTo>
                <a:lnTo>
                  <a:pt x="131573" y="24511"/>
                </a:lnTo>
                <a:lnTo>
                  <a:pt x="133817" y="24384"/>
                </a:lnTo>
                <a:close/>
              </a:path>
              <a:path w="175259" h="31750">
                <a:moveTo>
                  <a:pt x="165521" y="21590"/>
                </a:moveTo>
                <a:lnTo>
                  <a:pt x="160529" y="21590"/>
                </a:lnTo>
                <a:lnTo>
                  <a:pt x="159624" y="21698"/>
                </a:lnTo>
                <a:lnTo>
                  <a:pt x="162180" y="22733"/>
                </a:lnTo>
                <a:lnTo>
                  <a:pt x="165521" y="21590"/>
                </a:lnTo>
                <a:close/>
              </a:path>
              <a:path w="175259" h="31750">
                <a:moveTo>
                  <a:pt x="154645" y="22352"/>
                </a:moveTo>
                <a:lnTo>
                  <a:pt x="154052" y="22352"/>
                </a:lnTo>
                <a:lnTo>
                  <a:pt x="153143" y="22589"/>
                </a:lnTo>
                <a:lnTo>
                  <a:pt x="154645" y="22352"/>
                </a:lnTo>
                <a:close/>
              </a:path>
              <a:path w="175259" h="31750">
                <a:moveTo>
                  <a:pt x="158412" y="21843"/>
                </a:moveTo>
                <a:lnTo>
                  <a:pt x="157862" y="21843"/>
                </a:lnTo>
                <a:lnTo>
                  <a:pt x="157354" y="21971"/>
                </a:lnTo>
                <a:lnTo>
                  <a:pt x="158412" y="21843"/>
                </a:lnTo>
                <a:close/>
              </a:path>
              <a:path w="175259" h="31750">
                <a:moveTo>
                  <a:pt x="173870" y="7747"/>
                </a:moveTo>
                <a:lnTo>
                  <a:pt x="156846" y="7747"/>
                </a:lnTo>
                <a:lnTo>
                  <a:pt x="159132" y="8255"/>
                </a:lnTo>
                <a:lnTo>
                  <a:pt x="160275" y="10160"/>
                </a:lnTo>
                <a:lnTo>
                  <a:pt x="161418" y="11937"/>
                </a:lnTo>
                <a:lnTo>
                  <a:pt x="160910" y="14350"/>
                </a:lnTo>
                <a:lnTo>
                  <a:pt x="159132" y="15493"/>
                </a:lnTo>
                <a:lnTo>
                  <a:pt x="157989" y="16256"/>
                </a:lnTo>
                <a:lnTo>
                  <a:pt x="157534" y="16451"/>
                </a:lnTo>
                <a:lnTo>
                  <a:pt x="156973" y="17653"/>
                </a:lnTo>
                <a:lnTo>
                  <a:pt x="155576" y="18167"/>
                </a:lnTo>
                <a:lnTo>
                  <a:pt x="156846" y="20574"/>
                </a:lnTo>
                <a:lnTo>
                  <a:pt x="159624" y="21698"/>
                </a:lnTo>
                <a:lnTo>
                  <a:pt x="160529" y="21590"/>
                </a:lnTo>
                <a:lnTo>
                  <a:pt x="165521" y="21590"/>
                </a:lnTo>
                <a:lnTo>
                  <a:pt x="174222" y="12192"/>
                </a:lnTo>
                <a:lnTo>
                  <a:pt x="174104" y="9302"/>
                </a:lnTo>
                <a:lnTo>
                  <a:pt x="173870" y="7747"/>
                </a:lnTo>
                <a:close/>
              </a:path>
              <a:path w="175259" h="31750">
                <a:moveTo>
                  <a:pt x="171567" y="19561"/>
                </a:moveTo>
                <a:lnTo>
                  <a:pt x="165521" y="21590"/>
                </a:lnTo>
                <a:lnTo>
                  <a:pt x="169419" y="21590"/>
                </a:lnTo>
                <a:lnTo>
                  <a:pt x="171567" y="19561"/>
                </a:lnTo>
                <a:close/>
              </a:path>
              <a:path w="175259" h="31750">
                <a:moveTo>
                  <a:pt x="172278" y="18889"/>
                </a:moveTo>
                <a:lnTo>
                  <a:pt x="171567" y="19561"/>
                </a:lnTo>
                <a:lnTo>
                  <a:pt x="171959" y="19431"/>
                </a:lnTo>
                <a:lnTo>
                  <a:pt x="172278" y="18889"/>
                </a:lnTo>
                <a:close/>
              </a:path>
              <a:path w="175259" h="31750">
                <a:moveTo>
                  <a:pt x="174054" y="15877"/>
                </a:moveTo>
                <a:lnTo>
                  <a:pt x="172278" y="18889"/>
                </a:lnTo>
                <a:lnTo>
                  <a:pt x="173991" y="17272"/>
                </a:lnTo>
                <a:lnTo>
                  <a:pt x="174054" y="15877"/>
                </a:lnTo>
                <a:close/>
              </a:path>
              <a:path w="175259" h="31750">
                <a:moveTo>
                  <a:pt x="152968" y="10036"/>
                </a:moveTo>
                <a:lnTo>
                  <a:pt x="151258" y="11556"/>
                </a:lnTo>
                <a:lnTo>
                  <a:pt x="150877" y="12192"/>
                </a:lnTo>
                <a:lnTo>
                  <a:pt x="149988" y="13969"/>
                </a:lnTo>
                <a:lnTo>
                  <a:pt x="149946" y="14478"/>
                </a:lnTo>
                <a:lnTo>
                  <a:pt x="150623" y="16510"/>
                </a:lnTo>
                <a:lnTo>
                  <a:pt x="152655" y="17525"/>
                </a:lnTo>
                <a:lnTo>
                  <a:pt x="154560" y="18542"/>
                </a:lnTo>
                <a:lnTo>
                  <a:pt x="155576" y="18167"/>
                </a:lnTo>
                <a:lnTo>
                  <a:pt x="154179" y="15493"/>
                </a:lnTo>
                <a:lnTo>
                  <a:pt x="153417" y="13969"/>
                </a:lnTo>
                <a:lnTo>
                  <a:pt x="152401" y="12192"/>
                </a:lnTo>
                <a:lnTo>
                  <a:pt x="152968" y="10036"/>
                </a:lnTo>
                <a:close/>
              </a:path>
              <a:path w="175259" h="31750">
                <a:moveTo>
                  <a:pt x="155576" y="18167"/>
                </a:moveTo>
                <a:lnTo>
                  <a:pt x="154560" y="18542"/>
                </a:lnTo>
                <a:lnTo>
                  <a:pt x="155774" y="18542"/>
                </a:lnTo>
                <a:lnTo>
                  <a:pt x="155576" y="18167"/>
                </a:lnTo>
                <a:close/>
              </a:path>
              <a:path w="175259" h="31750">
                <a:moveTo>
                  <a:pt x="153339" y="9706"/>
                </a:moveTo>
                <a:lnTo>
                  <a:pt x="152968" y="10036"/>
                </a:lnTo>
                <a:lnTo>
                  <a:pt x="152401" y="12192"/>
                </a:lnTo>
                <a:lnTo>
                  <a:pt x="153417" y="13969"/>
                </a:lnTo>
                <a:lnTo>
                  <a:pt x="155576" y="18167"/>
                </a:lnTo>
                <a:lnTo>
                  <a:pt x="156973" y="17653"/>
                </a:lnTo>
                <a:lnTo>
                  <a:pt x="157269" y="17018"/>
                </a:lnTo>
                <a:lnTo>
                  <a:pt x="155957" y="17018"/>
                </a:lnTo>
                <a:lnTo>
                  <a:pt x="158243" y="14986"/>
                </a:lnTo>
                <a:lnTo>
                  <a:pt x="159922" y="14986"/>
                </a:lnTo>
                <a:lnTo>
                  <a:pt x="160910" y="14350"/>
                </a:lnTo>
                <a:lnTo>
                  <a:pt x="161418" y="11937"/>
                </a:lnTo>
                <a:lnTo>
                  <a:pt x="161173" y="11556"/>
                </a:lnTo>
                <a:lnTo>
                  <a:pt x="153036" y="11556"/>
                </a:lnTo>
                <a:lnTo>
                  <a:pt x="153339" y="9706"/>
                </a:lnTo>
                <a:close/>
              </a:path>
              <a:path w="175259" h="31750">
                <a:moveTo>
                  <a:pt x="158243" y="14986"/>
                </a:moveTo>
                <a:lnTo>
                  <a:pt x="155957" y="17018"/>
                </a:lnTo>
                <a:lnTo>
                  <a:pt x="157100" y="16637"/>
                </a:lnTo>
                <a:lnTo>
                  <a:pt x="157534" y="16451"/>
                </a:lnTo>
                <a:lnTo>
                  <a:pt x="158243" y="14986"/>
                </a:lnTo>
                <a:close/>
              </a:path>
              <a:path w="175259" h="31750">
                <a:moveTo>
                  <a:pt x="157534" y="16451"/>
                </a:moveTo>
                <a:lnTo>
                  <a:pt x="157100" y="16637"/>
                </a:lnTo>
                <a:lnTo>
                  <a:pt x="155957" y="17018"/>
                </a:lnTo>
                <a:lnTo>
                  <a:pt x="157269" y="17018"/>
                </a:lnTo>
                <a:lnTo>
                  <a:pt x="157534" y="16451"/>
                </a:lnTo>
                <a:close/>
              </a:path>
              <a:path w="175259" h="31750">
                <a:moveTo>
                  <a:pt x="159922" y="14986"/>
                </a:moveTo>
                <a:lnTo>
                  <a:pt x="158243" y="14986"/>
                </a:lnTo>
                <a:lnTo>
                  <a:pt x="157534" y="16451"/>
                </a:lnTo>
                <a:lnTo>
                  <a:pt x="157989" y="16256"/>
                </a:lnTo>
                <a:lnTo>
                  <a:pt x="159922" y="14986"/>
                </a:lnTo>
                <a:close/>
              </a:path>
              <a:path w="175259" h="31750">
                <a:moveTo>
                  <a:pt x="174295" y="10579"/>
                </a:moveTo>
                <a:lnTo>
                  <a:pt x="174054" y="15877"/>
                </a:lnTo>
                <a:lnTo>
                  <a:pt x="174880" y="14478"/>
                </a:lnTo>
                <a:lnTo>
                  <a:pt x="174295" y="10579"/>
                </a:lnTo>
                <a:close/>
              </a:path>
              <a:path w="175259" h="31750">
                <a:moveTo>
                  <a:pt x="154137" y="9302"/>
                </a:moveTo>
                <a:lnTo>
                  <a:pt x="153544" y="9525"/>
                </a:lnTo>
                <a:lnTo>
                  <a:pt x="153401" y="9652"/>
                </a:lnTo>
                <a:lnTo>
                  <a:pt x="153285" y="10036"/>
                </a:lnTo>
                <a:lnTo>
                  <a:pt x="153036" y="11556"/>
                </a:lnTo>
                <a:lnTo>
                  <a:pt x="154215" y="9652"/>
                </a:lnTo>
                <a:lnTo>
                  <a:pt x="153671" y="9652"/>
                </a:lnTo>
                <a:lnTo>
                  <a:pt x="154137" y="9302"/>
                </a:lnTo>
                <a:close/>
              </a:path>
              <a:path w="175259" h="31750">
                <a:moveTo>
                  <a:pt x="159665" y="9143"/>
                </a:moveTo>
                <a:lnTo>
                  <a:pt x="154560" y="9143"/>
                </a:lnTo>
                <a:lnTo>
                  <a:pt x="154432" y="9302"/>
                </a:lnTo>
                <a:lnTo>
                  <a:pt x="153036" y="11556"/>
                </a:lnTo>
                <a:lnTo>
                  <a:pt x="161173" y="11556"/>
                </a:lnTo>
                <a:lnTo>
                  <a:pt x="159665" y="9143"/>
                </a:lnTo>
                <a:close/>
              </a:path>
              <a:path w="175259" h="31750">
                <a:moveTo>
                  <a:pt x="173433" y="4829"/>
                </a:moveTo>
                <a:lnTo>
                  <a:pt x="174295" y="10579"/>
                </a:lnTo>
                <a:lnTo>
                  <a:pt x="174499" y="6096"/>
                </a:lnTo>
                <a:lnTo>
                  <a:pt x="173433" y="4829"/>
                </a:lnTo>
                <a:close/>
              </a:path>
              <a:path w="175259" h="31750">
                <a:moveTo>
                  <a:pt x="153355" y="9608"/>
                </a:moveTo>
                <a:lnTo>
                  <a:pt x="153036" y="9779"/>
                </a:lnTo>
                <a:lnTo>
                  <a:pt x="152968" y="10036"/>
                </a:lnTo>
                <a:lnTo>
                  <a:pt x="153258" y="9779"/>
                </a:lnTo>
                <a:lnTo>
                  <a:pt x="153355" y="9608"/>
                </a:lnTo>
                <a:close/>
              </a:path>
              <a:path w="175259" h="31750">
                <a:moveTo>
                  <a:pt x="154648" y="8919"/>
                </a:moveTo>
                <a:lnTo>
                  <a:pt x="153355" y="9608"/>
                </a:lnTo>
                <a:lnTo>
                  <a:pt x="153544" y="9525"/>
                </a:lnTo>
                <a:lnTo>
                  <a:pt x="154137" y="9302"/>
                </a:lnTo>
                <a:lnTo>
                  <a:pt x="154648" y="8919"/>
                </a:lnTo>
                <a:close/>
              </a:path>
              <a:path w="175259" h="31750">
                <a:moveTo>
                  <a:pt x="154521" y="9158"/>
                </a:moveTo>
                <a:lnTo>
                  <a:pt x="154137" y="9302"/>
                </a:lnTo>
                <a:lnTo>
                  <a:pt x="153671" y="9652"/>
                </a:lnTo>
                <a:lnTo>
                  <a:pt x="154521" y="9158"/>
                </a:lnTo>
                <a:close/>
              </a:path>
              <a:path w="175259" h="31750">
                <a:moveTo>
                  <a:pt x="154513" y="9170"/>
                </a:moveTo>
                <a:lnTo>
                  <a:pt x="153671" y="9652"/>
                </a:lnTo>
                <a:lnTo>
                  <a:pt x="154215" y="9652"/>
                </a:lnTo>
                <a:lnTo>
                  <a:pt x="154513" y="9170"/>
                </a:lnTo>
                <a:close/>
              </a:path>
              <a:path w="175259" h="31750">
                <a:moveTo>
                  <a:pt x="159386" y="0"/>
                </a:moveTo>
                <a:lnTo>
                  <a:pt x="154306" y="3810"/>
                </a:lnTo>
                <a:lnTo>
                  <a:pt x="153355" y="9608"/>
                </a:lnTo>
                <a:lnTo>
                  <a:pt x="156846" y="7747"/>
                </a:lnTo>
                <a:lnTo>
                  <a:pt x="173870" y="7747"/>
                </a:lnTo>
                <a:lnTo>
                  <a:pt x="173433" y="4829"/>
                </a:lnTo>
                <a:lnTo>
                  <a:pt x="172184" y="3346"/>
                </a:lnTo>
                <a:lnTo>
                  <a:pt x="169555" y="1168"/>
                </a:lnTo>
                <a:lnTo>
                  <a:pt x="159386" y="0"/>
                </a:lnTo>
                <a:close/>
              </a:path>
              <a:path w="175259" h="31750">
                <a:moveTo>
                  <a:pt x="154679" y="8902"/>
                </a:moveTo>
                <a:lnTo>
                  <a:pt x="154137" y="9302"/>
                </a:lnTo>
                <a:lnTo>
                  <a:pt x="154530" y="9143"/>
                </a:lnTo>
                <a:lnTo>
                  <a:pt x="154679" y="8902"/>
                </a:lnTo>
                <a:close/>
              </a:path>
              <a:path w="175259" h="31750">
                <a:moveTo>
                  <a:pt x="156846" y="7747"/>
                </a:moveTo>
                <a:lnTo>
                  <a:pt x="154669" y="8919"/>
                </a:lnTo>
                <a:lnTo>
                  <a:pt x="154521" y="9158"/>
                </a:lnTo>
                <a:lnTo>
                  <a:pt x="159665" y="9143"/>
                </a:lnTo>
                <a:lnTo>
                  <a:pt x="159132" y="8255"/>
                </a:lnTo>
                <a:lnTo>
                  <a:pt x="156846" y="7747"/>
                </a:lnTo>
                <a:close/>
              </a:path>
              <a:path w="175259" h="31750">
                <a:moveTo>
                  <a:pt x="153702" y="7493"/>
                </a:moveTo>
                <a:lnTo>
                  <a:pt x="45302" y="7498"/>
                </a:lnTo>
                <a:lnTo>
                  <a:pt x="44451" y="7619"/>
                </a:lnTo>
                <a:lnTo>
                  <a:pt x="153681" y="7619"/>
                </a:lnTo>
                <a:close/>
              </a:path>
              <a:path w="175259" h="31750">
                <a:moveTo>
                  <a:pt x="146899" y="2482"/>
                </a:moveTo>
                <a:lnTo>
                  <a:pt x="141606" y="2793"/>
                </a:lnTo>
                <a:lnTo>
                  <a:pt x="141225" y="2793"/>
                </a:lnTo>
                <a:lnTo>
                  <a:pt x="136907" y="3175"/>
                </a:lnTo>
                <a:lnTo>
                  <a:pt x="137288" y="3175"/>
                </a:lnTo>
                <a:lnTo>
                  <a:pt x="130430" y="3556"/>
                </a:lnTo>
                <a:lnTo>
                  <a:pt x="75693" y="3556"/>
                </a:lnTo>
                <a:lnTo>
                  <a:pt x="68835" y="3937"/>
                </a:lnTo>
                <a:lnTo>
                  <a:pt x="67819" y="4063"/>
                </a:lnTo>
                <a:lnTo>
                  <a:pt x="45250" y="7498"/>
                </a:lnTo>
                <a:lnTo>
                  <a:pt x="153702" y="7493"/>
                </a:lnTo>
                <a:lnTo>
                  <a:pt x="154306" y="3810"/>
                </a:lnTo>
                <a:lnTo>
                  <a:pt x="155830" y="2667"/>
                </a:lnTo>
                <a:lnTo>
                  <a:pt x="146051" y="2667"/>
                </a:lnTo>
                <a:lnTo>
                  <a:pt x="146899" y="2482"/>
                </a:lnTo>
                <a:close/>
              </a:path>
              <a:path w="175259" h="31750">
                <a:moveTo>
                  <a:pt x="172184" y="3346"/>
                </a:moveTo>
                <a:lnTo>
                  <a:pt x="173433" y="4829"/>
                </a:lnTo>
                <a:lnTo>
                  <a:pt x="173356" y="4318"/>
                </a:lnTo>
                <a:lnTo>
                  <a:pt x="172184" y="3346"/>
                </a:lnTo>
                <a:close/>
              </a:path>
              <a:path w="175259" h="31750">
                <a:moveTo>
                  <a:pt x="130938" y="3429"/>
                </a:moveTo>
                <a:lnTo>
                  <a:pt x="126239" y="3556"/>
                </a:lnTo>
                <a:lnTo>
                  <a:pt x="130430" y="3556"/>
                </a:lnTo>
                <a:lnTo>
                  <a:pt x="130938" y="3429"/>
                </a:lnTo>
                <a:close/>
              </a:path>
              <a:path w="175259" h="31750">
                <a:moveTo>
                  <a:pt x="169555" y="1168"/>
                </a:moveTo>
                <a:lnTo>
                  <a:pt x="172184" y="3346"/>
                </a:lnTo>
                <a:lnTo>
                  <a:pt x="170435" y="1269"/>
                </a:lnTo>
                <a:lnTo>
                  <a:pt x="169555" y="1168"/>
                </a:lnTo>
                <a:close/>
              </a:path>
              <a:path w="175259" h="31750">
                <a:moveTo>
                  <a:pt x="148083" y="2412"/>
                </a:moveTo>
                <a:lnTo>
                  <a:pt x="146899" y="2482"/>
                </a:lnTo>
                <a:lnTo>
                  <a:pt x="146051" y="2667"/>
                </a:lnTo>
                <a:lnTo>
                  <a:pt x="148083" y="2412"/>
                </a:lnTo>
                <a:close/>
              </a:path>
              <a:path w="175259" h="31750">
                <a:moveTo>
                  <a:pt x="156169" y="2412"/>
                </a:moveTo>
                <a:lnTo>
                  <a:pt x="148083" y="2412"/>
                </a:lnTo>
                <a:lnTo>
                  <a:pt x="146051" y="2667"/>
                </a:lnTo>
                <a:lnTo>
                  <a:pt x="155830" y="2667"/>
                </a:lnTo>
                <a:lnTo>
                  <a:pt x="156169" y="2412"/>
                </a:lnTo>
                <a:close/>
              </a:path>
              <a:path w="175259" h="31750">
                <a:moveTo>
                  <a:pt x="158539" y="635"/>
                </a:moveTo>
                <a:lnTo>
                  <a:pt x="158243" y="635"/>
                </a:lnTo>
                <a:lnTo>
                  <a:pt x="155068" y="1016"/>
                </a:lnTo>
                <a:lnTo>
                  <a:pt x="154433" y="1143"/>
                </a:lnTo>
                <a:lnTo>
                  <a:pt x="152274" y="1397"/>
                </a:lnTo>
                <a:lnTo>
                  <a:pt x="152528" y="1397"/>
                </a:lnTo>
                <a:lnTo>
                  <a:pt x="149988" y="1778"/>
                </a:lnTo>
                <a:lnTo>
                  <a:pt x="148972" y="2031"/>
                </a:lnTo>
                <a:lnTo>
                  <a:pt x="146899" y="2482"/>
                </a:lnTo>
                <a:lnTo>
                  <a:pt x="148083" y="2412"/>
                </a:lnTo>
                <a:lnTo>
                  <a:pt x="156169" y="2412"/>
                </a:lnTo>
                <a:lnTo>
                  <a:pt x="158539" y="635"/>
                </a:lnTo>
                <a:close/>
              </a:path>
              <a:path w="175259" h="31750">
                <a:moveTo>
                  <a:pt x="168911" y="635"/>
                </a:moveTo>
                <a:lnTo>
                  <a:pt x="164911" y="635"/>
                </a:lnTo>
                <a:lnTo>
                  <a:pt x="169555" y="1168"/>
                </a:lnTo>
                <a:lnTo>
                  <a:pt x="168911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6737477" y="3589782"/>
            <a:ext cx="223520" cy="36195"/>
          </a:xfrm>
          <a:custGeom>
            <a:avLst/>
            <a:gdLst/>
            <a:ahLst/>
            <a:cxnLst/>
            <a:rect l="l" t="t" r="r" b="b"/>
            <a:pathLst>
              <a:path w="223520" h="36195">
                <a:moveTo>
                  <a:pt x="7366" y="10287"/>
                </a:moveTo>
                <a:lnTo>
                  <a:pt x="2286" y="13843"/>
                </a:lnTo>
                <a:lnTo>
                  <a:pt x="0" y="24511"/>
                </a:lnTo>
                <a:lnTo>
                  <a:pt x="3428" y="29718"/>
                </a:lnTo>
                <a:lnTo>
                  <a:pt x="20827" y="33909"/>
                </a:lnTo>
                <a:lnTo>
                  <a:pt x="21463" y="34036"/>
                </a:lnTo>
                <a:lnTo>
                  <a:pt x="32639" y="35814"/>
                </a:lnTo>
                <a:lnTo>
                  <a:pt x="34925" y="36068"/>
                </a:lnTo>
                <a:lnTo>
                  <a:pt x="41021" y="35687"/>
                </a:lnTo>
                <a:lnTo>
                  <a:pt x="42164" y="35560"/>
                </a:lnTo>
                <a:lnTo>
                  <a:pt x="47831" y="34671"/>
                </a:lnTo>
                <a:lnTo>
                  <a:pt x="47498" y="34671"/>
                </a:lnTo>
                <a:lnTo>
                  <a:pt x="48641" y="34544"/>
                </a:lnTo>
                <a:lnTo>
                  <a:pt x="50927" y="34544"/>
                </a:lnTo>
                <a:lnTo>
                  <a:pt x="54355" y="34417"/>
                </a:lnTo>
                <a:lnTo>
                  <a:pt x="55372" y="34290"/>
                </a:lnTo>
                <a:lnTo>
                  <a:pt x="62611" y="33274"/>
                </a:lnTo>
                <a:lnTo>
                  <a:pt x="61975" y="33274"/>
                </a:lnTo>
                <a:lnTo>
                  <a:pt x="98805" y="29845"/>
                </a:lnTo>
                <a:lnTo>
                  <a:pt x="98425" y="29845"/>
                </a:lnTo>
                <a:lnTo>
                  <a:pt x="122174" y="28448"/>
                </a:lnTo>
                <a:lnTo>
                  <a:pt x="122681" y="28448"/>
                </a:lnTo>
                <a:lnTo>
                  <a:pt x="132333" y="27432"/>
                </a:lnTo>
                <a:lnTo>
                  <a:pt x="131952" y="27432"/>
                </a:lnTo>
                <a:lnTo>
                  <a:pt x="156337" y="26035"/>
                </a:lnTo>
                <a:lnTo>
                  <a:pt x="156845" y="26035"/>
                </a:lnTo>
                <a:lnTo>
                  <a:pt x="185927" y="23241"/>
                </a:lnTo>
                <a:lnTo>
                  <a:pt x="185547" y="23241"/>
                </a:lnTo>
                <a:lnTo>
                  <a:pt x="192024" y="22860"/>
                </a:lnTo>
                <a:lnTo>
                  <a:pt x="192786" y="22733"/>
                </a:lnTo>
                <a:lnTo>
                  <a:pt x="197154" y="22225"/>
                </a:lnTo>
                <a:lnTo>
                  <a:pt x="196723" y="22225"/>
                </a:lnTo>
                <a:lnTo>
                  <a:pt x="198247" y="22098"/>
                </a:lnTo>
                <a:lnTo>
                  <a:pt x="215735" y="22098"/>
                </a:lnTo>
                <a:lnTo>
                  <a:pt x="219201" y="20066"/>
                </a:lnTo>
                <a:lnTo>
                  <a:pt x="221106" y="16637"/>
                </a:lnTo>
                <a:lnTo>
                  <a:pt x="222010" y="15113"/>
                </a:lnTo>
                <a:lnTo>
                  <a:pt x="36068" y="15113"/>
                </a:lnTo>
                <a:lnTo>
                  <a:pt x="33654" y="14986"/>
                </a:lnTo>
                <a:lnTo>
                  <a:pt x="34814" y="14913"/>
                </a:lnTo>
                <a:lnTo>
                  <a:pt x="25690" y="13462"/>
                </a:lnTo>
                <a:lnTo>
                  <a:pt x="25019" y="13462"/>
                </a:lnTo>
                <a:lnTo>
                  <a:pt x="7366" y="10287"/>
                </a:lnTo>
                <a:close/>
              </a:path>
              <a:path w="223520" h="36195">
                <a:moveTo>
                  <a:pt x="48641" y="34544"/>
                </a:moveTo>
                <a:lnTo>
                  <a:pt x="47498" y="34671"/>
                </a:lnTo>
                <a:lnTo>
                  <a:pt x="47934" y="34654"/>
                </a:lnTo>
                <a:lnTo>
                  <a:pt x="48641" y="34544"/>
                </a:lnTo>
                <a:close/>
              </a:path>
              <a:path w="223520" h="36195">
                <a:moveTo>
                  <a:pt x="50927" y="34544"/>
                </a:moveTo>
                <a:lnTo>
                  <a:pt x="48641" y="34544"/>
                </a:lnTo>
                <a:lnTo>
                  <a:pt x="47934" y="34654"/>
                </a:lnTo>
                <a:lnTo>
                  <a:pt x="50927" y="34544"/>
                </a:lnTo>
                <a:close/>
              </a:path>
              <a:path w="223520" h="36195">
                <a:moveTo>
                  <a:pt x="198247" y="22098"/>
                </a:moveTo>
                <a:lnTo>
                  <a:pt x="196723" y="22225"/>
                </a:lnTo>
                <a:lnTo>
                  <a:pt x="197154" y="22225"/>
                </a:lnTo>
                <a:lnTo>
                  <a:pt x="198247" y="22098"/>
                </a:lnTo>
                <a:close/>
              </a:path>
              <a:path w="223520" h="36195">
                <a:moveTo>
                  <a:pt x="215735" y="22098"/>
                </a:moveTo>
                <a:lnTo>
                  <a:pt x="198247" y="22098"/>
                </a:lnTo>
                <a:lnTo>
                  <a:pt x="197154" y="22225"/>
                </a:lnTo>
                <a:lnTo>
                  <a:pt x="215519" y="22225"/>
                </a:lnTo>
                <a:lnTo>
                  <a:pt x="215735" y="22098"/>
                </a:lnTo>
                <a:close/>
              </a:path>
              <a:path w="223520" h="36195">
                <a:moveTo>
                  <a:pt x="34814" y="14913"/>
                </a:moveTo>
                <a:lnTo>
                  <a:pt x="33654" y="14986"/>
                </a:lnTo>
                <a:lnTo>
                  <a:pt x="36068" y="15113"/>
                </a:lnTo>
                <a:lnTo>
                  <a:pt x="34814" y="14913"/>
                </a:lnTo>
                <a:close/>
              </a:path>
              <a:path w="223520" h="36195">
                <a:moveTo>
                  <a:pt x="39292" y="14633"/>
                </a:moveTo>
                <a:lnTo>
                  <a:pt x="34814" y="14913"/>
                </a:lnTo>
                <a:lnTo>
                  <a:pt x="36068" y="15113"/>
                </a:lnTo>
                <a:lnTo>
                  <a:pt x="222010" y="15113"/>
                </a:lnTo>
                <a:lnTo>
                  <a:pt x="222235" y="14732"/>
                </a:lnTo>
                <a:lnTo>
                  <a:pt x="38734" y="14732"/>
                </a:lnTo>
                <a:lnTo>
                  <a:pt x="39292" y="14633"/>
                </a:lnTo>
                <a:close/>
              </a:path>
              <a:path w="223520" h="36195">
                <a:moveTo>
                  <a:pt x="39750" y="14605"/>
                </a:moveTo>
                <a:lnTo>
                  <a:pt x="39292" y="14633"/>
                </a:lnTo>
                <a:lnTo>
                  <a:pt x="38734" y="14732"/>
                </a:lnTo>
                <a:lnTo>
                  <a:pt x="39750" y="14605"/>
                </a:lnTo>
                <a:close/>
              </a:path>
              <a:path w="223520" h="36195">
                <a:moveTo>
                  <a:pt x="222311" y="14605"/>
                </a:moveTo>
                <a:lnTo>
                  <a:pt x="39750" y="14605"/>
                </a:lnTo>
                <a:lnTo>
                  <a:pt x="38734" y="14732"/>
                </a:lnTo>
                <a:lnTo>
                  <a:pt x="222235" y="14732"/>
                </a:lnTo>
                <a:close/>
              </a:path>
              <a:path w="223520" h="36195">
                <a:moveTo>
                  <a:pt x="190753" y="762"/>
                </a:moveTo>
                <a:lnTo>
                  <a:pt x="184276" y="1143"/>
                </a:lnTo>
                <a:lnTo>
                  <a:pt x="183769" y="1143"/>
                </a:lnTo>
                <a:lnTo>
                  <a:pt x="165480" y="3048"/>
                </a:lnTo>
                <a:lnTo>
                  <a:pt x="154558" y="4064"/>
                </a:lnTo>
                <a:lnTo>
                  <a:pt x="155067" y="4064"/>
                </a:lnTo>
                <a:lnTo>
                  <a:pt x="130555" y="5461"/>
                </a:lnTo>
                <a:lnTo>
                  <a:pt x="129921" y="5588"/>
                </a:lnTo>
                <a:lnTo>
                  <a:pt x="120269" y="6731"/>
                </a:lnTo>
                <a:lnTo>
                  <a:pt x="120903" y="6731"/>
                </a:lnTo>
                <a:lnTo>
                  <a:pt x="97154" y="8128"/>
                </a:lnTo>
                <a:lnTo>
                  <a:pt x="96647" y="8255"/>
                </a:lnTo>
                <a:lnTo>
                  <a:pt x="85851" y="9271"/>
                </a:lnTo>
                <a:lnTo>
                  <a:pt x="67182" y="11176"/>
                </a:lnTo>
                <a:lnTo>
                  <a:pt x="59817" y="11938"/>
                </a:lnTo>
                <a:lnTo>
                  <a:pt x="59436" y="12065"/>
                </a:lnTo>
                <a:lnTo>
                  <a:pt x="52197" y="13081"/>
                </a:lnTo>
                <a:lnTo>
                  <a:pt x="53213" y="13081"/>
                </a:lnTo>
                <a:lnTo>
                  <a:pt x="46354" y="13462"/>
                </a:lnTo>
                <a:lnTo>
                  <a:pt x="45212" y="13589"/>
                </a:lnTo>
                <a:lnTo>
                  <a:pt x="39292" y="14633"/>
                </a:lnTo>
                <a:lnTo>
                  <a:pt x="39750" y="14605"/>
                </a:lnTo>
                <a:lnTo>
                  <a:pt x="222311" y="14605"/>
                </a:lnTo>
                <a:lnTo>
                  <a:pt x="223063" y="13335"/>
                </a:lnTo>
                <a:lnTo>
                  <a:pt x="223139" y="9017"/>
                </a:lnTo>
                <a:lnTo>
                  <a:pt x="221038" y="5461"/>
                </a:lnTo>
                <a:lnTo>
                  <a:pt x="219201" y="2032"/>
                </a:lnTo>
                <a:lnTo>
                  <a:pt x="217130" y="889"/>
                </a:lnTo>
                <a:lnTo>
                  <a:pt x="189865" y="889"/>
                </a:lnTo>
                <a:lnTo>
                  <a:pt x="190753" y="762"/>
                </a:lnTo>
                <a:close/>
              </a:path>
              <a:path w="223520" h="36195">
                <a:moveTo>
                  <a:pt x="24892" y="13335"/>
                </a:moveTo>
                <a:lnTo>
                  <a:pt x="25019" y="13462"/>
                </a:lnTo>
                <a:lnTo>
                  <a:pt x="25690" y="13462"/>
                </a:lnTo>
                <a:lnTo>
                  <a:pt x="24892" y="13335"/>
                </a:lnTo>
                <a:close/>
              </a:path>
              <a:path w="223520" h="36195">
                <a:moveTo>
                  <a:pt x="215519" y="0"/>
                </a:moveTo>
                <a:lnTo>
                  <a:pt x="196723" y="0"/>
                </a:lnTo>
                <a:lnTo>
                  <a:pt x="195325" y="127"/>
                </a:lnTo>
                <a:lnTo>
                  <a:pt x="189865" y="889"/>
                </a:lnTo>
                <a:lnTo>
                  <a:pt x="217130" y="889"/>
                </a:lnTo>
                <a:lnTo>
                  <a:pt x="215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479410" y="3437001"/>
            <a:ext cx="194818" cy="21590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887843" y="3433571"/>
            <a:ext cx="140334" cy="20701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040371" y="3352165"/>
            <a:ext cx="354964" cy="425450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604859" y="3334384"/>
            <a:ext cx="389661" cy="47624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30237" y="3649726"/>
            <a:ext cx="158750" cy="15875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99666" y="1217930"/>
            <a:ext cx="1101153" cy="50165"/>
          </a:xfrm>
          <a:prstGeom prst="rect">
            <a:avLst/>
          </a:prstGeom>
        </p:spPr>
      </p:pic>
      <p:grpSp>
        <p:nvGrpSpPr>
          <p:cNvPr id="44" name="object 44" descr=""/>
          <p:cNvGrpSpPr/>
          <p:nvPr/>
        </p:nvGrpSpPr>
        <p:grpSpPr>
          <a:xfrm>
            <a:off x="3347975" y="967358"/>
            <a:ext cx="1441450" cy="298450"/>
            <a:chOff x="3347975" y="967358"/>
            <a:chExt cx="1441450" cy="298450"/>
          </a:xfrm>
        </p:grpSpPr>
        <p:pic>
          <p:nvPicPr>
            <p:cNvPr id="45" name="object 4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47975" y="1200149"/>
              <a:ext cx="558290" cy="6540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85835" y="967358"/>
              <a:ext cx="503075" cy="32892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9936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dirty="0" sz="3000" spc="-10"/>
              <a:t>Model: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1232916" y="1071880"/>
            <a:ext cx="23723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latin typeface="Verdana"/>
                <a:cs typeface="Verdana"/>
              </a:rPr>
              <a:t>Previously: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𝑓</a:t>
            </a:r>
            <a:r>
              <a:rPr dirty="0" baseline="-17973" sz="2550" spc="-30">
                <a:latin typeface="Cambria Math"/>
                <a:cs typeface="Cambria Math"/>
              </a:rPr>
              <a:t>𝑤,𝑏</a:t>
            </a:r>
            <a:endParaRPr baseline="-17973" sz="255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610990" y="1162938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8130" y="0"/>
                </a:moveTo>
                <a:lnTo>
                  <a:pt x="274066" y="11430"/>
                </a:lnTo>
                <a:lnTo>
                  <a:pt x="290447" y="18522"/>
                </a:lnTo>
                <a:lnTo>
                  <a:pt x="304530" y="28352"/>
                </a:lnTo>
                <a:lnTo>
                  <a:pt x="333069" y="73852"/>
                </a:lnTo>
                <a:lnTo>
                  <a:pt x="341364" y="115623"/>
                </a:lnTo>
                <a:lnTo>
                  <a:pt x="342392" y="139700"/>
                </a:lnTo>
                <a:lnTo>
                  <a:pt x="341346" y="164633"/>
                </a:lnTo>
                <a:lnTo>
                  <a:pt x="333015" y="207547"/>
                </a:lnTo>
                <a:lnTo>
                  <a:pt x="304546" y="253841"/>
                </a:lnTo>
                <a:lnTo>
                  <a:pt x="274574" y="270890"/>
                </a:lnTo>
                <a:lnTo>
                  <a:pt x="278130" y="282321"/>
                </a:lnTo>
                <a:lnTo>
                  <a:pt x="316626" y="264239"/>
                </a:lnTo>
                <a:lnTo>
                  <a:pt x="344932" y="232918"/>
                </a:lnTo>
                <a:lnTo>
                  <a:pt x="362362" y="191119"/>
                </a:lnTo>
                <a:lnTo>
                  <a:pt x="368173" y="141224"/>
                </a:lnTo>
                <a:lnTo>
                  <a:pt x="366720" y="115341"/>
                </a:lnTo>
                <a:lnTo>
                  <a:pt x="355099" y="69482"/>
                </a:lnTo>
                <a:lnTo>
                  <a:pt x="331976" y="32146"/>
                </a:lnTo>
                <a:lnTo>
                  <a:pt x="298586" y="7381"/>
                </a:lnTo>
                <a:lnTo>
                  <a:pt x="278130" y="0"/>
                </a:lnTo>
                <a:close/>
              </a:path>
              <a:path w="368300" h="282575">
                <a:moveTo>
                  <a:pt x="90043" y="0"/>
                </a:moveTo>
                <a:lnTo>
                  <a:pt x="51641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29" y="263771"/>
                </a:lnTo>
                <a:lnTo>
                  <a:pt x="63627" y="253841"/>
                </a:lnTo>
                <a:lnTo>
                  <a:pt x="35157" y="207547"/>
                </a:lnTo>
                <a:lnTo>
                  <a:pt x="26826" y="164633"/>
                </a:lnTo>
                <a:lnTo>
                  <a:pt x="25781" y="139700"/>
                </a:lnTo>
                <a:lnTo>
                  <a:pt x="26826" y="115623"/>
                </a:lnTo>
                <a:lnTo>
                  <a:pt x="35157" y="73852"/>
                </a:lnTo>
                <a:lnTo>
                  <a:pt x="63738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99128" y="1071880"/>
            <a:ext cx="16490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225" algn="l"/>
              </a:tabLst>
            </a:pPr>
            <a:r>
              <a:rPr dirty="0" sz="2400" spc="-50">
                <a:latin typeface="Cambria Math"/>
                <a:cs typeface="Cambria Math"/>
              </a:rPr>
              <a:t>𝑥</a:t>
            </a:r>
            <a:r>
              <a:rPr dirty="0" sz="2400">
                <a:latin typeface="Cambria Math"/>
                <a:cs typeface="Cambria Math"/>
              </a:rPr>
              <a:t>	=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𝑤𝑥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60"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14350" y="1784857"/>
            <a:ext cx="1457960" cy="741045"/>
            <a:chOff x="414350" y="1784857"/>
            <a:chExt cx="1457960" cy="74104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466" y="1784857"/>
              <a:ext cx="429259" cy="40512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350" y="2194940"/>
              <a:ext cx="1157147" cy="330961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9289" y="1958339"/>
            <a:ext cx="109961" cy="1651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2329" y="1768601"/>
            <a:ext cx="101092" cy="397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7530" y="1790064"/>
            <a:ext cx="107823" cy="4127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5464" y="1855089"/>
            <a:ext cx="201168" cy="27317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26639" y="1896745"/>
            <a:ext cx="199262" cy="13030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84525" y="1842135"/>
            <a:ext cx="371475" cy="24498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34232" y="1823211"/>
            <a:ext cx="326135" cy="26238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59104" y="1823085"/>
            <a:ext cx="169360" cy="19100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34002" y="1823847"/>
            <a:ext cx="745617" cy="27558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69153" y="1821052"/>
            <a:ext cx="226323" cy="17856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15102" y="1815845"/>
            <a:ext cx="772668" cy="33185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82384" y="1859407"/>
            <a:ext cx="178942" cy="19900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01028" y="1843151"/>
            <a:ext cx="378332" cy="34378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151496" y="1846452"/>
            <a:ext cx="280161" cy="324231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57516" y="1854200"/>
            <a:ext cx="126745" cy="17792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32597" y="1782698"/>
            <a:ext cx="192997" cy="31876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29297" y="2639441"/>
            <a:ext cx="680994" cy="436625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1684147" y="2614041"/>
            <a:ext cx="97790" cy="461645"/>
          </a:xfrm>
          <a:custGeom>
            <a:avLst/>
            <a:gdLst/>
            <a:ahLst/>
            <a:cxnLst/>
            <a:rect l="l" t="t" r="r" b="b"/>
            <a:pathLst>
              <a:path w="97789" h="461644">
                <a:moveTo>
                  <a:pt x="94469" y="454913"/>
                </a:moveTo>
                <a:lnTo>
                  <a:pt x="75183" y="454913"/>
                </a:lnTo>
                <a:lnTo>
                  <a:pt x="82676" y="461136"/>
                </a:lnTo>
                <a:lnTo>
                  <a:pt x="89407" y="460628"/>
                </a:lnTo>
                <a:lnTo>
                  <a:pt x="94469" y="454913"/>
                </a:lnTo>
                <a:close/>
              </a:path>
              <a:path w="97789" h="461644">
                <a:moveTo>
                  <a:pt x="70329" y="418719"/>
                </a:moveTo>
                <a:lnTo>
                  <a:pt x="43306" y="418719"/>
                </a:lnTo>
                <a:lnTo>
                  <a:pt x="43814" y="419481"/>
                </a:lnTo>
                <a:lnTo>
                  <a:pt x="45719" y="422782"/>
                </a:lnTo>
                <a:lnTo>
                  <a:pt x="46227" y="423544"/>
                </a:lnTo>
                <a:lnTo>
                  <a:pt x="52450" y="431800"/>
                </a:lnTo>
                <a:lnTo>
                  <a:pt x="52548" y="432053"/>
                </a:lnTo>
                <a:lnTo>
                  <a:pt x="70230" y="450850"/>
                </a:lnTo>
                <a:lnTo>
                  <a:pt x="73405" y="453644"/>
                </a:lnTo>
                <a:lnTo>
                  <a:pt x="74548" y="454659"/>
                </a:lnTo>
                <a:lnTo>
                  <a:pt x="76072" y="455675"/>
                </a:lnTo>
                <a:lnTo>
                  <a:pt x="75183" y="454913"/>
                </a:lnTo>
                <a:lnTo>
                  <a:pt x="94469" y="454913"/>
                </a:lnTo>
                <a:lnTo>
                  <a:pt x="97281" y="451738"/>
                </a:lnTo>
                <a:lnTo>
                  <a:pt x="96900" y="444881"/>
                </a:lnTo>
                <a:lnTo>
                  <a:pt x="92455" y="440944"/>
                </a:lnTo>
                <a:lnTo>
                  <a:pt x="89661" y="438276"/>
                </a:lnTo>
                <a:lnTo>
                  <a:pt x="89280" y="438022"/>
                </a:lnTo>
                <a:lnTo>
                  <a:pt x="87883" y="436879"/>
                </a:lnTo>
                <a:lnTo>
                  <a:pt x="84581" y="433831"/>
                </a:lnTo>
                <a:lnTo>
                  <a:pt x="84200" y="433450"/>
                </a:lnTo>
                <a:lnTo>
                  <a:pt x="82422" y="432053"/>
                </a:lnTo>
                <a:lnTo>
                  <a:pt x="78891" y="428751"/>
                </a:lnTo>
                <a:lnTo>
                  <a:pt x="77597" y="427481"/>
                </a:lnTo>
                <a:lnTo>
                  <a:pt x="77469" y="427481"/>
                </a:lnTo>
                <a:lnTo>
                  <a:pt x="72008" y="421004"/>
                </a:lnTo>
                <a:lnTo>
                  <a:pt x="70329" y="418719"/>
                </a:lnTo>
                <a:close/>
              </a:path>
              <a:path w="97789" h="461644">
                <a:moveTo>
                  <a:pt x="69722" y="450469"/>
                </a:moveTo>
                <a:lnTo>
                  <a:pt x="70164" y="450850"/>
                </a:lnTo>
                <a:lnTo>
                  <a:pt x="69722" y="450469"/>
                </a:lnTo>
                <a:close/>
              </a:path>
              <a:path w="97789" h="461644">
                <a:moveTo>
                  <a:pt x="87981" y="436879"/>
                </a:moveTo>
                <a:lnTo>
                  <a:pt x="88264" y="437133"/>
                </a:lnTo>
                <a:lnTo>
                  <a:pt x="87981" y="436879"/>
                </a:lnTo>
                <a:close/>
              </a:path>
              <a:path w="97789" h="461644">
                <a:moveTo>
                  <a:pt x="82513" y="432053"/>
                </a:moveTo>
                <a:lnTo>
                  <a:pt x="82930" y="432434"/>
                </a:lnTo>
                <a:lnTo>
                  <a:pt x="82513" y="432053"/>
                </a:lnTo>
                <a:close/>
              </a:path>
              <a:path w="97789" h="461644">
                <a:moveTo>
                  <a:pt x="78612" y="428497"/>
                </a:moveTo>
                <a:lnTo>
                  <a:pt x="78866" y="428751"/>
                </a:lnTo>
                <a:lnTo>
                  <a:pt x="78612" y="428497"/>
                </a:lnTo>
                <a:close/>
              </a:path>
              <a:path w="97789" h="461644">
                <a:moveTo>
                  <a:pt x="76787" y="426672"/>
                </a:moveTo>
                <a:lnTo>
                  <a:pt x="77469" y="427481"/>
                </a:lnTo>
                <a:lnTo>
                  <a:pt x="77597" y="427481"/>
                </a:lnTo>
                <a:lnTo>
                  <a:pt x="76787" y="426672"/>
                </a:lnTo>
                <a:close/>
              </a:path>
              <a:path w="97789" h="461644">
                <a:moveTo>
                  <a:pt x="76720" y="426592"/>
                </a:moveTo>
                <a:close/>
              </a:path>
              <a:path w="97789" h="461644">
                <a:moveTo>
                  <a:pt x="72095" y="421004"/>
                </a:moveTo>
                <a:lnTo>
                  <a:pt x="72389" y="421385"/>
                </a:lnTo>
                <a:lnTo>
                  <a:pt x="72095" y="421004"/>
                </a:lnTo>
                <a:close/>
              </a:path>
              <a:path w="97789" h="461644">
                <a:moveTo>
                  <a:pt x="43516" y="419072"/>
                </a:moveTo>
                <a:lnTo>
                  <a:pt x="43759" y="419481"/>
                </a:lnTo>
                <a:lnTo>
                  <a:pt x="43516" y="419072"/>
                </a:lnTo>
                <a:close/>
              </a:path>
              <a:path w="97789" h="461644">
                <a:moveTo>
                  <a:pt x="43306" y="418719"/>
                </a:moveTo>
                <a:lnTo>
                  <a:pt x="43516" y="419072"/>
                </a:lnTo>
                <a:lnTo>
                  <a:pt x="43814" y="419481"/>
                </a:lnTo>
                <a:lnTo>
                  <a:pt x="43306" y="418719"/>
                </a:lnTo>
                <a:close/>
              </a:path>
              <a:path w="97789" h="461644">
                <a:moveTo>
                  <a:pt x="27163" y="325373"/>
                </a:moveTo>
                <a:lnTo>
                  <a:pt x="5714" y="325373"/>
                </a:lnTo>
                <a:lnTo>
                  <a:pt x="5841" y="326389"/>
                </a:lnTo>
                <a:lnTo>
                  <a:pt x="6350" y="332231"/>
                </a:lnTo>
                <a:lnTo>
                  <a:pt x="6476" y="332739"/>
                </a:lnTo>
                <a:lnTo>
                  <a:pt x="8508" y="348233"/>
                </a:lnTo>
                <a:lnTo>
                  <a:pt x="9651" y="354838"/>
                </a:lnTo>
                <a:lnTo>
                  <a:pt x="9778" y="355853"/>
                </a:lnTo>
                <a:lnTo>
                  <a:pt x="13334" y="370204"/>
                </a:lnTo>
                <a:lnTo>
                  <a:pt x="14096" y="372109"/>
                </a:lnTo>
                <a:lnTo>
                  <a:pt x="16509" y="377570"/>
                </a:lnTo>
                <a:lnTo>
                  <a:pt x="22859" y="389635"/>
                </a:lnTo>
                <a:lnTo>
                  <a:pt x="23240" y="390144"/>
                </a:lnTo>
                <a:lnTo>
                  <a:pt x="26034" y="394842"/>
                </a:lnTo>
                <a:lnTo>
                  <a:pt x="26542" y="395604"/>
                </a:lnTo>
                <a:lnTo>
                  <a:pt x="33654" y="405638"/>
                </a:lnTo>
                <a:lnTo>
                  <a:pt x="33781" y="405764"/>
                </a:lnTo>
                <a:lnTo>
                  <a:pt x="36956" y="410082"/>
                </a:lnTo>
                <a:lnTo>
                  <a:pt x="43516" y="419072"/>
                </a:lnTo>
                <a:lnTo>
                  <a:pt x="43306" y="418719"/>
                </a:lnTo>
                <a:lnTo>
                  <a:pt x="70329" y="418719"/>
                </a:lnTo>
                <a:lnTo>
                  <a:pt x="64134" y="410336"/>
                </a:lnTo>
                <a:lnTo>
                  <a:pt x="61975" y="406907"/>
                </a:lnTo>
                <a:lnTo>
                  <a:pt x="54736" y="397128"/>
                </a:lnTo>
                <a:lnTo>
                  <a:pt x="54609" y="396875"/>
                </a:lnTo>
                <a:lnTo>
                  <a:pt x="51307" y="392683"/>
                </a:lnTo>
                <a:lnTo>
                  <a:pt x="44775" y="383413"/>
                </a:lnTo>
                <a:lnTo>
                  <a:pt x="41782" y="378713"/>
                </a:lnTo>
                <a:lnTo>
                  <a:pt x="36271" y="368300"/>
                </a:lnTo>
                <a:lnTo>
                  <a:pt x="34622" y="364997"/>
                </a:lnTo>
                <a:lnTo>
                  <a:pt x="34416" y="364997"/>
                </a:lnTo>
                <a:lnTo>
                  <a:pt x="33654" y="362965"/>
                </a:lnTo>
                <a:lnTo>
                  <a:pt x="33900" y="362965"/>
                </a:lnTo>
                <a:lnTo>
                  <a:pt x="30733" y="350519"/>
                </a:lnTo>
                <a:lnTo>
                  <a:pt x="29912" y="345185"/>
                </a:lnTo>
                <a:lnTo>
                  <a:pt x="27739" y="330072"/>
                </a:lnTo>
                <a:lnTo>
                  <a:pt x="27163" y="325373"/>
                </a:lnTo>
                <a:close/>
              </a:path>
              <a:path w="97789" h="461644">
                <a:moveTo>
                  <a:pt x="64188" y="410336"/>
                </a:moveTo>
                <a:lnTo>
                  <a:pt x="64515" y="410844"/>
                </a:lnTo>
                <a:lnTo>
                  <a:pt x="64188" y="410336"/>
                </a:lnTo>
                <a:close/>
              </a:path>
              <a:path w="97789" h="461644">
                <a:moveTo>
                  <a:pt x="51381" y="392683"/>
                </a:moveTo>
                <a:lnTo>
                  <a:pt x="51561" y="392938"/>
                </a:lnTo>
                <a:lnTo>
                  <a:pt x="51381" y="392683"/>
                </a:lnTo>
                <a:close/>
              </a:path>
              <a:path w="97789" h="461644">
                <a:moveTo>
                  <a:pt x="44322" y="382777"/>
                </a:moveTo>
                <a:lnTo>
                  <a:pt x="44703" y="383413"/>
                </a:lnTo>
                <a:lnTo>
                  <a:pt x="44322" y="382777"/>
                </a:lnTo>
                <a:close/>
              </a:path>
              <a:path w="97789" h="461644">
                <a:moveTo>
                  <a:pt x="42081" y="379193"/>
                </a:moveTo>
                <a:lnTo>
                  <a:pt x="42163" y="379348"/>
                </a:lnTo>
                <a:lnTo>
                  <a:pt x="42081" y="379193"/>
                </a:lnTo>
                <a:close/>
              </a:path>
              <a:path w="97789" h="461644">
                <a:moveTo>
                  <a:pt x="41825" y="378713"/>
                </a:moveTo>
                <a:lnTo>
                  <a:pt x="42081" y="379193"/>
                </a:lnTo>
                <a:lnTo>
                  <a:pt x="41825" y="378713"/>
                </a:lnTo>
                <a:close/>
              </a:path>
              <a:path w="97789" h="461644">
                <a:moveTo>
                  <a:pt x="36067" y="367919"/>
                </a:moveTo>
                <a:lnTo>
                  <a:pt x="36194" y="368300"/>
                </a:lnTo>
                <a:lnTo>
                  <a:pt x="36067" y="367919"/>
                </a:lnTo>
                <a:close/>
              </a:path>
              <a:path w="97789" h="461644">
                <a:moveTo>
                  <a:pt x="33654" y="362965"/>
                </a:moveTo>
                <a:lnTo>
                  <a:pt x="34416" y="364997"/>
                </a:lnTo>
                <a:lnTo>
                  <a:pt x="34181" y="364070"/>
                </a:lnTo>
                <a:lnTo>
                  <a:pt x="33654" y="362965"/>
                </a:lnTo>
                <a:close/>
              </a:path>
              <a:path w="97789" h="461644">
                <a:moveTo>
                  <a:pt x="34181" y="364070"/>
                </a:moveTo>
                <a:lnTo>
                  <a:pt x="34416" y="364997"/>
                </a:lnTo>
                <a:lnTo>
                  <a:pt x="34622" y="364997"/>
                </a:lnTo>
                <a:lnTo>
                  <a:pt x="34181" y="364070"/>
                </a:lnTo>
                <a:close/>
              </a:path>
              <a:path w="97789" h="461644">
                <a:moveTo>
                  <a:pt x="33900" y="362965"/>
                </a:moveTo>
                <a:lnTo>
                  <a:pt x="33654" y="362965"/>
                </a:lnTo>
                <a:lnTo>
                  <a:pt x="34181" y="364070"/>
                </a:lnTo>
                <a:lnTo>
                  <a:pt x="33900" y="362965"/>
                </a:lnTo>
                <a:close/>
              </a:path>
              <a:path w="97789" h="461644">
                <a:moveTo>
                  <a:pt x="30853" y="350519"/>
                </a:moveTo>
                <a:lnTo>
                  <a:pt x="30987" y="351281"/>
                </a:lnTo>
                <a:lnTo>
                  <a:pt x="30853" y="350519"/>
                </a:lnTo>
                <a:close/>
              </a:path>
              <a:path w="97789" h="461644">
                <a:moveTo>
                  <a:pt x="29844" y="344804"/>
                </a:moveTo>
                <a:lnTo>
                  <a:pt x="29844" y="345185"/>
                </a:lnTo>
                <a:lnTo>
                  <a:pt x="29844" y="344804"/>
                </a:lnTo>
                <a:close/>
              </a:path>
              <a:path w="97789" h="461644">
                <a:moveTo>
                  <a:pt x="27685" y="329691"/>
                </a:moveTo>
                <a:lnTo>
                  <a:pt x="27685" y="330072"/>
                </a:lnTo>
                <a:lnTo>
                  <a:pt x="27685" y="329691"/>
                </a:lnTo>
                <a:close/>
              </a:path>
              <a:path w="97789" h="461644">
                <a:moveTo>
                  <a:pt x="5777" y="326050"/>
                </a:moveTo>
                <a:lnTo>
                  <a:pt x="5809" y="326389"/>
                </a:lnTo>
                <a:lnTo>
                  <a:pt x="5777" y="326050"/>
                </a:lnTo>
                <a:close/>
              </a:path>
              <a:path w="97789" h="461644">
                <a:moveTo>
                  <a:pt x="26776" y="179958"/>
                </a:moveTo>
                <a:lnTo>
                  <a:pt x="6222" y="179958"/>
                </a:lnTo>
                <a:lnTo>
                  <a:pt x="3936" y="193928"/>
                </a:lnTo>
                <a:lnTo>
                  <a:pt x="3936" y="194182"/>
                </a:lnTo>
                <a:lnTo>
                  <a:pt x="2793" y="203200"/>
                </a:lnTo>
                <a:lnTo>
                  <a:pt x="2793" y="203707"/>
                </a:lnTo>
                <a:lnTo>
                  <a:pt x="1650" y="216661"/>
                </a:lnTo>
                <a:lnTo>
                  <a:pt x="634" y="225678"/>
                </a:lnTo>
                <a:lnTo>
                  <a:pt x="507" y="226567"/>
                </a:lnTo>
                <a:lnTo>
                  <a:pt x="126" y="240664"/>
                </a:lnTo>
                <a:lnTo>
                  <a:pt x="0" y="267842"/>
                </a:lnTo>
                <a:lnTo>
                  <a:pt x="380" y="283209"/>
                </a:lnTo>
                <a:lnTo>
                  <a:pt x="658" y="287654"/>
                </a:lnTo>
                <a:lnTo>
                  <a:pt x="761" y="289813"/>
                </a:lnTo>
                <a:lnTo>
                  <a:pt x="2793" y="310769"/>
                </a:lnTo>
                <a:lnTo>
                  <a:pt x="3047" y="311657"/>
                </a:lnTo>
                <a:lnTo>
                  <a:pt x="5777" y="326050"/>
                </a:lnTo>
                <a:lnTo>
                  <a:pt x="5714" y="325373"/>
                </a:lnTo>
                <a:lnTo>
                  <a:pt x="27163" y="325373"/>
                </a:lnTo>
                <a:lnTo>
                  <a:pt x="26923" y="323214"/>
                </a:lnTo>
                <a:lnTo>
                  <a:pt x="26796" y="322325"/>
                </a:lnTo>
                <a:lnTo>
                  <a:pt x="24027" y="308356"/>
                </a:lnTo>
                <a:lnTo>
                  <a:pt x="23270" y="302132"/>
                </a:lnTo>
                <a:lnTo>
                  <a:pt x="21880" y="288035"/>
                </a:lnTo>
                <a:lnTo>
                  <a:pt x="21542" y="283209"/>
                </a:lnTo>
                <a:lnTo>
                  <a:pt x="21462" y="282447"/>
                </a:lnTo>
                <a:lnTo>
                  <a:pt x="21088" y="267842"/>
                </a:lnTo>
                <a:lnTo>
                  <a:pt x="20962" y="241172"/>
                </a:lnTo>
                <a:lnTo>
                  <a:pt x="21311" y="227964"/>
                </a:lnTo>
                <a:lnTo>
                  <a:pt x="21586" y="225678"/>
                </a:lnTo>
                <a:lnTo>
                  <a:pt x="22351" y="218694"/>
                </a:lnTo>
                <a:lnTo>
                  <a:pt x="22351" y="218312"/>
                </a:lnTo>
                <a:lnTo>
                  <a:pt x="23461" y="205739"/>
                </a:lnTo>
                <a:lnTo>
                  <a:pt x="24341" y="197103"/>
                </a:lnTo>
                <a:lnTo>
                  <a:pt x="24442" y="196722"/>
                </a:lnTo>
                <a:lnTo>
                  <a:pt x="26542" y="183006"/>
                </a:lnTo>
                <a:lnTo>
                  <a:pt x="26542" y="182371"/>
                </a:lnTo>
                <a:lnTo>
                  <a:pt x="26776" y="179958"/>
                </a:lnTo>
                <a:close/>
              </a:path>
              <a:path w="97789" h="461644">
                <a:moveTo>
                  <a:pt x="23967" y="308057"/>
                </a:moveTo>
                <a:lnTo>
                  <a:pt x="24002" y="308356"/>
                </a:lnTo>
                <a:lnTo>
                  <a:pt x="23967" y="308057"/>
                </a:lnTo>
                <a:close/>
              </a:path>
              <a:path w="97789" h="461644">
                <a:moveTo>
                  <a:pt x="23913" y="307594"/>
                </a:moveTo>
                <a:lnTo>
                  <a:pt x="23967" y="308057"/>
                </a:lnTo>
                <a:lnTo>
                  <a:pt x="23913" y="307594"/>
                </a:lnTo>
                <a:close/>
              </a:path>
              <a:path w="97789" h="461644">
                <a:moveTo>
                  <a:pt x="23240" y="301878"/>
                </a:moveTo>
                <a:lnTo>
                  <a:pt x="23240" y="302132"/>
                </a:lnTo>
                <a:lnTo>
                  <a:pt x="23240" y="301878"/>
                </a:lnTo>
                <a:close/>
              </a:path>
              <a:path w="97789" h="461644">
                <a:moveTo>
                  <a:pt x="21843" y="287654"/>
                </a:moveTo>
                <a:lnTo>
                  <a:pt x="21843" y="288035"/>
                </a:lnTo>
                <a:lnTo>
                  <a:pt x="21843" y="287654"/>
                </a:lnTo>
                <a:close/>
              </a:path>
              <a:path w="97789" h="461644">
                <a:moveTo>
                  <a:pt x="21462" y="281939"/>
                </a:moveTo>
                <a:lnTo>
                  <a:pt x="21462" y="282447"/>
                </a:lnTo>
                <a:lnTo>
                  <a:pt x="21462" y="281939"/>
                </a:lnTo>
                <a:close/>
              </a:path>
              <a:path w="97789" h="461644">
                <a:moveTo>
                  <a:pt x="21433" y="227075"/>
                </a:moveTo>
                <a:lnTo>
                  <a:pt x="21335" y="227964"/>
                </a:lnTo>
                <a:lnTo>
                  <a:pt x="21433" y="227075"/>
                </a:lnTo>
                <a:close/>
              </a:path>
              <a:path w="97789" h="461644">
                <a:moveTo>
                  <a:pt x="1650" y="216281"/>
                </a:moveTo>
                <a:lnTo>
                  <a:pt x="1609" y="216661"/>
                </a:lnTo>
                <a:lnTo>
                  <a:pt x="1650" y="216281"/>
                </a:lnTo>
                <a:close/>
              </a:path>
              <a:path w="97789" h="461644">
                <a:moveTo>
                  <a:pt x="23494" y="205358"/>
                </a:moveTo>
                <a:lnTo>
                  <a:pt x="23367" y="205739"/>
                </a:lnTo>
                <a:lnTo>
                  <a:pt x="23494" y="205358"/>
                </a:lnTo>
                <a:close/>
              </a:path>
              <a:path w="97789" h="461644">
                <a:moveTo>
                  <a:pt x="24442" y="196722"/>
                </a:moveTo>
                <a:lnTo>
                  <a:pt x="24383" y="197103"/>
                </a:lnTo>
                <a:lnTo>
                  <a:pt x="24442" y="196722"/>
                </a:lnTo>
                <a:close/>
              </a:path>
              <a:path w="97789" h="461644">
                <a:moveTo>
                  <a:pt x="41887" y="21081"/>
                </a:moveTo>
                <a:lnTo>
                  <a:pt x="40766" y="24256"/>
                </a:lnTo>
                <a:lnTo>
                  <a:pt x="39115" y="28575"/>
                </a:lnTo>
                <a:lnTo>
                  <a:pt x="38988" y="28828"/>
                </a:lnTo>
                <a:lnTo>
                  <a:pt x="37210" y="33781"/>
                </a:lnTo>
                <a:lnTo>
                  <a:pt x="37083" y="34035"/>
                </a:lnTo>
                <a:lnTo>
                  <a:pt x="35305" y="39369"/>
                </a:lnTo>
                <a:lnTo>
                  <a:pt x="35178" y="39623"/>
                </a:lnTo>
                <a:lnTo>
                  <a:pt x="33400" y="45338"/>
                </a:lnTo>
                <a:lnTo>
                  <a:pt x="33266" y="45338"/>
                </a:lnTo>
                <a:lnTo>
                  <a:pt x="31241" y="51053"/>
                </a:lnTo>
                <a:lnTo>
                  <a:pt x="31150" y="51434"/>
                </a:lnTo>
                <a:lnTo>
                  <a:pt x="28924" y="57657"/>
                </a:lnTo>
                <a:lnTo>
                  <a:pt x="25780" y="70357"/>
                </a:lnTo>
                <a:lnTo>
                  <a:pt x="23621" y="77850"/>
                </a:lnTo>
                <a:lnTo>
                  <a:pt x="23367" y="78612"/>
                </a:lnTo>
                <a:lnTo>
                  <a:pt x="19684" y="95503"/>
                </a:lnTo>
                <a:lnTo>
                  <a:pt x="19684" y="95631"/>
                </a:lnTo>
                <a:lnTo>
                  <a:pt x="16509" y="111378"/>
                </a:lnTo>
                <a:lnTo>
                  <a:pt x="13588" y="125348"/>
                </a:lnTo>
                <a:lnTo>
                  <a:pt x="13461" y="125856"/>
                </a:lnTo>
                <a:lnTo>
                  <a:pt x="10159" y="146431"/>
                </a:lnTo>
                <a:lnTo>
                  <a:pt x="9016" y="154431"/>
                </a:lnTo>
                <a:lnTo>
                  <a:pt x="9016" y="154685"/>
                </a:lnTo>
                <a:lnTo>
                  <a:pt x="6857" y="172338"/>
                </a:lnTo>
                <a:lnTo>
                  <a:pt x="6857" y="172592"/>
                </a:lnTo>
                <a:lnTo>
                  <a:pt x="6095" y="180466"/>
                </a:lnTo>
                <a:lnTo>
                  <a:pt x="6222" y="179958"/>
                </a:lnTo>
                <a:lnTo>
                  <a:pt x="26776" y="179958"/>
                </a:lnTo>
                <a:lnTo>
                  <a:pt x="27280" y="174751"/>
                </a:lnTo>
                <a:lnTo>
                  <a:pt x="27336" y="174497"/>
                </a:lnTo>
                <a:lnTo>
                  <a:pt x="29463" y="157225"/>
                </a:lnTo>
                <a:lnTo>
                  <a:pt x="29336" y="157225"/>
                </a:lnTo>
                <a:lnTo>
                  <a:pt x="30443" y="149606"/>
                </a:lnTo>
                <a:lnTo>
                  <a:pt x="33573" y="129539"/>
                </a:lnTo>
                <a:lnTo>
                  <a:pt x="36321" y="115442"/>
                </a:lnTo>
                <a:lnTo>
                  <a:pt x="43099" y="83184"/>
                </a:lnTo>
                <a:lnTo>
                  <a:pt x="45084" y="75310"/>
                </a:lnTo>
                <a:lnTo>
                  <a:pt x="45084" y="75056"/>
                </a:lnTo>
                <a:lnTo>
                  <a:pt x="47848" y="63881"/>
                </a:lnTo>
                <a:lnTo>
                  <a:pt x="49666" y="57657"/>
                </a:lnTo>
                <a:lnTo>
                  <a:pt x="51815" y="51434"/>
                </a:lnTo>
                <a:lnTo>
                  <a:pt x="51942" y="51181"/>
                </a:lnTo>
                <a:lnTo>
                  <a:pt x="53682" y="45465"/>
                </a:lnTo>
                <a:lnTo>
                  <a:pt x="33400" y="45338"/>
                </a:lnTo>
                <a:lnTo>
                  <a:pt x="33400" y="44957"/>
                </a:lnTo>
                <a:lnTo>
                  <a:pt x="53763" y="44957"/>
                </a:lnTo>
                <a:lnTo>
                  <a:pt x="55329" y="40258"/>
                </a:lnTo>
                <a:lnTo>
                  <a:pt x="57104" y="35432"/>
                </a:lnTo>
                <a:lnTo>
                  <a:pt x="58800" y="30733"/>
                </a:lnTo>
                <a:lnTo>
                  <a:pt x="60325" y="26034"/>
                </a:lnTo>
                <a:lnTo>
                  <a:pt x="60718" y="23875"/>
                </a:lnTo>
                <a:lnTo>
                  <a:pt x="60905" y="21970"/>
                </a:lnTo>
                <a:lnTo>
                  <a:pt x="41782" y="21970"/>
                </a:lnTo>
                <a:lnTo>
                  <a:pt x="41887" y="21081"/>
                </a:lnTo>
                <a:close/>
              </a:path>
              <a:path w="97789" h="461644">
                <a:moveTo>
                  <a:pt x="27336" y="174497"/>
                </a:moveTo>
                <a:lnTo>
                  <a:pt x="27304" y="174751"/>
                </a:lnTo>
                <a:lnTo>
                  <a:pt x="27336" y="174497"/>
                </a:lnTo>
                <a:close/>
              </a:path>
              <a:path w="97789" h="461644">
                <a:moveTo>
                  <a:pt x="30479" y="149351"/>
                </a:moveTo>
                <a:lnTo>
                  <a:pt x="30352" y="149606"/>
                </a:lnTo>
                <a:lnTo>
                  <a:pt x="30479" y="149351"/>
                </a:lnTo>
                <a:close/>
              </a:path>
              <a:path w="97789" h="461644">
                <a:moveTo>
                  <a:pt x="33654" y="129031"/>
                </a:moveTo>
                <a:lnTo>
                  <a:pt x="33527" y="129539"/>
                </a:lnTo>
                <a:lnTo>
                  <a:pt x="33654" y="129031"/>
                </a:lnTo>
                <a:close/>
              </a:path>
              <a:path w="97789" h="461644">
                <a:moveTo>
                  <a:pt x="43179" y="82803"/>
                </a:moveTo>
                <a:lnTo>
                  <a:pt x="43052" y="83184"/>
                </a:lnTo>
                <a:lnTo>
                  <a:pt x="43179" y="82803"/>
                </a:lnTo>
                <a:close/>
              </a:path>
              <a:path w="97789" h="461644">
                <a:moveTo>
                  <a:pt x="25780" y="69976"/>
                </a:moveTo>
                <a:lnTo>
                  <a:pt x="25676" y="70357"/>
                </a:lnTo>
                <a:lnTo>
                  <a:pt x="25780" y="69976"/>
                </a:lnTo>
                <a:close/>
              </a:path>
              <a:path w="97789" h="461644">
                <a:moveTo>
                  <a:pt x="48005" y="63245"/>
                </a:moveTo>
                <a:lnTo>
                  <a:pt x="47751" y="63881"/>
                </a:lnTo>
                <a:lnTo>
                  <a:pt x="48005" y="63245"/>
                </a:lnTo>
                <a:close/>
              </a:path>
              <a:path w="97789" h="461644">
                <a:moveTo>
                  <a:pt x="53720" y="45338"/>
                </a:moveTo>
                <a:close/>
              </a:path>
              <a:path w="97789" h="461644">
                <a:moveTo>
                  <a:pt x="55417" y="40131"/>
                </a:moveTo>
                <a:close/>
              </a:path>
              <a:path w="97789" h="461644">
                <a:moveTo>
                  <a:pt x="57150" y="35306"/>
                </a:moveTo>
                <a:lnTo>
                  <a:pt x="57022" y="35432"/>
                </a:lnTo>
                <a:lnTo>
                  <a:pt x="57150" y="35306"/>
                </a:lnTo>
                <a:close/>
              </a:path>
              <a:path w="97789" h="461644">
                <a:moveTo>
                  <a:pt x="40893" y="23875"/>
                </a:moveTo>
                <a:lnTo>
                  <a:pt x="40749" y="24256"/>
                </a:lnTo>
                <a:lnTo>
                  <a:pt x="40893" y="23875"/>
                </a:lnTo>
                <a:close/>
              </a:path>
              <a:path w="97789" h="461644">
                <a:moveTo>
                  <a:pt x="42290" y="19938"/>
                </a:moveTo>
                <a:lnTo>
                  <a:pt x="41887" y="21081"/>
                </a:lnTo>
                <a:lnTo>
                  <a:pt x="41782" y="21970"/>
                </a:lnTo>
                <a:lnTo>
                  <a:pt x="42290" y="19938"/>
                </a:lnTo>
                <a:close/>
              </a:path>
              <a:path w="97789" h="461644">
                <a:moveTo>
                  <a:pt x="61104" y="19938"/>
                </a:moveTo>
                <a:lnTo>
                  <a:pt x="42290" y="19938"/>
                </a:lnTo>
                <a:lnTo>
                  <a:pt x="41782" y="21970"/>
                </a:lnTo>
                <a:lnTo>
                  <a:pt x="60905" y="21970"/>
                </a:lnTo>
                <a:lnTo>
                  <a:pt x="61104" y="19938"/>
                </a:lnTo>
                <a:close/>
              </a:path>
              <a:path w="97789" h="461644">
                <a:moveTo>
                  <a:pt x="48640" y="0"/>
                </a:moveTo>
                <a:lnTo>
                  <a:pt x="44195" y="3556"/>
                </a:lnTo>
                <a:lnTo>
                  <a:pt x="43560" y="8508"/>
                </a:lnTo>
                <a:lnTo>
                  <a:pt x="42544" y="15366"/>
                </a:lnTo>
                <a:lnTo>
                  <a:pt x="42544" y="15493"/>
                </a:lnTo>
                <a:lnTo>
                  <a:pt x="41887" y="21081"/>
                </a:lnTo>
                <a:lnTo>
                  <a:pt x="42290" y="19938"/>
                </a:lnTo>
                <a:lnTo>
                  <a:pt x="61104" y="19938"/>
                </a:lnTo>
                <a:lnTo>
                  <a:pt x="61340" y="17525"/>
                </a:lnTo>
                <a:lnTo>
                  <a:pt x="61467" y="17398"/>
                </a:lnTo>
                <a:lnTo>
                  <a:pt x="62356" y="5460"/>
                </a:lnTo>
                <a:lnTo>
                  <a:pt x="58673" y="1015"/>
                </a:lnTo>
                <a:lnTo>
                  <a:pt x="48640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42744" y="2649220"/>
            <a:ext cx="92710" cy="4546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53310" y="2767964"/>
            <a:ext cx="173481" cy="253873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87980" y="2777870"/>
            <a:ext cx="239306" cy="138430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4221226" y="2610739"/>
            <a:ext cx="4641850" cy="960755"/>
            <a:chOff x="4221226" y="2610739"/>
            <a:chExt cx="4641850" cy="960755"/>
          </a:xfrm>
        </p:grpSpPr>
        <p:pic>
          <p:nvPicPr>
            <p:cNvPr id="31" name="object 3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56801" y="2650998"/>
              <a:ext cx="242116" cy="23050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45479" y="2610739"/>
              <a:ext cx="3417215" cy="94246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20743" y="2650617"/>
              <a:ext cx="1233932" cy="92074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21226" y="2678303"/>
              <a:ext cx="435737" cy="520572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342771" y="4005262"/>
            <a:ext cx="5607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574" sz="3600" spc="-30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700" spc="-20">
                <a:solidFill>
                  <a:srgbClr val="0096FF"/>
                </a:solidFill>
                <a:latin typeface="Cambria Math"/>
                <a:cs typeface="Cambria Math"/>
              </a:rPr>
              <a:t>𝑤,𝑏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911095" y="4023817"/>
            <a:ext cx="339725" cy="282575"/>
          </a:xfrm>
          <a:custGeom>
            <a:avLst/>
            <a:gdLst/>
            <a:ahLst/>
            <a:cxnLst/>
            <a:rect l="l" t="t" r="r" b="b"/>
            <a:pathLst>
              <a:path w="339725" h="282575">
                <a:moveTo>
                  <a:pt x="249681" y="0"/>
                </a:moveTo>
                <a:lnTo>
                  <a:pt x="245618" y="11455"/>
                </a:lnTo>
                <a:lnTo>
                  <a:pt x="261927" y="18551"/>
                </a:lnTo>
                <a:lnTo>
                  <a:pt x="275986" y="28371"/>
                </a:lnTo>
                <a:lnTo>
                  <a:pt x="304567" y="73880"/>
                </a:lnTo>
                <a:lnTo>
                  <a:pt x="312898" y="115661"/>
                </a:lnTo>
                <a:lnTo>
                  <a:pt x="313944" y="139750"/>
                </a:lnTo>
                <a:lnTo>
                  <a:pt x="312896" y="164649"/>
                </a:lnTo>
                <a:lnTo>
                  <a:pt x="304514" y="207587"/>
                </a:lnTo>
                <a:lnTo>
                  <a:pt x="276018" y="253828"/>
                </a:lnTo>
                <a:lnTo>
                  <a:pt x="245999" y="270865"/>
                </a:lnTo>
                <a:lnTo>
                  <a:pt x="249681" y="282333"/>
                </a:lnTo>
                <a:lnTo>
                  <a:pt x="288131" y="264264"/>
                </a:lnTo>
                <a:lnTo>
                  <a:pt x="316484" y="232994"/>
                </a:lnTo>
                <a:lnTo>
                  <a:pt x="333851" y="191115"/>
                </a:lnTo>
                <a:lnTo>
                  <a:pt x="339598" y="141236"/>
                </a:lnTo>
                <a:lnTo>
                  <a:pt x="338145" y="115357"/>
                </a:lnTo>
                <a:lnTo>
                  <a:pt x="326524" y="69484"/>
                </a:lnTo>
                <a:lnTo>
                  <a:pt x="303474" y="32139"/>
                </a:lnTo>
                <a:lnTo>
                  <a:pt x="270136" y="7393"/>
                </a:lnTo>
                <a:lnTo>
                  <a:pt x="249681" y="0"/>
                </a:lnTo>
                <a:close/>
              </a:path>
              <a:path w="339725" h="282575">
                <a:moveTo>
                  <a:pt x="90043" y="0"/>
                </a:moveTo>
                <a:lnTo>
                  <a:pt x="51657" y="18107"/>
                </a:lnTo>
                <a:lnTo>
                  <a:pt x="23368" y="49491"/>
                </a:lnTo>
                <a:lnTo>
                  <a:pt x="5826" y="91439"/>
                </a:lnTo>
                <a:lnTo>
                  <a:pt x="0" y="141236"/>
                </a:lnTo>
                <a:lnTo>
                  <a:pt x="1452" y="167175"/>
                </a:lnTo>
                <a:lnTo>
                  <a:pt x="13073" y="213056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549" y="263743"/>
                </a:lnTo>
                <a:lnTo>
                  <a:pt x="63690" y="253828"/>
                </a:lnTo>
                <a:lnTo>
                  <a:pt x="35210" y="207587"/>
                </a:lnTo>
                <a:lnTo>
                  <a:pt x="26828" y="164649"/>
                </a:lnTo>
                <a:lnTo>
                  <a:pt x="25781" y="139750"/>
                </a:lnTo>
                <a:lnTo>
                  <a:pt x="26828" y="115661"/>
                </a:lnTo>
                <a:lnTo>
                  <a:pt x="35210" y="73880"/>
                </a:lnTo>
                <a:lnTo>
                  <a:pt x="63801" y="28371"/>
                </a:lnTo>
                <a:lnTo>
                  <a:pt x="94106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972310" y="3938587"/>
            <a:ext cx="46780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0050" algn="l"/>
                <a:tab pos="2802890" algn="l"/>
              </a:tabLst>
            </a:pPr>
            <a:r>
              <a:rPr dirty="0" sz="24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7973" sz="2550" spc="36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7973" sz="2550" spc="37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+</a:t>
            </a:r>
            <a:r>
              <a:rPr dirty="0" sz="2400">
                <a:latin typeface="Cambria Math"/>
                <a:cs typeface="Cambria Math"/>
              </a:rPr>
              <a:t>	⋯</a:t>
            </a:r>
            <a:r>
              <a:rPr dirty="0" sz="2400" spc="-1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7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 spc="112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r>
              <a:rPr dirty="0" sz="2400" spc="7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 spc="112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baseline="-17973" sz="2550" spc="34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800857" y="2675254"/>
            <a:ext cx="466089" cy="25260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304666" y="3398520"/>
            <a:ext cx="574802" cy="239776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364610" y="2667380"/>
            <a:ext cx="584073" cy="622554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132198" y="3323463"/>
            <a:ext cx="203962" cy="24257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97226" y="3068701"/>
            <a:ext cx="168275" cy="158750"/>
          </a:xfrm>
          <a:prstGeom prst="rect">
            <a:avLst/>
          </a:prstGeom>
        </p:spPr>
      </p:pic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07409" y="3429634"/>
            <a:ext cx="393700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latin typeface="Verdana"/>
                <a:cs typeface="Verdana"/>
              </a:rPr>
              <a:t>multiple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linear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regression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09625" y="412368"/>
            <a:ext cx="56070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731" sz="3600" spc="-30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700" spc="-20">
                <a:solidFill>
                  <a:srgbClr val="0096FF"/>
                </a:solidFill>
                <a:latin typeface="Cambria Math"/>
                <a:cs typeface="Cambria Math"/>
              </a:rPr>
              <a:t>𝑤,𝑏</a:t>
            </a:r>
            <a:endParaRPr sz="1700">
              <a:latin typeface="Cambria Math"/>
              <a:cs typeface="Cambria Math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100" y="353949"/>
            <a:ext cx="430656" cy="5589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910" y="345440"/>
            <a:ext cx="4706620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8625" algn="l"/>
                <a:tab pos="2831465" algn="l"/>
              </a:tabLst>
            </a:pPr>
            <a:r>
              <a:rPr dirty="0" sz="2400" spc="-5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0096FF"/>
                </a:solidFill>
                <a:latin typeface="Cambria Math"/>
                <a:cs typeface="Cambria Math"/>
              </a:rPr>
              <a:t>1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1</a:t>
            </a:r>
            <a:r>
              <a:rPr dirty="0" baseline="-17973" sz="2550" spc="45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7973" sz="2550" spc="46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+</a:t>
            </a:r>
            <a:r>
              <a:rPr dirty="0" sz="2400">
                <a:latin typeface="Cambria Math"/>
                <a:cs typeface="Cambria Math"/>
              </a:rPr>
              <a:t>	⋯</a:t>
            </a:r>
            <a:r>
              <a:rPr dirty="0" sz="2400" spc="-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70">
                <a:latin typeface="Cambria Math"/>
                <a:cs typeface="Cambria Math"/>
              </a:rPr>
              <a:t> </a:t>
            </a:r>
            <a:r>
              <a:rPr dirty="0" sz="2400" spc="7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7973" sz="2550" spc="112">
                <a:solidFill>
                  <a:srgbClr val="0096FF"/>
                </a:solidFill>
                <a:latin typeface="Cambria Math"/>
                <a:cs typeface="Cambria Math"/>
              </a:rPr>
              <a:t>𝑛</a:t>
            </a:r>
            <a:r>
              <a:rPr dirty="0" sz="2400" spc="7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7973" sz="2550" spc="112">
                <a:solidFill>
                  <a:srgbClr val="FF9300"/>
                </a:solidFill>
                <a:latin typeface="Cambria Math"/>
                <a:cs typeface="Cambria Math"/>
              </a:rPr>
              <a:t>𝑛</a:t>
            </a:r>
            <a:r>
              <a:rPr dirty="0" baseline="-17973" sz="2550" spc="45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79513" y="3019805"/>
            <a:ext cx="195580" cy="52705"/>
          </a:xfrm>
          <a:custGeom>
            <a:avLst/>
            <a:gdLst/>
            <a:ahLst/>
            <a:cxnLst/>
            <a:rect l="l" t="t" r="r" b="b"/>
            <a:pathLst>
              <a:path w="195579" h="52705">
                <a:moveTo>
                  <a:pt x="168109" y="0"/>
                </a:moveTo>
                <a:lnTo>
                  <a:pt x="162433" y="6476"/>
                </a:lnTo>
                <a:lnTo>
                  <a:pt x="179552" y="21336"/>
                </a:lnTo>
                <a:lnTo>
                  <a:pt x="0" y="21336"/>
                </a:lnTo>
                <a:lnTo>
                  <a:pt x="0" y="31368"/>
                </a:lnTo>
                <a:lnTo>
                  <a:pt x="179552" y="31368"/>
                </a:lnTo>
                <a:lnTo>
                  <a:pt x="162433" y="46227"/>
                </a:lnTo>
                <a:lnTo>
                  <a:pt x="168109" y="52705"/>
                </a:lnTo>
                <a:lnTo>
                  <a:pt x="194957" y="29463"/>
                </a:lnTo>
                <a:lnTo>
                  <a:pt x="194957" y="23241"/>
                </a:lnTo>
                <a:lnTo>
                  <a:pt x="168109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70522" y="2880105"/>
            <a:ext cx="61785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2731" sz="3600" spc="97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700" spc="65">
                <a:solidFill>
                  <a:srgbClr val="0096FF"/>
                </a:solidFill>
                <a:latin typeface="Cambria Math"/>
                <a:cs typeface="Cambria Math"/>
              </a:rPr>
              <a:t>w,𝑏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96835" y="2885694"/>
            <a:ext cx="349250" cy="297815"/>
            <a:chOff x="996835" y="2885694"/>
            <a:chExt cx="349250" cy="297815"/>
          </a:xfrm>
        </p:grpSpPr>
        <p:sp>
          <p:nvSpPr>
            <p:cNvPr id="9" name="object 9" descr=""/>
            <p:cNvSpPr/>
            <p:nvPr/>
          </p:nvSpPr>
          <p:spPr>
            <a:xfrm>
              <a:off x="996835" y="2901061"/>
              <a:ext cx="349250" cy="282575"/>
            </a:xfrm>
            <a:custGeom>
              <a:avLst/>
              <a:gdLst/>
              <a:ahLst/>
              <a:cxnLst/>
              <a:rect l="l" t="t" r="r" b="b"/>
              <a:pathLst>
                <a:path w="349250" h="282575">
                  <a:moveTo>
                    <a:pt x="259105" y="0"/>
                  </a:moveTo>
                  <a:lnTo>
                    <a:pt x="255079" y="11430"/>
                  </a:lnTo>
                  <a:lnTo>
                    <a:pt x="271416" y="18522"/>
                  </a:lnTo>
                  <a:lnTo>
                    <a:pt x="285476" y="28352"/>
                  </a:lnTo>
                  <a:lnTo>
                    <a:pt x="314026" y="73852"/>
                  </a:lnTo>
                  <a:lnTo>
                    <a:pt x="322408" y="115623"/>
                  </a:lnTo>
                  <a:lnTo>
                    <a:pt x="323456" y="139700"/>
                  </a:lnTo>
                  <a:lnTo>
                    <a:pt x="322408" y="164633"/>
                  </a:lnTo>
                  <a:lnTo>
                    <a:pt x="314026" y="207547"/>
                  </a:lnTo>
                  <a:lnTo>
                    <a:pt x="285534" y="253793"/>
                  </a:lnTo>
                  <a:lnTo>
                    <a:pt x="255536" y="270890"/>
                  </a:lnTo>
                  <a:lnTo>
                    <a:pt x="259105" y="282320"/>
                  </a:lnTo>
                  <a:lnTo>
                    <a:pt x="297616" y="264239"/>
                  </a:lnTo>
                  <a:lnTo>
                    <a:pt x="325869" y="232918"/>
                  </a:lnTo>
                  <a:lnTo>
                    <a:pt x="343300" y="191071"/>
                  </a:lnTo>
                  <a:lnTo>
                    <a:pt x="349110" y="141224"/>
                  </a:lnTo>
                  <a:lnTo>
                    <a:pt x="347657" y="115339"/>
                  </a:lnTo>
                  <a:lnTo>
                    <a:pt x="336037" y="69429"/>
                  </a:lnTo>
                  <a:lnTo>
                    <a:pt x="312967" y="32093"/>
                  </a:lnTo>
                  <a:lnTo>
                    <a:pt x="279558" y="7379"/>
                  </a:lnTo>
                  <a:lnTo>
                    <a:pt x="259105" y="0"/>
                  </a:lnTo>
                  <a:close/>
                </a:path>
                <a:path w="349250" h="282575">
                  <a:moveTo>
                    <a:pt x="90030" y="0"/>
                  </a:moveTo>
                  <a:lnTo>
                    <a:pt x="51617" y="18081"/>
                  </a:lnTo>
                  <a:lnTo>
                    <a:pt x="23291" y="49402"/>
                  </a:lnTo>
                  <a:lnTo>
                    <a:pt x="5821" y="91408"/>
                  </a:lnTo>
                  <a:lnTo>
                    <a:pt x="0" y="141224"/>
                  </a:lnTo>
                  <a:lnTo>
                    <a:pt x="1450" y="167159"/>
                  </a:lnTo>
                  <a:lnTo>
                    <a:pt x="13056" y="212982"/>
                  </a:lnTo>
                  <a:lnTo>
                    <a:pt x="36093" y="250227"/>
                  </a:lnTo>
                  <a:lnTo>
                    <a:pt x="69501" y="274941"/>
                  </a:lnTo>
                  <a:lnTo>
                    <a:pt x="90030" y="282320"/>
                  </a:lnTo>
                  <a:lnTo>
                    <a:pt x="93611" y="270890"/>
                  </a:lnTo>
                  <a:lnTo>
                    <a:pt x="77521" y="263717"/>
                  </a:lnTo>
                  <a:lnTo>
                    <a:pt x="63636" y="253793"/>
                  </a:lnTo>
                  <a:lnTo>
                    <a:pt x="35156" y="207547"/>
                  </a:lnTo>
                  <a:lnTo>
                    <a:pt x="26788" y="164633"/>
                  </a:lnTo>
                  <a:lnTo>
                    <a:pt x="25742" y="139700"/>
                  </a:lnTo>
                  <a:lnTo>
                    <a:pt x="26788" y="115623"/>
                  </a:lnTo>
                  <a:lnTo>
                    <a:pt x="35156" y="73852"/>
                  </a:lnTo>
                  <a:lnTo>
                    <a:pt x="63749" y="28352"/>
                  </a:lnTo>
                  <a:lnTo>
                    <a:pt x="94056" y="11430"/>
                  </a:lnTo>
                  <a:lnTo>
                    <a:pt x="90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338" y="2885694"/>
              <a:ext cx="150317" cy="73279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6801" y="2885694"/>
            <a:ext cx="236093" cy="732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4476" y="2885694"/>
            <a:ext cx="150368" cy="7327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82357" y="2813304"/>
            <a:ext cx="218948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4650" algn="l"/>
                <a:tab pos="755650" algn="l"/>
              </a:tabLst>
            </a:pPr>
            <a:r>
              <a:rPr dirty="0" sz="24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400" spc="-50">
                <a:latin typeface="Cambria Math"/>
                <a:cs typeface="Cambria Math"/>
              </a:rPr>
              <a:t>=</a:t>
            </a:r>
            <a:r>
              <a:rPr dirty="0" sz="2400">
                <a:latin typeface="Cambria Math"/>
                <a:cs typeface="Cambria Math"/>
              </a:rPr>
              <a:t>	</a:t>
            </a:r>
            <a:r>
              <a:rPr dirty="0" sz="2400">
                <a:solidFill>
                  <a:srgbClr val="4285F4"/>
                </a:solidFill>
                <a:latin typeface="Cambria Math"/>
                <a:cs typeface="Cambria Math"/>
              </a:rPr>
              <a:t>w</a:t>
            </a:r>
            <a:r>
              <a:rPr dirty="0" sz="2400" spc="-65">
                <a:solidFill>
                  <a:srgbClr val="4285F4"/>
                </a:solidFill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∙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400" spc="-4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 </a:t>
            </a:r>
            <a:r>
              <a:rPr dirty="0" sz="2400">
                <a:solidFill>
                  <a:srgbClr val="4285F4"/>
                </a:solidFill>
                <a:latin typeface="Cambria Math"/>
                <a:cs typeface="Cambria Math"/>
              </a:rPr>
              <a:t>𝑏</a:t>
            </a:r>
            <a:r>
              <a:rPr dirty="0" sz="2400" spc="-25">
                <a:solidFill>
                  <a:srgbClr val="4285F4"/>
                </a:solidFill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3323" y="1402461"/>
            <a:ext cx="146050" cy="25272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3058" y="1369822"/>
            <a:ext cx="49902" cy="25387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49319" y="1340992"/>
            <a:ext cx="464057" cy="20955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31414" y="1952244"/>
            <a:ext cx="308483" cy="28422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36188" y="1937257"/>
            <a:ext cx="303022" cy="31038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36390" y="1944242"/>
            <a:ext cx="385445" cy="33096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81458" y="2154682"/>
            <a:ext cx="75072" cy="7213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59719" y="2137282"/>
            <a:ext cx="70459" cy="7886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94961" y="2132583"/>
            <a:ext cx="77719" cy="7772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03063" y="1864614"/>
            <a:ext cx="525272" cy="46228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81385" y="2936620"/>
            <a:ext cx="691478" cy="28092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64303" y="2944876"/>
            <a:ext cx="174751" cy="18439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73805" y="1287525"/>
            <a:ext cx="594277" cy="309118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436995" y="2894838"/>
            <a:ext cx="215391" cy="21208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44084" y="2908300"/>
            <a:ext cx="884174" cy="347725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84845" y="2982214"/>
            <a:ext cx="86984" cy="79501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57062" y="2969895"/>
            <a:ext cx="70988" cy="8445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90876" y="1344675"/>
            <a:ext cx="474725" cy="28016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48294" y="2969514"/>
            <a:ext cx="122281" cy="84455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1343152" y="1776983"/>
            <a:ext cx="1522095" cy="727075"/>
            <a:chOff x="1343152" y="1776983"/>
            <a:chExt cx="1522095" cy="727075"/>
          </a:xfrm>
        </p:grpSpPr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93263" y="1865375"/>
              <a:ext cx="371602" cy="6381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50961" y="1776983"/>
              <a:ext cx="672858" cy="45554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43152" y="1991867"/>
              <a:ext cx="695324" cy="177164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490704" y="2872867"/>
            <a:ext cx="1233433" cy="35217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23436" y="4071607"/>
            <a:ext cx="659002" cy="292988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17771" y="4037596"/>
            <a:ext cx="1993010" cy="28643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667881" y="4112183"/>
            <a:ext cx="450850" cy="331698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7202964" y="3965790"/>
            <a:ext cx="1223010" cy="464820"/>
            <a:chOff x="7202964" y="3965790"/>
            <a:chExt cx="1223010" cy="464820"/>
          </a:xfrm>
        </p:grpSpPr>
        <p:pic>
          <p:nvPicPr>
            <p:cNvPr id="42" name="object 42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02964" y="3965790"/>
              <a:ext cx="1222849" cy="46482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7830311" y="4001528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6604" y="0"/>
                  </a:moveTo>
                  <a:lnTo>
                    <a:pt x="3556" y="1498"/>
                  </a:lnTo>
                  <a:lnTo>
                    <a:pt x="1778" y="4190"/>
                  </a:lnTo>
                  <a:lnTo>
                    <a:pt x="127" y="6883"/>
                  </a:lnTo>
                  <a:lnTo>
                    <a:pt x="0" y="10312"/>
                  </a:lnTo>
                  <a:lnTo>
                    <a:pt x="1524" y="13093"/>
                  </a:lnTo>
                  <a:lnTo>
                    <a:pt x="8128" y="24549"/>
                  </a:lnTo>
                  <a:lnTo>
                    <a:pt x="13682" y="34086"/>
                  </a:lnTo>
                  <a:lnTo>
                    <a:pt x="14478" y="35598"/>
                  </a:lnTo>
                  <a:lnTo>
                    <a:pt x="16129" y="36779"/>
                  </a:lnTo>
                  <a:lnTo>
                    <a:pt x="18161" y="37160"/>
                  </a:lnTo>
                  <a:lnTo>
                    <a:pt x="20066" y="37553"/>
                  </a:lnTo>
                  <a:lnTo>
                    <a:pt x="21971" y="37096"/>
                  </a:lnTo>
                  <a:lnTo>
                    <a:pt x="23622" y="35915"/>
                  </a:lnTo>
                  <a:lnTo>
                    <a:pt x="24511" y="35217"/>
                  </a:lnTo>
                  <a:lnTo>
                    <a:pt x="26035" y="34086"/>
                  </a:lnTo>
                  <a:lnTo>
                    <a:pt x="26924" y="32321"/>
                  </a:lnTo>
                  <a:lnTo>
                    <a:pt x="26924" y="28574"/>
                  </a:lnTo>
                  <a:lnTo>
                    <a:pt x="26629" y="27990"/>
                  </a:lnTo>
                  <a:lnTo>
                    <a:pt x="25781" y="27990"/>
                  </a:lnTo>
                  <a:lnTo>
                    <a:pt x="23622" y="24980"/>
                  </a:lnTo>
                  <a:lnTo>
                    <a:pt x="24638" y="24980"/>
                  </a:lnTo>
                  <a:lnTo>
                    <a:pt x="21971" y="17957"/>
                  </a:lnTo>
                  <a:lnTo>
                    <a:pt x="21971" y="17830"/>
                  </a:lnTo>
                  <a:lnTo>
                    <a:pt x="17018" y="5626"/>
                  </a:lnTo>
                  <a:lnTo>
                    <a:pt x="15748" y="2654"/>
                  </a:lnTo>
                  <a:lnTo>
                    <a:pt x="12954" y="609"/>
                  </a:lnTo>
                  <a:lnTo>
                    <a:pt x="6604" y="0"/>
                  </a:lnTo>
                  <a:close/>
                </a:path>
                <a:path w="27304" h="38100">
                  <a:moveTo>
                    <a:pt x="23622" y="24980"/>
                  </a:moveTo>
                  <a:lnTo>
                    <a:pt x="25781" y="27990"/>
                  </a:lnTo>
                  <a:lnTo>
                    <a:pt x="25057" y="26084"/>
                  </a:lnTo>
                  <a:lnTo>
                    <a:pt x="23622" y="24980"/>
                  </a:lnTo>
                  <a:close/>
                </a:path>
                <a:path w="27304" h="38100">
                  <a:moveTo>
                    <a:pt x="25057" y="26084"/>
                  </a:moveTo>
                  <a:lnTo>
                    <a:pt x="25781" y="27990"/>
                  </a:lnTo>
                  <a:lnTo>
                    <a:pt x="26629" y="27990"/>
                  </a:lnTo>
                  <a:lnTo>
                    <a:pt x="26035" y="26809"/>
                  </a:lnTo>
                  <a:lnTo>
                    <a:pt x="25057" y="26084"/>
                  </a:lnTo>
                  <a:close/>
                </a:path>
                <a:path w="27304" h="38100">
                  <a:moveTo>
                    <a:pt x="24638" y="24980"/>
                  </a:moveTo>
                  <a:lnTo>
                    <a:pt x="23622" y="24980"/>
                  </a:lnTo>
                  <a:lnTo>
                    <a:pt x="25057" y="26084"/>
                  </a:lnTo>
                  <a:lnTo>
                    <a:pt x="24638" y="24980"/>
                  </a:lnTo>
                  <a:close/>
                </a:path>
              </a:pathLst>
            </a:custGeom>
            <a:solidFill>
              <a:srgbClr val="5B2D9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4" name="object 44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49720" y="3204591"/>
            <a:ext cx="161476" cy="156210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656588" y="3431666"/>
            <a:ext cx="502538" cy="25018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296297" y="3374644"/>
            <a:ext cx="1077711" cy="37338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838818" y="2870326"/>
            <a:ext cx="188210" cy="280669"/>
          </a:xfrm>
          <a:prstGeom prst="rect">
            <a:avLst/>
          </a:prstGeom>
        </p:spPr>
      </p:pic>
      <p:grpSp>
        <p:nvGrpSpPr>
          <p:cNvPr id="48" name="object 48" descr=""/>
          <p:cNvGrpSpPr/>
          <p:nvPr/>
        </p:nvGrpSpPr>
        <p:grpSpPr>
          <a:xfrm>
            <a:off x="820737" y="880127"/>
            <a:ext cx="348615" cy="1838325"/>
            <a:chOff x="820737" y="880127"/>
            <a:chExt cx="348615" cy="1838325"/>
          </a:xfrm>
        </p:grpSpPr>
        <p:sp>
          <p:nvSpPr>
            <p:cNvPr id="49" name="object 49" descr=""/>
            <p:cNvSpPr/>
            <p:nvPr/>
          </p:nvSpPr>
          <p:spPr>
            <a:xfrm>
              <a:off x="1032598" y="889127"/>
              <a:ext cx="127635" cy="1798955"/>
            </a:xfrm>
            <a:custGeom>
              <a:avLst/>
              <a:gdLst/>
              <a:ahLst/>
              <a:cxnLst/>
              <a:rect l="l" t="t" r="r" b="b"/>
              <a:pathLst>
                <a:path w="127634" h="1798955">
                  <a:moveTo>
                    <a:pt x="106921" y="0"/>
                  </a:moveTo>
                  <a:lnTo>
                    <a:pt x="107276" y="0"/>
                  </a:lnTo>
                  <a:lnTo>
                    <a:pt x="107645" y="381"/>
                  </a:lnTo>
                  <a:lnTo>
                    <a:pt x="108356" y="381"/>
                  </a:lnTo>
                  <a:lnTo>
                    <a:pt x="108724" y="762"/>
                  </a:lnTo>
                  <a:lnTo>
                    <a:pt x="109080" y="762"/>
                  </a:lnTo>
                  <a:lnTo>
                    <a:pt x="109435" y="1143"/>
                  </a:lnTo>
                  <a:lnTo>
                    <a:pt x="109804" y="1524"/>
                  </a:lnTo>
                  <a:lnTo>
                    <a:pt x="110159" y="1905"/>
                  </a:lnTo>
                  <a:lnTo>
                    <a:pt x="110515" y="2159"/>
                  </a:lnTo>
                  <a:lnTo>
                    <a:pt x="110883" y="2539"/>
                  </a:lnTo>
                  <a:lnTo>
                    <a:pt x="111239" y="2921"/>
                  </a:lnTo>
                  <a:lnTo>
                    <a:pt x="111594" y="2921"/>
                  </a:lnTo>
                  <a:lnTo>
                    <a:pt x="111594" y="3301"/>
                  </a:lnTo>
                  <a:lnTo>
                    <a:pt x="111963" y="3683"/>
                  </a:lnTo>
                  <a:lnTo>
                    <a:pt x="112318" y="4063"/>
                  </a:lnTo>
                  <a:lnTo>
                    <a:pt x="112318" y="4318"/>
                  </a:lnTo>
                  <a:lnTo>
                    <a:pt x="112687" y="4699"/>
                  </a:lnTo>
                  <a:lnTo>
                    <a:pt x="112687" y="5461"/>
                  </a:lnTo>
                  <a:lnTo>
                    <a:pt x="113042" y="5842"/>
                  </a:lnTo>
                  <a:lnTo>
                    <a:pt x="113042" y="6223"/>
                  </a:lnTo>
                  <a:lnTo>
                    <a:pt x="113042" y="6476"/>
                  </a:lnTo>
                  <a:lnTo>
                    <a:pt x="113398" y="6858"/>
                  </a:lnTo>
                  <a:lnTo>
                    <a:pt x="113398" y="7238"/>
                  </a:lnTo>
                  <a:lnTo>
                    <a:pt x="113398" y="7620"/>
                  </a:lnTo>
                  <a:lnTo>
                    <a:pt x="113398" y="8382"/>
                  </a:lnTo>
                  <a:lnTo>
                    <a:pt x="113398" y="9398"/>
                  </a:lnTo>
                  <a:lnTo>
                    <a:pt x="115201" y="24130"/>
                  </a:lnTo>
                  <a:lnTo>
                    <a:pt x="115557" y="26288"/>
                  </a:lnTo>
                  <a:lnTo>
                    <a:pt x="116636" y="40767"/>
                  </a:lnTo>
                  <a:lnTo>
                    <a:pt x="122402" y="95758"/>
                  </a:lnTo>
                  <a:lnTo>
                    <a:pt x="125641" y="122047"/>
                  </a:lnTo>
                  <a:lnTo>
                    <a:pt x="127444" y="148336"/>
                  </a:lnTo>
                  <a:lnTo>
                    <a:pt x="127076" y="219710"/>
                  </a:lnTo>
                  <a:lnTo>
                    <a:pt x="125996" y="267208"/>
                  </a:lnTo>
                  <a:lnTo>
                    <a:pt x="125996" y="514858"/>
                  </a:lnTo>
                  <a:lnTo>
                    <a:pt x="125641" y="525272"/>
                  </a:lnTo>
                  <a:lnTo>
                    <a:pt x="124561" y="535686"/>
                  </a:lnTo>
                  <a:lnTo>
                    <a:pt x="120954" y="556640"/>
                  </a:lnTo>
                  <a:lnTo>
                    <a:pt x="119164" y="567817"/>
                  </a:lnTo>
                  <a:lnTo>
                    <a:pt x="116281" y="596519"/>
                  </a:lnTo>
                  <a:lnTo>
                    <a:pt x="115925" y="799211"/>
                  </a:lnTo>
                  <a:lnTo>
                    <a:pt x="116281" y="905510"/>
                  </a:lnTo>
                  <a:lnTo>
                    <a:pt x="115925" y="910463"/>
                  </a:lnTo>
                  <a:lnTo>
                    <a:pt x="115557" y="915162"/>
                  </a:lnTo>
                  <a:lnTo>
                    <a:pt x="114477" y="919861"/>
                  </a:lnTo>
                  <a:lnTo>
                    <a:pt x="113766" y="924940"/>
                  </a:lnTo>
                  <a:lnTo>
                    <a:pt x="112318" y="929639"/>
                  </a:lnTo>
                  <a:lnTo>
                    <a:pt x="110883" y="934212"/>
                  </a:lnTo>
                  <a:lnTo>
                    <a:pt x="106921" y="945007"/>
                  </a:lnTo>
                  <a:lnTo>
                    <a:pt x="104762" y="950087"/>
                  </a:lnTo>
                  <a:lnTo>
                    <a:pt x="102958" y="955548"/>
                  </a:lnTo>
                  <a:lnTo>
                    <a:pt x="101155" y="960882"/>
                  </a:lnTo>
                  <a:lnTo>
                    <a:pt x="99720" y="966343"/>
                  </a:lnTo>
                  <a:lnTo>
                    <a:pt x="97205" y="981456"/>
                  </a:lnTo>
                  <a:lnTo>
                    <a:pt x="97205" y="1058799"/>
                  </a:lnTo>
                  <a:lnTo>
                    <a:pt x="97205" y="1143381"/>
                  </a:lnTo>
                  <a:lnTo>
                    <a:pt x="88201" y="1193038"/>
                  </a:lnTo>
                  <a:lnTo>
                    <a:pt x="86398" y="1208913"/>
                  </a:lnTo>
                  <a:lnTo>
                    <a:pt x="83883" y="1224788"/>
                  </a:lnTo>
                  <a:lnTo>
                    <a:pt x="73799" y="1267587"/>
                  </a:lnTo>
                  <a:lnTo>
                    <a:pt x="69481" y="1283081"/>
                  </a:lnTo>
                  <a:lnTo>
                    <a:pt x="65874" y="1298575"/>
                  </a:lnTo>
                  <a:lnTo>
                    <a:pt x="59397" y="1343279"/>
                  </a:lnTo>
                  <a:lnTo>
                    <a:pt x="58318" y="1353693"/>
                  </a:lnTo>
                  <a:lnTo>
                    <a:pt x="56883" y="1363726"/>
                  </a:lnTo>
                  <a:lnTo>
                    <a:pt x="55079" y="1373759"/>
                  </a:lnTo>
                  <a:lnTo>
                    <a:pt x="52565" y="1383538"/>
                  </a:lnTo>
                  <a:lnTo>
                    <a:pt x="50037" y="1393571"/>
                  </a:lnTo>
                  <a:lnTo>
                    <a:pt x="46799" y="1403350"/>
                  </a:lnTo>
                  <a:lnTo>
                    <a:pt x="37084" y="1426337"/>
                  </a:lnTo>
                  <a:lnTo>
                    <a:pt x="34925" y="1432814"/>
                  </a:lnTo>
                  <a:lnTo>
                    <a:pt x="32765" y="1439672"/>
                  </a:lnTo>
                  <a:lnTo>
                    <a:pt x="30606" y="1446530"/>
                  </a:lnTo>
                  <a:lnTo>
                    <a:pt x="29159" y="1453769"/>
                  </a:lnTo>
                  <a:lnTo>
                    <a:pt x="27000" y="1470279"/>
                  </a:lnTo>
                  <a:lnTo>
                    <a:pt x="24485" y="1485773"/>
                  </a:lnTo>
                  <a:lnTo>
                    <a:pt x="20878" y="1517142"/>
                  </a:lnTo>
                  <a:lnTo>
                    <a:pt x="19799" y="1529334"/>
                  </a:lnTo>
                  <a:lnTo>
                    <a:pt x="15125" y="1557020"/>
                  </a:lnTo>
                  <a:lnTo>
                    <a:pt x="5765" y="1613916"/>
                  </a:lnTo>
                  <a:lnTo>
                    <a:pt x="2882" y="1630807"/>
                  </a:lnTo>
                  <a:lnTo>
                    <a:pt x="1079" y="1648079"/>
                  </a:lnTo>
                  <a:lnTo>
                    <a:pt x="0" y="1665478"/>
                  </a:lnTo>
                  <a:lnTo>
                    <a:pt x="1079" y="1714373"/>
                  </a:lnTo>
                  <a:lnTo>
                    <a:pt x="2159" y="1753235"/>
                  </a:lnTo>
                  <a:lnTo>
                    <a:pt x="2159" y="1791081"/>
                  </a:lnTo>
                  <a:lnTo>
                    <a:pt x="2159" y="1798955"/>
                  </a:lnTo>
                </a:path>
              </a:pathLst>
            </a:custGeom>
            <a:ln w="17999">
              <a:solidFill>
                <a:srgbClr val="00A0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50726" y="2608343"/>
              <a:ext cx="186122" cy="110074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20737" y="906526"/>
              <a:ext cx="168275" cy="158750"/>
            </a:xfrm>
            <a:prstGeom prst="rect">
              <a:avLst/>
            </a:prstGeom>
          </p:spPr>
        </p:pic>
      </p:grpSp>
      <p:pic>
        <p:nvPicPr>
          <p:cNvPr id="52" name="object 52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354451" y="2430526"/>
            <a:ext cx="168275" cy="158750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15937" y="763651"/>
            <a:ext cx="158750" cy="158750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058598" y="945007"/>
            <a:ext cx="1543240" cy="483742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699596" y="2965450"/>
            <a:ext cx="599217" cy="267462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515107" y="977391"/>
            <a:ext cx="151384" cy="94361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767329" y="859663"/>
            <a:ext cx="489433" cy="356870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452748" y="923416"/>
            <a:ext cx="428625" cy="228981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045330" y="910336"/>
            <a:ext cx="438785" cy="298450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632697" y="1087627"/>
            <a:ext cx="55964" cy="53086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787631" y="1070863"/>
            <a:ext cx="68433" cy="55372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941025" y="1073530"/>
            <a:ext cx="79512" cy="61975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129403" y="829436"/>
            <a:ext cx="543051" cy="38607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135723" y="838835"/>
            <a:ext cx="228508" cy="289813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974610" y="508254"/>
            <a:ext cx="215915" cy="85978"/>
          </a:xfrm>
          <a:prstGeom prst="rect">
            <a:avLst/>
          </a:prstGeom>
        </p:spPr>
      </p:pic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Andrew</a:t>
            </a:r>
            <a:r>
              <a:rPr dirty="0" spc="-60"/>
              <a:t> </a:t>
            </a:r>
            <a:r>
              <a:rPr dirty="0" spc="-25"/>
              <a:t>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 </a:t>
            </a:r>
            <a:r>
              <a:rPr dirty="0" sz="3950">
                <a:solidFill>
                  <a:srgbClr val="0070EA"/>
                </a:solidFill>
              </a:rPr>
              <a:t>with</a:t>
            </a:r>
            <a:r>
              <a:rPr dirty="0" sz="3950" spc="10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Multiple</a:t>
            </a:r>
            <a:r>
              <a:rPr dirty="0" sz="3950" spc="4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4213859" y="3140265"/>
            <a:ext cx="3345815" cy="1437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08685" marR="5080" indent="-896619">
              <a:lnSpc>
                <a:spcPct val="117300"/>
              </a:lnSpc>
              <a:spcBef>
                <a:spcPts val="90"/>
              </a:spcBef>
            </a:pPr>
            <a:r>
              <a:rPr dirty="0" sz="3950" spc="-10">
                <a:latin typeface="Verdana"/>
                <a:cs typeface="Verdana"/>
              </a:rPr>
              <a:t>Vectorization </a:t>
            </a:r>
            <a:r>
              <a:rPr dirty="0" sz="3950">
                <a:latin typeface="Verdana"/>
                <a:cs typeface="Verdana"/>
              </a:rPr>
              <a:t>Part</a:t>
            </a:r>
            <a:r>
              <a:rPr dirty="0" sz="3950" spc="65">
                <a:latin typeface="Verdana"/>
                <a:cs typeface="Verdana"/>
              </a:rPr>
              <a:t> </a:t>
            </a:r>
            <a:r>
              <a:rPr dirty="0" sz="3950" spc="-50">
                <a:latin typeface="Verdana"/>
                <a:cs typeface="Verdana"/>
              </a:rPr>
              <a:t>1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03844" y="4750117"/>
            <a:ext cx="100774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Verdana"/>
                <a:cs typeface="Verdana"/>
              </a:rPr>
              <a:t>Andrew</a:t>
            </a:r>
            <a:r>
              <a:rPr dirty="0" sz="14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6986" y="997838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30">
                <a:moveTo>
                  <a:pt x="91744" y="0"/>
                </a:moveTo>
                <a:lnTo>
                  <a:pt x="85090" y="7493"/>
                </a:lnTo>
                <a:lnTo>
                  <a:pt x="105181" y="25019"/>
                </a:lnTo>
                <a:lnTo>
                  <a:pt x="0" y="25019"/>
                </a:lnTo>
                <a:lnTo>
                  <a:pt x="0" y="36830"/>
                </a:lnTo>
                <a:lnTo>
                  <a:pt x="105181" y="36830"/>
                </a:lnTo>
                <a:lnTo>
                  <a:pt x="85090" y="54228"/>
                </a:lnTo>
                <a:lnTo>
                  <a:pt x="91744" y="61849"/>
                </a:lnTo>
                <a:lnTo>
                  <a:pt x="123266" y="34544"/>
                </a:lnTo>
                <a:lnTo>
                  <a:pt x="123266" y="27305"/>
                </a:lnTo>
                <a:lnTo>
                  <a:pt x="9174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4477" y="931799"/>
            <a:ext cx="40894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 spc="85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082673" y="100837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4" h="240030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22987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62825" y="100837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5" h="240030">
                <a:moveTo>
                  <a:pt x="55994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9870"/>
                </a:lnTo>
                <a:lnTo>
                  <a:pt x="0" y="240030"/>
                </a:lnTo>
                <a:lnTo>
                  <a:pt x="55994" y="240030"/>
                </a:lnTo>
                <a:lnTo>
                  <a:pt x="55994" y="229870"/>
                </a:lnTo>
                <a:lnTo>
                  <a:pt x="20840" y="229870"/>
                </a:lnTo>
                <a:lnTo>
                  <a:pt x="20840" y="10160"/>
                </a:lnTo>
                <a:lnTo>
                  <a:pt x="55994" y="10160"/>
                </a:lnTo>
                <a:lnTo>
                  <a:pt x="55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82637" y="893699"/>
            <a:ext cx="132143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34035" algn="l"/>
                <a:tab pos="1038860" algn="l"/>
              </a:tabLst>
            </a:pPr>
            <a:r>
              <a:rPr dirty="0" sz="20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 spc="-37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0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 spc="-37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 spc="-25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 spc="-37">
                <a:solidFill>
                  <a:srgbClr val="FF9300"/>
                </a:solidFill>
                <a:latin typeface="Cambria Math"/>
                <a:cs typeface="Cambria Math"/>
              </a:rPr>
              <a:t>3</a:t>
            </a:r>
            <a:endParaRPr baseline="-16666" sz="2250">
              <a:latin typeface="Cambria Math"/>
              <a:cs typeface="Cambria Math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980" y="735456"/>
            <a:ext cx="446913" cy="263143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5428741" y="713358"/>
            <a:ext cx="290195" cy="250190"/>
            <a:chOff x="5428741" y="713358"/>
            <a:chExt cx="290195" cy="250190"/>
          </a:xfrm>
        </p:grpSpPr>
        <p:sp>
          <p:nvSpPr>
            <p:cNvPr id="10" name="object 10" descr=""/>
            <p:cNvSpPr/>
            <p:nvPr/>
          </p:nvSpPr>
          <p:spPr>
            <a:xfrm>
              <a:off x="5428741" y="724788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5" h="238759">
                  <a:moveTo>
                    <a:pt x="214249" y="0"/>
                  </a:moveTo>
                  <a:lnTo>
                    <a:pt x="210820" y="9651"/>
                  </a:lnTo>
                  <a:lnTo>
                    <a:pt x="224609" y="15652"/>
                  </a:lnTo>
                  <a:lnTo>
                    <a:pt x="236458" y="23939"/>
                  </a:lnTo>
                  <a:lnTo>
                    <a:pt x="260548" y="62349"/>
                  </a:lnTo>
                  <a:lnTo>
                    <a:pt x="268478" y="117856"/>
                  </a:lnTo>
                  <a:lnTo>
                    <a:pt x="267594" y="138884"/>
                  </a:lnTo>
                  <a:lnTo>
                    <a:pt x="254254" y="190373"/>
                  </a:lnTo>
                  <a:lnTo>
                    <a:pt x="224750" y="222573"/>
                  </a:lnTo>
                  <a:lnTo>
                    <a:pt x="211200" y="228600"/>
                  </a:lnTo>
                  <a:lnTo>
                    <a:pt x="214249" y="238251"/>
                  </a:lnTo>
                  <a:lnTo>
                    <a:pt x="259701" y="211195"/>
                  </a:lnTo>
                  <a:lnTo>
                    <a:pt x="285257" y="161242"/>
                  </a:lnTo>
                  <a:lnTo>
                    <a:pt x="290195" y="119125"/>
                  </a:lnTo>
                  <a:lnTo>
                    <a:pt x="288958" y="97289"/>
                  </a:lnTo>
                  <a:lnTo>
                    <a:pt x="279104" y="58618"/>
                  </a:lnTo>
                  <a:lnTo>
                    <a:pt x="246618" y="15271"/>
                  </a:lnTo>
                  <a:lnTo>
                    <a:pt x="231487" y="6242"/>
                  </a:lnTo>
                  <a:lnTo>
                    <a:pt x="214249" y="0"/>
                  </a:lnTo>
                  <a:close/>
                </a:path>
                <a:path w="290195" h="238759">
                  <a:moveTo>
                    <a:pt x="75946" y="0"/>
                  </a:moveTo>
                  <a:lnTo>
                    <a:pt x="30565" y="27110"/>
                  </a:lnTo>
                  <a:lnTo>
                    <a:pt x="4937" y="77120"/>
                  </a:lnTo>
                  <a:lnTo>
                    <a:pt x="0" y="119125"/>
                  </a:lnTo>
                  <a:lnTo>
                    <a:pt x="1234" y="141035"/>
                  </a:lnTo>
                  <a:lnTo>
                    <a:pt x="11037" y="179758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4" y="228600"/>
                  </a:lnTo>
                  <a:lnTo>
                    <a:pt x="65444" y="222573"/>
                  </a:lnTo>
                  <a:lnTo>
                    <a:pt x="53752" y="214201"/>
                  </a:lnTo>
                  <a:lnTo>
                    <a:pt x="29700" y="175131"/>
                  </a:lnTo>
                  <a:lnTo>
                    <a:pt x="21717" y="117856"/>
                  </a:lnTo>
                  <a:lnTo>
                    <a:pt x="22600" y="97591"/>
                  </a:lnTo>
                  <a:lnTo>
                    <a:pt x="35941" y="47371"/>
                  </a:lnTo>
                  <a:lnTo>
                    <a:pt x="65659" y="15652"/>
                  </a:lnTo>
                  <a:lnTo>
                    <a:pt x="79375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510910" y="713358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821" y="0"/>
                  </a:moveTo>
                  <a:lnTo>
                    <a:pt x="85089" y="7492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5089" y="54228"/>
                  </a:lnTo>
                  <a:lnTo>
                    <a:pt x="91821" y="61721"/>
                  </a:lnTo>
                  <a:lnTo>
                    <a:pt x="123316" y="34543"/>
                  </a:lnTo>
                  <a:lnTo>
                    <a:pt x="123316" y="27177"/>
                  </a:lnTo>
                  <a:lnTo>
                    <a:pt x="91821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831" y="795654"/>
              <a:ext cx="118490" cy="120142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4838700" y="596773"/>
            <a:ext cx="3438525" cy="2232660"/>
            <a:chOff x="4838700" y="596773"/>
            <a:chExt cx="3438525" cy="2232660"/>
          </a:xfrm>
        </p:grpSpPr>
        <p:sp>
          <p:nvSpPr>
            <p:cNvPr id="14" name="object 14" descr=""/>
            <p:cNvSpPr/>
            <p:nvPr/>
          </p:nvSpPr>
          <p:spPr>
            <a:xfrm>
              <a:off x="5815457" y="596772"/>
              <a:ext cx="566420" cy="491490"/>
            </a:xfrm>
            <a:custGeom>
              <a:avLst/>
              <a:gdLst/>
              <a:ahLst/>
              <a:cxnLst/>
              <a:rect l="l" t="t" r="r" b="b"/>
              <a:pathLst>
                <a:path w="566420" h="491490">
                  <a:moveTo>
                    <a:pt x="154686" y="263271"/>
                  </a:moveTo>
                  <a:lnTo>
                    <a:pt x="0" y="263271"/>
                  </a:lnTo>
                  <a:lnTo>
                    <a:pt x="0" y="279908"/>
                  </a:lnTo>
                  <a:lnTo>
                    <a:pt x="154686" y="279908"/>
                  </a:lnTo>
                  <a:lnTo>
                    <a:pt x="154686" y="263271"/>
                  </a:lnTo>
                  <a:close/>
                </a:path>
                <a:path w="566420" h="491490">
                  <a:moveTo>
                    <a:pt x="154686" y="211074"/>
                  </a:moveTo>
                  <a:lnTo>
                    <a:pt x="0" y="211074"/>
                  </a:lnTo>
                  <a:lnTo>
                    <a:pt x="0" y="227838"/>
                  </a:lnTo>
                  <a:lnTo>
                    <a:pt x="154686" y="227838"/>
                  </a:lnTo>
                  <a:lnTo>
                    <a:pt x="154686" y="211074"/>
                  </a:lnTo>
                  <a:close/>
                </a:path>
                <a:path w="566420" h="491490">
                  <a:moveTo>
                    <a:pt x="566420" y="399034"/>
                  </a:moveTo>
                  <a:lnTo>
                    <a:pt x="547751" y="399034"/>
                  </a:lnTo>
                  <a:lnTo>
                    <a:pt x="544855" y="415086"/>
                  </a:lnTo>
                  <a:lnTo>
                    <a:pt x="541731" y="428015"/>
                  </a:lnTo>
                  <a:lnTo>
                    <a:pt x="538327" y="437807"/>
                  </a:lnTo>
                  <a:lnTo>
                    <a:pt x="534670" y="444500"/>
                  </a:lnTo>
                  <a:lnTo>
                    <a:pt x="529463" y="451231"/>
                  </a:lnTo>
                  <a:lnTo>
                    <a:pt x="522097" y="454660"/>
                  </a:lnTo>
                  <a:lnTo>
                    <a:pt x="294640" y="454660"/>
                  </a:lnTo>
                  <a:lnTo>
                    <a:pt x="456438" y="235077"/>
                  </a:lnTo>
                  <a:lnTo>
                    <a:pt x="456438" y="219964"/>
                  </a:lnTo>
                  <a:lnTo>
                    <a:pt x="306578" y="16510"/>
                  </a:lnTo>
                  <a:lnTo>
                    <a:pt x="504698" y="16510"/>
                  </a:lnTo>
                  <a:lnTo>
                    <a:pt x="535381" y="40513"/>
                  </a:lnTo>
                  <a:lnTo>
                    <a:pt x="543052" y="74422"/>
                  </a:lnTo>
                  <a:lnTo>
                    <a:pt x="559562" y="74422"/>
                  </a:lnTo>
                  <a:lnTo>
                    <a:pt x="559562" y="0"/>
                  </a:lnTo>
                  <a:lnTo>
                    <a:pt x="256413" y="0"/>
                  </a:lnTo>
                  <a:lnTo>
                    <a:pt x="256413" y="11938"/>
                  </a:lnTo>
                  <a:lnTo>
                    <a:pt x="427101" y="240157"/>
                  </a:lnTo>
                  <a:lnTo>
                    <a:pt x="251206" y="478536"/>
                  </a:lnTo>
                  <a:lnTo>
                    <a:pt x="251206" y="490982"/>
                  </a:lnTo>
                  <a:lnTo>
                    <a:pt x="559943" y="490982"/>
                  </a:lnTo>
                  <a:lnTo>
                    <a:pt x="566420" y="39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5774" y="1108075"/>
              <a:ext cx="80263" cy="16865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174359" y="1157858"/>
              <a:ext cx="107314" cy="55244"/>
            </a:xfrm>
            <a:custGeom>
              <a:avLst/>
              <a:gdLst/>
              <a:ahLst/>
              <a:cxnLst/>
              <a:rect l="l" t="t" r="r" b="b"/>
              <a:pathLst>
                <a:path w="107314" h="55244">
                  <a:moveTo>
                    <a:pt x="107188" y="40513"/>
                  </a:moveTo>
                  <a:lnTo>
                    <a:pt x="0" y="40513"/>
                  </a:lnTo>
                  <a:lnTo>
                    <a:pt x="0" y="54737"/>
                  </a:lnTo>
                  <a:lnTo>
                    <a:pt x="107188" y="54737"/>
                  </a:lnTo>
                  <a:lnTo>
                    <a:pt x="107188" y="40513"/>
                  </a:lnTo>
                  <a:close/>
                </a:path>
                <a:path w="107314" h="55244">
                  <a:moveTo>
                    <a:pt x="107188" y="0"/>
                  </a:moveTo>
                  <a:lnTo>
                    <a:pt x="0" y="0"/>
                  </a:lnTo>
                  <a:lnTo>
                    <a:pt x="0" y="14224"/>
                  </a:lnTo>
                  <a:lnTo>
                    <a:pt x="107188" y="14224"/>
                  </a:lnTo>
                  <a:lnTo>
                    <a:pt x="107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8503" y="1119759"/>
              <a:ext cx="78867" cy="11988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838700" y="1628775"/>
              <a:ext cx="3438525" cy="1200150"/>
            </a:xfrm>
            <a:custGeom>
              <a:avLst/>
              <a:gdLst/>
              <a:ahLst/>
              <a:cxnLst/>
              <a:rect l="l" t="t" r="r" b="b"/>
              <a:pathLst>
                <a:path w="3438525" h="1200150">
                  <a:moveTo>
                    <a:pt x="3438525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3438525" y="1200150"/>
                  </a:lnTo>
                  <a:lnTo>
                    <a:pt x="3438525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1346" y="795655"/>
              <a:ext cx="237617" cy="2143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4870" y="793623"/>
              <a:ext cx="183642" cy="21640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987032" y="761999"/>
              <a:ext cx="154940" cy="161290"/>
            </a:xfrm>
            <a:custGeom>
              <a:avLst/>
              <a:gdLst/>
              <a:ahLst/>
              <a:cxnLst/>
              <a:rect l="l" t="t" r="r" b="b"/>
              <a:pathLst>
                <a:path w="154940" h="161290">
                  <a:moveTo>
                    <a:pt x="154686" y="72390"/>
                  </a:moveTo>
                  <a:lnTo>
                    <a:pt x="86233" y="72390"/>
                  </a:lnTo>
                  <a:lnTo>
                    <a:pt x="86233" y="0"/>
                  </a:lnTo>
                  <a:lnTo>
                    <a:pt x="68326" y="0"/>
                  </a:lnTo>
                  <a:lnTo>
                    <a:pt x="68326" y="72390"/>
                  </a:lnTo>
                  <a:lnTo>
                    <a:pt x="0" y="72390"/>
                  </a:lnTo>
                  <a:lnTo>
                    <a:pt x="0" y="88900"/>
                  </a:lnTo>
                  <a:lnTo>
                    <a:pt x="68326" y="88900"/>
                  </a:lnTo>
                  <a:lnTo>
                    <a:pt x="68326" y="161290"/>
                  </a:lnTo>
                  <a:lnTo>
                    <a:pt x="86233" y="161290"/>
                  </a:lnTo>
                  <a:lnTo>
                    <a:pt x="86233" y="88900"/>
                  </a:lnTo>
                  <a:lnTo>
                    <a:pt x="154686" y="88900"/>
                  </a:lnTo>
                  <a:lnTo>
                    <a:pt x="154686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71946" y="430276"/>
            <a:ext cx="116458" cy="9664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27443" y="736219"/>
            <a:ext cx="113918" cy="181609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5082159" y="3485641"/>
            <a:ext cx="165735" cy="46355"/>
          </a:xfrm>
          <a:custGeom>
            <a:avLst/>
            <a:gdLst/>
            <a:ahLst/>
            <a:cxnLst/>
            <a:rect l="l" t="t" r="r" b="b"/>
            <a:pathLst>
              <a:path w="165735" h="46354">
                <a:moveTo>
                  <a:pt x="142112" y="0"/>
                </a:moveTo>
                <a:lnTo>
                  <a:pt x="137160" y="5587"/>
                </a:lnTo>
                <a:lnTo>
                  <a:pt x="152018" y="18541"/>
                </a:lnTo>
                <a:lnTo>
                  <a:pt x="0" y="18541"/>
                </a:lnTo>
                <a:lnTo>
                  <a:pt x="0" y="27304"/>
                </a:lnTo>
                <a:lnTo>
                  <a:pt x="152018" y="27304"/>
                </a:lnTo>
                <a:lnTo>
                  <a:pt x="137160" y="40258"/>
                </a:lnTo>
                <a:lnTo>
                  <a:pt x="142112" y="45846"/>
                </a:lnTo>
                <a:lnTo>
                  <a:pt x="165353" y="25653"/>
                </a:lnTo>
                <a:lnTo>
                  <a:pt x="165353" y="20192"/>
                </a:lnTo>
                <a:lnTo>
                  <a:pt x="142112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906390" y="3381692"/>
            <a:ext cx="53403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12500" sz="3000" spc="44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500" spc="30">
                <a:solidFill>
                  <a:srgbClr val="0096FF"/>
                </a:solidFill>
                <a:latin typeface="Cambria Math"/>
                <a:cs typeface="Cambria Math"/>
              </a:rPr>
              <a:t>w,𝑏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438140" y="3385565"/>
            <a:ext cx="290195" cy="250190"/>
            <a:chOff x="5438140" y="3385565"/>
            <a:chExt cx="290195" cy="250190"/>
          </a:xfrm>
        </p:grpSpPr>
        <p:sp>
          <p:nvSpPr>
            <p:cNvPr id="27" name="object 27" descr=""/>
            <p:cNvSpPr/>
            <p:nvPr/>
          </p:nvSpPr>
          <p:spPr>
            <a:xfrm>
              <a:off x="5438140" y="3396995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5" h="238760">
                  <a:moveTo>
                    <a:pt x="214122" y="0"/>
                  </a:moveTo>
                  <a:lnTo>
                    <a:pt x="210820" y="9651"/>
                  </a:lnTo>
                  <a:lnTo>
                    <a:pt x="224609" y="15652"/>
                  </a:lnTo>
                  <a:lnTo>
                    <a:pt x="236458" y="23939"/>
                  </a:lnTo>
                  <a:lnTo>
                    <a:pt x="260548" y="62351"/>
                  </a:lnTo>
                  <a:lnTo>
                    <a:pt x="268477" y="117982"/>
                  </a:lnTo>
                  <a:lnTo>
                    <a:pt x="267577" y="138955"/>
                  </a:lnTo>
                  <a:lnTo>
                    <a:pt x="254254" y="190372"/>
                  </a:lnTo>
                  <a:lnTo>
                    <a:pt x="224750" y="222573"/>
                  </a:lnTo>
                  <a:lnTo>
                    <a:pt x="211200" y="228599"/>
                  </a:lnTo>
                  <a:lnTo>
                    <a:pt x="214122" y="238251"/>
                  </a:lnTo>
                  <a:lnTo>
                    <a:pt x="259645" y="211195"/>
                  </a:lnTo>
                  <a:lnTo>
                    <a:pt x="285257" y="161258"/>
                  </a:lnTo>
                  <a:lnTo>
                    <a:pt x="290195" y="119252"/>
                  </a:lnTo>
                  <a:lnTo>
                    <a:pt x="288958" y="97397"/>
                  </a:lnTo>
                  <a:lnTo>
                    <a:pt x="279104" y="58638"/>
                  </a:lnTo>
                  <a:lnTo>
                    <a:pt x="246602" y="15319"/>
                  </a:lnTo>
                  <a:lnTo>
                    <a:pt x="231433" y="6260"/>
                  </a:lnTo>
                  <a:lnTo>
                    <a:pt x="214122" y="0"/>
                  </a:lnTo>
                  <a:close/>
                </a:path>
                <a:path w="290195" h="238760">
                  <a:moveTo>
                    <a:pt x="75946" y="0"/>
                  </a:moveTo>
                  <a:lnTo>
                    <a:pt x="30565" y="27164"/>
                  </a:lnTo>
                  <a:lnTo>
                    <a:pt x="4937" y="77184"/>
                  </a:lnTo>
                  <a:lnTo>
                    <a:pt x="0" y="119252"/>
                  </a:lnTo>
                  <a:lnTo>
                    <a:pt x="1216" y="141089"/>
                  </a:lnTo>
                  <a:lnTo>
                    <a:pt x="10983" y="179760"/>
                  </a:lnTo>
                  <a:lnTo>
                    <a:pt x="43465" y="222996"/>
                  </a:lnTo>
                  <a:lnTo>
                    <a:pt x="75946" y="238251"/>
                  </a:lnTo>
                  <a:lnTo>
                    <a:pt x="78994" y="228599"/>
                  </a:lnTo>
                  <a:lnTo>
                    <a:pt x="65442" y="222573"/>
                  </a:lnTo>
                  <a:lnTo>
                    <a:pt x="53736" y="214201"/>
                  </a:lnTo>
                  <a:lnTo>
                    <a:pt x="29646" y="175186"/>
                  </a:lnTo>
                  <a:lnTo>
                    <a:pt x="21717" y="117982"/>
                  </a:lnTo>
                  <a:lnTo>
                    <a:pt x="22598" y="97645"/>
                  </a:lnTo>
                  <a:lnTo>
                    <a:pt x="35813" y="47370"/>
                  </a:lnTo>
                  <a:lnTo>
                    <a:pt x="65657" y="15652"/>
                  </a:lnTo>
                  <a:lnTo>
                    <a:pt x="79375" y="9651"/>
                  </a:lnTo>
                  <a:lnTo>
                    <a:pt x="7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520309" y="3385565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693" y="0"/>
                  </a:moveTo>
                  <a:lnTo>
                    <a:pt x="85089" y="7492"/>
                  </a:lnTo>
                  <a:lnTo>
                    <a:pt x="105155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55" y="36829"/>
                  </a:lnTo>
                  <a:lnTo>
                    <a:pt x="85089" y="54228"/>
                  </a:lnTo>
                  <a:lnTo>
                    <a:pt x="91693" y="61848"/>
                  </a:lnTo>
                  <a:lnTo>
                    <a:pt x="123316" y="34543"/>
                  </a:lnTo>
                  <a:lnTo>
                    <a:pt x="123316" y="27304"/>
                  </a:lnTo>
                  <a:lnTo>
                    <a:pt x="91693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6072759" y="3385565"/>
            <a:ext cx="200025" cy="62230"/>
          </a:xfrm>
          <a:custGeom>
            <a:avLst/>
            <a:gdLst/>
            <a:ahLst/>
            <a:cxnLst/>
            <a:rect l="l" t="t" r="r" b="b"/>
            <a:pathLst>
              <a:path w="200025" h="62229">
                <a:moveTo>
                  <a:pt x="167893" y="0"/>
                </a:moveTo>
                <a:lnTo>
                  <a:pt x="161289" y="7492"/>
                </a:lnTo>
                <a:lnTo>
                  <a:pt x="181355" y="25018"/>
                </a:lnTo>
                <a:lnTo>
                  <a:pt x="0" y="25018"/>
                </a:lnTo>
                <a:lnTo>
                  <a:pt x="0" y="36829"/>
                </a:lnTo>
                <a:lnTo>
                  <a:pt x="181355" y="36829"/>
                </a:lnTo>
                <a:lnTo>
                  <a:pt x="161289" y="54228"/>
                </a:lnTo>
                <a:lnTo>
                  <a:pt x="167893" y="61848"/>
                </a:lnTo>
                <a:lnTo>
                  <a:pt x="199516" y="34543"/>
                </a:lnTo>
                <a:lnTo>
                  <a:pt x="199516" y="27304"/>
                </a:lnTo>
                <a:lnTo>
                  <a:pt x="16789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453759" y="3385565"/>
            <a:ext cx="123825" cy="62230"/>
          </a:xfrm>
          <a:custGeom>
            <a:avLst/>
            <a:gdLst/>
            <a:ahLst/>
            <a:cxnLst/>
            <a:rect l="l" t="t" r="r" b="b"/>
            <a:pathLst>
              <a:path w="123825" h="62229">
                <a:moveTo>
                  <a:pt x="91693" y="0"/>
                </a:moveTo>
                <a:lnTo>
                  <a:pt x="85089" y="7492"/>
                </a:lnTo>
                <a:lnTo>
                  <a:pt x="105156" y="25018"/>
                </a:lnTo>
                <a:lnTo>
                  <a:pt x="0" y="25018"/>
                </a:lnTo>
                <a:lnTo>
                  <a:pt x="0" y="36829"/>
                </a:lnTo>
                <a:lnTo>
                  <a:pt x="105156" y="36829"/>
                </a:lnTo>
                <a:lnTo>
                  <a:pt x="85089" y="54228"/>
                </a:lnTo>
                <a:lnTo>
                  <a:pt x="91693" y="61848"/>
                </a:lnTo>
                <a:lnTo>
                  <a:pt x="123316" y="34543"/>
                </a:lnTo>
                <a:lnTo>
                  <a:pt x="123316" y="27304"/>
                </a:lnTo>
                <a:lnTo>
                  <a:pt x="91693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5513451" y="3324542"/>
            <a:ext cx="151828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8450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6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 spc="70">
                <a:latin typeface="Cambria Math"/>
                <a:cs typeface="Cambria Math"/>
              </a:rPr>
              <a:t>∙</a:t>
            </a:r>
            <a:r>
              <a:rPr dirty="0" sz="2000" spc="4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 spc="10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70">
                <a:latin typeface="Cambria Math"/>
                <a:cs typeface="Cambria Math"/>
              </a:rPr>
              <a:t> </a:t>
            </a:r>
            <a:r>
              <a:rPr dirty="0" sz="2000" spc="-5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838700" y="1628775"/>
            <a:ext cx="3438525" cy="12001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45"/>
              </a:spcBef>
            </a:pP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60" b="1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latin typeface="Courier New"/>
                <a:cs typeface="Courier New"/>
              </a:rPr>
              <a:t>for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j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range(</a:t>
            </a:r>
            <a:r>
              <a:rPr dirty="0" sz="1800" spc="-10" b="1">
                <a:solidFill>
                  <a:srgbClr val="FF40FF"/>
                </a:solidFill>
                <a:latin typeface="Courier New"/>
                <a:cs typeface="Courier New"/>
              </a:rPr>
              <a:t>0</a:t>
            </a:r>
            <a:r>
              <a:rPr dirty="0" sz="1800" spc="-10" b="1">
                <a:latin typeface="Courier New"/>
                <a:cs typeface="Courier New"/>
              </a:rPr>
              <a:t>,n):</a:t>
            </a:r>
            <a:endParaRPr sz="18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w[j]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x[j]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891404" y="2919412"/>
            <a:ext cx="169608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848225" y="3857625"/>
            <a:ext cx="2781300" cy="371475"/>
          </a:xfrm>
          <a:prstGeom prst="rect">
            <a:avLst/>
          </a:prstGeom>
          <a:solidFill>
            <a:srgbClr val="DEDEDE"/>
          </a:solidFill>
        </p:spPr>
        <p:txBody>
          <a:bodyPr wrap="square" lIns="0" tIns="2413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90"/>
              </a:spcBef>
            </a:pPr>
            <a:r>
              <a:rPr dirty="0" sz="1800" b="1">
                <a:latin typeface="Courier New"/>
                <a:cs typeface="Courier New"/>
              </a:rPr>
              <a:t>f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np.dot(w,x)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76986" y="428751"/>
            <a:ext cx="200025" cy="62230"/>
          </a:xfrm>
          <a:custGeom>
            <a:avLst/>
            <a:gdLst/>
            <a:ahLst/>
            <a:cxnLst/>
            <a:rect l="l" t="t" r="r" b="b"/>
            <a:pathLst>
              <a:path w="200025" h="62229">
                <a:moveTo>
                  <a:pt x="167944" y="0"/>
                </a:moveTo>
                <a:lnTo>
                  <a:pt x="161290" y="7493"/>
                </a:lnTo>
                <a:lnTo>
                  <a:pt x="181381" y="25019"/>
                </a:lnTo>
                <a:lnTo>
                  <a:pt x="0" y="25019"/>
                </a:lnTo>
                <a:lnTo>
                  <a:pt x="0" y="36830"/>
                </a:lnTo>
                <a:lnTo>
                  <a:pt x="181381" y="36830"/>
                </a:lnTo>
                <a:lnTo>
                  <a:pt x="161290" y="54228"/>
                </a:lnTo>
                <a:lnTo>
                  <a:pt x="167944" y="61722"/>
                </a:lnTo>
                <a:lnTo>
                  <a:pt x="199466" y="34544"/>
                </a:lnTo>
                <a:lnTo>
                  <a:pt x="199466" y="27305"/>
                </a:lnTo>
                <a:lnTo>
                  <a:pt x="167944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264477" y="362267"/>
            <a:ext cx="48514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w</a:t>
            </a:r>
            <a:r>
              <a:rPr dirty="0" sz="2000" spc="10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 spc="-5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2292223" y="43941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4" h="240029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35052" y="10160"/>
                </a:lnTo>
                <a:lnTo>
                  <a:pt x="35052" y="22987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829500" y="439419"/>
            <a:ext cx="56515" cy="240029"/>
          </a:xfrm>
          <a:custGeom>
            <a:avLst/>
            <a:gdLst/>
            <a:ahLst/>
            <a:cxnLst/>
            <a:rect l="l" t="t" r="r" b="b"/>
            <a:pathLst>
              <a:path w="56515" h="240029">
                <a:moveTo>
                  <a:pt x="5600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9870"/>
                </a:lnTo>
                <a:lnTo>
                  <a:pt x="0" y="240030"/>
                </a:lnTo>
                <a:lnTo>
                  <a:pt x="56007" y="240030"/>
                </a:lnTo>
                <a:lnTo>
                  <a:pt x="56007" y="229870"/>
                </a:lnTo>
                <a:lnTo>
                  <a:pt x="20840" y="229870"/>
                </a:lnTo>
                <a:lnTo>
                  <a:pt x="20840" y="10160"/>
                </a:lnTo>
                <a:lnTo>
                  <a:pt x="56007" y="10160"/>
                </a:lnTo>
                <a:lnTo>
                  <a:pt x="5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833437" y="323468"/>
            <a:ext cx="149288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606425" algn="l"/>
                <a:tab pos="1160145" algn="l"/>
              </a:tabLst>
            </a:pP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	</a:t>
            </a:r>
            <a:r>
              <a:rPr dirty="0" sz="2000" spc="-25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37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endParaRPr baseline="-16666" sz="2250">
              <a:latin typeface="Cambria Math"/>
              <a:cs typeface="Cambria Math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64477" y="653732"/>
            <a:ext cx="178625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r>
              <a:rPr dirty="0" sz="2000" spc="26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364502" y="3382517"/>
            <a:ext cx="165735" cy="45720"/>
          </a:xfrm>
          <a:custGeom>
            <a:avLst/>
            <a:gdLst/>
            <a:ahLst/>
            <a:cxnLst/>
            <a:rect l="l" t="t" r="r" b="b"/>
            <a:pathLst>
              <a:path w="165734" h="45720">
                <a:moveTo>
                  <a:pt x="142036" y="0"/>
                </a:moveTo>
                <a:lnTo>
                  <a:pt x="137109" y="5587"/>
                </a:lnTo>
                <a:lnTo>
                  <a:pt x="151980" y="18541"/>
                </a:lnTo>
                <a:lnTo>
                  <a:pt x="0" y="18541"/>
                </a:lnTo>
                <a:lnTo>
                  <a:pt x="0" y="27304"/>
                </a:lnTo>
                <a:lnTo>
                  <a:pt x="151980" y="27304"/>
                </a:lnTo>
                <a:lnTo>
                  <a:pt x="137109" y="40258"/>
                </a:lnTo>
                <a:lnTo>
                  <a:pt x="142036" y="45719"/>
                </a:lnTo>
                <a:lnTo>
                  <a:pt x="165379" y="25653"/>
                </a:lnTo>
                <a:lnTo>
                  <a:pt x="165379" y="20192"/>
                </a:lnTo>
                <a:lnTo>
                  <a:pt x="142036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83832" y="3278123"/>
            <a:ext cx="53403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2500" sz="3000" spc="44">
                <a:solidFill>
                  <a:srgbClr val="0096FF"/>
                </a:solidFill>
                <a:latin typeface="Cambria Math"/>
                <a:cs typeface="Cambria Math"/>
              </a:rPr>
              <a:t>𝑓</a:t>
            </a:r>
            <a:r>
              <a:rPr dirty="0" sz="1500" spc="30">
                <a:solidFill>
                  <a:srgbClr val="0096FF"/>
                </a:solidFill>
                <a:latin typeface="Cambria Math"/>
                <a:cs typeface="Cambria Math"/>
              </a:rPr>
              <a:t>w,𝑏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20470" y="3282441"/>
            <a:ext cx="290195" cy="250190"/>
            <a:chOff x="720470" y="3282441"/>
            <a:chExt cx="290195" cy="250190"/>
          </a:xfrm>
        </p:grpSpPr>
        <p:sp>
          <p:nvSpPr>
            <p:cNvPr id="44" name="object 44" descr=""/>
            <p:cNvSpPr/>
            <p:nvPr/>
          </p:nvSpPr>
          <p:spPr>
            <a:xfrm>
              <a:off x="720470" y="3293871"/>
              <a:ext cx="290195" cy="238760"/>
            </a:xfrm>
            <a:custGeom>
              <a:avLst/>
              <a:gdLst/>
              <a:ahLst/>
              <a:cxnLst/>
              <a:rect l="l" t="t" r="r" b="b"/>
              <a:pathLst>
                <a:path w="290194" h="238760">
                  <a:moveTo>
                    <a:pt x="214160" y="0"/>
                  </a:moveTo>
                  <a:lnTo>
                    <a:pt x="210769" y="9651"/>
                  </a:lnTo>
                  <a:lnTo>
                    <a:pt x="224558" y="15652"/>
                  </a:lnTo>
                  <a:lnTo>
                    <a:pt x="236418" y="23939"/>
                  </a:lnTo>
                  <a:lnTo>
                    <a:pt x="260501" y="62349"/>
                  </a:lnTo>
                  <a:lnTo>
                    <a:pt x="268414" y="117855"/>
                  </a:lnTo>
                  <a:lnTo>
                    <a:pt x="267531" y="138884"/>
                  </a:lnTo>
                  <a:lnTo>
                    <a:pt x="254279" y="190372"/>
                  </a:lnTo>
                  <a:lnTo>
                    <a:pt x="224725" y="222573"/>
                  </a:lnTo>
                  <a:lnTo>
                    <a:pt x="211150" y="228599"/>
                  </a:lnTo>
                  <a:lnTo>
                    <a:pt x="214160" y="238251"/>
                  </a:lnTo>
                  <a:lnTo>
                    <a:pt x="259680" y="211195"/>
                  </a:lnTo>
                  <a:lnTo>
                    <a:pt x="285235" y="161242"/>
                  </a:lnTo>
                  <a:lnTo>
                    <a:pt x="290131" y="119125"/>
                  </a:lnTo>
                  <a:lnTo>
                    <a:pt x="288904" y="97289"/>
                  </a:lnTo>
                  <a:lnTo>
                    <a:pt x="279083" y="58618"/>
                  </a:lnTo>
                  <a:lnTo>
                    <a:pt x="246575" y="15271"/>
                  </a:lnTo>
                  <a:lnTo>
                    <a:pt x="231431" y="6242"/>
                  </a:lnTo>
                  <a:lnTo>
                    <a:pt x="214160" y="0"/>
                  </a:lnTo>
                  <a:close/>
                </a:path>
                <a:path w="290194" h="238760">
                  <a:moveTo>
                    <a:pt x="75971" y="0"/>
                  </a:moveTo>
                  <a:lnTo>
                    <a:pt x="30546" y="27110"/>
                  </a:lnTo>
                  <a:lnTo>
                    <a:pt x="4914" y="77120"/>
                  </a:lnTo>
                  <a:lnTo>
                    <a:pt x="0" y="119125"/>
                  </a:lnTo>
                  <a:lnTo>
                    <a:pt x="1225" y="141035"/>
                  </a:lnTo>
                  <a:lnTo>
                    <a:pt x="11026" y="179758"/>
                  </a:lnTo>
                  <a:lnTo>
                    <a:pt x="43483" y="222996"/>
                  </a:lnTo>
                  <a:lnTo>
                    <a:pt x="75971" y="238251"/>
                  </a:lnTo>
                  <a:lnTo>
                    <a:pt x="78994" y="228599"/>
                  </a:lnTo>
                  <a:lnTo>
                    <a:pt x="65418" y="222573"/>
                  </a:lnTo>
                  <a:lnTo>
                    <a:pt x="53703" y="214201"/>
                  </a:lnTo>
                  <a:lnTo>
                    <a:pt x="29675" y="175131"/>
                  </a:lnTo>
                  <a:lnTo>
                    <a:pt x="21729" y="117855"/>
                  </a:lnTo>
                  <a:lnTo>
                    <a:pt x="22612" y="97591"/>
                  </a:lnTo>
                  <a:lnTo>
                    <a:pt x="35852" y="47370"/>
                  </a:lnTo>
                  <a:lnTo>
                    <a:pt x="65627" y="15652"/>
                  </a:lnTo>
                  <a:lnTo>
                    <a:pt x="79362" y="9651"/>
                  </a:lnTo>
                  <a:lnTo>
                    <a:pt x="7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02652" y="3282441"/>
              <a:ext cx="123825" cy="62230"/>
            </a:xfrm>
            <a:custGeom>
              <a:avLst/>
              <a:gdLst/>
              <a:ahLst/>
              <a:cxnLst/>
              <a:rect l="l" t="t" r="r" b="b"/>
              <a:pathLst>
                <a:path w="123825" h="62229">
                  <a:moveTo>
                    <a:pt x="91732" y="0"/>
                  </a:moveTo>
                  <a:lnTo>
                    <a:pt x="85077" y="7492"/>
                  </a:lnTo>
                  <a:lnTo>
                    <a:pt x="105168" y="25018"/>
                  </a:lnTo>
                  <a:lnTo>
                    <a:pt x="0" y="25018"/>
                  </a:lnTo>
                  <a:lnTo>
                    <a:pt x="0" y="36829"/>
                  </a:lnTo>
                  <a:lnTo>
                    <a:pt x="105168" y="36829"/>
                  </a:lnTo>
                  <a:lnTo>
                    <a:pt x="85077" y="54228"/>
                  </a:lnTo>
                  <a:lnTo>
                    <a:pt x="91732" y="61721"/>
                  </a:lnTo>
                  <a:lnTo>
                    <a:pt x="123253" y="34543"/>
                  </a:lnTo>
                  <a:lnTo>
                    <a:pt x="123253" y="27177"/>
                  </a:lnTo>
                  <a:lnTo>
                    <a:pt x="91732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765492" y="3220719"/>
            <a:ext cx="332676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3850" algn="l"/>
              </a:tabLst>
            </a:pPr>
            <a:r>
              <a:rPr dirty="0" sz="2000" spc="-50">
                <a:solidFill>
                  <a:srgbClr val="FF9300"/>
                </a:solidFill>
                <a:latin typeface="Cambria Math"/>
                <a:cs typeface="Cambria Math"/>
              </a:rPr>
              <a:t>x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	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30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dirty="0" baseline="-16666" sz="2250" spc="33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>
                <a:solidFill>
                  <a:srgbClr val="0096FF"/>
                </a:solidFill>
                <a:latin typeface="Cambria Math"/>
                <a:cs typeface="Cambria Math"/>
              </a:rPr>
              <a:t>2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2</a:t>
            </a:r>
            <a:r>
              <a:rPr dirty="0" baseline="-16666" sz="2250" spc="21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60">
                <a:solidFill>
                  <a:srgbClr val="0096FF"/>
                </a:solidFill>
                <a:latin typeface="Cambria Math"/>
                <a:cs typeface="Cambria Math"/>
              </a:rPr>
              <a:t>𝑤</a:t>
            </a:r>
            <a:r>
              <a:rPr dirty="0" baseline="-16666" sz="2250" spc="-89">
                <a:solidFill>
                  <a:srgbClr val="0096FF"/>
                </a:solidFill>
                <a:latin typeface="Cambria Math"/>
                <a:cs typeface="Cambria Math"/>
              </a:rPr>
              <a:t>3</a:t>
            </a:r>
            <a:r>
              <a:rPr dirty="0" baseline="-16666" sz="2250" spc="-225">
                <a:solidFill>
                  <a:srgbClr val="0096FF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solidFill>
                  <a:srgbClr val="FF9300"/>
                </a:solidFill>
                <a:latin typeface="Cambria Math"/>
                <a:cs typeface="Cambria Math"/>
              </a:rPr>
              <a:t>𝑥</a:t>
            </a:r>
            <a:r>
              <a:rPr dirty="0" baseline="-16666" sz="2250">
                <a:solidFill>
                  <a:srgbClr val="FF9300"/>
                </a:solidFill>
                <a:latin typeface="Cambria Math"/>
                <a:cs typeface="Cambria Math"/>
              </a:rPr>
              <a:t>3</a:t>
            </a:r>
            <a:r>
              <a:rPr dirty="0" baseline="-16666" sz="2250" spc="217">
                <a:solidFill>
                  <a:srgbClr val="FF9300"/>
                </a:solidFill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60">
                <a:solidFill>
                  <a:srgbClr val="0096FF"/>
                </a:solidFill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171450" y="1676400"/>
            <a:ext cx="4010025" cy="923925"/>
          </a:xfrm>
          <a:custGeom>
            <a:avLst/>
            <a:gdLst/>
            <a:ahLst/>
            <a:cxnLst/>
            <a:rect l="l" t="t" r="r" b="b"/>
            <a:pathLst>
              <a:path w="4010025" h="923925">
                <a:moveTo>
                  <a:pt x="4010025" y="0"/>
                </a:moveTo>
                <a:lnTo>
                  <a:pt x="0" y="0"/>
                </a:lnTo>
                <a:lnTo>
                  <a:pt x="0" y="923925"/>
                </a:lnTo>
                <a:lnTo>
                  <a:pt x="4010025" y="923925"/>
                </a:lnTo>
                <a:lnTo>
                  <a:pt x="401002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171450" y="1676400"/>
            <a:ext cx="4010025" cy="9239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95250" marR="92075">
              <a:lnSpc>
                <a:spcPct val="101000"/>
              </a:lnSpc>
              <a:spcBef>
                <a:spcPts val="120"/>
              </a:spcBef>
            </a:pPr>
            <a:r>
              <a:rPr dirty="0" sz="1800" b="1">
                <a:latin typeface="Courier New"/>
                <a:cs typeface="Courier New"/>
              </a:rPr>
              <a:t>w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np.array([1.0,2.5,-3.3]) </a:t>
            </a:r>
            <a:r>
              <a:rPr dirty="0" sz="1800" b="1">
                <a:latin typeface="Courier New"/>
                <a:cs typeface="Courier New"/>
              </a:rPr>
              <a:t>b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95250">
              <a:lnSpc>
                <a:spcPct val="100000"/>
              </a:lnSpc>
              <a:spcBef>
                <a:spcPts val="15"/>
              </a:spcBef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np.array([10,20,30])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880355" y="64135"/>
            <a:ext cx="276415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>
                <a:latin typeface="Verdana"/>
                <a:cs typeface="Verdana"/>
              </a:rPr>
              <a:t>Without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171450" y="3619500"/>
            <a:ext cx="3352800" cy="923925"/>
          </a:xfrm>
          <a:custGeom>
            <a:avLst/>
            <a:gdLst/>
            <a:ahLst/>
            <a:cxnLst/>
            <a:rect l="l" t="t" r="r" b="b"/>
            <a:pathLst>
              <a:path w="3352800" h="923925">
                <a:moveTo>
                  <a:pt x="3352800" y="0"/>
                </a:moveTo>
                <a:lnTo>
                  <a:pt x="0" y="0"/>
                </a:lnTo>
                <a:lnTo>
                  <a:pt x="0" y="923925"/>
                </a:lnTo>
                <a:lnTo>
                  <a:pt x="3352800" y="923925"/>
                </a:lnTo>
                <a:lnTo>
                  <a:pt x="335280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1" name="object 51" descr=""/>
          <p:cNvGraphicFramePr>
            <a:graphicFrameLocks noGrp="1"/>
          </p:cNvGraphicFramePr>
          <p:nvPr/>
        </p:nvGraphicFramePr>
        <p:xfrm>
          <a:off x="178355" y="3619500"/>
          <a:ext cx="2701925" cy="92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/>
                <a:gridCol w="957580"/>
                <a:gridCol w="504825"/>
              </a:tblGrid>
              <a:tr h="332740"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</a:t>
                      </a:r>
                      <a:r>
                        <a:rPr dirty="0" sz="18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w[</a:t>
                      </a:r>
                      <a:r>
                        <a:rPr dirty="0" sz="1800" spc="-20" b="1">
                          <a:solidFill>
                            <a:srgbClr val="FF4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6669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</a:t>
                      </a:r>
                      <a:r>
                        <a:rPr dirty="0" sz="1800" spc="-20" b="1">
                          <a:solidFill>
                            <a:srgbClr val="FF4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6669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6669">
                    <a:solidFill>
                      <a:srgbClr val="DEDEDE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r" marR="57150">
                        <a:lnSpc>
                          <a:spcPts val="193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w[1]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3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3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EDEDE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57150">
                        <a:lnSpc>
                          <a:spcPts val="193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w[2]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3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x[2]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8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 b="1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DEDEDE"/>
                    </a:solidFill>
                  </a:tcPr>
                </a:tc>
              </a:tr>
            </a:tbl>
          </a:graphicData>
        </a:graphic>
      </p:graphicFrame>
      <p:grpSp>
        <p:nvGrpSpPr>
          <p:cNvPr id="52" name="object 52" descr=""/>
          <p:cNvGrpSpPr/>
          <p:nvPr/>
        </p:nvGrpSpPr>
        <p:grpSpPr>
          <a:xfrm>
            <a:off x="1950812" y="1469516"/>
            <a:ext cx="1895475" cy="765810"/>
            <a:chOff x="1950812" y="1469516"/>
            <a:chExt cx="1895475" cy="765810"/>
          </a:xfrm>
        </p:grpSpPr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0812" y="1494535"/>
              <a:ext cx="435415" cy="17310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8611" y="1469516"/>
              <a:ext cx="407935" cy="185674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92169" y="1474977"/>
              <a:ext cx="453643" cy="17602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14823" y="2040127"/>
              <a:ext cx="376713" cy="19507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68701" y="2042413"/>
              <a:ext cx="385064" cy="188341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1212" y="2010155"/>
              <a:ext cx="390906" cy="217169"/>
            </a:xfrm>
            <a:prstGeom prst="rect">
              <a:avLst/>
            </a:prstGeom>
          </p:spPr>
        </p:pic>
      </p:grpSp>
      <p:grpSp>
        <p:nvGrpSpPr>
          <p:cNvPr id="59" name="object 59" descr=""/>
          <p:cNvGrpSpPr/>
          <p:nvPr/>
        </p:nvGrpSpPr>
        <p:grpSpPr>
          <a:xfrm>
            <a:off x="3702430" y="3550640"/>
            <a:ext cx="4880610" cy="850265"/>
            <a:chOff x="3702430" y="3550640"/>
            <a:chExt cx="4880610" cy="850265"/>
          </a:xfrm>
        </p:grpSpPr>
        <p:pic>
          <p:nvPicPr>
            <p:cNvPr id="60" name="object 6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85227" y="3550640"/>
              <a:ext cx="797687" cy="67817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02430" y="3696919"/>
              <a:ext cx="644525" cy="703580"/>
            </a:xfrm>
            <a:prstGeom prst="rect">
              <a:avLst/>
            </a:prstGeom>
          </p:spPr>
        </p:pic>
      </p:grpSp>
      <p:pic>
        <p:nvPicPr>
          <p:cNvPr id="62" name="object 6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54568" y="1744726"/>
            <a:ext cx="755903" cy="770890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222884" y="1236916"/>
            <a:ext cx="25533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C00000"/>
                </a:solidFill>
                <a:latin typeface="Verdana"/>
                <a:cs typeface="Verdana"/>
              </a:rPr>
              <a:t>linear</a:t>
            </a:r>
            <a:r>
              <a:rPr dirty="0" sz="1400" spc="-7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C00000"/>
                </a:solidFill>
                <a:latin typeface="Verdana"/>
                <a:cs typeface="Verdana"/>
              </a:rPr>
              <a:t>algebra</a:t>
            </a:r>
            <a:r>
              <a:rPr dirty="0" sz="1400">
                <a:latin typeface="Verdana"/>
                <a:cs typeface="Verdana"/>
              </a:rPr>
              <a:t>: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count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from </a:t>
            </a:r>
            <a:r>
              <a:rPr dirty="0" sz="1400" spc="-50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09232" y="2511169"/>
            <a:ext cx="2759710" cy="7442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400">
                <a:solidFill>
                  <a:srgbClr val="FF40FF"/>
                </a:solidFill>
                <a:latin typeface="Verdana"/>
                <a:cs typeface="Verdana"/>
              </a:rPr>
              <a:t>code</a:t>
            </a:r>
            <a:r>
              <a:rPr dirty="0" sz="1400">
                <a:latin typeface="Verdana"/>
                <a:cs typeface="Verdana"/>
              </a:rPr>
              <a:t>: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count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from </a:t>
            </a:r>
            <a:r>
              <a:rPr dirty="0" sz="1400" spc="-50">
                <a:solidFill>
                  <a:srgbClr val="FF40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2000">
                <a:latin typeface="Verdana"/>
                <a:cs typeface="Verdana"/>
              </a:rPr>
              <a:t>Without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vectorization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64159" y="57086"/>
            <a:ext cx="320230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/>
              <a:t>Parameters</a:t>
            </a:r>
            <a:r>
              <a:rPr dirty="0" sz="2000" spc="-135"/>
              <a:t> </a:t>
            </a:r>
            <a:r>
              <a:rPr dirty="0" sz="2000"/>
              <a:t>and</a:t>
            </a:r>
            <a:r>
              <a:rPr dirty="0" sz="2000" spc="45"/>
              <a:t> </a:t>
            </a:r>
            <a:r>
              <a:rPr dirty="0" sz="2000" spc="-10"/>
              <a:t>features</a:t>
            </a:r>
            <a:endParaRPr sz="2000"/>
          </a:p>
        </p:txBody>
      </p:sp>
      <p:grpSp>
        <p:nvGrpSpPr>
          <p:cNvPr id="66" name="object 66" descr=""/>
          <p:cNvGrpSpPr/>
          <p:nvPr/>
        </p:nvGrpSpPr>
        <p:grpSpPr>
          <a:xfrm>
            <a:off x="7549260" y="401065"/>
            <a:ext cx="1460500" cy="726440"/>
            <a:chOff x="7549260" y="401065"/>
            <a:chExt cx="1460500" cy="726440"/>
          </a:xfrm>
        </p:grpSpPr>
        <p:pic>
          <p:nvPicPr>
            <p:cNvPr id="67" name="object 6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9260" y="401065"/>
              <a:ext cx="1216025" cy="72605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50960" y="545845"/>
              <a:ext cx="558546" cy="235712"/>
            </a:xfrm>
            <a:prstGeom prst="rect">
              <a:avLst/>
            </a:prstGeom>
          </p:spPr>
        </p:pic>
      </p:grpSp>
      <p:pic>
        <p:nvPicPr>
          <p:cNvPr id="69" name="object 6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49879" y="427355"/>
            <a:ext cx="542544" cy="226568"/>
          </a:xfrm>
          <a:prstGeom prst="rect">
            <a:avLst/>
          </a:prstGeom>
        </p:spPr>
      </p:pic>
      <p:grpSp>
        <p:nvGrpSpPr>
          <p:cNvPr id="70" name="object 70" descr=""/>
          <p:cNvGrpSpPr/>
          <p:nvPr/>
        </p:nvGrpSpPr>
        <p:grpSpPr>
          <a:xfrm>
            <a:off x="4764151" y="414781"/>
            <a:ext cx="3296920" cy="1689100"/>
            <a:chOff x="4764151" y="414781"/>
            <a:chExt cx="3296920" cy="1689100"/>
          </a:xfrm>
        </p:grpSpPr>
        <p:pic>
          <p:nvPicPr>
            <p:cNvPr id="71" name="object 7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58459" y="422020"/>
              <a:ext cx="106933" cy="871219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7821" y="1355851"/>
              <a:ext cx="1158098" cy="244728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49848" y="1329817"/>
              <a:ext cx="218693" cy="254000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3629" y="414781"/>
              <a:ext cx="291126" cy="1164082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48552" y="1367028"/>
              <a:ext cx="216153" cy="160020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44385" y="1355598"/>
              <a:ext cx="154050" cy="15621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71374" y="1356232"/>
              <a:ext cx="689442" cy="16852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90742" y="1769871"/>
              <a:ext cx="773013" cy="221360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029958" y="1706879"/>
              <a:ext cx="401193" cy="259079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64151" y="1935226"/>
              <a:ext cx="158750" cy="168275"/>
            </a:xfrm>
            <a:prstGeom prst="rect">
              <a:avLst/>
            </a:prstGeom>
          </p:spPr>
        </p:pic>
      </p:grpSp>
      <p:pic>
        <p:nvPicPr>
          <p:cNvPr id="81" name="object 81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085399" y="999810"/>
            <a:ext cx="1344076" cy="400678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124707" y="3018535"/>
            <a:ext cx="269240" cy="163830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494532" y="3025648"/>
            <a:ext cx="458215" cy="214121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020894" y="3035554"/>
            <a:ext cx="381941" cy="162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610235">
              <a:lnSpc>
                <a:spcPct val="101400"/>
              </a:lnSpc>
              <a:spcBef>
                <a:spcPts val="65"/>
              </a:spcBef>
            </a:pPr>
            <a:r>
              <a:rPr dirty="0" sz="3950">
                <a:solidFill>
                  <a:srgbClr val="0070EA"/>
                </a:solidFill>
              </a:rPr>
              <a:t>Linear</a:t>
            </a:r>
            <a:r>
              <a:rPr dirty="0" sz="3950" spc="9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Regression </a:t>
            </a:r>
            <a:r>
              <a:rPr dirty="0" sz="3950">
                <a:solidFill>
                  <a:srgbClr val="0070EA"/>
                </a:solidFill>
              </a:rPr>
              <a:t>with</a:t>
            </a:r>
            <a:r>
              <a:rPr dirty="0" sz="3950" spc="105">
                <a:solidFill>
                  <a:srgbClr val="0070EA"/>
                </a:solidFill>
              </a:rPr>
              <a:t> </a:t>
            </a:r>
            <a:r>
              <a:rPr dirty="0" sz="3950">
                <a:solidFill>
                  <a:srgbClr val="0070EA"/>
                </a:solidFill>
              </a:rPr>
              <a:t>Multiple</a:t>
            </a:r>
            <a:r>
              <a:rPr dirty="0" sz="3950" spc="40">
                <a:solidFill>
                  <a:srgbClr val="0070EA"/>
                </a:solidFill>
              </a:rPr>
              <a:t> </a:t>
            </a:r>
            <a:r>
              <a:rPr dirty="0" sz="3950" spc="-10">
                <a:solidFill>
                  <a:srgbClr val="0070EA"/>
                </a:solidFill>
              </a:rPr>
              <a:t>Variables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4213859" y="3140265"/>
            <a:ext cx="3345815" cy="1437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08685" marR="5080" indent="-896619">
              <a:lnSpc>
                <a:spcPct val="117300"/>
              </a:lnSpc>
              <a:spcBef>
                <a:spcPts val="90"/>
              </a:spcBef>
            </a:pPr>
            <a:r>
              <a:rPr dirty="0" sz="3950" spc="-10">
                <a:latin typeface="Verdana"/>
                <a:cs typeface="Verdana"/>
              </a:rPr>
              <a:t>Vectorization </a:t>
            </a:r>
            <a:r>
              <a:rPr dirty="0" sz="3950">
                <a:latin typeface="Verdana"/>
                <a:cs typeface="Verdana"/>
              </a:rPr>
              <a:t>Part</a:t>
            </a:r>
            <a:r>
              <a:rPr dirty="0" sz="3950" spc="65">
                <a:latin typeface="Verdana"/>
                <a:cs typeface="Verdana"/>
              </a:rPr>
              <a:t> </a:t>
            </a:r>
            <a:r>
              <a:rPr dirty="0" sz="3950" spc="-50">
                <a:latin typeface="Verdana"/>
                <a:cs typeface="Verdana"/>
              </a:rPr>
              <a:t>2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2024-01-24T14:36:21Z</dcterms:created>
  <dcterms:modified xsi:type="dcterms:W3CDTF">2024-01-24T14:36:21Z</dcterms:modified>
</cp:coreProperties>
</file>