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7" r:id="rId4"/>
    <p:sldId id="268" r:id="rId5"/>
    <p:sldId id="264" r:id="rId6"/>
    <p:sldId id="269" r:id="rId7"/>
    <p:sldId id="27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58" y="6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A8821-976B-4532-AB3F-84C796781050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800BC-75FB-48AB-8977-1DA32CF49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64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800BC-75FB-48AB-8977-1DA32CF495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0923E9D-69C5-4A8B-AFA3-9600E7D8B71F}" type="datetimeFigureOut">
              <a:rPr lang="en-US" smtClean="0"/>
              <a:pPr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62752DC0-99AA-4E7B-9E56-2C5B4A6807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.ac.in/du/uploads/RevisedSyllabi1/Annexure-42.%20MSc%20Computer%20Science.pdf" TargetMode="External"/><Relationship Id="rId2" Type="http://schemas.openxmlformats.org/officeDocument/2006/relationships/hyperlink" Target="http://cs.du.ac.in/programmes/mc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MCSC202: ADVANCED OPERATING SYSTEMS[4-1-0]</a:t>
            </a:r>
            <a:r>
              <a:rPr lang="en-US" sz="4900" dirty="0"/>
              <a:t>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AD81-8911-4383-A210-DB187A86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36FE-0ABF-4CB2-B01C-E3F8B2D4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http://cs.du.ac.in/programmes/mcs/</a:t>
            </a:r>
            <a:r>
              <a:rPr lang="en-IN" sz="2400" dirty="0"/>
              <a:t> </a:t>
            </a:r>
          </a:p>
          <a:p>
            <a:r>
              <a:rPr lang="en-IN" sz="2400" dirty="0">
                <a:hlinkClick r:id="rId3"/>
              </a:rPr>
              <a:t>http://www.du.ac.in/du/uploads/RevisedSyllabi1/Annexure-42.%20MSc%20Computer%20Science.pdf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267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5AF4-CE30-4A0F-9917-0D423990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4BDFAC-4C64-4078-B6AB-FFC339C2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91" y="1056690"/>
            <a:ext cx="7177017" cy="3880831"/>
          </a:xfrm>
        </p:spPr>
      </p:pic>
    </p:spTree>
    <p:extLst>
      <p:ext uri="{BB962C8B-B14F-4D97-AF65-F5344CB8AC3E}">
        <p14:creationId xmlns:p14="http://schemas.microsoft.com/office/powerpoint/2010/main" val="158488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C760-4E29-483C-803A-6CD1D9DC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14EE3F-2324-45E5-8CC6-177ED72B3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245" y="1352550"/>
            <a:ext cx="8229600" cy="1755034"/>
          </a:xfrm>
        </p:spPr>
      </p:pic>
    </p:spTree>
    <p:extLst>
      <p:ext uri="{BB962C8B-B14F-4D97-AF65-F5344CB8AC3E}">
        <p14:creationId xmlns:p14="http://schemas.microsoft.com/office/powerpoint/2010/main" val="2203047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4EF4-56F4-4AD8-8B8C-43241A50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EACB-783D-4EFC-827B-E4298C0A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Max. Marks: 100</a:t>
            </a:r>
          </a:p>
          <a:p>
            <a:pPr lvl="1"/>
            <a:r>
              <a:rPr lang="en-US" dirty="0"/>
              <a:t>End-term Examination: 70</a:t>
            </a:r>
          </a:p>
          <a:p>
            <a:pPr lvl="1"/>
            <a:r>
              <a:rPr lang="en-US" dirty="0"/>
              <a:t>Internal Assessment: 30</a:t>
            </a:r>
          </a:p>
          <a:p>
            <a:pPr lvl="2"/>
            <a:r>
              <a:rPr lang="en-US" dirty="0"/>
              <a:t>Tests and Minor: 15-20</a:t>
            </a:r>
          </a:p>
          <a:p>
            <a:pPr lvl="3"/>
            <a:r>
              <a:rPr lang="en-US" dirty="0"/>
              <a:t>One Minor (10-12)</a:t>
            </a:r>
          </a:p>
          <a:p>
            <a:pPr lvl="3"/>
            <a:r>
              <a:rPr lang="en-US" dirty="0"/>
              <a:t>2 to 3 Quizzes (5-8)</a:t>
            </a:r>
          </a:p>
          <a:p>
            <a:pPr lvl="2"/>
            <a:r>
              <a:rPr lang="en-US" dirty="0"/>
              <a:t>Assignments: 10-15</a:t>
            </a:r>
          </a:p>
        </p:txBody>
      </p:sp>
    </p:spTree>
    <p:extLst>
      <p:ext uri="{BB962C8B-B14F-4D97-AF65-F5344CB8AC3E}">
        <p14:creationId xmlns:p14="http://schemas.microsoft.com/office/powerpoint/2010/main" val="1680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C521-435E-4780-8E5F-020B793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C0941-1048-4552-9F1A-D1C5A3EC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  <a:p>
            <a:r>
              <a:rPr lang="en-US" dirty="0"/>
              <a:t>Mini-projects</a:t>
            </a:r>
          </a:p>
          <a:p>
            <a:r>
              <a:rPr lang="en-US" dirty="0"/>
              <a:t>Presentations </a:t>
            </a:r>
            <a:endParaRPr lang="en-IN" dirty="0"/>
          </a:p>
          <a:p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04D43F-92AD-44B1-9809-1A233AEA72CC}"/>
              </a:ext>
            </a:extLst>
          </p:cNvPr>
          <p:cNvSpPr/>
          <p:nvPr/>
        </p:nvSpPr>
        <p:spPr>
          <a:xfrm>
            <a:off x="4495800" y="1428750"/>
            <a:ext cx="3124200" cy="838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will be decided over a period of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9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986D98-9913-4406-AA92-6347831583E5}"/>
              </a:ext>
            </a:extLst>
          </p:cNvPr>
          <p:cNvSpPr/>
          <p:nvPr/>
        </p:nvSpPr>
        <p:spPr>
          <a:xfrm>
            <a:off x="685800" y="475387"/>
            <a:ext cx="79248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“Teachers can open the door, but you must enter it yourself.”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B02C4-D72F-4B7D-B3F9-04FCE1FB1EFD}"/>
              </a:ext>
            </a:extLst>
          </p:cNvPr>
          <p:cNvSpPr txBox="1"/>
          <p:nvPr/>
        </p:nvSpPr>
        <p:spPr>
          <a:xfrm>
            <a:off x="2362200" y="42481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4"/>
                </a:solidFill>
              </a:rPr>
              <a:t>Good Luck!</a:t>
            </a:r>
            <a:endParaRPr lang="en-IN" sz="3600" b="1" dirty="0">
              <a:ln/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A1B7B-1837-A9F0-D0EA-2DF3E8826A6D}"/>
              </a:ext>
            </a:extLst>
          </p:cNvPr>
          <p:cNvSpPr txBox="1"/>
          <p:nvPr/>
        </p:nvSpPr>
        <p:spPr>
          <a:xfrm>
            <a:off x="1295400" y="3191599"/>
            <a:ext cx="6553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i="0" dirty="0">
                <a:solidFill>
                  <a:schemeClr val="accent5">
                    <a:lumMod val="75000"/>
                  </a:schemeClr>
                </a:solidFill>
                <a:effectLst/>
                <a:latin typeface="Garamond" panose="02020404030301010803" pitchFamily="18" charset="0"/>
              </a:rPr>
              <a:t>I am still Learning!</a:t>
            </a:r>
          </a:p>
        </p:txBody>
      </p:sp>
    </p:spTree>
    <p:extLst>
      <p:ext uri="{BB962C8B-B14F-4D97-AF65-F5344CB8AC3E}">
        <p14:creationId xmlns:p14="http://schemas.microsoft.com/office/powerpoint/2010/main" val="2564207888"/>
      </p:ext>
    </p:extLst>
  </p:cSld>
  <p:clrMapOvr>
    <a:masterClrMapping/>
  </p:clrMapOvr>
</p:sld>
</file>

<file path=ppt/theme/theme1.xml><?xml version="1.0" encoding="utf-8"?>
<a:theme xmlns:a="http://schemas.openxmlformats.org/drawingml/2006/main" name="BR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BR-Template</Template>
  <TotalTime>735</TotalTime>
  <Words>124</Words>
  <Application>Microsoft Office PowerPoint</Application>
  <PresentationFormat>On-screen Show (16:9)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Garamond</vt:lpstr>
      <vt:lpstr>Times New Roman</vt:lpstr>
      <vt:lpstr>BR-Template</vt:lpstr>
      <vt:lpstr>Introduction MCSC202: ADVANCED OPERATING SYSTEMS[4-1-0]  </vt:lpstr>
      <vt:lpstr>Course Outline</vt:lpstr>
      <vt:lpstr>Syllabus</vt:lpstr>
      <vt:lpstr>Readings</vt:lpstr>
      <vt:lpstr>Grading Scheme</vt:lpstr>
      <vt:lpstr>Assignment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Sagar Rana</dc:creator>
  <cp:lastModifiedBy>Bharti Rana</cp:lastModifiedBy>
  <cp:revision>39</cp:revision>
  <dcterms:created xsi:type="dcterms:W3CDTF">2020-12-07T03:21:45Z</dcterms:created>
  <dcterms:modified xsi:type="dcterms:W3CDTF">2023-05-09T03:23:48Z</dcterms:modified>
</cp:coreProperties>
</file>