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6793c7ac87b5dd5" providerId="LiveId" clId="{E4E122B6-358B-409C-A59D-ADC212385DBD}"/>
    <pc:docChg chg="modSld">
      <pc:chgData name="" userId="e6793c7ac87b5dd5" providerId="LiveId" clId="{E4E122B6-358B-409C-A59D-ADC212385DBD}" dt="2024-01-24T06:40:48.821" v="15" actId="20577"/>
      <pc:docMkLst>
        <pc:docMk/>
      </pc:docMkLst>
      <pc:sldChg chg="modSp">
        <pc:chgData name="" userId="e6793c7ac87b5dd5" providerId="LiveId" clId="{E4E122B6-358B-409C-A59D-ADC212385DBD}" dt="2024-01-24T06:40:48.821" v="15" actId="20577"/>
        <pc:sldMkLst>
          <pc:docMk/>
          <pc:sldMk cId="3219313150" sldId="258"/>
        </pc:sldMkLst>
        <pc:spChg chg="mod">
          <ac:chgData name="" userId="e6793c7ac87b5dd5" providerId="LiveId" clId="{E4E122B6-358B-409C-A59D-ADC212385DBD}" dt="2024-01-24T06:40:48.821" v="15" actId="20577"/>
          <ac:spMkLst>
            <pc:docMk/>
            <pc:sldMk cId="3219313150" sldId="258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7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0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2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8EA0-75A2-4ACC-9080-CBF6F47782B1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529D-7271-4643-AF26-D168675B0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OSI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Syllabus, Suggested book </a:t>
            </a:r>
            <a:r>
              <a:rPr lang="en-US"/>
              <a:t>&amp; 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4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6"/>
            <a:ext cx="10515600" cy="60208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Unit-I Introduction: </a:t>
            </a:r>
            <a:r>
              <a:rPr lang="en-US" dirty="0"/>
              <a:t>Operating System as a resource manager, operating systems services, system calls, operating system classifications, operating systems architectures.</a:t>
            </a:r>
            <a:endParaRPr lang="en-IN" dirty="0"/>
          </a:p>
          <a:p>
            <a:pPr algn="just"/>
            <a:r>
              <a:rPr lang="en-US" b="1" dirty="0"/>
              <a:t>Unit-II Processor Management: </a:t>
            </a:r>
            <a:r>
              <a:rPr lang="en-US" dirty="0"/>
              <a:t>Process overview, process states and state transition, multi-programming, multi-tasking, levels of schedulers and scheduling algorithms. Process Synchronization-Critical section and mutual exclusion problem, classical process synchronization problems, deadlock prevention. Multithreading.</a:t>
            </a:r>
            <a:endParaRPr lang="en-IN" dirty="0"/>
          </a:p>
          <a:p>
            <a:pPr algn="just"/>
            <a:r>
              <a:rPr lang="en-US" b="1" dirty="0"/>
              <a:t>Unit-III Memory Management: </a:t>
            </a:r>
            <a:r>
              <a:rPr lang="en-US" dirty="0"/>
              <a:t>absolute and relative code, address translation, memory management techniques- partition, paging, segmentation, virtual memory. Static and dynamic memory management.</a:t>
            </a:r>
            <a:endParaRPr lang="en-IN" dirty="0"/>
          </a:p>
          <a:p>
            <a:pPr algn="just"/>
            <a:r>
              <a:rPr lang="en-US" b="1" dirty="0"/>
              <a:t>Unit-IV Device Management: </a:t>
            </a:r>
            <a:r>
              <a:rPr lang="en-US" dirty="0"/>
              <a:t>Goals of I/O software, Design of device drivers- interrupt service routines, upper half of kernel software, lower half of kernel software.</a:t>
            </a:r>
            <a:endParaRPr lang="en-IN" dirty="0"/>
          </a:p>
          <a:p>
            <a:pPr algn="just"/>
            <a:r>
              <a:rPr lang="en-US" b="1" dirty="0"/>
              <a:t>Unit-V File Management: </a:t>
            </a:r>
            <a:r>
              <a:rPr lang="en-US" dirty="0"/>
              <a:t>Overview of file management system, disk space management, directory structures, file sharing and protection, access control lists, protection models.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05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dirty="0"/>
              <a:t>Suggested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i="1" dirty="0"/>
              <a:t>Operating Systems concepts </a:t>
            </a:r>
            <a:r>
              <a:rPr lang="en-US" dirty="0"/>
              <a:t>by </a:t>
            </a:r>
            <a:r>
              <a:rPr lang="en-US" dirty="0" err="1"/>
              <a:t>Silberschatz</a:t>
            </a:r>
            <a:r>
              <a:rPr lang="en-US" dirty="0"/>
              <a:t>, </a:t>
            </a:r>
            <a:r>
              <a:rPr lang="en-US" dirty="0" err="1"/>
              <a:t>Galvin,and</a:t>
            </a:r>
            <a:r>
              <a:rPr lang="en-US" dirty="0"/>
              <a:t> Gagne, Wiley.</a:t>
            </a:r>
          </a:p>
          <a:p>
            <a:pPr algn="just"/>
            <a:r>
              <a:rPr lang="en-US" dirty="0"/>
              <a:t>Operating Systems in Depth by Thomas W. </a:t>
            </a:r>
            <a:r>
              <a:rPr lang="en-US" dirty="0" err="1"/>
              <a:t>Doeppner</a:t>
            </a:r>
            <a:r>
              <a:rPr lang="en-US" dirty="0"/>
              <a:t>, Wiley.</a:t>
            </a:r>
          </a:p>
          <a:p>
            <a:pPr algn="just"/>
            <a:r>
              <a:rPr lang="en-US" i="1" dirty="0"/>
              <a:t>Modern Operating Systems </a:t>
            </a:r>
            <a:r>
              <a:rPr lang="en-US" dirty="0"/>
              <a:t>by Andrew S. Tanenbaum, Pearson.</a:t>
            </a:r>
          </a:p>
          <a:p>
            <a:pPr algn="just"/>
            <a:r>
              <a:rPr lang="en-US" i="1" dirty="0"/>
              <a:t>Operating Systems: Internals and Design Principles </a:t>
            </a:r>
            <a:r>
              <a:rPr lang="en-US" dirty="0"/>
              <a:t>by William Stallings, Pearson.</a:t>
            </a:r>
          </a:p>
          <a:p>
            <a:pPr algn="just"/>
            <a:r>
              <a:rPr lang="en-US" dirty="0"/>
              <a:t>Your UNIX/Linux: The Ultimate Guide by </a:t>
            </a:r>
            <a:r>
              <a:rPr lang="en-US" dirty="0" err="1"/>
              <a:t>Sumitabha</a:t>
            </a:r>
            <a:r>
              <a:rPr lang="en-US" dirty="0"/>
              <a:t> Das, McGraw-Hill.</a:t>
            </a:r>
          </a:p>
          <a:p>
            <a:pPr algn="just"/>
            <a:r>
              <a:rPr lang="en-US" dirty="0"/>
              <a:t>The Design of the UNIX Operating System by Maurice J. Bach, Pearson.</a:t>
            </a:r>
          </a:p>
          <a:p>
            <a:pPr algn="just"/>
            <a:r>
              <a:rPr lang="en-US" dirty="0"/>
              <a:t>Operating Systems: A Concept-based Approach by Dhananjay M. </a:t>
            </a:r>
            <a:r>
              <a:rPr lang="en-US" dirty="0" err="1"/>
              <a:t>Dhamdhere</a:t>
            </a:r>
            <a:r>
              <a:rPr lang="en-US"/>
              <a:t>,  McGraw-Hill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931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BCPL (Basic Combined Programming Language)</a:t>
            </a:r>
          </a:p>
          <a:p>
            <a:pPr algn="just"/>
            <a:r>
              <a:rPr lang="en-US" dirty="0"/>
              <a:t>Implemented by Martin Richards, University of Cambridge in 1967.</a:t>
            </a:r>
          </a:p>
          <a:p>
            <a:pPr algn="just"/>
            <a:r>
              <a:rPr lang="en-US" dirty="0"/>
              <a:t>B (B was derived from BCPL)</a:t>
            </a:r>
          </a:p>
          <a:p>
            <a:pPr algn="just"/>
            <a:r>
              <a:rPr lang="en-US" dirty="0"/>
              <a:t>Developed Ken Thompson and Dennis Ritchie at Bell Labs in 1969 .</a:t>
            </a:r>
          </a:p>
          <a:p>
            <a:pPr algn="just"/>
            <a:r>
              <a:rPr lang="en-US" dirty="0"/>
              <a:t>C was developed by Dennis Ritchie at Bell Labs in 1972.</a:t>
            </a:r>
          </a:p>
          <a:p>
            <a:pPr algn="just"/>
            <a:r>
              <a:rPr lang="en-US" dirty="0"/>
              <a:t>Unix was developed by Ken Thompson, Dennis Ritchie, et. al. at Bell Labs in 1971. Development started in 1969.</a:t>
            </a:r>
          </a:p>
          <a:p>
            <a:pPr algn="just"/>
            <a:r>
              <a:rPr lang="en-US" dirty="0"/>
              <a:t>Unix was originally written in assembly language, but in 1973, Version 4 Unix was rewritten in C.</a:t>
            </a:r>
          </a:p>
          <a:p>
            <a:pPr algn="just"/>
            <a:r>
              <a:rPr lang="en-US" dirty="0"/>
              <a:t>POSIX (Portable Operating System Interface) is a family of standards specified by the IEEE Computer Society for maintaining compatibility between operating systems. Firstly released in 1988. </a:t>
            </a:r>
            <a:r>
              <a:rPr lang="en-US" dirty="0">
                <a:hlinkClick r:id="rId2"/>
              </a:rPr>
              <a:t>(POSIX)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2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</vt:lpstr>
      <vt:lpstr>Syllabus</vt:lpstr>
      <vt:lpstr>Suggested Books</vt:lpstr>
      <vt:lpstr>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Kuldeep Singh</cp:lastModifiedBy>
  <cp:revision>20</cp:revision>
  <dcterms:created xsi:type="dcterms:W3CDTF">2021-04-08T02:32:27Z</dcterms:created>
  <dcterms:modified xsi:type="dcterms:W3CDTF">2024-01-24T06:40:52Z</dcterms:modified>
</cp:coreProperties>
</file>