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4084" r:id="rId1"/>
  </p:sldMasterIdLst>
  <p:notesMasterIdLst>
    <p:notesMasterId r:id="rId49"/>
  </p:notesMasterIdLst>
  <p:handoutMasterIdLst>
    <p:handoutMasterId r:id="rId50"/>
  </p:handoutMasterIdLst>
  <p:sldIdLst>
    <p:sldId id="331" r:id="rId2"/>
    <p:sldId id="332" r:id="rId3"/>
    <p:sldId id="334" r:id="rId4"/>
    <p:sldId id="423" r:id="rId5"/>
    <p:sldId id="418" r:id="rId6"/>
    <p:sldId id="335" r:id="rId7"/>
    <p:sldId id="337" r:id="rId8"/>
    <p:sldId id="381" r:id="rId9"/>
    <p:sldId id="340" r:id="rId10"/>
    <p:sldId id="341" r:id="rId11"/>
    <p:sldId id="342" r:id="rId12"/>
    <p:sldId id="343" r:id="rId13"/>
    <p:sldId id="344" r:id="rId14"/>
    <p:sldId id="424" r:id="rId15"/>
    <p:sldId id="345" r:id="rId16"/>
    <p:sldId id="348" r:id="rId17"/>
    <p:sldId id="349" r:id="rId18"/>
    <p:sldId id="350" r:id="rId19"/>
    <p:sldId id="352" r:id="rId20"/>
    <p:sldId id="419" r:id="rId21"/>
    <p:sldId id="354" r:id="rId22"/>
    <p:sldId id="355" r:id="rId23"/>
    <p:sldId id="357" r:id="rId24"/>
    <p:sldId id="358" r:id="rId25"/>
    <p:sldId id="359" r:id="rId26"/>
    <p:sldId id="360" r:id="rId27"/>
    <p:sldId id="361" r:id="rId28"/>
    <p:sldId id="429" r:id="rId29"/>
    <p:sldId id="420" r:id="rId30"/>
    <p:sldId id="363" r:id="rId31"/>
    <p:sldId id="430" r:id="rId32"/>
    <p:sldId id="364" r:id="rId33"/>
    <p:sldId id="365" r:id="rId34"/>
    <p:sldId id="425" r:id="rId35"/>
    <p:sldId id="366" r:id="rId36"/>
    <p:sldId id="367" r:id="rId37"/>
    <p:sldId id="426" r:id="rId38"/>
    <p:sldId id="368" r:id="rId39"/>
    <p:sldId id="369" r:id="rId40"/>
    <p:sldId id="370" r:id="rId41"/>
    <p:sldId id="431" r:id="rId42"/>
    <p:sldId id="371" r:id="rId43"/>
    <p:sldId id="372" r:id="rId44"/>
    <p:sldId id="373" r:id="rId45"/>
    <p:sldId id="427" r:id="rId46"/>
    <p:sldId id="374" r:id="rId47"/>
    <p:sldId id="428" r:id="rId48"/>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993300"/>
    <a:srgbClr val="FF0000"/>
    <a:srgbClr val="CCECFF"/>
    <a:srgbClr val="66CCFF"/>
    <a:srgbClr val="CCFFFF"/>
    <a:srgbClr val="F8F8F8"/>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66" autoAdjust="0"/>
    <p:restoredTop sz="94635"/>
  </p:normalViewPr>
  <p:slideViewPr>
    <p:cSldViewPr snapToGrid="0">
      <p:cViewPr varScale="1">
        <p:scale>
          <a:sx n="70" d="100"/>
          <a:sy n="70" d="100"/>
        </p:scale>
        <p:origin x="1440"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720CFF94-F93A-451A-8A2F-B65B7840FF42}"/>
    <pc:docChg chg="undo custSel modSld">
      <pc:chgData name="" userId="e6793c7ac87b5dd5" providerId="LiveId" clId="{720CFF94-F93A-451A-8A2F-B65B7840FF42}" dt="2024-02-25T12:53:20.512" v="88" actId="1036"/>
      <pc:docMkLst>
        <pc:docMk/>
      </pc:docMkLst>
      <pc:sldChg chg="modSp">
        <pc:chgData name="" userId="e6793c7ac87b5dd5" providerId="LiveId" clId="{720CFF94-F93A-451A-8A2F-B65B7840FF42}" dt="2024-02-23T01:41:45.859" v="25" actId="58"/>
        <pc:sldMkLst>
          <pc:docMk/>
          <pc:sldMk cId="0" sldId="340"/>
        </pc:sldMkLst>
        <pc:spChg chg="mod">
          <ac:chgData name="" userId="e6793c7ac87b5dd5" providerId="LiveId" clId="{720CFF94-F93A-451A-8A2F-B65B7840FF42}" dt="2024-02-23T01:41:45.859" v="25" actId="58"/>
          <ac:spMkLst>
            <pc:docMk/>
            <pc:sldMk cId="0" sldId="340"/>
            <ac:spMk id="4" creationId="{66863360-8218-4F9C-99FE-9BE85325DE12}"/>
          </ac:spMkLst>
        </pc:spChg>
      </pc:sldChg>
      <pc:sldChg chg="modSp">
        <pc:chgData name="" userId="e6793c7ac87b5dd5" providerId="LiveId" clId="{720CFF94-F93A-451A-8A2F-B65B7840FF42}" dt="2024-02-23T01:42:19.692" v="28" actId="58"/>
        <pc:sldMkLst>
          <pc:docMk/>
          <pc:sldMk cId="0" sldId="341"/>
        </pc:sldMkLst>
        <pc:spChg chg="mod">
          <ac:chgData name="" userId="e6793c7ac87b5dd5" providerId="LiveId" clId="{720CFF94-F93A-451A-8A2F-B65B7840FF42}" dt="2024-02-23T01:42:19.692" v="28" actId="58"/>
          <ac:spMkLst>
            <pc:docMk/>
            <pc:sldMk cId="0" sldId="341"/>
            <ac:spMk id="2" creationId="{00000000-0000-0000-0000-000000000000}"/>
          </ac:spMkLst>
        </pc:spChg>
      </pc:sldChg>
      <pc:sldChg chg="modSp">
        <pc:chgData name="" userId="e6793c7ac87b5dd5" providerId="LiveId" clId="{720CFF94-F93A-451A-8A2F-B65B7840FF42}" dt="2024-02-25T12:41:18.472" v="48" actId="6549"/>
        <pc:sldMkLst>
          <pc:docMk/>
          <pc:sldMk cId="0" sldId="363"/>
        </pc:sldMkLst>
        <pc:spChg chg="mod">
          <ac:chgData name="" userId="e6793c7ac87b5dd5" providerId="LiveId" clId="{720CFF94-F93A-451A-8A2F-B65B7840FF42}" dt="2024-02-25T12:40:02.520" v="32" actId="14100"/>
          <ac:spMkLst>
            <pc:docMk/>
            <pc:sldMk cId="0" sldId="363"/>
            <ac:spMk id="60417" creationId="{AD3E796E-9D4C-428C-896A-890447D904DD}"/>
          </ac:spMkLst>
        </pc:spChg>
        <pc:spChg chg="mod">
          <ac:chgData name="" userId="e6793c7ac87b5dd5" providerId="LiveId" clId="{720CFF94-F93A-451A-8A2F-B65B7840FF42}" dt="2024-02-25T12:41:18.472" v="48" actId="6549"/>
          <ac:spMkLst>
            <pc:docMk/>
            <pc:sldMk cId="0" sldId="363"/>
            <ac:spMk id="60418" creationId="{5866BF7C-1FA0-4840-882A-7A5E6F0E9A18}"/>
          </ac:spMkLst>
        </pc:spChg>
      </pc:sldChg>
      <pc:sldChg chg="modSp">
        <pc:chgData name="" userId="e6793c7ac87b5dd5" providerId="LiveId" clId="{720CFF94-F93A-451A-8A2F-B65B7840FF42}" dt="2024-02-25T12:43:55.049" v="59" actId="123"/>
        <pc:sldMkLst>
          <pc:docMk/>
          <pc:sldMk cId="0" sldId="364"/>
        </pc:sldMkLst>
        <pc:spChg chg="mod">
          <ac:chgData name="" userId="e6793c7ac87b5dd5" providerId="LiveId" clId="{720CFF94-F93A-451A-8A2F-B65B7840FF42}" dt="2024-02-25T12:43:55.049" v="59" actId="123"/>
          <ac:spMkLst>
            <pc:docMk/>
            <pc:sldMk cId="0" sldId="364"/>
            <ac:spMk id="2" creationId="{00000000-0000-0000-0000-000000000000}"/>
          </ac:spMkLst>
        </pc:spChg>
      </pc:sldChg>
      <pc:sldChg chg="modSp">
        <pc:chgData name="" userId="e6793c7ac87b5dd5" providerId="LiveId" clId="{720CFF94-F93A-451A-8A2F-B65B7840FF42}" dt="2024-02-25T12:48:19.439" v="63" actId="57"/>
        <pc:sldMkLst>
          <pc:docMk/>
          <pc:sldMk cId="0" sldId="369"/>
        </pc:sldMkLst>
        <pc:spChg chg="mod">
          <ac:chgData name="" userId="e6793c7ac87b5dd5" providerId="LiveId" clId="{720CFF94-F93A-451A-8A2F-B65B7840FF42}" dt="2024-02-25T12:48:19.439" v="63" actId="57"/>
          <ac:spMkLst>
            <pc:docMk/>
            <pc:sldMk cId="0" sldId="369"/>
            <ac:spMk id="72707" creationId="{96085A5E-EEBE-4448-A0CB-F924E9CDA054}"/>
          </ac:spMkLst>
        </pc:spChg>
      </pc:sldChg>
      <pc:sldChg chg="modSp">
        <pc:chgData name="" userId="e6793c7ac87b5dd5" providerId="LiveId" clId="{720CFF94-F93A-451A-8A2F-B65B7840FF42}" dt="2024-02-25T12:51:39.916" v="84" actId="20577"/>
        <pc:sldMkLst>
          <pc:docMk/>
          <pc:sldMk cId="0" sldId="373"/>
        </pc:sldMkLst>
        <pc:spChg chg="mod">
          <ac:chgData name="" userId="e6793c7ac87b5dd5" providerId="LiveId" clId="{720CFF94-F93A-451A-8A2F-B65B7840FF42}" dt="2024-02-25T12:51:39.916" v="84" actId="20577"/>
          <ac:spMkLst>
            <pc:docMk/>
            <pc:sldMk cId="0" sldId="373"/>
            <ac:spMk id="80897" creationId="{1AC46895-F09F-4AA8-B270-CB5567B1C5B0}"/>
          </ac:spMkLst>
        </pc:spChg>
        <pc:spChg chg="mod">
          <ac:chgData name="" userId="e6793c7ac87b5dd5" providerId="LiveId" clId="{720CFF94-F93A-451A-8A2F-B65B7840FF42}" dt="2024-02-25T12:51:30.127" v="81" actId="14100"/>
          <ac:spMkLst>
            <pc:docMk/>
            <pc:sldMk cId="0" sldId="373"/>
            <ac:spMk id="80898" creationId="{38916639-ABF6-4FC4-8E81-7F4537AFC987}"/>
          </ac:spMkLst>
        </pc:spChg>
      </pc:sldChg>
      <pc:sldChg chg="modSp">
        <pc:chgData name="" userId="e6793c7ac87b5dd5" providerId="LiveId" clId="{720CFF94-F93A-451A-8A2F-B65B7840FF42}" dt="2024-02-23T01:37:49.958" v="12" actId="58"/>
        <pc:sldMkLst>
          <pc:docMk/>
          <pc:sldMk cId="0" sldId="381"/>
        </pc:sldMkLst>
        <pc:spChg chg="mod">
          <ac:chgData name="" userId="e6793c7ac87b5dd5" providerId="LiveId" clId="{720CFF94-F93A-451A-8A2F-B65B7840FF42}" dt="2024-02-23T01:37:49.958" v="12" actId="58"/>
          <ac:spMkLst>
            <pc:docMk/>
            <pc:sldMk cId="0" sldId="381"/>
            <ac:spMk id="91138" creationId="{66863360-8218-4F9C-99FE-9BE85325DE12}"/>
          </ac:spMkLst>
        </pc:spChg>
      </pc:sldChg>
      <pc:sldChg chg="modSp">
        <pc:chgData name="" userId="e6793c7ac87b5dd5" providerId="LiveId" clId="{720CFF94-F93A-451A-8A2F-B65B7840FF42}" dt="2024-02-25T12:41:36.526" v="49" actId="6549"/>
        <pc:sldMkLst>
          <pc:docMk/>
          <pc:sldMk cId="2682841508" sldId="420"/>
        </pc:sldMkLst>
        <pc:spChg chg="mod">
          <ac:chgData name="" userId="e6793c7ac87b5dd5" providerId="LiveId" clId="{720CFF94-F93A-451A-8A2F-B65B7840FF42}" dt="2024-02-25T12:41:36.526" v="49" actId="6549"/>
          <ac:spMkLst>
            <pc:docMk/>
            <pc:sldMk cId="2682841508" sldId="420"/>
            <ac:spMk id="56322" creationId="{F9D491DD-A38E-475F-8906-6128AD1F3862}"/>
          </ac:spMkLst>
        </pc:spChg>
      </pc:sldChg>
      <pc:sldChg chg="modSp">
        <pc:chgData name="" userId="e6793c7ac87b5dd5" providerId="LiveId" clId="{720CFF94-F93A-451A-8A2F-B65B7840FF42}" dt="2024-02-25T12:45:14.765" v="61" actId="20577"/>
        <pc:sldMkLst>
          <pc:docMk/>
          <pc:sldMk cId="440337600" sldId="425"/>
        </pc:sldMkLst>
        <pc:spChg chg="mod">
          <ac:chgData name="" userId="e6793c7ac87b5dd5" providerId="LiveId" clId="{720CFF94-F93A-451A-8A2F-B65B7840FF42}" dt="2024-02-25T12:45:14.765" v="61" actId="20577"/>
          <ac:spMkLst>
            <pc:docMk/>
            <pc:sldMk cId="440337600" sldId="425"/>
            <ac:spMk id="64514" creationId="{9A96C6DF-1521-4C97-AEB7-B25DA22EF839}"/>
          </ac:spMkLst>
        </pc:spChg>
      </pc:sldChg>
      <pc:sldChg chg="modSp">
        <pc:chgData name="" userId="e6793c7ac87b5dd5" providerId="LiveId" clId="{720CFF94-F93A-451A-8A2F-B65B7840FF42}" dt="2024-02-25T12:53:20.512" v="88" actId="1036"/>
        <pc:sldMkLst>
          <pc:docMk/>
          <pc:sldMk cId="10043712" sldId="427"/>
        </pc:sldMkLst>
        <pc:spChg chg="mod">
          <ac:chgData name="" userId="e6793c7ac87b5dd5" providerId="LiveId" clId="{720CFF94-F93A-451A-8A2F-B65B7840FF42}" dt="2024-02-25T12:53:20.512" v="88" actId="1036"/>
          <ac:spMkLst>
            <pc:docMk/>
            <pc:sldMk cId="10043712" sldId="427"/>
            <ac:spMk id="80897" creationId="{1AC46895-F09F-4AA8-B270-CB5567B1C5B0}"/>
          </ac:spMkLst>
        </pc:spChg>
        <pc:spChg chg="mod">
          <ac:chgData name="" userId="e6793c7ac87b5dd5" providerId="LiveId" clId="{720CFF94-F93A-451A-8A2F-B65B7840FF42}" dt="2024-02-25T12:51:13.609" v="78" actId="255"/>
          <ac:spMkLst>
            <pc:docMk/>
            <pc:sldMk cId="10043712" sldId="427"/>
            <ac:spMk id="80898" creationId="{38916639-ABF6-4FC4-8E81-7F4537AFC98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357CCCA0-48FF-49B9-A81B-A3AA031DB3AE}"/>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 xmlns:a16="http://schemas.microsoft.com/office/drawing/2014/main" id="{56684F4D-30DF-4BAD-8B6E-B450802D514D}"/>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 xmlns:a16="http://schemas.microsoft.com/office/drawing/2014/main" id="{DE87A7CF-DA4E-40B2-A46B-B171BEBFD7F4}"/>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 xmlns:a16="http://schemas.microsoft.com/office/drawing/2014/main" id="{1BAD7235-1FED-4C76-86CF-CA7E8C6271BA}"/>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smtClean="0">
                <a:latin typeface="Helvetica" charset="0"/>
                <a:ea typeface="MS PGothic" charset="-128"/>
              </a:defRPr>
            </a:lvl1pPr>
          </a:lstStyle>
          <a:p>
            <a:pPr>
              <a:defRPr/>
            </a:pPr>
            <a:fld id="{15FB2A04-1989-43F8-A1CA-48ECCECD274F}" type="slidenum">
              <a:rPr lang="en-US" altLang="x-none"/>
              <a:pPr>
                <a:defRPr/>
              </a:pPr>
              <a:t>‹#›</a:t>
            </a:fld>
            <a:endParaRPr lang="en-US" altLang="x-none"/>
          </a:p>
        </p:txBody>
      </p:sp>
    </p:spTree>
    <p:extLst>
      <p:ext uri="{BB962C8B-B14F-4D97-AF65-F5344CB8AC3E}">
        <p14:creationId xmlns:p14="http://schemas.microsoft.com/office/powerpoint/2010/main" val="2309915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62650461-F8FA-4EC9-961B-07ADBB023C1C}"/>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 xmlns:a16="http://schemas.microsoft.com/office/drawing/2014/main" id="{80E5BD76-7D57-4BB9-B88E-0E6DC0CDF863}"/>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 xmlns:a16="http://schemas.microsoft.com/office/drawing/2014/main" id="{E5272630-4094-4E90-A63E-0495C021B59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 xmlns:a16="http://schemas.microsoft.com/office/drawing/2014/main" id="{63F933E7-8229-4DE7-9E50-6467D80561B1}"/>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 xmlns:a16="http://schemas.microsoft.com/office/drawing/2014/main" id="{1BE11052-68AA-4FFB-BCC0-9A147F9D34FD}"/>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 xmlns:a16="http://schemas.microsoft.com/office/drawing/2014/main" id="{22CD8673-A829-446C-9245-DC4B35A5D770}"/>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smtClean="0">
                <a:latin typeface="Times New Roman" charset="0"/>
                <a:ea typeface="MS PGothic" charset="-128"/>
              </a:defRPr>
            </a:lvl1pPr>
          </a:lstStyle>
          <a:p>
            <a:pPr>
              <a:defRPr/>
            </a:pPr>
            <a:fld id="{690704E8-AF53-4555-9777-1ADF916834F9}" type="slidenum">
              <a:rPr lang="en-US" altLang="x-none"/>
              <a:pPr>
                <a:defRPr/>
              </a:pPr>
              <a:t>‹#›</a:t>
            </a:fld>
            <a:endParaRPr lang="en-US" altLang="x-none"/>
          </a:p>
        </p:txBody>
      </p:sp>
    </p:spTree>
    <p:extLst>
      <p:ext uri="{BB962C8B-B14F-4D97-AF65-F5344CB8AC3E}">
        <p14:creationId xmlns:p14="http://schemas.microsoft.com/office/powerpoint/2010/main" val="29822357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 xmlns:a16="http://schemas.microsoft.com/office/drawing/2014/main" id="{6AC06DF3-9AE2-41AA-9CBA-13E1929E3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AC1245-D4B7-4BF8-9C7C-5CCEA50EE6B4}"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 xmlns:a16="http://schemas.microsoft.com/office/drawing/2014/main" id="{6F68B959-C08D-438B-A2B9-0BE8A788A2C9}"/>
              </a:ext>
            </a:extLst>
          </p:cNvPr>
          <p:cNvSpPr>
            <a:spLocks noGrp="1" noRot="1" noChangeAspect="1" noChangeArrowheads="1" noTextEdit="1"/>
          </p:cNvSpPr>
          <p:nvPr>
            <p:ph type="sldImg"/>
          </p:nvPr>
        </p:nvSpPr>
        <p:spPr>
          <a:ln/>
        </p:spPr>
      </p:sp>
      <p:sp>
        <p:nvSpPr>
          <p:cNvPr id="6147" name="Rectangle 3">
            <a:extLst>
              <a:ext uri="{FF2B5EF4-FFF2-40B4-BE49-F238E27FC236}">
                <a16:creationId xmlns="" xmlns:a16="http://schemas.microsoft.com/office/drawing/2014/main" id="{BA0B3EA2-4E30-4C2D-A22C-A8F69CD23A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267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 xmlns:a16="http://schemas.microsoft.com/office/drawing/2014/main" id="{82DC06A2-6609-45C8-BDEC-A716F778D1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B62495-4ED4-41CA-BD1C-15D6C682AAAD}" type="slidenum">
              <a:rPr lang="en-US" altLang="en-US">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 xmlns:a16="http://schemas.microsoft.com/office/drawing/2014/main" id="{B340B1FD-4D5A-405F-BAC9-0F32DCF3A4B7}"/>
              </a:ext>
            </a:extLst>
          </p:cNvPr>
          <p:cNvSpPr>
            <a:spLocks noGrp="1" noRot="1" noChangeAspect="1" noChangeArrowheads="1" noTextEdit="1"/>
          </p:cNvSpPr>
          <p:nvPr>
            <p:ph type="sldImg"/>
          </p:nvPr>
        </p:nvSpPr>
        <p:spPr>
          <a:ln/>
        </p:spPr>
      </p:sp>
      <p:sp>
        <p:nvSpPr>
          <p:cNvPr id="22531" name="Rectangle 3">
            <a:extLst>
              <a:ext uri="{FF2B5EF4-FFF2-40B4-BE49-F238E27FC236}">
                <a16:creationId xmlns="" xmlns:a16="http://schemas.microsoft.com/office/drawing/2014/main" id="{69FBEA20-FF0E-408A-AFC5-16ED6CDFE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96867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 xmlns:a16="http://schemas.microsoft.com/office/drawing/2014/main" id="{689F2254-CEAC-49B1-BE0A-D6CB96F435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D41B5E-17FB-4D46-9362-847B144758B3}" type="slidenum">
              <a:rPr lang="en-US" altLang="en-US">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 xmlns:a16="http://schemas.microsoft.com/office/drawing/2014/main" id="{4B1FD14C-9281-442C-8C41-64B3BE637646}"/>
              </a:ext>
            </a:extLst>
          </p:cNvPr>
          <p:cNvSpPr>
            <a:spLocks noGrp="1" noRot="1" noChangeAspect="1" noChangeArrowheads="1" noTextEdit="1"/>
          </p:cNvSpPr>
          <p:nvPr>
            <p:ph type="sldImg"/>
          </p:nvPr>
        </p:nvSpPr>
        <p:spPr>
          <a:ln/>
        </p:spPr>
      </p:sp>
      <p:sp>
        <p:nvSpPr>
          <p:cNvPr id="24579" name="Rectangle 3">
            <a:extLst>
              <a:ext uri="{FF2B5EF4-FFF2-40B4-BE49-F238E27FC236}">
                <a16:creationId xmlns="" xmlns:a16="http://schemas.microsoft.com/office/drawing/2014/main" id="{594DEA45-1A08-4C66-97F7-6168200CE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91000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 xmlns:a16="http://schemas.microsoft.com/office/drawing/2014/main" id="{9A353AA0-75CC-497D-91B9-904D63A07C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6E1ECD-C743-4D6B-BD89-29F8B07C8DD9}" type="slidenum">
              <a:rPr lang="en-US" altLang="en-US">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 xmlns:a16="http://schemas.microsoft.com/office/drawing/2014/main" id="{9367321B-5D3F-40F6-873F-A0784A9360A5}"/>
              </a:ext>
            </a:extLst>
          </p:cNvPr>
          <p:cNvSpPr>
            <a:spLocks noGrp="1" noRot="1" noChangeAspect="1" noChangeArrowheads="1" noTextEdit="1"/>
          </p:cNvSpPr>
          <p:nvPr>
            <p:ph type="sldImg"/>
          </p:nvPr>
        </p:nvSpPr>
        <p:spPr>
          <a:ln/>
        </p:spPr>
      </p:sp>
      <p:sp>
        <p:nvSpPr>
          <p:cNvPr id="26627" name="Rectangle 3">
            <a:extLst>
              <a:ext uri="{FF2B5EF4-FFF2-40B4-BE49-F238E27FC236}">
                <a16:creationId xmlns="" xmlns:a16="http://schemas.microsoft.com/office/drawing/2014/main" id="{27737192-9A86-4917-AA29-F5DDF1F61A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4597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 xmlns:a16="http://schemas.microsoft.com/office/drawing/2014/main" id="{9A353AA0-75CC-497D-91B9-904D63A07C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6E1ECD-C743-4D6B-BD89-29F8B07C8DD9}" type="slidenum">
              <a:rPr lang="en-US" altLang="en-US">
                <a:latin typeface="Times New Roman" panose="02020603050405020304" pitchFamily="18" charset="0"/>
              </a:rPr>
              <a:pPr/>
              <a:t>14</a:t>
            </a:fld>
            <a:endParaRPr lang="en-US" altLang="en-US">
              <a:latin typeface="Times New Roman" panose="02020603050405020304" pitchFamily="18" charset="0"/>
            </a:endParaRPr>
          </a:p>
        </p:txBody>
      </p:sp>
      <p:sp>
        <p:nvSpPr>
          <p:cNvPr id="26626" name="Rectangle 2">
            <a:extLst>
              <a:ext uri="{FF2B5EF4-FFF2-40B4-BE49-F238E27FC236}">
                <a16:creationId xmlns="" xmlns:a16="http://schemas.microsoft.com/office/drawing/2014/main" id="{9367321B-5D3F-40F6-873F-A0784A9360A5}"/>
              </a:ext>
            </a:extLst>
          </p:cNvPr>
          <p:cNvSpPr>
            <a:spLocks noGrp="1" noRot="1" noChangeAspect="1" noChangeArrowheads="1" noTextEdit="1"/>
          </p:cNvSpPr>
          <p:nvPr>
            <p:ph type="sldImg"/>
          </p:nvPr>
        </p:nvSpPr>
        <p:spPr>
          <a:ln/>
        </p:spPr>
      </p:sp>
      <p:sp>
        <p:nvSpPr>
          <p:cNvPr id="26627" name="Rectangle 3">
            <a:extLst>
              <a:ext uri="{FF2B5EF4-FFF2-40B4-BE49-F238E27FC236}">
                <a16:creationId xmlns="" xmlns:a16="http://schemas.microsoft.com/office/drawing/2014/main" id="{27737192-9A86-4917-AA29-F5DDF1F61A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69157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 xmlns:a16="http://schemas.microsoft.com/office/drawing/2014/main" id="{3D1CD0EC-DA42-4B0A-91AE-C322FFF59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385A92-FB98-4E13-B633-A2409733F709}" type="slidenum">
              <a:rPr lang="en-US" altLang="en-US">
                <a:latin typeface="Times New Roman" panose="02020603050405020304" pitchFamily="18" charset="0"/>
              </a:rPr>
              <a:pPr/>
              <a:t>15</a:t>
            </a:fld>
            <a:endParaRPr lang="en-US" altLang="en-US">
              <a:latin typeface="Times New Roman" panose="02020603050405020304" pitchFamily="18" charset="0"/>
            </a:endParaRPr>
          </a:p>
        </p:txBody>
      </p:sp>
      <p:sp>
        <p:nvSpPr>
          <p:cNvPr id="28674" name="Rectangle 2">
            <a:extLst>
              <a:ext uri="{FF2B5EF4-FFF2-40B4-BE49-F238E27FC236}">
                <a16:creationId xmlns="" xmlns:a16="http://schemas.microsoft.com/office/drawing/2014/main" id="{A14F7186-B838-47BD-BB46-FCF66D59FA2F}"/>
              </a:ext>
            </a:extLst>
          </p:cNvPr>
          <p:cNvSpPr>
            <a:spLocks noGrp="1" noRot="1" noChangeAspect="1" noChangeArrowheads="1" noTextEdit="1"/>
          </p:cNvSpPr>
          <p:nvPr>
            <p:ph type="sldImg"/>
          </p:nvPr>
        </p:nvSpPr>
        <p:spPr>
          <a:ln/>
        </p:spPr>
      </p:sp>
      <p:sp>
        <p:nvSpPr>
          <p:cNvPr id="28675" name="Rectangle 3">
            <a:extLst>
              <a:ext uri="{FF2B5EF4-FFF2-40B4-BE49-F238E27FC236}">
                <a16:creationId xmlns="" xmlns:a16="http://schemas.microsoft.com/office/drawing/2014/main" id="{1C57AA80-DBC4-41A7-B1E2-378433EB6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40414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 xmlns:a16="http://schemas.microsoft.com/office/drawing/2014/main" id="{79311C47-F7AB-46DF-911B-8A18B25975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A5BC7FA-2A8F-4C00-BF8D-85AE95F3803B}" type="slidenum">
              <a:rPr lang="en-US" altLang="en-US">
                <a:latin typeface="Times New Roman" panose="02020603050405020304" pitchFamily="18" charset="0"/>
              </a:rPr>
              <a:pPr/>
              <a:t>16</a:t>
            </a:fld>
            <a:endParaRPr lang="en-US" altLang="en-US">
              <a:latin typeface="Times New Roman" panose="02020603050405020304" pitchFamily="18" charset="0"/>
            </a:endParaRPr>
          </a:p>
        </p:txBody>
      </p:sp>
      <p:sp>
        <p:nvSpPr>
          <p:cNvPr id="30722" name="Rectangle 2">
            <a:extLst>
              <a:ext uri="{FF2B5EF4-FFF2-40B4-BE49-F238E27FC236}">
                <a16:creationId xmlns="" xmlns:a16="http://schemas.microsoft.com/office/drawing/2014/main" id="{4BACDE31-FAC6-484D-B679-84D4734C971A}"/>
              </a:ext>
            </a:extLst>
          </p:cNvPr>
          <p:cNvSpPr>
            <a:spLocks noGrp="1" noRot="1" noChangeAspect="1" noChangeArrowheads="1" noTextEdit="1"/>
          </p:cNvSpPr>
          <p:nvPr>
            <p:ph type="sldImg"/>
          </p:nvPr>
        </p:nvSpPr>
        <p:spPr>
          <a:ln/>
        </p:spPr>
      </p:sp>
      <p:sp>
        <p:nvSpPr>
          <p:cNvPr id="30723" name="Rectangle 3">
            <a:extLst>
              <a:ext uri="{FF2B5EF4-FFF2-40B4-BE49-F238E27FC236}">
                <a16:creationId xmlns="" xmlns:a16="http://schemas.microsoft.com/office/drawing/2014/main" id="{AF1C660C-85C3-44DC-B351-84A7FEC205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53119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 xmlns:a16="http://schemas.microsoft.com/office/drawing/2014/main" id="{AD30CC9D-7DD3-44B2-A8FC-073E926D45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0FE232-0859-4FEB-B794-69908630F257}" type="slidenum">
              <a:rPr lang="en-US" altLang="en-US">
                <a:latin typeface="Times New Roman" panose="02020603050405020304" pitchFamily="18" charset="0"/>
              </a:rPr>
              <a:pPr/>
              <a:t>17</a:t>
            </a:fld>
            <a:endParaRPr lang="en-US" altLang="en-US">
              <a:latin typeface="Times New Roman" panose="02020603050405020304" pitchFamily="18" charset="0"/>
            </a:endParaRPr>
          </a:p>
        </p:txBody>
      </p:sp>
      <p:sp>
        <p:nvSpPr>
          <p:cNvPr id="32770" name="Rectangle 2">
            <a:extLst>
              <a:ext uri="{FF2B5EF4-FFF2-40B4-BE49-F238E27FC236}">
                <a16:creationId xmlns="" xmlns:a16="http://schemas.microsoft.com/office/drawing/2014/main" id="{23748D27-ADCC-4859-912A-07FA26801369}"/>
              </a:ext>
            </a:extLst>
          </p:cNvPr>
          <p:cNvSpPr>
            <a:spLocks noGrp="1" noRot="1" noChangeAspect="1" noChangeArrowheads="1" noTextEdit="1"/>
          </p:cNvSpPr>
          <p:nvPr>
            <p:ph type="sldImg"/>
          </p:nvPr>
        </p:nvSpPr>
        <p:spPr>
          <a:ln/>
        </p:spPr>
      </p:sp>
      <p:sp>
        <p:nvSpPr>
          <p:cNvPr id="32771" name="Rectangle 3">
            <a:extLst>
              <a:ext uri="{FF2B5EF4-FFF2-40B4-BE49-F238E27FC236}">
                <a16:creationId xmlns="" xmlns:a16="http://schemas.microsoft.com/office/drawing/2014/main" id="{E5E0810E-A480-4FF7-B73F-6679962179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91634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 xmlns:a16="http://schemas.microsoft.com/office/drawing/2014/main" id="{37028435-25E6-4A3F-B20A-EB7193F776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1533BA6-63EA-4C8E-83D6-D75ED0A0DEDD}" type="slidenum">
              <a:rPr lang="en-US" altLang="en-US">
                <a:latin typeface="Times New Roman" panose="02020603050405020304" pitchFamily="18" charset="0"/>
              </a:rPr>
              <a:pPr/>
              <a:t>18</a:t>
            </a:fld>
            <a:endParaRPr lang="en-US" altLang="en-US">
              <a:latin typeface="Times New Roman" panose="02020603050405020304" pitchFamily="18" charset="0"/>
            </a:endParaRPr>
          </a:p>
        </p:txBody>
      </p:sp>
      <p:sp>
        <p:nvSpPr>
          <p:cNvPr id="34818" name="Rectangle 2">
            <a:extLst>
              <a:ext uri="{FF2B5EF4-FFF2-40B4-BE49-F238E27FC236}">
                <a16:creationId xmlns="" xmlns:a16="http://schemas.microsoft.com/office/drawing/2014/main" id="{60FDCA58-DEE3-4954-8951-F43ECB200C64}"/>
              </a:ext>
            </a:extLst>
          </p:cNvPr>
          <p:cNvSpPr>
            <a:spLocks noGrp="1" noRot="1" noChangeAspect="1" noChangeArrowheads="1" noTextEdit="1"/>
          </p:cNvSpPr>
          <p:nvPr>
            <p:ph type="sldImg"/>
          </p:nvPr>
        </p:nvSpPr>
        <p:spPr>
          <a:ln/>
        </p:spPr>
      </p:sp>
      <p:sp>
        <p:nvSpPr>
          <p:cNvPr id="34819" name="Rectangle 3">
            <a:extLst>
              <a:ext uri="{FF2B5EF4-FFF2-40B4-BE49-F238E27FC236}">
                <a16:creationId xmlns="" xmlns:a16="http://schemas.microsoft.com/office/drawing/2014/main" id="{346113F0-86BE-41CA-9B9F-A08D697B7A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274221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 xmlns:a16="http://schemas.microsoft.com/office/drawing/2014/main" id="{6792FF15-7A49-43D0-A115-585E2200E2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22923B9-B579-4C76-9C8F-F75E541564F1}" type="slidenum">
              <a:rPr lang="en-US" altLang="en-US">
                <a:latin typeface="Times New Roman" panose="02020603050405020304" pitchFamily="18" charset="0"/>
              </a:rPr>
              <a:pPr/>
              <a:t>19</a:t>
            </a:fld>
            <a:endParaRPr lang="en-US" altLang="en-US">
              <a:latin typeface="Times New Roman" panose="02020603050405020304" pitchFamily="18" charset="0"/>
            </a:endParaRPr>
          </a:p>
        </p:txBody>
      </p:sp>
      <p:sp>
        <p:nvSpPr>
          <p:cNvPr id="38914" name="Rectangle 2">
            <a:extLst>
              <a:ext uri="{FF2B5EF4-FFF2-40B4-BE49-F238E27FC236}">
                <a16:creationId xmlns="" xmlns:a16="http://schemas.microsoft.com/office/drawing/2014/main" id="{0CD7888D-A9DA-4CC5-A90D-5319A897CFD0}"/>
              </a:ext>
            </a:extLst>
          </p:cNvPr>
          <p:cNvSpPr>
            <a:spLocks noGrp="1" noRot="1" noChangeAspect="1" noChangeArrowheads="1" noTextEdit="1"/>
          </p:cNvSpPr>
          <p:nvPr>
            <p:ph type="sldImg"/>
          </p:nvPr>
        </p:nvSpPr>
        <p:spPr>
          <a:ln/>
        </p:spPr>
      </p:sp>
      <p:sp>
        <p:nvSpPr>
          <p:cNvPr id="38915" name="Rectangle 3">
            <a:extLst>
              <a:ext uri="{FF2B5EF4-FFF2-40B4-BE49-F238E27FC236}">
                <a16:creationId xmlns="" xmlns:a16="http://schemas.microsoft.com/office/drawing/2014/main" id="{8E4F605D-F0FE-4CA7-A649-128C342B29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580338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 xmlns:a16="http://schemas.microsoft.com/office/drawing/2014/main" id="{37DD703A-9D9B-4A3C-94E4-94F0519663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CCD7ED-0622-4446-BEE7-FC6134B518E5}" type="slidenum">
              <a:rPr lang="en-US" altLang="en-US">
                <a:latin typeface="Times New Roman" panose="02020603050405020304" pitchFamily="18" charset="0"/>
              </a:rPr>
              <a:pPr/>
              <a:t>20</a:t>
            </a:fld>
            <a:endParaRPr lang="en-US" altLang="en-US">
              <a:latin typeface="Times New Roman" panose="02020603050405020304" pitchFamily="18" charset="0"/>
            </a:endParaRPr>
          </a:p>
        </p:txBody>
      </p:sp>
      <p:sp>
        <p:nvSpPr>
          <p:cNvPr id="40962" name="Rectangle 2">
            <a:extLst>
              <a:ext uri="{FF2B5EF4-FFF2-40B4-BE49-F238E27FC236}">
                <a16:creationId xmlns="" xmlns:a16="http://schemas.microsoft.com/office/drawing/2014/main" id="{5EED2E36-0063-4F32-BEBB-00285C49C25D}"/>
              </a:ext>
            </a:extLst>
          </p:cNvPr>
          <p:cNvSpPr>
            <a:spLocks noGrp="1" noRot="1" noChangeAspect="1" noChangeArrowheads="1" noTextEdit="1"/>
          </p:cNvSpPr>
          <p:nvPr>
            <p:ph type="sldImg"/>
          </p:nvPr>
        </p:nvSpPr>
        <p:spPr>
          <a:ln/>
        </p:spPr>
      </p:sp>
      <p:sp>
        <p:nvSpPr>
          <p:cNvPr id="40963" name="Rectangle 3">
            <a:extLst>
              <a:ext uri="{FF2B5EF4-FFF2-40B4-BE49-F238E27FC236}">
                <a16:creationId xmlns="" xmlns:a16="http://schemas.microsoft.com/office/drawing/2014/main" id="{952F800A-2C32-447C-A000-2690B96256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95932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 xmlns:a16="http://schemas.microsoft.com/office/drawing/2014/main" id="{3E49DA5C-9C96-455B-BD41-985D1B07C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F77E98-83BC-45F0-9564-A2CA759AE191}" type="slidenum">
              <a:rPr lang="en-US" altLang="en-US">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 xmlns:a16="http://schemas.microsoft.com/office/drawing/2014/main" id="{EA8B14E3-EAA5-468B-8771-F49BC03DE1AD}"/>
              </a:ext>
            </a:extLst>
          </p:cNvPr>
          <p:cNvSpPr>
            <a:spLocks noGrp="1" noRot="1" noChangeAspect="1" noChangeArrowheads="1" noTextEdit="1"/>
          </p:cNvSpPr>
          <p:nvPr>
            <p:ph type="sldImg"/>
          </p:nvPr>
        </p:nvSpPr>
        <p:spPr>
          <a:ln/>
        </p:spPr>
      </p:sp>
      <p:sp>
        <p:nvSpPr>
          <p:cNvPr id="8195" name="Rectangle 3">
            <a:extLst>
              <a:ext uri="{FF2B5EF4-FFF2-40B4-BE49-F238E27FC236}">
                <a16:creationId xmlns="" xmlns:a16="http://schemas.microsoft.com/office/drawing/2014/main" id="{FE6443A0-E601-4FA9-AF8A-86ED17B9E3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427094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 xmlns:a16="http://schemas.microsoft.com/office/drawing/2014/main" id="{C3333D1D-E65D-4B89-8425-6E44461ABA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42AD3C6-3796-443F-BEF1-D7BB5126679A}" type="slidenum">
              <a:rPr lang="en-US" altLang="en-US">
                <a:latin typeface="Times New Roman" panose="02020603050405020304" pitchFamily="18" charset="0"/>
              </a:rPr>
              <a:pPr/>
              <a:t>21</a:t>
            </a:fld>
            <a:endParaRPr lang="en-US" altLang="en-US">
              <a:latin typeface="Times New Roman" panose="02020603050405020304" pitchFamily="18" charset="0"/>
            </a:endParaRPr>
          </a:p>
        </p:txBody>
      </p:sp>
      <p:sp>
        <p:nvSpPr>
          <p:cNvPr id="43010" name="Rectangle 2">
            <a:extLst>
              <a:ext uri="{FF2B5EF4-FFF2-40B4-BE49-F238E27FC236}">
                <a16:creationId xmlns="" xmlns:a16="http://schemas.microsoft.com/office/drawing/2014/main" id="{60D8270D-05F7-42B0-9BA1-8DD9811B93C1}"/>
              </a:ext>
            </a:extLst>
          </p:cNvPr>
          <p:cNvSpPr>
            <a:spLocks noGrp="1" noRot="1" noChangeAspect="1" noChangeArrowheads="1" noTextEdit="1"/>
          </p:cNvSpPr>
          <p:nvPr>
            <p:ph type="sldImg"/>
          </p:nvPr>
        </p:nvSpPr>
        <p:spPr>
          <a:ln/>
        </p:spPr>
      </p:sp>
      <p:sp>
        <p:nvSpPr>
          <p:cNvPr id="43011" name="Rectangle 3">
            <a:extLst>
              <a:ext uri="{FF2B5EF4-FFF2-40B4-BE49-F238E27FC236}">
                <a16:creationId xmlns="" xmlns:a16="http://schemas.microsoft.com/office/drawing/2014/main" id="{1ECF7658-4FEB-4CBF-80D9-CB99F52E4A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29385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 xmlns:a16="http://schemas.microsoft.com/office/drawing/2014/main" id="{975D2170-B7E7-4E3E-9E59-992D46F816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7E1D3FD-B35A-4DBF-B791-BA5787967C2A}" type="slidenum">
              <a:rPr lang="en-US" altLang="en-US">
                <a:latin typeface="Times New Roman" panose="02020603050405020304" pitchFamily="18" charset="0"/>
              </a:rPr>
              <a:pPr/>
              <a:t>22</a:t>
            </a:fld>
            <a:endParaRPr lang="en-US" altLang="en-US">
              <a:latin typeface="Times New Roman" panose="02020603050405020304" pitchFamily="18" charset="0"/>
            </a:endParaRPr>
          </a:p>
        </p:txBody>
      </p:sp>
      <p:sp>
        <p:nvSpPr>
          <p:cNvPr id="45058" name="Rectangle 2">
            <a:extLst>
              <a:ext uri="{FF2B5EF4-FFF2-40B4-BE49-F238E27FC236}">
                <a16:creationId xmlns="" xmlns:a16="http://schemas.microsoft.com/office/drawing/2014/main" id="{28803E2A-E437-4C89-A1E5-9341B9B6B614}"/>
              </a:ext>
            </a:extLst>
          </p:cNvPr>
          <p:cNvSpPr>
            <a:spLocks noGrp="1" noRot="1" noChangeAspect="1" noChangeArrowheads="1" noTextEdit="1"/>
          </p:cNvSpPr>
          <p:nvPr>
            <p:ph type="sldImg"/>
          </p:nvPr>
        </p:nvSpPr>
        <p:spPr>
          <a:ln/>
        </p:spPr>
      </p:sp>
      <p:sp>
        <p:nvSpPr>
          <p:cNvPr id="45059" name="Rectangle 3">
            <a:extLst>
              <a:ext uri="{FF2B5EF4-FFF2-40B4-BE49-F238E27FC236}">
                <a16:creationId xmlns="" xmlns:a16="http://schemas.microsoft.com/office/drawing/2014/main" id="{942161F1-20B1-4BA8-BDB3-5D756C52D9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9429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 xmlns:a16="http://schemas.microsoft.com/office/drawing/2014/main" id="{6628516B-41BA-4A5F-B9F6-4374FDE052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586326-4BC7-4B67-B6D0-BCE4326A5AA3}" type="slidenum">
              <a:rPr lang="en-US" altLang="en-US">
                <a:latin typeface="Times New Roman" panose="02020603050405020304" pitchFamily="18" charset="0"/>
              </a:rPr>
              <a:pPr/>
              <a:t>23</a:t>
            </a:fld>
            <a:endParaRPr lang="en-US" altLang="en-US">
              <a:latin typeface="Times New Roman" panose="02020603050405020304" pitchFamily="18" charset="0"/>
            </a:endParaRPr>
          </a:p>
        </p:txBody>
      </p:sp>
      <p:sp>
        <p:nvSpPr>
          <p:cNvPr id="49154" name="Rectangle 2">
            <a:extLst>
              <a:ext uri="{FF2B5EF4-FFF2-40B4-BE49-F238E27FC236}">
                <a16:creationId xmlns="" xmlns:a16="http://schemas.microsoft.com/office/drawing/2014/main" id="{70E7C568-95D9-4222-9AF6-17DB50942FAC}"/>
              </a:ext>
            </a:extLst>
          </p:cNvPr>
          <p:cNvSpPr>
            <a:spLocks noGrp="1" noRot="1" noChangeAspect="1" noChangeArrowheads="1" noTextEdit="1"/>
          </p:cNvSpPr>
          <p:nvPr>
            <p:ph type="sldImg"/>
          </p:nvPr>
        </p:nvSpPr>
        <p:spPr>
          <a:ln/>
        </p:spPr>
      </p:sp>
      <p:sp>
        <p:nvSpPr>
          <p:cNvPr id="49155" name="Rectangle 3">
            <a:extLst>
              <a:ext uri="{FF2B5EF4-FFF2-40B4-BE49-F238E27FC236}">
                <a16:creationId xmlns="" xmlns:a16="http://schemas.microsoft.com/office/drawing/2014/main" id="{A40EED6A-BEA4-4846-8DD6-49230CEDDE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67333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 xmlns:a16="http://schemas.microsoft.com/office/drawing/2014/main" id="{F916C152-73D8-464B-99EE-F6F1FA4B18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929230-05BF-4F8E-AAC6-9C2CABFA3A36}" type="slidenum">
              <a:rPr lang="en-US" altLang="en-US">
                <a:latin typeface="Times New Roman" panose="02020603050405020304" pitchFamily="18" charset="0"/>
              </a:rPr>
              <a:pPr/>
              <a:t>24</a:t>
            </a:fld>
            <a:endParaRPr lang="en-US" altLang="en-US">
              <a:latin typeface="Times New Roman" panose="02020603050405020304" pitchFamily="18" charset="0"/>
            </a:endParaRPr>
          </a:p>
        </p:txBody>
      </p:sp>
      <p:sp>
        <p:nvSpPr>
          <p:cNvPr id="51202" name="Rectangle 2">
            <a:extLst>
              <a:ext uri="{FF2B5EF4-FFF2-40B4-BE49-F238E27FC236}">
                <a16:creationId xmlns="" xmlns:a16="http://schemas.microsoft.com/office/drawing/2014/main" id="{79BA3C69-44B1-47E2-A112-EC9A898C7FDC}"/>
              </a:ext>
            </a:extLst>
          </p:cNvPr>
          <p:cNvSpPr>
            <a:spLocks noGrp="1" noRot="1" noChangeAspect="1" noChangeArrowheads="1" noTextEdit="1"/>
          </p:cNvSpPr>
          <p:nvPr>
            <p:ph type="sldImg"/>
          </p:nvPr>
        </p:nvSpPr>
        <p:spPr>
          <a:ln/>
        </p:spPr>
      </p:sp>
      <p:sp>
        <p:nvSpPr>
          <p:cNvPr id="51203" name="Rectangle 3">
            <a:extLst>
              <a:ext uri="{FF2B5EF4-FFF2-40B4-BE49-F238E27FC236}">
                <a16:creationId xmlns="" xmlns:a16="http://schemas.microsoft.com/office/drawing/2014/main" id="{836193AF-01D3-4E16-BA42-54D7E3B299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7004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 xmlns:a16="http://schemas.microsoft.com/office/drawing/2014/main" id="{6DE0041D-EB20-44A4-B890-E4F7209FD8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44A5C6-97A1-4829-A483-FFE95AC41A71}" type="slidenum">
              <a:rPr lang="en-US" altLang="en-US">
                <a:latin typeface="Times New Roman" panose="02020603050405020304" pitchFamily="18" charset="0"/>
              </a:rPr>
              <a:pPr/>
              <a:t>25</a:t>
            </a:fld>
            <a:endParaRPr lang="en-US" altLang="en-US">
              <a:latin typeface="Times New Roman" panose="02020603050405020304" pitchFamily="18" charset="0"/>
            </a:endParaRPr>
          </a:p>
        </p:txBody>
      </p:sp>
      <p:sp>
        <p:nvSpPr>
          <p:cNvPr id="53250" name="Rectangle 2">
            <a:extLst>
              <a:ext uri="{FF2B5EF4-FFF2-40B4-BE49-F238E27FC236}">
                <a16:creationId xmlns="" xmlns:a16="http://schemas.microsoft.com/office/drawing/2014/main" id="{FCB85357-8A0A-45B1-93B2-226D274F6587}"/>
              </a:ext>
            </a:extLst>
          </p:cNvPr>
          <p:cNvSpPr>
            <a:spLocks noGrp="1" noRot="1" noChangeAspect="1" noChangeArrowheads="1" noTextEdit="1"/>
          </p:cNvSpPr>
          <p:nvPr>
            <p:ph type="sldImg"/>
          </p:nvPr>
        </p:nvSpPr>
        <p:spPr>
          <a:ln/>
        </p:spPr>
      </p:sp>
      <p:sp>
        <p:nvSpPr>
          <p:cNvPr id="53251" name="Rectangle 3">
            <a:extLst>
              <a:ext uri="{FF2B5EF4-FFF2-40B4-BE49-F238E27FC236}">
                <a16:creationId xmlns="" xmlns:a16="http://schemas.microsoft.com/office/drawing/2014/main" id="{46F5FF3A-C78E-4E91-9558-6F09843B9E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48217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 xmlns:a16="http://schemas.microsoft.com/office/drawing/2014/main" id="{AC5AB899-77D3-455F-9B21-6A69A2B369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394D91-CE4B-4811-9F12-1C1C3BA044FD}" type="slidenum">
              <a:rPr lang="en-US" altLang="en-US">
                <a:latin typeface="Times New Roman" panose="02020603050405020304" pitchFamily="18" charset="0"/>
              </a:rPr>
              <a:pPr/>
              <a:t>26</a:t>
            </a:fld>
            <a:endParaRPr lang="en-US" altLang="en-US">
              <a:latin typeface="Times New Roman" panose="02020603050405020304" pitchFamily="18" charset="0"/>
            </a:endParaRPr>
          </a:p>
        </p:txBody>
      </p:sp>
      <p:sp>
        <p:nvSpPr>
          <p:cNvPr id="55298" name="Rectangle 2">
            <a:extLst>
              <a:ext uri="{FF2B5EF4-FFF2-40B4-BE49-F238E27FC236}">
                <a16:creationId xmlns="" xmlns:a16="http://schemas.microsoft.com/office/drawing/2014/main" id="{52DB2037-C37A-4CA1-BD76-5F7585DE66BD}"/>
              </a:ext>
            </a:extLst>
          </p:cNvPr>
          <p:cNvSpPr>
            <a:spLocks noGrp="1" noRot="1" noChangeAspect="1" noChangeArrowheads="1" noTextEdit="1"/>
          </p:cNvSpPr>
          <p:nvPr>
            <p:ph type="sldImg"/>
          </p:nvPr>
        </p:nvSpPr>
        <p:spPr>
          <a:ln/>
        </p:spPr>
      </p:sp>
      <p:sp>
        <p:nvSpPr>
          <p:cNvPr id="55299" name="Rectangle 3">
            <a:extLst>
              <a:ext uri="{FF2B5EF4-FFF2-40B4-BE49-F238E27FC236}">
                <a16:creationId xmlns="" xmlns:a16="http://schemas.microsoft.com/office/drawing/2014/main" id="{07AB9C24-6195-4426-8F5C-F51C8B6148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098666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 xmlns:a16="http://schemas.microsoft.com/office/drawing/2014/main" id="{FCF99593-3D61-45EC-AE3E-666EA11677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A47E08D-E788-4793-A447-675472F508F1}"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57346" name="Rectangle 2">
            <a:extLst>
              <a:ext uri="{FF2B5EF4-FFF2-40B4-BE49-F238E27FC236}">
                <a16:creationId xmlns="" xmlns:a16="http://schemas.microsoft.com/office/drawing/2014/main" id="{8F011B3B-A08E-470C-A349-615B552E8C82}"/>
              </a:ext>
            </a:extLst>
          </p:cNvPr>
          <p:cNvSpPr>
            <a:spLocks noGrp="1" noRot="1" noChangeAspect="1" noChangeArrowheads="1" noTextEdit="1"/>
          </p:cNvSpPr>
          <p:nvPr>
            <p:ph type="sldImg"/>
          </p:nvPr>
        </p:nvSpPr>
        <p:spPr>
          <a:ln/>
        </p:spPr>
      </p:sp>
      <p:sp>
        <p:nvSpPr>
          <p:cNvPr id="57347" name="Rectangle 3">
            <a:extLst>
              <a:ext uri="{FF2B5EF4-FFF2-40B4-BE49-F238E27FC236}">
                <a16:creationId xmlns="" xmlns:a16="http://schemas.microsoft.com/office/drawing/2014/main" id="{F0EC2961-88E3-4417-B379-0A1B1AAAF9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8209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a:extLst>
              <a:ext uri="{FF2B5EF4-FFF2-40B4-BE49-F238E27FC236}">
                <a16:creationId xmlns="" xmlns:a16="http://schemas.microsoft.com/office/drawing/2014/main" id="{FCF99593-3D61-45EC-AE3E-666EA11677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A47E08D-E788-4793-A447-675472F508F1}"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57346" name="Rectangle 2">
            <a:extLst>
              <a:ext uri="{FF2B5EF4-FFF2-40B4-BE49-F238E27FC236}">
                <a16:creationId xmlns="" xmlns:a16="http://schemas.microsoft.com/office/drawing/2014/main" id="{8F011B3B-A08E-470C-A349-615B552E8C82}"/>
              </a:ext>
            </a:extLst>
          </p:cNvPr>
          <p:cNvSpPr>
            <a:spLocks noGrp="1" noRot="1" noChangeAspect="1" noChangeArrowheads="1" noTextEdit="1"/>
          </p:cNvSpPr>
          <p:nvPr>
            <p:ph type="sldImg"/>
          </p:nvPr>
        </p:nvSpPr>
        <p:spPr>
          <a:ln/>
        </p:spPr>
      </p:sp>
      <p:sp>
        <p:nvSpPr>
          <p:cNvPr id="57347" name="Rectangle 3">
            <a:extLst>
              <a:ext uri="{FF2B5EF4-FFF2-40B4-BE49-F238E27FC236}">
                <a16:creationId xmlns="" xmlns:a16="http://schemas.microsoft.com/office/drawing/2014/main" id="{F0EC2961-88E3-4417-B379-0A1B1AAAF9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0558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a:extLst>
              <a:ext uri="{FF2B5EF4-FFF2-40B4-BE49-F238E27FC236}">
                <a16:creationId xmlns="" xmlns:a16="http://schemas.microsoft.com/office/drawing/2014/main" id="{FAC21EC5-CA2D-46EA-97C3-F21B8C2A09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A33DEFD-8CE8-4151-BD0F-A1B90B603367}"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61442" name="Rectangle 2">
            <a:extLst>
              <a:ext uri="{FF2B5EF4-FFF2-40B4-BE49-F238E27FC236}">
                <a16:creationId xmlns="" xmlns:a16="http://schemas.microsoft.com/office/drawing/2014/main" id="{39EAC599-FAF6-4398-BBBD-0FB3C67A4835}"/>
              </a:ext>
            </a:extLst>
          </p:cNvPr>
          <p:cNvSpPr>
            <a:spLocks noGrp="1" noRot="1" noChangeAspect="1" noChangeArrowheads="1" noTextEdit="1"/>
          </p:cNvSpPr>
          <p:nvPr>
            <p:ph type="sldImg"/>
          </p:nvPr>
        </p:nvSpPr>
        <p:spPr>
          <a:ln/>
        </p:spPr>
      </p:sp>
      <p:sp>
        <p:nvSpPr>
          <p:cNvPr id="61443" name="Rectangle 3">
            <a:extLst>
              <a:ext uri="{FF2B5EF4-FFF2-40B4-BE49-F238E27FC236}">
                <a16:creationId xmlns="" xmlns:a16="http://schemas.microsoft.com/office/drawing/2014/main" id="{CF563622-5D37-42A4-B057-9D3EA55C5F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071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a:extLst>
              <a:ext uri="{FF2B5EF4-FFF2-40B4-BE49-F238E27FC236}">
                <a16:creationId xmlns="" xmlns:a16="http://schemas.microsoft.com/office/drawing/2014/main" id="{D6E12682-9701-4F39-BB3E-92E4FC21CC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7598336-7757-4016-8252-3D560ED463A8}"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63490" name="Rectangle 2">
            <a:extLst>
              <a:ext uri="{FF2B5EF4-FFF2-40B4-BE49-F238E27FC236}">
                <a16:creationId xmlns="" xmlns:a16="http://schemas.microsoft.com/office/drawing/2014/main" id="{FE593242-7A5A-4B00-BA3E-61851F35DF6C}"/>
              </a:ext>
            </a:extLst>
          </p:cNvPr>
          <p:cNvSpPr>
            <a:spLocks noGrp="1" noRot="1" noChangeAspect="1" noChangeArrowheads="1" noTextEdit="1"/>
          </p:cNvSpPr>
          <p:nvPr>
            <p:ph type="sldImg"/>
          </p:nvPr>
        </p:nvSpPr>
        <p:spPr>
          <a:ln/>
        </p:spPr>
      </p:sp>
      <p:sp>
        <p:nvSpPr>
          <p:cNvPr id="63491" name="Rectangle 3">
            <a:extLst>
              <a:ext uri="{FF2B5EF4-FFF2-40B4-BE49-F238E27FC236}">
                <a16:creationId xmlns="" xmlns:a16="http://schemas.microsoft.com/office/drawing/2014/main" id="{EF75FE67-284F-41B4-A1B6-F34F949441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55994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 xmlns:a16="http://schemas.microsoft.com/office/drawing/2014/main" id="{AD5D30B1-CAA9-4C7E-82FB-CACCC63DF9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C752A8-8EC3-41CB-8B59-F3DE3C42BF38}"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2290" name="Rectangle 2">
            <a:extLst>
              <a:ext uri="{FF2B5EF4-FFF2-40B4-BE49-F238E27FC236}">
                <a16:creationId xmlns="" xmlns:a16="http://schemas.microsoft.com/office/drawing/2014/main" id="{FA5E4639-96B8-4F2E-9BDC-7323C84004DE}"/>
              </a:ext>
            </a:extLst>
          </p:cNvPr>
          <p:cNvSpPr>
            <a:spLocks noGrp="1" noRot="1" noChangeAspect="1" noChangeArrowheads="1" noTextEdit="1"/>
          </p:cNvSpPr>
          <p:nvPr>
            <p:ph type="sldImg"/>
          </p:nvPr>
        </p:nvSpPr>
        <p:spPr>
          <a:ln/>
        </p:spPr>
      </p:sp>
      <p:sp>
        <p:nvSpPr>
          <p:cNvPr id="12291" name="Rectangle 3">
            <a:extLst>
              <a:ext uri="{FF2B5EF4-FFF2-40B4-BE49-F238E27FC236}">
                <a16:creationId xmlns="" xmlns:a16="http://schemas.microsoft.com/office/drawing/2014/main" id="{7256AD8A-0021-4843-A1C4-5D5EB55E5C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802829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 xmlns:a16="http://schemas.microsoft.com/office/drawing/2014/main" id="{7961B956-A0C3-490F-AA7C-63E1D3F15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4E0DDC-DEED-4536-B61A-5F0C9D5EB9D2}"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65538" name="Rectangle 2">
            <a:extLst>
              <a:ext uri="{FF2B5EF4-FFF2-40B4-BE49-F238E27FC236}">
                <a16:creationId xmlns="" xmlns:a16="http://schemas.microsoft.com/office/drawing/2014/main" id="{2E350ED2-0623-4ED7-B1A2-C3ED08545029}"/>
              </a:ext>
            </a:extLst>
          </p:cNvPr>
          <p:cNvSpPr>
            <a:spLocks noGrp="1" noRot="1" noChangeAspect="1" noChangeArrowheads="1" noTextEdit="1"/>
          </p:cNvSpPr>
          <p:nvPr>
            <p:ph type="sldImg"/>
          </p:nvPr>
        </p:nvSpPr>
        <p:spPr>
          <a:ln/>
        </p:spPr>
      </p:sp>
      <p:sp>
        <p:nvSpPr>
          <p:cNvPr id="65539" name="Rectangle 3">
            <a:extLst>
              <a:ext uri="{FF2B5EF4-FFF2-40B4-BE49-F238E27FC236}">
                <a16:creationId xmlns="" xmlns:a16="http://schemas.microsoft.com/office/drawing/2014/main" id="{025808C0-0E5E-4B5C-8D23-736C3CFF29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604642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a:extLst>
              <a:ext uri="{FF2B5EF4-FFF2-40B4-BE49-F238E27FC236}">
                <a16:creationId xmlns="" xmlns:a16="http://schemas.microsoft.com/office/drawing/2014/main" id="{7961B956-A0C3-490F-AA7C-63E1D3F153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4E0DDC-DEED-4536-B61A-5F0C9D5EB9D2}" type="slidenum">
              <a:rPr lang="en-US" altLang="en-US">
                <a:latin typeface="Times New Roman" panose="02020603050405020304" pitchFamily="18" charset="0"/>
              </a:rPr>
              <a:pPr/>
              <a:t>34</a:t>
            </a:fld>
            <a:endParaRPr lang="en-US" altLang="en-US">
              <a:latin typeface="Times New Roman" panose="02020603050405020304" pitchFamily="18" charset="0"/>
            </a:endParaRPr>
          </a:p>
        </p:txBody>
      </p:sp>
      <p:sp>
        <p:nvSpPr>
          <p:cNvPr id="65538" name="Rectangle 2">
            <a:extLst>
              <a:ext uri="{FF2B5EF4-FFF2-40B4-BE49-F238E27FC236}">
                <a16:creationId xmlns="" xmlns:a16="http://schemas.microsoft.com/office/drawing/2014/main" id="{2E350ED2-0623-4ED7-B1A2-C3ED08545029}"/>
              </a:ext>
            </a:extLst>
          </p:cNvPr>
          <p:cNvSpPr>
            <a:spLocks noGrp="1" noRot="1" noChangeAspect="1" noChangeArrowheads="1" noTextEdit="1"/>
          </p:cNvSpPr>
          <p:nvPr>
            <p:ph type="sldImg"/>
          </p:nvPr>
        </p:nvSpPr>
        <p:spPr>
          <a:ln/>
        </p:spPr>
      </p:sp>
      <p:sp>
        <p:nvSpPr>
          <p:cNvPr id="65539" name="Rectangle 3">
            <a:extLst>
              <a:ext uri="{FF2B5EF4-FFF2-40B4-BE49-F238E27FC236}">
                <a16:creationId xmlns="" xmlns:a16="http://schemas.microsoft.com/office/drawing/2014/main" id="{025808C0-0E5E-4B5C-8D23-736C3CFF29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220205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a:extLst>
              <a:ext uri="{FF2B5EF4-FFF2-40B4-BE49-F238E27FC236}">
                <a16:creationId xmlns="" xmlns:a16="http://schemas.microsoft.com/office/drawing/2014/main" id="{902642F4-E0F8-4929-B08E-262907331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CEC565-1F79-4ED9-AF48-6877F7383DF8}"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67586" name="Rectangle 2">
            <a:extLst>
              <a:ext uri="{FF2B5EF4-FFF2-40B4-BE49-F238E27FC236}">
                <a16:creationId xmlns="" xmlns:a16="http://schemas.microsoft.com/office/drawing/2014/main" id="{8E27F7D9-8FBC-41BD-A75A-49ABD406C915}"/>
              </a:ext>
            </a:extLst>
          </p:cNvPr>
          <p:cNvSpPr>
            <a:spLocks noGrp="1" noRot="1" noChangeAspect="1" noChangeArrowheads="1" noTextEdit="1"/>
          </p:cNvSpPr>
          <p:nvPr>
            <p:ph type="sldImg"/>
          </p:nvPr>
        </p:nvSpPr>
        <p:spPr>
          <a:ln/>
        </p:spPr>
      </p:sp>
      <p:sp>
        <p:nvSpPr>
          <p:cNvPr id="67587" name="Rectangle 3">
            <a:extLst>
              <a:ext uri="{FF2B5EF4-FFF2-40B4-BE49-F238E27FC236}">
                <a16:creationId xmlns="" xmlns:a16="http://schemas.microsoft.com/office/drawing/2014/main" id="{B2EC3AE3-96CA-4114-B784-44078F699D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3817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 xmlns:a16="http://schemas.microsoft.com/office/drawing/2014/main" id="{53DE3335-3CD8-4BE6-8520-4541D24D5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F74AF4-5110-4B4D-8D5F-3D303766ACDC}"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69634" name="Rectangle 2">
            <a:extLst>
              <a:ext uri="{FF2B5EF4-FFF2-40B4-BE49-F238E27FC236}">
                <a16:creationId xmlns="" xmlns:a16="http://schemas.microsoft.com/office/drawing/2014/main" id="{CD171C36-DE07-41E4-B9A5-C9C9558E4CD9}"/>
              </a:ext>
            </a:extLst>
          </p:cNvPr>
          <p:cNvSpPr>
            <a:spLocks noGrp="1" noRot="1" noChangeAspect="1" noChangeArrowheads="1" noTextEdit="1"/>
          </p:cNvSpPr>
          <p:nvPr>
            <p:ph type="sldImg"/>
          </p:nvPr>
        </p:nvSpPr>
        <p:spPr>
          <a:ln/>
        </p:spPr>
      </p:sp>
      <p:sp>
        <p:nvSpPr>
          <p:cNvPr id="69635" name="Rectangle 3">
            <a:extLst>
              <a:ext uri="{FF2B5EF4-FFF2-40B4-BE49-F238E27FC236}">
                <a16:creationId xmlns="" xmlns:a16="http://schemas.microsoft.com/office/drawing/2014/main" id="{732FE629-FE3C-488F-8CC2-E0AB0D48F2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71126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a:extLst>
              <a:ext uri="{FF2B5EF4-FFF2-40B4-BE49-F238E27FC236}">
                <a16:creationId xmlns="" xmlns:a16="http://schemas.microsoft.com/office/drawing/2014/main" id="{53DE3335-3CD8-4BE6-8520-4541D24D5D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FF74AF4-5110-4B4D-8D5F-3D303766ACDC}"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69634" name="Rectangle 2">
            <a:extLst>
              <a:ext uri="{FF2B5EF4-FFF2-40B4-BE49-F238E27FC236}">
                <a16:creationId xmlns="" xmlns:a16="http://schemas.microsoft.com/office/drawing/2014/main" id="{CD171C36-DE07-41E4-B9A5-C9C9558E4CD9}"/>
              </a:ext>
            </a:extLst>
          </p:cNvPr>
          <p:cNvSpPr>
            <a:spLocks noGrp="1" noRot="1" noChangeAspect="1" noChangeArrowheads="1" noTextEdit="1"/>
          </p:cNvSpPr>
          <p:nvPr>
            <p:ph type="sldImg"/>
          </p:nvPr>
        </p:nvSpPr>
        <p:spPr>
          <a:ln/>
        </p:spPr>
      </p:sp>
      <p:sp>
        <p:nvSpPr>
          <p:cNvPr id="69635" name="Rectangle 3">
            <a:extLst>
              <a:ext uri="{FF2B5EF4-FFF2-40B4-BE49-F238E27FC236}">
                <a16:creationId xmlns="" xmlns:a16="http://schemas.microsoft.com/office/drawing/2014/main" id="{732FE629-FE3C-488F-8CC2-E0AB0D48F2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94088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a:extLst>
              <a:ext uri="{FF2B5EF4-FFF2-40B4-BE49-F238E27FC236}">
                <a16:creationId xmlns="" xmlns:a16="http://schemas.microsoft.com/office/drawing/2014/main" id="{C4B30BFB-1565-48F8-9931-E4896EF528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584267-1E93-4193-AB8C-7CE8D18E655B}"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71682" name="Rectangle 2">
            <a:extLst>
              <a:ext uri="{FF2B5EF4-FFF2-40B4-BE49-F238E27FC236}">
                <a16:creationId xmlns="" xmlns:a16="http://schemas.microsoft.com/office/drawing/2014/main" id="{5D799F1C-1708-4226-A08B-131126238D91}"/>
              </a:ext>
            </a:extLst>
          </p:cNvPr>
          <p:cNvSpPr>
            <a:spLocks noGrp="1" noRot="1" noChangeAspect="1" noChangeArrowheads="1" noTextEdit="1"/>
          </p:cNvSpPr>
          <p:nvPr>
            <p:ph type="sldImg"/>
          </p:nvPr>
        </p:nvSpPr>
        <p:spPr>
          <a:ln/>
        </p:spPr>
      </p:sp>
      <p:sp>
        <p:nvSpPr>
          <p:cNvPr id="71683" name="Rectangle 3">
            <a:extLst>
              <a:ext uri="{FF2B5EF4-FFF2-40B4-BE49-F238E27FC236}">
                <a16:creationId xmlns="" xmlns:a16="http://schemas.microsoft.com/office/drawing/2014/main" id="{C8D6CD20-A953-4B1C-8FD6-2765356120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72313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a:extLst>
              <a:ext uri="{FF2B5EF4-FFF2-40B4-BE49-F238E27FC236}">
                <a16:creationId xmlns="" xmlns:a16="http://schemas.microsoft.com/office/drawing/2014/main" id="{7EFC8381-020E-475F-9CBF-F1C9278751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BB14BB-F15E-4364-9A5F-D46CF6966674}" type="slidenum">
              <a:rPr lang="en-US" altLang="en-US">
                <a:latin typeface="Times New Roman" panose="02020603050405020304" pitchFamily="18" charset="0"/>
              </a:rPr>
              <a:pPr/>
              <a:t>39</a:t>
            </a:fld>
            <a:endParaRPr lang="en-US" altLang="en-US">
              <a:latin typeface="Times New Roman" panose="02020603050405020304" pitchFamily="18" charset="0"/>
            </a:endParaRPr>
          </a:p>
        </p:txBody>
      </p:sp>
      <p:sp>
        <p:nvSpPr>
          <p:cNvPr id="73730" name="Rectangle 2">
            <a:extLst>
              <a:ext uri="{FF2B5EF4-FFF2-40B4-BE49-F238E27FC236}">
                <a16:creationId xmlns="" xmlns:a16="http://schemas.microsoft.com/office/drawing/2014/main" id="{E839460C-E25F-4936-8FC3-1571CCB8EF05}"/>
              </a:ext>
            </a:extLst>
          </p:cNvPr>
          <p:cNvSpPr>
            <a:spLocks noGrp="1" noRot="1" noChangeAspect="1" noChangeArrowheads="1" noTextEdit="1"/>
          </p:cNvSpPr>
          <p:nvPr>
            <p:ph type="sldImg"/>
          </p:nvPr>
        </p:nvSpPr>
        <p:spPr>
          <a:ln/>
        </p:spPr>
      </p:sp>
      <p:sp>
        <p:nvSpPr>
          <p:cNvPr id="73731" name="Rectangle 3">
            <a:extLst>
              <a:ext uri="{FF2B5EF4-FFF2-40B4-BE49-F238E27FC236}">
                <a16:creationId xmlns="" xmlns:a16="http://schemas.microsoft.com/office/drawing/2014/main" id="{1A1B5A7B-2C6F-4732-B6FF-6CAE4DD684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3840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a:extLst>
              <a:ext uri="{FF2B5EF4-FFF2-40B4-BE49-F238E27FC236}">
                <a16:creationId xmlns="" xmlns:a16="http://schemas.microsoft.com/office/drawing/2014/main" id="{CA973F4B-8029-49E1-8C56-41A7E92407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B14046-5666-41B3-886D-062DE8244CAC}"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75778" name="Rectangle 2">
            <a:extLst>
              <a:ext uri="{FF2B5EF4-FFF2-40B4-BE49-F238E27FC236}">
                <a16:creationId xmlns="" xmlns:a16="http://schemas.microsoft.com/office/drawing/2014/main" id="{B0F8AA49-F542-42B6-975E-C7F0EFD76C26}"/>
              </a:ext>
            </a:extLst>
          </p:cNvPr>
          <p:cNvSpPr>
            <a:spLocks noGrp="1" noRot="1" noChangeAspect="1" noChangeArrowheads="1" noTextEdit="1"/>
          </p:cNvSpPr>
          <p:nvPr>
            <p:ph type="sldImg"/>
          </p:nvPr>
        </p:nvSpPr>
        <p:spPr>
          <a:ln/>
        </p:spPr>
      </p:sp>
      <p:sp>
        <p:nvSpPr>
          <p:cNvPr id="75779" name="Rectangle 3">
            <a:extLst>
              <a:ext uri="{FF2B5EF4-FFF2-40B4-BE49-F238E27FC236}">
                <a16:creationId xmlns="" xmlns:a16="http://schemas.microsoft.com/office/drawing/2014/main" id="{26BCD7B1-5B82-46B6-AA4C-B0F269BAC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9370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a:extLst>
              <a:ext uri="{FF2B5EF4-FFF2-40B4-BE49-F238E27FC236}">
                <a16:creationId xmlns="" xmlns:a16="http://schemas.microsoft.com/office/drawing/2014/main" id="{1CEC2E7B-5B2B-4EB2-AAAD-E5691A6EDE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5A80C5E-8E4D-4DA5-A27C-ECDA1D1CE610}" type="slidenum">
              <a:rPr lang="en-US" altLang="en-US">
                <a:latin typeface="Times New Roman" panose="02020603050405020304" pitchFamily="18" charset="0"/>
              </a:rPr>
              <a:pPr/>
              <a:t>42</a:t>
            </a:fld>
            <a:endParaRPr lang="en-US" altLang="en-US">
              <a:latin typeface="Times New Roman" panose="02020603050405020304" pitchFamily="18" charset="0"/>
            </a:endParaRPr>
          </a:p>
        </p:txBody>
      </p:sp>
      <p:sp>
        <p:nvSpPr>
          <p:cNvPr id="77826" name="Rectangle 2">
            <a:extLst>
              <a:ext uri="{FF2B5EF4-FFF2-40B4-BE49-F238E27FC236}">
                <a16:creationId xmlns="" xmlns:a16="http://schemas.microsoft.com/office/drawing/2014/main" id="{E1E57FEC-A475-42F5-B967-B10F8AB19ACC}"/>
              </a:ext>
            </a:extLst>
          </p:cNvPr>
          <p:cNvSpPr>
            <a:spLocks noGrp="1" noRot="1" noChangeAspect="1" noChangeArrowheads="1" noTextEdit="1"/>
          </p:cNvSpPr>
          <p:nvPr>
            <p:ph type="sldImg"/>
          </p:nvPr>
        </p:nvSpPr>
        <p:spPr>
          <a:ln/>
        </p:spPr>
      </p:sp>
      <p:sp>
        <p:nvSpPr>
          <p:cNvPr id="77827" name="Rectangle 3">
            <a:extLst>
              <a:ext uri="{FF2B5EF4-FFF2-40B4-BE49-F238E27FC236}">
                <a16:creationId xmlns="" xmlns:a16="http://schemas.microsoft.com/office/drawing/2014/main" id="{648F885B-5E1A-4E3A-B4EE-EBC0DC8DB0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954693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 xmlns:a16="http://schemas.microsoft.com/office/drawing/2014/main" id="{49EC4C22-398C-4206-BB0C-E5D96B8496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FE1507-F8C6-4550-9308-FC6BF0D09833}"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79874" name="Rectangle 2">
            <a:extLst>
              <a:ext uri="{FF2B5EF4-FFF2-40B4-BE49-F238E27FC236}">
                <a16:creationId xmlns="" xmlns:a16="http://schemas.microsoft.com/office/drawing/2014/main" id="{38DB72F6-E0EC-4635-B4F5-D9ECFAF7C420}"/>
              </a:ext>
            </a:extLst>
          </p:cNvPr>
          <p:cNvSpPr>
            <a:spLocks noGrp="1" noRot="1" noChangeAspect="1" noChangeArrowheads="1" noTextEdit="1"/>
          </p:cNvSpPr>
          <p:nvPr>
            <p:ph type="sldImg"/>
          </p:nvPr>
        </p:nvSpPr>
        <p:spPr>
          <a:ln/>
        </p:spPr>
      </p:sp>
      <p:sp>
        <p:nvSpPr>
          <p:cNvPr id="79875" name="Rectangle 3">
            <a:extLst>
              <a:ext uri="{FF2B5EF4-FFF2-40B4-BE49-F238E27FC236}">
                <a16:creationId xmlns="" xmlns:a16="http://schemas.microsoft.com/office/drawing/2014/main" id="{B98D8344-5E35-4121-8B1D-84F0EB7D9F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84675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 xmlns:a16="http://schemas.microsoft.com/office/drawing/2014/main" id="{AD5D30B1-CAA9-4C7E-82FB-CACCC63DF9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C752A8-8EC3-41CB-8B59-F3DE3C42BF38}"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 xmlns:a16="http://schemas.microsoft.com/office/drawing/2014/main" id="{FA5E4639-96B8-4F2E-9BDC-7323C84004DE}"/>
              </a:ext>
            </a:extLst>
          </p:cNvPr>
          <p:cNvSpPr>
            <a:spLocks noGrp="1" noRot="1" noChangeAspect="1" noChangeArrowheads="1" noTextEdit="1"/>
          </p:cNvSpPr>
          <p:nvPr>
            <p:ph type="sldImg"/>
          </p:nvPr>
        </p:nvSpPr>
        <p:spPr>
          <a:ln/>
        </p:spPr>
      </p:sp>
      <p:sp>
        <p:nvSpPr>
          <p:cNvPr id="12291" name="Rectangle 3">
            <a:extLst>
              <a:ext uri="{FF2B5EF4-FFF2-40B4-BE49-F238E27FC236}">
                <a16:creationId xmlns="" xmlns:a16="http://schemas.microsoft.com/office/drawing/2014/main" id="{7256AD8A-0021-4843-A1C4-5D5EB55E5C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792293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 xmlns:a16="http://schemas.microsoft.com/office/drawing/2014/main" id="{04A8DED5-9BEB-4215-BE0F-7C846434FD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925D9D-7534-4064-99E1-C9780FC489DC}"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81922" name="Rectangle 2">
            <a:extLst>
              <a:ext uri="{FF2B5EF4-FFF2-40B4-BE49-F238E27FC236}">
                <a16:creationId xmlns="" xmlns:a16="http://schemas.microsoft.com/office/drawing/2014/main" id="{80D493A7-4A45-4901-915C-EC9EF0A66176}"/>
              </a:ext>
            </a:extLst>
          </p:cNvPr>
          <p:cNvSpPr>
            <a:spLocks noGrp="1" noRot="1" noChangeAspect="1" noChangeArrowheads="1" noTextEdit="1"/>
          </p:cNvSpPr>
          <p:nvPr>
            <p:ph type="sldImg"/>
          </p:nvPr>
        </p:nvSpPr>
        <p:spPr>
          <a:ln/>
        </p:spPr>
      </p:sp>
      <p:sp>
        <p:nvSpPr>
          <p:cNvPr id="81923" name="Rectangle 3">
            <a:extLst>
              <a:ext uri="{FF2B5EF4-FFF2-40B4-BE49-F238E27FC236}">
                <a16:creationId xmlns="" xmlns:a16="http://schemas.microsoft.com/office/drawing/2014/main" id="{21F78BDF-9E0C-4AA4-8E28-044D8E9941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264172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 xmlns:a16="http://schemas.microsoft.com/office/drawing/2014/main" id="{04A8DED5-9BEB-4215-BE0F-7C846434FD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925D9D-7534-4064-99E1-C9780FC489DC}"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81922" name="Rectangle 2">
            <a:extLst>
              <a:ext uri="{FF2B5EF4-FFF2-40B4-BE49-F238E27FC236}">
                <a16:creationId xmlns="" xmlns:a16="http://schemas.microsoft.com/office/drawing/2014/main" id="{80D493A7-4A45-4901-915C-EC9EF0A66176}"/>
              </a:ext>
            </a:extLst>
          </p:cNvPr>
          <p:cNvSpPr>
            <a:spLocks noGrp="1" noRot="1" noChangeAspect="1" noChangeArrowheads="1" noTextEdit="1"/>
          </p:cNvSpPr>
          <p:nvPr>
            <p:ph type="sldImg"/>
          </p:nvPr>
        </p:nvSpPr>
        <p:spPr>
          <a:ln/>
        </p:spPr>
      </p:sp>
      <p:sp>
        <p:nvSpPr>
          <p:cNvPr id="81923" name="Rectangle 3">
            <a:extLst>
              <a:ext uri="{FF2B5EF4-FFF2-40B4-BE49-F238E27FC236}">
                <a16:creationId xmlns="" xmlns:a16="http://schemas.microsoft.com/office/drawing/2014/main" id="{21F78BDF-9E0C-4AA4-8E28-044D8E9941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837242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 xmlns:a16="http://schemas.microsoft.com/office/drawing/2014/main" id="{11BBF78D-E4AF-4A4D-839B-A0D51076B0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B419FD-7D0A-4AA8-B70F-F67AF9A664FE}"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83970" name="Rectangle 2">
            <a:extLst>
              <a:ext uri="{FF2B5EF4-FFF2-40B4-BE49-F238E27FC236}">
                <a16:creationId xmlns="" xmlns:a16="http://schemas.microsoft.com/office/drawing/2014/main" id="{E5BDA589-16EC-4BAC-BF6D-353F0ABD1106}"/>
              </a:ext>
            </a:extLst>
          </p:cNvPr>
          <p:cNvSpPr>
            <a:spLocks noGrp="1" noRot="1" noChangeAspect="1" noChangeArrowheads="1" noTextEdit="1"/>
          </p:cNvSpPr>
          <p:nvPr>
            <p:ph type="sldImg"/>
          </p:nvPr>
        </p:nvSpPr>
        <p:spPr>
          <a:ln/>
        </p:spPr>
      </p:sp>
      <p:sp>
        <p:nvSpPr>
          <p:cNvPr id="83971" name="Rectangle 3">
            <a:extLst>
              <a:ext uri="{FF2B5EF4-FFF2-40B4-BE49-F238E27FC236}">
                <a16:creationId xmlns="" xmlns:a16="http://schemas.microsoft.com/office/drawing/2014/main" id="{DAF7CE04-5998-40E0-8D26-F2F5186252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518408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 xmlns:a16="http://schemas.microsoft.com/office/drawing/2014/main" id="{11BBF78D-E4AF-4A4D-839B-A0D51076B0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B419FD-7D0A-4AA8-B70F-F67AF9A664FE}"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83970" name="Rectangle 2">
            <a:extLst>
              <a:ext uri="{FF2B5EF4-FFF2-40B4-BE49-F238E27FC236}">
                <a16:creationId xmlns="" xmlns:a16="http://schemas.microsoft.com/office/drawing/2014/main" id="{E5BDA589-16EC-4BAC-BF6D-353F0ABD1106}"/>
              </a:ext>
            </a:extLst>
          </p:cNvPr>
          <p:cNvSpPr>
            <a:spLocks noGrp="1" noRot="1" noChangeAspect="1" noChangeArrowheads="1" noTextEdit="1"/>
          </p:cNvSpPr>
          <p:nvPr>
            <p:ph type="sldImg"/>
          </p:nvPr>
        </p:nvSpPr>
        <p:spPr>
          <a:ln/>
        </p:spPr>
      </p:sp>
      <p:sp>
        <p:nvSpPr>
          <p:cNvPr id="83971" name="Rectangle 3">
            <a:extLst>
              <a:ext uri="{FF2B5EF4-FFF2-40B4-BE49-F238E27FC236}">
                <a16:creationId xmlns="" xmlns:a16="http://schemas.microsoft.com/office/drawing/2014/main" id="{DAF7CE04-5998-40E0-8D26-F2F5186252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58494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58370" name="Rectangle 2">
            <a:extLst>
              <a:ext uri="{FF2B5EF4-FFF2-40B4-BE49-F238E27FC236}">
                <a16:creationId xmlns=""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88644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 xmlns:a16="http://schemas.microsoft.com/office/drawing/2014/main" id="{9DFB9DE9-23F1-4586-8476-EB7515F086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C4D9A07-B147-4B83-A52B-9062A420958D}" type="slidenum">
              <a:rPr lang="en-US" altLang="en-US">
                <a:latin typeface="Times New Roman" panose="02020603050405020304" pitchFamily="18" charset="0"/>
              </a:rPr>
              <a:pPr/>
              <a:t>6</a:t>
            </a:fld>
            <a:endParaRPr lang="en-US" altLang="en-US">
              <a:latin typeface="Times New Roman" panose="02020603050405020304" pitchFamily="18" charset="0"/>
            </a:endParaRPr>
          </a:p>
        </p:txBody>
      </p:sp>
      <p:sp>
        <p:nvSpPr>
          <p:cNvPr id="14338" name="Rectangle 2">
            <a:extLst>
              <a:ext uri="{FF2B5EF4-FFF2-40B4-BE49-F238E27FC236}">
                <a16:creationId xmlns="" xmlns:a16="http://schemas.microsoft.com/office/drawing/2014/main" id="{4990E245-8548-4FEA-8094-0CB87CE4012A}"/>
              </a:ext>
            </a:extLst>
          </p:cNvPr>
          <p:cNvSpPr>
            <a:spLocks noGrp="1" noRot="1" noChangeAspect="1" noChangeArrowheads="1" noTextEdit="1"/>
          </p:cNvSpPr>
          <p:nvPr>
            <p:ph type="sldImg"/>
          </p:nvPr>
        </p:nvSpPr>
        <p:spPr>
          <a:ln/>
        </p:spPr>
      </p:sp>
      <p:sp>
        <p:nvSpPr>
          <p:cNvPr id="14339" name="Rectangle 3">
            <a:extLst>
              <a:ext uri="{FF2B5EF4-FFF2-40B4-BE49-F238E27FC236}">
                <a16:creationId xmlns="" xmlns:a16="http://schemas.microsoft.com/office/drawing/2014/main" id="{90ACF84F-14F0-44C1-87FE-68D25CB11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0175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 xmlns:a16="http://schemas.microsoft.com/office/drawing/2014/main" id="{91A421C3-D251-468B-8986-49310FCBB5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32B5525-892E-4BC9-B86F-030983BEA0EC}" type="slidenum">
              <a:rPr lang="en-US" altLang="en-US">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 xmlns:a16="http://schemas.microsoft.com/office/drawing/2014/main" id="{87EA6A59-C89E-4757-AE6C-872BEFC906EA}"/>
              </a:ext>
            </a:extLst>
          </p:cNvPr>
          <p:cNvSpPr>
            <a:spLocks noGrp="1" noRot="1" noChangeAspect="1" noChangeArrowheads="1" noTextEdit="1"/>
          </p:cNvSpPr>
          <p:nvPr>
            <p:ph type="sldImg"/>
          </p:nvPr>
        </p:nvSpPr>
        <p:spPr>
          <a:ln/>
        </p:spPr>
      </p:sp>
      <p:sp>
        <p:nvSpPr>
          <p:cNvPr id="16387" name="Rectangle 3">
            <a:extLst>
              <a:ext uri="{FF2B5EF4-FFF2-40B4-BE49-F238E27FC236}">
                <a16:creationId xmlns="" xmlns:a16="http://schemas.microsoft.com/office/drawing/2014/main" id="{EEA8330E-5E62-48F6-9094-D7C8ED9BCA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96479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 xmlns:a16="http://schemas.microsoft.com/office/drawing/2014/main" id="{101DA7AD-4F6A-4E73-A41B-D405F5B104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66DD38-3EB5-4134-B79D-C9C4288F343A}" type="slidenum">
              <a:rPr lang="en-US" altLang="en-US">
                <a:latin typeface="Times New Roman" panose="02020603050405020304" pitchFamily="18" charset="0"/>
              </a:rPr>
              <a:pPr/>
              <a:t>9</a:t>
            </a:fld>
            <a:endParaRPr lang="en-US" altLang="en-US">
              <a:latin typeface="Times New Roman" panose="02020603050405020304" pitchFamily="18" charset="0"/>
            </a:endParaRPr>
          </a:p>
        </p:txBody>
      </p:sp>
      <p:sp>
        <p:nvSpPr>
          <p:cNvPr id="18434" name="Rectangle 2">
            <a:extLst>
              <a:ext uri="{FF2B5EF4-FFF2-40B4-BE49-F238E27FC236}">
                <a16:creationId xmlns="" xmlns:a16="http://schemas.microsoft.com/office/drawing/2014/main" id="{10E0A80F-DF39-4281-9C9A-11DBE79103BD}"/>
              </a:ext>
            </a:extLst>
          </p:cNvPr>
          <p:cNvSpPr>
            <a:spLocks noGrp="1" noRot="1" noChangeAspect="1" noChangeArrowheads="1" noTextEdit="1"/>
          </p:cNvSpPr>
          <p:nvPr>
            <p:ph type="sldImg"/>
          </p:nvPr>
        </p:nvSpPr>
        <p:spPr>
          <a:ln/>
        </p:spPr>
      </p:sp>
      <p:sp>
        <p:nvSpPr>
          <p:cNvPr id="18435" name="Rectangle 3">
            <a:extLst>
              <a:ext uri="{FF2B5EF4-FFF2-40B4-BE49-F238E27FC236}">
                <a16:creationId xmlns="" xmlns:a16="http://schemas.microsoft.com/office/drawing/2014/main" id="{5B6E452F-C003-4903-85A5-DF124EC5F9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706838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 xmlns:a16="http://schemas.microsoft.com/office/drawing/2014/main" id="{2145F13D-850B-4ECD-9C54-CC94AB539B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46B475-1E8C-4550-ADF8-00CA85A1A0DB}" type="slidenum">
              <a:rPr lang="en-US" altLang="en-US">
                <a:latin typeface="Times New Roman" panose="02020603050405020304" pitchFamily="18" charset="0"/>
              </a:rPr>
              <a:pPr/>
              <a:t>10</a:t>
            </a:fld>
            <a:endParaRPr lang="en-US" altLang="en-US">
              <a:latin typeface="Times New Roman" panose="02020603050405020304" pitchFamily="18" charset="0"/>
            </a:endParaRPr>
          </a:p>
        </p:txBody>
      </p:sp>
      <p:sp>
        <p:nvSpPr>
          <p:cNvPr id="20482" name="Rectangle 2">
            <a:extLst>
              <a:ext uri="{FF2B5EF4-FFF2-40B4-BE49-F238E27FC236}">
                <a16:creationId xmlns="" xmlns:a16="http://schemas.microsoft.com/office/drawing/2014/main" id="{19B6270F-5D7E-4AAA-BF78-BAA8346E9150}"/>
              </a:ext>
            </a:extLst>
          </p:cNvPr>
          <p:cNvSpPr>
            <a:spLocks noGrp="1" noRot="1" noChangeAspect="1" noChangeArrowheads="1" noTextEdit="1"/>
          </p:cNvSpPr>
          <p:nvPr>
            <p:ph type="sldImg"/>
          </p:nvPr>
        </p:nvSpPr>
        <p:spPr>
          <a:ln/>
        </p:spPr>
      </p:sp>
      <p:sp>
        <p:nvSpPr>
          <p:cNvPr id="20483" name="Rectangle 3">
            <a:extLst>
              <a:ext uri="{FF2B5EF4-FFF2-40B4-BE49-F238E27FC236}">
                <a16:creationId xmlns="" xmlns:a16="http://schemas.microsoft.com/office/drawing/2014/main" id="{37E5F964-17B3-45FA-9C56-980A570697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16483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F881B413-133B-4A9D-8C59-8B2CD63702C7}"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6484-7C0F-4BB4-BE83-5D6FF1C4AE9D}" type="slidenum">
              <a:rPr lang="en-US" smtClean="0"/>
              <a:t>‹#›</a:t>
            </a:fld>
            <a:endParaRPr lang="en-US"/>
          </a:p>
        </p:txBody>
      </p:sp>
    </p:spTree>
    <p:extLst>
      <p:ext uri="{BB962C8B-B14F-4D97-AF65-F5344CB8AC3E}">
        <p14:creationId xmlns:p14="http://schemas.microsoft.com/office/powerpoint/2010/main" val="2095620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81B413-133B-4A9D-8C59-8B2CD63702C7}"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6484-7C0F-4BB4-BE83-5D6FF1C4AE9D}" type="slidenum">
              <a:rPr lang="en-US" smtClean="0"/>
              <a:t>‹#›</a:t>
            </a:fld>
            <a:endParaRPr lang="en-US"/>
          </a:p>
        </p:txBody>
      </p:sp>
    </p:spTree>
    <p:extLst>
      <p:ext uri="{BB962C8B-B14F-4D97-AF65-F5344CB8AC3E}">
        <p14:creationId xmlns:p14="http://schemas.microsoft.com/office/powerpoint/2010/main" val="406650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81B413-133B-4A9D-8C59-8B2CD63702C7}"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6484-7C0F-4BB4-BE83-5D6FF1C4AE9D}" type="slidenum">
              <a:rPr lang="en-US" smtClean="0"/>
              <a:t>‹#›</a:t>
            </a:fld>
            <a:endParaRPr lang="en-US"/>
          </a:p>
        </p:txBody>
      </p:sp>
    </p:spTree>
    <p:extLst>
      <p:ext uri="{BB962C8B-B14F-4D97-AF65-F5344CB8AC3E}">
        <p14:creationId xmlns:p14="http://schemas.microsoft.com/office/powerpoint/2010/main" val="2307371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16940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81B413-133B-4A9D-8C59-8B2CD63702C7}"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6484-7C0F-4BB4-BE83-5D6FF1C4AE9D}" type="slidenum">
              <a:rPr lang="en-US" smtClean="0"/>
              <a:t>‹#›</a:t>
            </a:fld>
            <a:endParaRPr lang="en-US"/>
          </a:p>
        </p:txBody>
      </p:sp>
    </p:spTree>
    <p:extLst>
      <p:ext uri="{BB962C8B-B14F-4D97-AF65-F5344CB8AC3E}">
        <p14:creationId xmlns:p14="http://schemas.microsoft.com/office/powerpoint/2010/main" val="15747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81B413-133B-4A9D-8C59-8B2CD63702C7}"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1E6484-7C0F-4BB4-BE83-5D6FF1C4AE9D}" type="slidenum">
              <a:rPr lang="en-US" smtClean="0"/>
              <a:t>‹#›</a:t>
            </a:fld>
            <a:endParaRPr lang="en-US"/>
          </a:p>
        </p:txBody>
      </p:sp>
    </p:spTree>
    <p:extLst>
      <p:ext uri="{BB962C8B-B14F-4D97-AF65-F5344CB8AC3E}">
        <p14:creationId xmlns:p14="http://schemas.microsoft.com/office/powerpoint/2010/main" val="207557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81B413-133B-4A9D-8C59-8B2CD63702C7}"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E6484-7C0F-4BB4-BE83-5D6FF1C4AE9D}" type="slidenum">
              <a:rPr lang="en-US" smtClean="0"/>
              <a:t>‹#›</a:t>
            </a:fld>
            <a:endParaRPr lang="en-US"/>
          </a:p>
        </p:txBody>
      </p:sp>
    </p:spTree>
    <p:extLst>
      <p:ext uri="{BB962C8B-B14F-4D97-AF65-F5344CB8AC3E}">
        <p14:creationId xmlns:p14="http://schemas.microsoft.com/office/powerpoint/2010/main" val="1417433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81B413-133B-4A9D-8C59-8B2CD63702C7}"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1E6484-7C0F-4BB4-BE83-5D6FF1C4AE9D}" type="slidenum">
              <a:rPr lang="en-US" smtClean="0"/>
              <a:t>‹#›</a:t>
            </a:fld>
            <a:endParaRPr lang="en-US"/>
          </a:p>
        </p:txBody>
      </p:sp>
    </p:spTree>
    <p:extLst>
      <p:ext uri="{BB962C8B-B14F-4D97-AF65-F5344CB8AC3E}">
        <p14:creationId xmlns:p14="http://schemas.microsoft.com/office/powerpoint/2010/main" val="1564867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881B413-133B-4A9D-8C59-8B2CD63702C7}"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1E6484-7C0F-4BB4-BE83-5D6FF1C4AE9D}" type="slidenum">
              <a:rPr lang="en-US" smtClean="0"/>
              <a:t>‹#›</a:t>
            </a:fld>
            <a:endParaRPr lang="en-US"/>
          </a:p>
        </p:txBody>
      </p:sp>
    </p:spTree>
    <p:extLst>
      <p:ext uri="{BB962C8B-B14F-4D97-AF65-F5344CB8AC3E}">
        <p14:creationId xmlns:p14="http://schemas.microsoft.com/office/powerpoint/2010/main" val="2561632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81B413-133B-4A9D-8C59-8B2CD63702C7}"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1E6484-7C0F-4BB4-BE83-5D6FF1C4AE9D}" type="slidenum">
              <a:rPr lang="en-US" smtClean="0"/>
              <a:t>‹#›</a:t>
            </a:fld>
            <a:endParaRPr lang="en-US"/>
          </a:p>
        </p:txBody>
      </p:sp>
    </p:spTree>
    <p:extLst>
      <p:ext uri="{BB962C8B-B14F-4D97-AF65-F5344CB8AC3E}">
        <p14:creationId xmlns:p14="http://schemas.microsoft.com/office/powerpoint/2010/main" val="3624602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881B413-133B-4A9D-8C59-8B2CD63702C7}"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E6484-7C0F-4BB4-BE83-5D6FF1C4AE9D}" type="slidenum">
              <a:rPr lang="en-US" smtClean="0"/>
              <a:t>‹#›</a:t>
            </a:fld>
            <a:endParaRPr lang="en-US"/>
          </a:p>
        </p:txBody>
      </p:sp>
    </p:spTree>
    <p:extLst>
      <p:ext uri="{BB962C8B-B14F-4D97-AF65-F5344CB8AC3E}">
        <p14:creationId xmlns:p14="http://schemas.microsoft.com/office/powerpoint/2010/main" val="371577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881B413-133B-4A9D-8C59-8B2CD63702C7}"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1E6484-7C0F-4BB4-BE83-5D6FF1C4AE9D}" type="slidenum">
              <a:rPr lang="en-US" smtClean="0"/>
              <a:t>‹#›</a:t>
            </a:fld>
            <a:endParaRPr lang="en-US"/>
          </a:p>
        </p:txBody>
      </p:sp>
    </p:spTree>
    <p:extLst>
      <p:ext uri="{BB962C8B-B14F-4D97-AF65-F5344CB8AC3E}">
        <p14:creationId xmlns:p14="http://schemas.microsoft.com/office/powerpoint/2010/main" val="274318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881B413-133B-4A9D-8C59-8B2CD63702C7}" type="datetimeFigureOut">
              <a:rPr lang="en-US" smtClean="0"/>
              <a:t>5/22/2024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1E6484-7C0F-4BB4-BE83-5D6FF1C4AE9D}" type="slidenum">
              <a:rPr lang="en-US" smtClean="0"/>
              <a:t>‹#›</a:t>
            </a:fld>
            <a:endParaRPr lang="en-US"/>
          </a:p>
        </p:txBody>
      </p:sp>
    </p:spTree>
    <p:extLst>
      <p:ext uri="{BB962C8B-B14F-4D97-AF65-F5344CB8AC3E}">
        <p14:creationId xmlns:p14="http://schemas.microsoft.com/office/powerpoint/2010/main" val="1210565357"/>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 id="2147484096"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 xmlns:a16="http://schemas.microsoft.com/office/drawing/2014/main" id="{3FFF3FEB-4621-4BB0-8381-30D0EE5065E7}"/>
              </a:ext>
            </a:extLst>
          </p:cNvPr>
          <p:cNvSpPr>
            <a:spLocks noGrp="1" noChangeArrowheads="1"/>
          </p:cNvSpPr>
          <p:nvPr>
            <p:ph type="ctrTitle"/>
          </p:nvPr>
        </p:nvSpPr>
        <p:spPr>
          <a:xfrm>
            <a:off x="685800" y="2043113"/>
            <a:ext cx="7772400" cy="952500"/>
          </a:xfrm>
        </p:spPr>
        <p:txBody>
          <a:bodyPr/>
          <a:lstStyle/>
          <a:p>
            <a:pPr algn="ctr" eaLnBrk="1" hangingPunct="1"/>
            <a:r>
              <a:rPr lang="en-US" altLang="en-US" dirty="0"/>
              <a:t>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 xmlns:a16="http://schemas.microsoft.com/office/drawing/2014/main" id="{C1FE1CF9-67CC-4C8B-A23E-E3989C148625}"/>
              </a:ext>
            </a:extLst>
          </p:cNvPr>
          <p:cNvSpPr>
            <a:spLocks noGrp="1" noChangeArrowheads="1"/>
          </p:cNvSpPr>
          <p:nvPr>
            <p:ph type="title"/>
          </p:nvPr>
        </p:nvSpPr>
        <p:spPr>
          <a:xfrm>
            <a:off x="633773" y="0"/>
            <a:ext cx="7913497" cy="620680"/>
          </a:xfrm>
        </p:spPr>
        <p:txBody>
          <a:bodyPr>
            <a:noAutofit/>
          </a:bodyPr>
          <a:lstStyle/>
          <a:p>
            <a:pPr eaLnBrk="1" hangingPunct="1"/>
            <a:r>
              <a:rPr lang="en-US" altLang="en-US" sz="4000" dirty="0"/>
              <a:t>Graph with a Cycle But no Deadlock</a:t>
            </a:r>
          </a:p>
        </p:txBody>
      </p:sp>
      <p:pic>
        <p:nvPicPr>
          <p:cNvPr id="19458" name="Picture 1">
            <a:extLst>
              <a:ext uri="{FF2B5EF4-FFF2-40B4-BE49-F238E27FC236}">
                <a16:creationId xmlns="" xmlns:a16="http://schemas.microsoft.com/office/drawing/2014/main" id="{CC72185A-FCE6-4038-BA8E-B2DF5B5E46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0613" y="620680"/>
            <a:ext cx="3971924" cy="5072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00039" y="781672"/>
            <a:ext cx="4257674" cy="4278094"/>
          </a:xfrm>
          <a:prstGeom prst="rect">
            <a:avLst/>
          </a:prstGeom>
          <a:noFill/>
        </p:spPr>
        <p:txBody>
          <a:bodyPr wrap="square" rtlCol="0">
            <a:spAutoFit/>
          </a:bodyPr>
          <a:lstStyle/>
          <a:p>
            <a:pPr marL="171450" indent="-171450" algn="just" defTabSz="685800" eaLnBrk="1" hangingPunct="1">
              <a:lnSpc>
                <a:spcPct val="90000"/>
              </a:lnSpc>
              <a:spcBef>
                <a:spcPts val="750"/>
              </a:spcBef>
              <a:buFont typeface="Arial" panose="020B0604020202020204" pitchFamily="34" charset="0"/>
              <a:buChar char="•"/>
            </a:pPr>
            <a:r>
              <a:rPr lang="en-US" sz="2800" dirty="0">
                <a:latin typeface="+mn-lt"/>
                <a:ea typeface="+mn-ea"/>
              </a:rPr>
              <a:t>In this example, we also have a cycle.</a:t>
            </a:r>
          </a:p>
          <a:p>
            <a:pPr marL="171450" indent="-171450" algn="just" defTabSz="685800" eaLnBrk="1" hangingPunct="1">
              <a:lnSpc>
                <a:spcPct val="90000"/>
              </a:lnSpc>
              <a:spcBef>
                <a:spcPts val="750"/>
              </a:spcBef>
              <a:buFont typeface="Arial" panose="020B0604020202020204" pitchFamily="34" charset="0"/>
              <a:buChar char="•"/>
            </a:pPr>
            <a:r>
              <a:rPr lang="en-US" sz="2800" dirty="0">
                <a:latin typeface="+mn-lt"/>
                <a:ea typeface="+mn-ea"/>
              </a:rPr>
              <a:t>However, there is no deadlock. </a:t>
            </a:r>
          </a:p>
          <a:p>
            <a:pPr marL="171450" indent="-171450" algn="just" defTabSz="685800" eaLnBrk="1" hangingPunct="1">
              <a:lnSpc>
                <a:spcPct val="90000"/>
              </a:lnSpc>
              <a:spcBef>
                <a:spcPts val="750"/>
              </a:spcBef>
              <a:buFont typeface="Arial" panose="020B0604020202020204" pitchFamily="34" charset="0"/>
              <a:buChar char="•"/>
            </a:pPr>
            <a:r>
              <a:rPr lang="en-US" sz="2800" dirty="0">
                <a:latin typeface="+mn-lt"/>
                <a:ea typeface="+mn-ea"/>
              </a:rPr>
              <a:t>Observe that thread T</a:t>
            </a:r>
            <a:r>
              <a:rPr lang="en-US" sz="2800" baseline="-25000" dirty="0">
                <a:latin typeface="+mn-lt"/>
                <a:ea typeface="+mn-ea"/>
              </a:rPr>
              <a:t>4</a:t>
            </a:r>
            <a:r>
              <a:rPr lang="en-US" sz="2800" dirty="0">
                <a:latin typeface="+mn-lt"/>
                <a:ea typeface="+mn-ea"/>
              </a:rPr>
              <a:t> may release its instance of resource type R</a:t>
            </a:r>
            <a:r>
              <a:rPr lang="en-US" sz="2800" baseline="-25000" dirty="0">
                <a:latin typeface="+mn-lt"/>
                <a:ea typeface="+mn-ea"/>
              </a:rPr>
              <a:t>2</a:t>
            </a:r>
            <a:r>
              <a:rPr lang="en-US" sz="2800" dirty="0">
                <a:latin typeface="+mn-lt"/>
                <a:ea typeface="+mn-ea"/>
              </a:rPr>
              <a:t>. </a:t>
            </a:r>
          </a:p>
          <a:p>
            <a:pPr marL="171450" indent="-171450" algn="just" defTabSz="685800" eaLnBrk="1" hangingPunct="1">
              <a:lnSpc>
                <a:spcPct val="90000"/>
              </a:lnSpc>
              <a:spcBef>
                <a:spcPts val="750"/>
              </a:spcBef>
              <a:buFont typeface="Arial" panose="020B0604020202020204" pitchFamily="34" charset="0"/>
              <a:buChar char="•"/>
            </a:pPr>
            <a:r>
              <a:rPr lang="en-US" sz="2800" dirty="0">
                <a:latin typeface="+mn-lt"/>
                <a:ea typeface="+mn-ea"/>
              </a:rPr>
              <a:t>That resource can then be allocated to T</a:t>
            </a:r>
            <a:r>
              <a:rPr lang="en-US" sz="2800" baseline="-25000" dirty="0">
                <a:latin typeface="+mn-lt"/>
                <a:ea typeface="+mn-ea"/>
              </a:rPr>
              <a:t>3</a:t>
            </a:r>
            <a:r>
              <a:rPr lang="en-US" sz="2800" dirty="0">
                <a:latin typeface="+mn-lt"/>
                <a:ea typeface="+mn-ea"/>
              </a:rPr>
              <a:t>, breaking the cycle.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F368CA74-5723-4606-85F5-095271A5A3FF}"/>
              </a:ext>
            </a:extLst>
          </p:cNvPr>
          <p:cNvSpPr>
            <a:spLocks noGrp="1" noChangeArrowheads="1"/>
          </p:cNvSpPr>
          <p:nvPr>
            <p:ph type="title"/>
          </p:nvPr>
        </p:nvSpPr>
        <p:spPr>
          <a:xfrm>
            <a:off x="457200" y="93500"/>
            <a:ext cx="8229600" cy="576263"/>
          </a:xfrm>
        </p:spPr>
        <p:txBody>
          <a:bodyPr>
            <a:noAutofit/>
          </a:bodyPr>
          <a:lstStyle/>
          <a:p>
            <a:pPr algn="ctr" eaLnBrk="1" hangingPunct="1"/>
            <a:r>
              <a:rPr lang="en-US" altLang="en-US" sz="4000" dirty="0"/>
              <a:t>Basic Facts</a:t>
            </a:r>
          </a:p>
        </p:txBody>
      </p:sp>
      <p:sp>
        <p:nvSpPr>
          <p:cNvPr id="21506" name="Rectangle 3">
            <a:extLst>
              <a:ext uri="{FF2B5EF4-FFF2-40B4-BE49-F238E27FC236}">
                <a16:creationId xmlns="" xmlns:a16="http://schemas.microsoft.com/office/drawing/2014/main" id="{7CA9EB25-8907-4C31-9562-78429BD390F6}"/>
              </a:ext>
            </a:extLst>
          </p:cNvPr>
          <p:cNvSpPr>
            <a:spLocks noGrp="1" noChangeArrowheads="1"/>
          </p:cNvSpPr>
          <p:nvPr>
            <p:ph idx="1"/>
          </p:nvPr>
        </p:nvSpPr>
        <p:spPr>
          <a:xfrm>
            <a:off x="685800" y="669763"/>
            <a:ext cx="7715250" cy="4539911"/>
          </a:xfrm>
        </p:spPr>
        <p:txBody>
          <a:bodyPr>
            <a:normAutofit/>
          </a:bodyPr>
          <a:lstStyle/>
          <a:p>
            <a:r>
              <a:rPr lang="en-US" altLang="en-US" sz="2800" dirty="0"/>
              <a:t>If graph contains no cycles </a:t>
            </a:r>
            <a:r>
              <a:rPr lang="en-US" altLang="en-US" sz="2800" dirty="0">
                <a:sym typeface="Symbol" panose="05050102010706020507" pitchFamily="18" charset="2"/>
              </a:rPr>
              <a:t> no deadlock</a:t>
            </a:r>
          </a:p>
          <a:p>
            <a:r>
              <a:rPr lang="en-US" altLang="en-US" sz="2800" dirty="0">
                <a:sym typeface="Symbol" panose="05050102010706020507" pitchFamily="18" charset="2"/>
              </a:rPr>
              <a:t>If graph contains a cycle </a:t>
            </a:r>
          </a:p>
          <a:p>
            <a:pPr lvl="1" indent="-285750" algn="just">
              <a:buFont typeface="Wingdings" panose="05000000000000000000" pitchFamily="2" charset="2"/>
              <a:buChar char="ü"/>
            </a:pPr>
            <a:r>
              <a:rPr lang="en-US" altLang="en-US" sz="2600" dirty="0">
                <a:sym typeface="Symbol" panose="05050102010706020507" pitchFamily="18" charset="2"/>
              </a:rPr>
              <a:t>If only one instance per resource type, then deadlock</a:t>
            </a:r>
          </a:p>
          <a:p>
            <a:pPr lvl="1" indent="-285750" algn="just">
              <a:buFont typeface="Wingdings" panose="05000000000000000000" pitchFamily="2" charset="2"/>
              <a:buChar char="ü"/>
            </a:pPr>
            <a:r>
              <a:rPr lang="en-US" altLang="en-US" sz="2600" dirty="0">
                <a:sym typeface="Symbol" panose="05050102010706020507" pitchFamily="18" charset="2"/>
              </a:rPr>
              <a:t>If several instances per resource type, possibility of deadlock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4E6DC195-A097-4489-91F0-082398196992}"/>
              </a:ext>
            </a:extLst>
          </p:cNvPr>
          <p:cNvSpPr>
            <a:spLocks noGrp="1" noChangeArrowheads="1"/>
          </p:cNvSpPr>
          <p:nvPr>
            <p:ph type="title"/>
          </p:nvPr>
        </p:nvSpPr>
        <p:spPr>
          <a:xfrm>
            <a:off x="809617" y="114298"/>
            <a:ext cx="7577137" cy="576262"/>
          </a:xfrm>
        </p:spPr>
        <p:txBody>
          <a:bodyPr>
            <a:noAutofit/>
          </a:bodyPr>
          <a:lstStyle/>
          <a:p>
            <a:pPr eaLnBrk="1" hangingPunct="1"/>
            <a:r>
              <a:rPr lang="en-US" altLang="en-US" sz="4000" dirty="0"/>
              <a:t>Methods for Handling Deadlocks</a:t>
            </a:r>
          </a:p>
        </p:txBody>
      </p:sp>
      <p:sp>
        <p:nvSpPr>
          <p:cNvPr id="23554" name="Rectangle 3">
            <a:extLst>
              <a:ext uri="{FF2B5EF4-FFF2-40B4-BE49-F238E27FC236}">
                <a16:creationId xmlns="" xmlns:a16="http://schemas.microsoft.com/office/drawing/2014/main" id="{0B1974F3-B27D-4398-888B-6020EB15EEA0}"/>
              </a:ext>
            </a:extLst>
          </p:cNvPr>
          <p:cNvSpPr>
            <a:spLocks noGrp="1" noChangeArrowheads="1"/>
          </p:cNvSpPr>
          <p:nvPr>
            <p:ph idx="1"/>
          </p:nvPr>
        </p:nvSpPr>
        <p:spPr>
          <a:xfrm>
            <a:off x="585788" y="733424"/>
            <a:ext cx="8015287" cy="5310190"/>
          </a:xfrm>
        </p:spPr>
        <p:txBody>
          <a:bodyPr>
            <a:normAutofit/>
          </a:bodyPr>
          <a:lstStyle/>
          <a:p>
            <a:pPr algn="just"/>
            <a:r>
              <a:rPr lang="en-US" altLang="en-US" sz="2800" dirty="0"/>
              <a:t>Ensure that the system will </a:t>
            </a:r>
            <a:r>
              <a:rPr lang="en-US" altLang="en-US" sz="2800" b="1" dirty="0">
                <a:latin typeface="+mj-lt"/>
              </a:rPr>
              <a:t>never</a:t>
            </a:r>
            <a:r>
              <a:rPr lang="en-US" altLang="en-US" sz="2800" dirty="0"/>
              <a:t> enter a deadlock state:</a:t>
            </a:r>
          </a:p>
          <a:p>
            <a:pPr lvl="1" algn="just"/>
            <a:r>
              <a:rPr lang="en-US" altLang="en-US" sz="2400" dirty="0"/>
              <a:t>Deadlock prevention</a:t>
            </a:r>
          </a:p>
          <a:p>
            <a:pPr lvl="1" algn="just"/>
            <a:r>
              <a:rPr lang="en-US" altLang="en-US" sz="2400" dirty="0"/>
              <a:t>Deadlock avoidance</a:t>
            </a:r>
          </a:p>
          <a:p>
            <a:pPr algn="just"/>
            <a:r>
              <a:rPr lang="en-US" altLang="en-US" sz="2800" dirty="0"/>
              <a:t>Allow the system to enter a deadlock state, detect it, and then recover</a:t>
            </a:r>
          </a:p>
          <a:p>
            <a:pPr algn="just"/>
            <a:r>
              <a:rPr lang="en-US" altLang="en-US" sz="2800" dirty="0"/>
              <a:t>Ignore the problem and pretend that deadlocks never occur in the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26">
            <a:extLst>
              <a:ext uri="{FF2B5EF4-FFF2-40B4-BE49-F238E27FC236}">
                <a16:creationId xmlns="" xmlns:a16="http://schemas.microsoft.com/office/drawing/2014/main" id="{93884E20-FE6E-43AF-8F05-40E2C3E8FF19}"/>
              </a:ext>
            </a:extLst>
          </p:cNvPr>
          <p:cNvSpPr>
            <a:spLocks noGrp="1" noChangeArrowheads="1"/>
          </p:cNvSpPr>
          <p:nvPr>
            <p:ph type="title"/>
          </p:nvPr>
        </p:nvSpPr>
        <p:spPr>
          <a:xfrm>
            <a:off x="689882" y="112131"/>
            <a:ext cx="7800975" cy="576262"/>
          </a:xfrm>
        </p:spPr>
        <p:txBody>
          <a:bodyPr>
            <a:noAutofit/>
          </a:bodyPr>
          <a:lstStyle/>
          <a:p>
            <a:pPr algn="ctr" eaLnBrk="1" hangingPunct="1"/>
            <a:r>
              <a:rPr lang="en-US" altLang="en-US" sz="4000" dirty="0"/>
              <a:t>Deadlock Prevention</a:t>
            </a:r>
          </a:p>
        </p:txBody>
      </p:sp>
      <p:sp>
        <p:nvSpPr>
          <p:cNvPr id="25602" name="Rectangle 1027">
            <a:extLst>
              <a:ext uri="{FF2B5EF4-FFF2-40B4-BE49-F238E27FC236}">
                <a16:creationId xmlns="" xmlns:a16="http://schemas.microsoft.com/office/drawing/2014/main" id="{248F74CB-A637-4326-83AD-A85531E46B2E}"/>
              </a:ext>
            </a:extLst>
          </p:cNvPr>
          <p:cNvSpPr>
            <a:spLocks noGrp="1" noChangeArrowheads="1"/>
          </p:cNvSpPr>
          <p:nvPr>
            <p:ph idx="1"/>
          </p:nvPr>
        </p:nvSpPr>
        <p:spPr>
          <a:xfrm>
            <a:off x="557214" y="828674"/>
            <a:ext cx="8058150" cy="5586414"/>
          </a:xfrm>
        </p:spPr>
        <p:txBody>
          <a:bodyPr>
            <a:noAutofit/>
          </a:bodyPr>
          <a:lstStyle/>
          <a:p>
            <a:pPr algn="just"/>
            <a:r>
              <a:rPr lang="en-US" altLang="en-US" sz="2800" dirty="0"/>
              <a:t>Deadlock prevention provides a set of methods to ensure that at </a:t>
            </a:r>
            <a:r>
              <a:rPr lang="en-US" altLang="en-US" sz="2800" b="1" dirty="0"/>
              <a:t>least one of the necessary conditions cannot hold</a:t>
            </a:r>
            <a:r>
              <a:rPr lang="en-US" altLang="en-US" sz="2800" dirty="0"/>
              <a:t>. </a:t>
            </a:r>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026">
            <a:extLst>
              <a:ext uri="{FF2B5EF4-FFF2-40B4-BE49-F238E27FC236}">
                <a16:creationId xmlns="" xmlns:a16="http://schemas.microsoft.com/office/drawing/2014/main" id="{93884E20-FE6E-43AF-8F05-40E2C3E8FF19}"/>
              </a:ext>
            </a:extLst>
          </p:cNvPr>
          <p:cNvSpPr>
            <a:spLocks noGrp="1" noChangeArrowheads="1"/>
          </p:cNvSpPr>
          <p:nvPr>
            <p:ph type="title"/>
          </p:nvPr>
        </p:nvSpPr>
        <p:spPr>
          <a:xfrm>
            <a:off x="689882" y="112131"/>
            <a:ext cx="7800975" cy="576262"/>
          </a:xfrm>
        </p:spPr>
        <p:txBody>
          <a:bodyPr>
            <a:noAutofit/>
          </a:bodyPr>
          <a:lstStyle/>
          <a:p>
            <a:pPr algn="ctr" eaLnBrk="1" hangingPunct="1"/>
            <a:r>
              <a:rPr lang="en-US" altLang="en-US" sz="4000" dirty="0"/>
              <a:t>Deadlock Prevention</a:t>
            </a:r>
          </a:p>
        </p:txBody>
      </p:sp>
      <p:sp>
        <p:nvSpPr>
          <p:cNvPr id="25602" name="Rectangle 1027">
            <a:extLst>
              <a:ext uri="{FF2B5EF4-FFF2-40B4-BE49-F238E27FC236}">
                <a16:creationId xmlns="" xmlns:a16="http://schemas.microsoft.com/office/drawing/2014/main" id="{248F74CB-A637-4326-83AD-A85531E46B2E}"/>
              </a:ext>
            </a:extLst>
          </p:cNvPr>
          <p:cNvSpPr>
            <a:spLocks noGrp="1" noChangeArrowheads="1"/>
          </p:cNvSpPr>
          <p:nvPr>
            <p:ph idx="1"/>
          </p:nvPr>
        </p:nvSpPr>
        <p:spPr>
          <a:xfrm>
            <a:off x="557214" y="828674"/>
            <a:ext cx="8058150" cy="5586414"/>
          </a:xfrm>
        </p:spPr>
        <p:txBody>
          <a:bodyPr>
            <a:noAutofit/>
          </a:bodyPr>
          <a:lstStyle/>
          <a:p>
            <a:pPr algn="just"/>
            <a:r>
              <a:rPr lang="en-US" altLang="en-US" sz="2800" dirty="0"/>
              <a:t>Invalidate one of the four necessary conditions for deadlock:</a:t>
            </a:r>
          </a:p>
          <a:p>
            <a:pPr algn="just"/>
            <a:r>
              <a:rPr lang="en-US" altLang="en-US" sz="2800" b="1" dirty="0"/>
              <a:t>Mutual Exclusion</a:t>
            </a:r>
            <a:r>
              <a:rPr lang="en-US" altLang="en-US" sz="2800" dirty="0"/>
              <a:t> – at least one resource must be non-sharable. Sharable resources do not require mutually exclusive access and thus cannot be involved in a deadlock.</a:t>
            </a:r>
          </a:p>
          <a:p>
            <a:pPr algn="just"/>
            <a:r>
              <a:rPr lang="en-US" altLang="en-US" sz="2800" b="1" dirty="0"/>
              <a:t>Hold and Wait</a:t>
            </a:r>
            <a:r>
              <a:rPr lang="en-US" altLang="en-US" sz="2800" dirty="0"/>
              <a:t> – must guarantee that whenever a process requests a resource, it does not hold any other resources.</a:t>
            </a:r>
          </a:p>
          <a:p>
            <a:pPr lvl="1" algn="just"/>
            <a:r>
              <a:rPr lang="en-US" altLang="en-US" sz="2400" dirty="0"/>
              <a:t>Require process to request and be allocated all its resources before it begins execution, or allow process to request resources only when the process has none allocated to it.</a:t>
            </a:r>
          </a:p>
          <a:p>
            <a:pPr lvl="1" algn="just"/>
            <a:r>
              <a:rPr lang="en-US" altLang="en-US" sz="2400" dirty="0"/>
              <a:t>Low resource utilization; starvation possible</a:t>
            </a:r>
          </a:p>
        </p:txBody>
      </p:sp>
    </p:spTree>
    <p:extLst>
      <p:ext uri="{BB962C8B-B14F-4D97-AF65-F5344CB8AC3E}">
        <p14:creationId xmlns:p14="http://schemas.microsoft.com/office/powerpoint/2010/main" val="4068919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026">
            <a:extLst>
              <a:ext uri="{FF2B5EF4-FFF2-40B4-BE49-F238E27FC236}">
                <a16:creationId xmlns="" xmlns:a16="http://schemas.microsoft.com/office/drawing/2014/main" id="{5E79F7A0-88E3-48D2-89FF-125D5DE02D67}"/>
              </a:ext>
            </a:extLst>
          </p:cNvPr>
          <p:cNvSpPr>
            <a:spLocks noGrp="1" noChangeArrowheads="1"/>
          </p:cNvSpPr>
          <p:nvPr>
            <p:ph type="title"/>
          </p:nvPr>
        </p:nvSpPr>
        <p:spPr>
          <a:xfrm>
            <a:off x="631820" y="46263"/>
            <a:ext cx="7683500" cy="576262"/>
          </a:xfrm>
        </p:spPr>
        <p:txBody>
          <a:bodyPr>
            <a:noAutofit/>
          </a:bodyPr>
          <a:lstStyle/>
          <a:p>
            <a:pPr algn="ctr" eaLnBrk="1" hangingPunct="1"/>
            <a:r>
              <a:rPr lang="en-US" altLang="en-US" sz="4000" dirty="0"/>
              <a:t>Deadlock Prevention</a:t>
            </a:r>
          </a:p>
        </p:txBody>
      </p:sp>
      <p:sp>
        <p:nvSpPr>
          <p:cNvPr id="27650" name="Rectangle 1027">
            <a:extLst>
              <a:ext uri="{FF2B5EF4-FFF2-40B4-BE49-F238E27FC236}">
                <a16:creationId xmlns="" xmlns:a16="http://schemas.microsoft.com/office/drawing/2014/main" id="{D9A7966E-2C18-4BF6-AF61-56D535306101}"/>
              </a:ext>
            </a:extLst>
          </p:cNvPr>
          <p:cNvSpPr>
            <a:spLocks noGrp="1" noChangeArrowheads="1"/>
          </p:cNvSpPr>
          <p:nvPr>
            <p:ph idx="1"/>
          </p:nvPr>
        </p:nvSpPr>
        <p:spPr>
          <a:xfrm>
            <a:off x="514351" y="622526"/>
            <a:ext cx="8386762" cy="6064024"/>
          </a:xfrm>
        </p:spPr>
        <p:txBody>
          <a:bodyPr>
            <a:normAutofit/>
          </a:bodyPr>
          <a:lstStyle/>
          <a:p>
            <a:pPr algn="just"/>
            <a:r>
              <a:rPr lang="en-US" altLang="en-US" sz="2800" b="1" dirty="0"/>
              <a:t>No Preemption</a:t>
            </a:r>
            <a:r>
              <a:rPr lang="en-US" altLang="en-US" sz="2800" dirty="0"/>
              <a:t>:</a:t>
            </a:r>
          </a:p>
          <a:p>
            <a:pPr lvl="1" algn="just"/>
            <a:r>
              <a:rPr lang="en-US" altLang="en-US" sz="2600" dirty="0"/>
              <a:t>If a process is holding some resources and requests another resource that cannot be immediately allocated to it (that is, the process must wait), then all resources the process is currently holding are preempted. </a:t>
            </a:r>
          </a:p>
          <a:p>
            <a:pPr lvl="1" algn="just"/>
            <a:r>
              <a:rPr lang="en-US" altLang="en-US" sz="2600" dirty="0"/>
              <a:t>Preempted resources are added to the list of resources for which the process is waiting</a:t>
            </a:r>
          </a:p>
          <a:p>
            <a:pPr lvl="1" algn="just"/>
            <a:r>
              <a:rPr lang="en-US" altLang="en-US" sz="2600" dirty="0"/>
              <a:t>Process will be restarted only when it can regain its old resources, as well as the new ones that it is requesting</a:t>
            </a:r>
          </a:p>
          <a:p>
            <a:pPr algn="just"/>
            <a:r>
              <a:rPr lang="en-US" altLang="en-US" sz="2800" b="1" dirty="0"/>
              <a:t>Circular Wait:</a:t>
            </a:r>
          </a:p>
          <a:p>
            <a:pPr lvl="1" algn="just"/>
            <a:r>
              <a:rPr lang="en-US" altLang="en-US" sz="2600" dirty="0"/>
              <a:t>Impose a total ordering of all resource types, and require that each process requests resources in an increasing order of enumeration</a:t>
            </a:r>
          </a:p>
          <a:p>
            <a:pPr lvl="1" algn="just"/>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 xmlns:a16="http://schemas.microsoft.com/office/drawing/2014/main" id="{CAFFD0F5-6606-4126-85B7-48E43CCCD1EB}"/>
              </a:ext>
            </a:extLst>
          </p:cNvPr>
          <p:cNvSpPr>
            <a:spLocks noGrp="1" noChangeArrowheads="1"/>
          </p:cNvSpPr>
          <p:nvPr>
            <p:ph type="title"/>
          </p:nvPr>
        </p:nvSpPr>
        <p:spPr>
          <a:xfrm>
            <a:off x="766759" y="97839"/>
            <a:ext cx="7762875" cy="576262"/>
          </a:xfrm>
        </p:spPr>
        <p:txBody>
          <a:bodyPr>
            <a:noAutofit/>
          </a:bodyPr>
          <a:lstStyle/>
          <a:p>
            <a:pPr algn="ctr" eaLnBrk="1" hangingPunct="1"/>
            <a:r>
              <a:rPr lang="en-US" altLang="en-US" sz="4000" dirty="0"/>
              <a:t>Deadlock Avoidance</a:t>
            </a:r>
          </a:p>
        </p:txBody>
      </p:sp>
      <p:sp>
        <p:nvSpPr>
          <p:cNvPr id="29698" name="Rectangle 3">
            <a:extLst>
              <a:ext uri="{FF2B5EF4-FFF2-40B4-BE49-F238E27FC236}">
                <a16:creationId xmlns="" xmlns:a16="http://schemas.microsoft.com/office/drawing/2014/main" id="{F316B56B-E9C7-4926-A854-188C569231A1}"/>
              </a:ext>
            </a:extLst>
          </p:cNvPr>
          <p:cNvSpPr>
            <a:spLocks noGrp="1" noChangeArrowheads="1"/>
          </p:cNvSpPr>
          <p:nvPr>
            <p:ph idx="1"/>
          </p:nvPr>
        </p:nvSpPr>
        <p:spPr>
          <a:xfrm>
            <a:off x="766759" y="785813"/>
            <a:ext cx="7762875" cy="5672137"/>
          </a:xfrm>
        </p:spPr>
        <p:txBody>
          <a:bodyPr>
            <a:normAutofit/>
          </a:bodyPr>
          <a:lstStyle/>
          <a:p>
            <a:pPr algn="just"/>
            <a:r>
              <a:rPr lang="en-US" altLang="en-US" sz="2800" dirty="0"/>
              <a:t>Requires that the system has some additional a priori information available</a:t>
            </a:r>
          </a:p>
          <a:p>
            <a:pPr algn="just"/>
            <a:r>
              <a:rPr lang="en-US" altLang="en-US" sz="2800" dirty="0"/>
              <a:t>Simplest and most useful model requires that each process declare the maximum number of resources of each type that it may need.</a:t>
            </a:r>
          </a:p>
          <a:p>
            <a:pPr algn="just"/>
            <a:r>
              <a:rPr lang="en-US" altLang="en-US" sz="2800" dirty="0"/>
              <a:t>The deadlock-avoidance algorithm dynamically examines the resource-allocation state to ensure that there can never be a </a:t>
            </a:r>
            <a:r>
              <a:rPr lang="en-US" altLang="en-US" sz="2800" b="1" dirty="0"/>
              <a:t>circular-wait condition</a:t>
            </a:r>
            <a:r>
              <a:rPr lang="en-US" altLang="en-US" sz="2800" dirty="0"/>
              <a:t>.</a:t>
            </a:r>
          </a:p>
          <a:p>
            <a:pPr algn="just"/>
            <a:r>
              <a:rPr lang="en-US" altLang="en-US" sz="2800" dirty="0"/>
              <a:t>Resource-allocation state is defined by the number of available and allocated resources, and the maximum demands of the processes.</a:t>
            </a:r>
          </a:p>
          <a:p>
            <a:pPr algn="just"/>
            <a:endParaRPr lang="en-US"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 xmlns:a16="http://schemas.microsoft.com/office/drawing/2014/main" id="{60134717-6B8D-4E64-9AC7-D74C60478870}"/>
              </a:ext>
            </a:extLst>
          </p:cNvPr>
          <p:cNvSpPr>
            <a:spLocks noGrp="1" noChangeArrowheads="1"/>
          </p:cNvSpPr>
          <p:nvPr>
            <p:ph type="title"/>
          </p:nvPr>
        </p:nvSpPr>
        <p:spPr>
          <a:xfrm>
            <a:off x="457200" y="58381"/>
            <a:ext cx="8229600" cy="641707"/>
          </a:xfrm>
        </p:spPr>
        <p:txBody>
          <a:bodyPr>
            <a:noAutofit/>
          </a:bodyPr>
          <a:lstStyle/>
          <a:p>
            <a:pPr algn="ctr" eaLnBrk="1" hangingPunct="1"/>
            <a:r>
              <a:rPr lang="en-US" altLang="en-US" sz="4000" dirty="0"/>
              <a:t>Safe State</a:t>
            </a:r>
          </a:p>
        </p:txBody>
      </p:sp>
      <p:sp>
        <p:nvSpPr>
          <p:cNvPr id="31746" name="Rectangle 3">
            <a:extLst>
              <a:ext uri="{FF2B5EF4-FFF2-40B4-BE49-F238E27FC236}">
                <a16:creationId xmlns="" xmlns:a16="http://schemas.microsoft.com/office/drawing/2014/main" id="{EFC0A195-78EA-410E-9026-C9CEFE55CB37}"/>
              </a:ext>
            </a:extLst>
          </p:cNvPr>
          <p:cNvSpPr>
            <a:spLocks noGrp="1" noChangeArrowheads="1"/>
          </p:cNvSpPr>
          <p:nvPr>
            <p:ph idx="1"/>
          </p:nvPr>
        </p:nvSpPr>
        <p:spPr>
          <a:xfrm>
            <a:off x="728664" y="700088"/>
            <a:ext cx="7958136" cy="6157912"/>
          </a:xfrm>
        </p:spPr>
        <p:txBody>
          <a:bodyPr>
            <a:noAutofit/>
          </a:bodyPr>
          <a:lstStyle/>
          <a:p>
            <a:pPr algn="just"/>
            <a:r>
              <a:rPr lang="en-US" altLang="en-US" sz="2800" dirty="0"/>
              <a:t>When a process requests an available resource, system must decide if immediate allocation leaves the system in a </a:t>
            </a:r>
            <a:r>
              <a:rPr lang="en-US" altLang="en-US" sz="2800" b="1" dirty="0"/>
              <a:t>safe state</a:t>
            </a:r>
            <a:r>
              <a:rPr lang="en-US" altLang="en-US" sz="2800" dirty="0"/>
              <a:t>.</a:t>
            </a:r>
          </a:p>
          <a:p>
            <a:pPr algn="just"/>
            <a:r>
              <a:rPr lang="en-US" altLang="en-US" sz="2800" dirty="0"/>
              <a:t>System is in </a:t>
            </a:r>
            <a:r>
              <a:rPr lang="en-US" altLang="en-US" sz="2800" b="1" dirty="0">
                <a:latin typeface="+mj-lt"/>
              </a:rPr>
              <a:t>safe state </a:t>
            </a:r>
            <a:r>
              <a:rPr lang="en-US" altLang="en-US" sz="2800" dirty="0"/>
              <a:t>if there exists a sequence &lt;</a:t>
            </a:r>
            <a:r>
              <a:rPr lang="en-US" altLang="en-US" sz="2800" i="1" dirty="0"/>
              <a:t>P</a:t>
            </a:r>
            <a:r>
              <a:rPr lang="en-US" altLang="en-US" sz="2800" i="1" baseline="-25000" dirty="0"/>
              <a:t>1</a:t>
            </a:r>
            <a:r>
              <a:rPr lang="en-US" altLang="en-US" sz="2800" i="1" dirty="0"/>
              <a:t>, P</a:t>
            </a:r>
            <a:r>
              <a:rPr lang="en-US" altLang="en-US" sz="2800" i="1" baseline="-25000" dirty="0"/>
              <a:t>2</a:t>
            </a:r>
            <a:r>
              <a:rPr lang="en-US" altLang="en-US" sz="2800" i="1" dirty="0"/>
              <a:t>, …, </a:t>
            </a:r>
            <a:r>
              <a:rPr lang="en-US" altLang="en-US" sz="2800" i="1" dirty="0" err="1"/>
              <a:t>P</a:t>
            </a:r>
            <a:r>
              <a:rPr lang="en-US" altLang="en-US" sz="2800" i="1" baseline="-25000" dirty="0" err="1"/>
              <a:t>n</a:t>
            </a:r>
            <a:r>
              <a:rPr lang="en-US" altLang="en-US" sz="2800" dirty="0"/>
              <a:t>&gt; of ALL the  processes  in the systems such that  for each P</a:t>
            </a:r>
            <a:r>
              <a:rPr lang="en-US" altLang="en-US" sz="2800" baseline="-25000" dirty="0"/>
              <a:t>i</a:t>
            </a:r>
            <a:r>
              <a:rPr lang="en-US" altLang="en-US" sz="2800" dirty="0"/>
              <a:t>, the resources that P</a:t>
            </a:r>
            <a:r>
              <a:rPr lang="en-US" altLang="en-US" sz="2800" baseline="-25000" dirty="0"/>
              <a:t>i </a:t>
            </a:r>
            <a:r>
              <a:rPr lang="en-US" altLang="en-US" sz="2800" dirty="0"/>
              <a:t>can still request can be satisfied by currently available resources + resources held by all the </a:t>
            </a:r>
            <a:r>
              <a:rPr lang="en-US" altLang="en-US" sz="2800" i="1" dirty="0" err="1"/>
              <a:t>P</a:t>
            </a:r>
            <a:r>
              <a:rPr lang="en-US" altLang="en-US" sz="2800" i="1" baseline="-25000" dirty="0" err="1"/>
              <a:t>j</a:t>
            </a:r>
            <a:r>
              <a:rPr lang="en-US" altLang="en-US" sz="2800" dirty="0"/>
              <a:t>, with</a:t>
            </a:r>
            <a:r>
              <a:rPr lang="en-US" altLang="en-US" sz="2800" i="1" dirty="0"/>
              <a:t> j </a:t>
            </a:r>
            <a:r>
              <a:rPr lang="en-US" altLang="en-US" sz="2800" dirty="0"/>
              <a:t>&lt; </a:t>
            </a:r>
            <a:r>
              <a:rPr lang="en-US" altLang="en-US" sz="2800" dirty="0" err="1"/>
              <a:t>i</a:t>
            </a:r>
            <a:endParaRPr lang="en-US" altLang="en-US" sz="2800" dirty="0"/>
          </a:p>
          <a:p>
            <a:pPr algn="just"/>
            <a:r>
              <a:rPr lang="en-US" altLang="en-US" sz="2800" dirty="0"/>
              <a:t>That is:</a:t>
            </a:r>
          </a:p>
          <a:p>
            <a:pPr lvl="1" algn="just"/>
            <a:r>
              <a:rPr lang="en-US" altLang="en-US" sz="2400" dirty="0"/>
              <a:t>If P</a:t>
            </a:r>
            <a:r>
              <a:rPr lang="en-US" altLang="en-US" sz="2400" baseline="-25000" dirty="0"/>
              <a:t>i</a:t>
            </a:r>
            <a:r>
              <a:rPr lang="en-US" altLang="en-US" sz="2400" dirty="0"/>
              <a:t> resource needs are not immediately available, then </a:t>
            </a:r>
            <a:r>
              <a:rPr lang="en-US" altLang="en-US" sz="2400" i="1" dirty="0"/>
              <a:t>P</a:t>
            </a:r>
            <a:r>
              <a:rPr lang="en-US" altLang="en-US" sz="2400" i="1" baseline="-25000" dirty="0"/>
              <a:t>i</a:t>
            </a:r>
            <a:r>
              <a:rPr lang="en-US" altLang="en-US" sz="2400" dirty="0"/>
              <a:t> can wait until all </a:t>
            </a:r>
            <a:r>
              <a:rPr lang="en-US" altLang="en-US" sz="2400" i="1" dirty="0" err="1"/>
              <a:t>P</a:t>
            </a:r>
            <a:r>
              <a:rPr lang="en-US" altLang="en-US" sz="2400" i="1" baseline="-25000" dirty="0" err="1"/>
              <a:t>j</a:t>
            </a:r>
            <a:r>
              <a:rPr lang="en-US" altLang="en-US" sz="2400" i="1" dirty="0"/>
              <a:t> </a:t>
            </a:r>
            <a:r>
              <a:rPr lang="en-US" altLang="en-US" sz="2400" dirty="0"/>
              <a:t>have finished</a:t>
            </a:r>
          </a:p>
          <a:p>
            <a:pPr lvl="1" algn="just"/>
            <a:r>
              <a:rPr lang="en-US" altLang="en-US" sz="2400" dirty="0"/>
              <a:t>When </a:t>
            </a:r>
            <a:r>
              <a:rPr lang="en-US" altLang="en-US" sz="2400" i="1" dirty="0" err="1"/>
              <a:t>P</a:t>
            </a:r>
            <a:r>
              <a:rPr lang="en-US" altLang="en-US" sz="2400" i="1" baseline="-25000" dirty="0" err="1"/>
              <a:t>j</a:t>
            </a:r>
            <a:r>
              <a:rPr lang="en-US" altLang="en-US" sz="2400" dirty="0"/>
              <a:t> is finished, </a:t>
            </a:r>
            <a:r>
              <a:rPr lang="en-US" altLang="en-US" sz="2400" i="1" dirty="0"/>
              <a:t>P</a:t>
            </a:r>
            <a:r>
              <a:rPr lang="en-US" altLang="en-US" sz="2400" i="1" baseline="-25000" dirty="0"/>
              <a:t>i</a:t>
            </a:r>
            <a:r>
              <a:rPr lang="en-US" altLang="en-US" sz="2400" dirty="0"/>
              <a:t> can obtain needed resources, execute, return allocated resources, and terminate</a:t>
            </a:r>
          </a:p>
          <a:p>
            <a:pPr lvl="1" algn="just"/>
            <a:r>
              <a:rPr lang="en-US" altLang="en-US" sz="2400" dirty="0"/>
              <a:t>When </a:t>
            </a:r>
            <a:r>
              <a:rPr lang="en-US" altLang="en-US" sz="2400" i="1" dirty="0"/>
              <a:t>P</a:t>
            </a:r>
            <a:r>
              <a:rPr lang="en-US" altLang="en-US" sz="2400" i="1" baseline="-25000" dirty="0"/>
              <a:t>i</a:t>
            </a:r>
            <a:r>
              <a:rPr lang="en-US" altLang="en-US" sz="2400" dirty="0"/>
              <a:t> terminates, </a:t>
            </a:r>
            <a:r>
              <a:rPr lang="en-US" altLang="en-US" sz="2400" i="1" dirty="0"/>
              <a:t>P</a:t>
            </a:r>
            <a:r>
              <a:rPr lang="en-US" altLang="en-US" sz="2400" i="1" baseline="-25000" dirty="0"/>
              <a:t>i </a:t>
            </a:r>
            <a:r>
              <a:rPr lang="en-US" altLang="en-US" sz="2400" baseline="-25000" dirty="0"/>
              <a:t>+1</a:t>
            </a:r>
            <a:r>
              <a:rPr lang="en-US" altLang="en-US" sz="2400" dirty="0"/>
              <a:t> can obtain its needed resources, and so 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 xmlns:a16="http://schemas.microsoft.com/office/drawing/2014/main" id="{9E27B5FF-B4F4-4F92-A75E-BC83298532DA}"/>
              </a:ext>
            </a:extLst>
          </p:cNvPr>
          <p:cNvSpPr>
            <a:spLocks noGrp="1" noChangeArrowheads="1"/>
          </p:cNvSpPr>
          <p:nvPr>
            <p:ph type="title"/>
          </p:nvPr>
        </p:nvSpPr>
        <p:spPr>
          <a:xfrm>
            <a:off x="457200" y="64924"/>
            <a:ext cx="8229600" cy="576263"/>
          </a:xfrm>
        </p:spPr>
        <p:txBody>
          <a:bodyPr>
            <a:noAutofit/>
          </a:bodyPr>
          <a:lstStyle/>
          <a:p>
            <a:pPr algn="ctr" eaLnBrk="1" hangingPunct="1"/>
            <a:r>
              <a:rPr lang="en-US" altLang="en-US" sz="4000" dirty="0"/>
              <a:t>Basic Facts</a:t>
            </a:r>
          </a:p>
        </p:txBody>
      </p:sp>
      <p:sp>
        <p:nvSpPr>
          <p:cNvPr id="33794" name="Rectangle 3">
            <a:extLst>
              <a:ext uri="{FF2B5EF4-FFF2-40B4-BE49-F238E27FC236}">
                <a16:creationId xmlns="" xmlns:a16="http://schemas.microsoft.com/office/drawing/2014/main" id="{015BDF1D-C0EA-4FC7-A293-BF12CBE7CCDF}"/>
              </a:ext>
            </a:extLst>
          </p:cNvPr>
          <p:cNvSpPr>
            <a:spLocks noGrp="1" noChangeArrowheads="1"/>
          </p:cNvSpPr>
          <p:nvPr>
            <p:ph idx="1"/>
          </p:nvPr>
        </p:nvSpPr>
        <p:spPr>
          <a:xfrm>
            <a:off x="657225" y="626899"/>
            <a:ext cx="8029575" cy="4964276"/>
          </a:xfrm>
        </p:spPr>
        <p:txBody>
          <a:bodyPr>
            <a:normAutofit/>
          </a:bodyPr>
          <a:lstStyle/>
          <a:p>
            <a:pPr algn="just"/>
            <a:r>
              <a:rPr lang="en-US" altLang="en-US" sz="2800" dirty="0"/>
              <a:t>If a system is in safe state </a:t>
            </a:r>
            <a:r>
              <a:rPr lang="en-US" altLang="en-US" sz="2800" dirty="0">
                <a:sym typeface="Symbol" panose="05050102010706020507" pitchFamily="18" charset="2"/>
              </a:rPr>
              <a:t> no deadlocks</a:t>
            </a:r>
          </a:p>
          <a:p>
            <a:pPr algn="just"/>
            <a:r>
              <a:rPr lang="en-US" altLang="en-US" sz="2800" dirty="0">
                <a:sym typeface="Symbol" panose="05050102010706020507" pitchFamily="18" charset="2"/>
              </a:rPr>
              <a:t>If a system is in unsafe state  possibility of deadlock</a:t>
            </a:r>
          </a:p>
          <a:p>
            <a:pPr algn="just"/>
            <a:r>
              <a:rPr lang="en-US" altLang="en-US" sz="2800" dirty="0">
                <a:sym typeface="Symbol" panose="05050102010706020507" pitchFamily="18" charset="2"/>
              </a:rPr>
              <a:t>Avoidance  ensure that a system will never enter an unsafe state.</a:t>
            </a:r>
          </a:p>
        </p:txBody>
      </p:sp>
      <p:pic>
        <p:nvPicPr>
          <p:cNvPr id="4" name="Picture 1">
            <a:extLst>
              <a:ext uri="{FF2B5EF4-FFF2-40B4-BE49-F238E27FC236}">
                <a16:creationId xmlns="" xmlns:a16="http://schemas.microsoft.com/office/drawing/2014/main" id="{138FEED4-3700-4E13-BB16-66A99CC6BD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00513" y="2505075"/>
            <a:ext cx="4352925"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 xmlns:a16="http://schemas.microsoft.com/office/drawing/2014/main" id="{9D3210E7-ED94-41D3-A580-4892C80D7718}"/>
              </a:ext>
            </a:extLst>
          </p:cNvPr>
          <p:cNvSpPr>
            <a:spLocks noGrp="1" noChangeArrowheads="1"/>
          </p:cNvSpPr>
          <p:nvPr>
            <p:ph type="title"/>
          </p:nvPr>
        </p:nvSpPr>
        <p:spPr>
          <a:xfrm>
            <a:off x="712789" y="55596"/>
            <a:ext cx="7645400" cy="630204"/>
          </a:xfrm>
        </p:spPr>
        <p:txBody>
          <a:bodyPr>
            <a:noAutofit/>
          </a:bodyPr>
          <a:lstStyle/>
          <a:p>
            <a:pPr algn="ctr" eaLnBrk="1" hangingPunct="1"/>
            <a:r>
              <a:rPr lang="en-US" altLang="en-US" sz="4000" dirty="0"/>
              <a:t>Avoidance Algorithms</a:t>
            </a:r>
          </a:p>
        </p:txBody>
      </p:sp>
      <p:sp>
        <p:nvSpPr>
          <p:cNvPr id="37890" name="Rectangle 3">
            <a:extLst>
              <a:ext uri="{FF2B5EF4-FFF2-40B4-BE49-F238E27FC236}">
                <a16:creationId xmlns="" xmlns:a16="http://schemas.microsoft.com/office/drawing/2014/main" id="{03BE1552-DFDD-4C2D-ABAD-33391FB8DAF6}"/>
              </a:ext>
            </a:extLst>
          </p:cNvPr>
          <p:cNvSpPr>
            <a:spLocks noGrp="1" noChangeArrowheads="1"/>
          </p:cNvSpPr>
          <p:nvPr>
            <p:ph idx="1"/>
          </p:nvPr>
        </p:nvSpPr>
        <p:spPr>
          <a:xfrm>
            <a:off x="906463" y="714374"/>
            <a:ext cx="7451726" cy="4811712"/>
          </a:xfrm>
        </p:spPr>
        <p:txBody>
          <a:bodyPr>
            <a:normAutofit/>
          </a:bodyPr>
          <a:lstStyle/>
          <a:p>
            <a:r>
              <a:rPr lang="en-US" altLang="en-US" sz="2800" dirty="0"/>
              <a:t>Single instance of a resource type</a:t>
            </a:r>
          </a:p>
          <a:p>
            <a:pPr lvl="1"/>
            <a:r>
              <a:rPr lang="en-US" altLang="en-US" sz="2400" dirty="0"/>
              <a:t>Use a modified resource-allocation graph</a:t>
            </a:r>
          </a:p>
          <a:p>
            <a:pPr lvl="1">
              <a:buFont typeface="Monotype Sorts" pitchFamily="-84" charset="2"/>
              <a:buNone/>
            </a:pPr>
            <a:endParaRPr lang="en-US" altLang="en-US" sz="2400" dirty="0"/>
          </a:p>
          <a:p>
            <a:r>
              <a:rPr lang="en-US" altLang="en-US" sz="2800" dirty="0"/>
              <a:t>Multiple instances of a resource type</a:t>
            </a:r>
          </a:p>
          <a:p>
            <a:pPr lvl="1"/>
            <a:r>
              <a:rPr lang="en-US" altLang="en-US" sz="2400" dirty="0"/>
              <a:t> Use the Banker</a:t>
            </a:r>
            <a:r>
              <a:rPr lang="ja-JP" altLang="en-US" sz="2400" dirty="0"/>
              <a:t>’</a:t>
            </a:r>
            <a:r>
              <a:rPr lang="en-US" altLang="ja-JP" sz="2400" dirty="0"/>
              <a:t>s Algorithm</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 xmlns:a16="http://schemas.microsoft.com/office/drawing/2014/main" id="{C20AB209-B0F9-420A-89E6-E8E9E50B2ABD}"/>
              </a:ext>
            </a:extLst>
          </p:cNvPr>
          <p:cNvSpPr>
            <a:spLocks noGrp="1" noChangeArrowheads="1"/>
          </p:cNvSpPr>
          <p:nvPr>
            <p:ph type="title"/>
          </p:nvPr>
        </p:nvSpPr>
        <p:spPr>
          <a:xfrm>
            <a:off x="557213" y="111158"/>
            <a:ext cx="8129587" cy="576262"/>
          </a:xfrm>
        </p:spPr>
        <p:txBody>
          <a:bodyPr>
            <a:noAutofit/>
          </a:bodyPr>
          <a:lstStyle/>
          <a:p>
            <a:pPr algn="ctr" eaLnBrk="1" hangingPunct="1"/>
            <a:r>
              <a:rPr lang="en-US" altLang="en-US" sz="4000" dirty="0"/>
              <a:t>Deadlock</a:t>
            </a:r>
          </a:p>
        </p:txBody>
      </p:sp>
      <p:sp>
        <p:nvSpPr>
          <p:cNvPr id="7170" name="Rectangle 3">
            <a:extLst>
              <a:ext uri="{FF2B5EF4-FFF2-40B4-BE49-F238E27FC236}">
                <a16:creationId xmlns="" xmlns:a16="http://schemas.microsoft.com/office/drawing/2014/main" id="{1D54AC39-219B-4A2F-8A80-B3261E1F1575}"/>
              </a:ext>
            </a:extLst>
          </p:cNvPr>
          <p:cNvSpPr>
            <a:spLocks noGrp="1" noChangeArrowheads="1"/>
          </p:cNvSpPr>
          <p:nvPr>
            <p:ph idx="1"/>
          </p:nvPr>
        </p:nvSpPr>
        <p:spPr>
          <a:xfrm>
            <a:off x="400050" y="801724"/>
            <a:ext cx="8286750" cy="5038172"/>
          </a:xfrm>
        </p:spPr>
        <p:txBody>
          <a:bodyPr>
            <a:normAutofit/>
          </a:bodyPr>
          <a:lstStyle/>
          <a:p>
            <a:pPr algn="just"/>
            <a:r>
              <a:rPr lang="en-US" altLang="en-US" sz="2800" dirty="0"/>
              <a:t>In a multiprogramming environment, several processes may compete for a </a:t>
            </a:r>
            <a:r>
              <a:rPr lang="en-US" altLang="en-US" sz="2800" b="1" dirty="0"/>
              <a:t>finite number of resources</a:t>
            </a:r>
            <a:r>
              <a:rPr lang="en-US" altLang="en-US" sz="2800" dirty="0"/>
              <a:t>. </a:t>
            </a:r>
          </a:p>
          <a:p>
            <a:pPr algn="just"/>
            <a:r>
              <a:rPr lang="en-US" altLang="en-US" sz="2800" dirty="0"/>
              <a:t>A process requests resources; if the resources are not available at that time, the Process enters a waiting state. </a:t>
            </a:r>
          </a:p>
          <a:p>
            <a:pPr algn="just"/>
            <a:r>
              <a:rPr lang="en-US" altLang="en-US" sz="2800" dirty="0"/>
              <a:t>Sometimes, a waiting Process can never again change state, because the resources it has requested are held by other waiting threads. </a:t>
            </a:r>
          </a:p>
          <a:p>
            <a:pPr algn="just"/>
            <a:r>
              <a:rPr lang="en-US" altLang="en-US" sz="2800" dirty="0"/>
              <a:t>This situation is called a </a:t>
            </a:r>
            <a:r>
              <a:rPr lang="en-US" altLang="en-US" sz="2800" b="1" dirty="0"/>
              <a:t>deadlock</a:t>
            </a:r>
            <a:r>
              <a:rPr lang="en-US" altLang="en-US" sz="28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 xmlns:a16="http://schemas.microsoft.com/office/drawing/2014/main" id="{462E1847-7FBC-4E3E-907B-AD5F78E08F0D}"/>
              </a:ext>
            </a:extLst>
          </p:cNvPr>
          <p:cNvSpPr>
            <a:spLocks noGrp="1" noChangeArrowheads="1"/>
          </p:cNvSpPr>
          <p:nvPr>
            <p:ph type="title"/>
          </p:nvPr>
        </p:nvSpPr>
        <p:spPr>
          <a:xfrm>
            <a:off x="-1" y="42864"/>
            <a:ext cx="9144001" cy="628649"/>
          </a:xfrm>
        </p:spPr>
        <p:txBody>
          <a:bodyPr>
            <a:noAutofit/>
          </a:bodyPr>
          <a:lstStyle/>
          <a:p>
            <a:pPr algn="ctr" eaLnBrk="1" hangingPunct="1"/>
            <a:r>
              <a:rPr lang="en-US" altLang="en-US" sz="3800" dirty="0"/>
              <a:t>Modified Resource-Allocation Graph Scheme</a:t>
            </a:r>
          </a:p>
        </p:txBody>
      </p:sp>
      <p:sp>
        <p:nvSpPr>
          <p:cNvPr id="39938" name="Rectangle 3">
            <a:extLst>
              <a:ext uri="{FF2B5EF4-FFF2-40B4-BE49-F238E27FC236}">
                <a16:creationId xmlns="" xmlns:a16="http://schemas.microsoft.com/office/drawing/2014/main" id="{86FC01CE-3998-490A-BDE6-3A6213797806}"/>
              </a:ext>
            </a:extLst>
          </p:cNvPr>
          <p:cNvSpPr>
            <a:spLocks noGrp="1" noChangeArrowheads="1"/>
          </p:cNvSpPr>
          <p:nvPr>
            <p:ph idx="1"/>
          </p:nvPr>
        </p:nvSpPr>
        <p:spPr>
          <a:xfrm>
            <a:off x="657225" y="685798"/>
            <a:ext cx="8000999" cy="6043616"/>
          </a:xfrm>
        </p:spPr>
        <p:txBody>
          <a:bodyPr>
            <a:normAutofit/>
          </a:bodyPr>
          <a:lstStyle/>
          <a:p>
            <a:pPr algn="just"/>
            <a:r>
              <a:rPr lang="en-US" altLang="en-US" sz="2800" b="1" dirty="0">
                <a:latin typeface="+mj-lt"/>
              </a:rPr>
              <a:t>Claim edge </a:t>
            </a:r>
            <a:r>
              <a:rPr lang="en-US" altLang="en-US" sz="2800" i="1" dirty="0"/>
              <a:t>P</a:t>
            </a:r>
            <a:r>
              <a:rPr lang="en-US" altLang="en-US" sz="2800" i="1" baseline="-25000" dirty="0"/>
              <a:t>i</a:t>
            </a:r>
            <a:r>
              <a:rPr lang="en-US" altLang="en-US" sz="2800" dirty="0"/>
              <a:t>  </a:t>
            </a:r>
            <a:r>
              <a:rPr lang="en-US" altLang="en-US" sz="2800" dirty="0">
                <a:sym typeface="Symbol" panose="05050102010706020507" pitchFamily="18" charset="2"/>
              </a:rPr>
              <a:t>--&gt; </a:t>
            </a:r>
            <a:r>
              <a:rPr lang="en-US" altLang="en-US" sz="2800" i="1" dirty="0" err="1">
                <a:sym typeface="Symbol" panose="05050102010706020507" pitchFamily="18" charset="2"/>
              </a:rPr>
              <a:t>R</a:t>
            </a:r>
            <a:r>
              <a:rPr lang="en-US" altLang="en-US" sz="2800" i="1" baseline="-25000" dirty="0" err="1">
                <a:sym typeface="Symbol" panose="05050102010706020507" pitchFamily="18" charset="2"/>
              </a:rPr>
              <a:t>j</a:t>
            </a:r>
            <a:r>
              <a:rPr lang="en-US" altLang="en-US" sz="2800" dirty="0">
                <a:sym typeface="Symbol" panose="05050102010706020507" pitchFamily="18" charset="2"/>
              </a:rPr>
              <a:t>  indicates that process </a:t>
            </a:r>
            <a:r>
              <a:rPr lang="en-US" altLang="en-US" sz="2800" i="1" dirty="0">
                <a:sym typeface="Symbol" panose="05050102010706020507" pitchFamily="18" charset="2"/>
              </a:rPr>
              <a:t>P</a:t>
            </a:r>
            <a:r>
              <a:rPr lang="en-US" altLang="en-US" sz="2800" i="1" baseline="-25000" dirty="0">
                <a:sym typeface="Symbol" panose="05050102010706020507" pitchFamily="18" charset="2"/>
              </a:rPr>
              <a:t>i</a:t>
            </a:r>
            <a:r>
              <a:rPr lang="en-US" altLang="en-US" sz="2800" dirty="0">
                <a:sym typeface="Symbol" panose="05050102010706020507" pitchFamily="18" charset="2"/>
              </a:rPr>
              <a:t> may request resource </a:t>
            </a:r>
            <a:r>
              <a:rPr lang="en-US" altLang="en-US" sz="2800" i="1" dirty="0" err="1">
                <a:sym typeface="Symbol" panose="05050102010706020507" pitchFamily="18" charset="2"/>
              </a:rPr>
              <a:t>R</a:t>
            </a:r>
            <a:r>
              <a:rPr lang="en-US" altLang="en-US" sz="2800" i="1" baseline="-25000" dirty="0" err="1">
                <a:sym typeface="Symbol" panose="05050102010706020507" pitchFamily="18" charset="2"/>
              </a:rPr>
              <a:t>j</a:t>
            </a:r>
            <a:endParaRPr lang="en-US" altLang="en-US" sz="2800" dirty="0">
              <a:sym typeface="Symbol" panose="05050102010706020507" pitchFamily="18" charset="2"/>
            </a:endParaRPr>
          </a:p>
          <a:p>
            <a:pPr algn="just"/>
            <a:r>
              <a:rPr lang="en-US" altLang="en-US" sz="2800" b="1" dirty="0"/>
              <a:t>Request edge </a:t>
            </a:r>
            <a:r>
              <a:rPr lang="en-US" altLang="en-US" sz="2800" i="1" dirty="0"/>
              <a:t>P</a:t>
            </a:r>
            <a:r>
              <a:rPr lang="en-US" altLang="en-US" sz="2800" i="1" baseline="-25000" dirty="0"/>
              <a:t>i</a:t>
            </a:r>
            <a:r>
              <a:rPr lang="en-US" altLang="en-US" sz="2800" dirty="0"/>
              <a:t> </a:t>
            </a:r>
            <a:r>
              <a:rPr lang="en-US" altLang="en-US" sz="2800" dirty="0">
                <a:sym typeface="Symbol" panose="05050102010706020507" pitchFamily="18" charset="2"/>
              </a:rPr>
              <a:t> </a:t>
            </a:r>
            <a:r>
              <a:rPr lang="en-US" altLang="en-US" sz="2800" i="1" dirty="0" err="1">
                <a:sym typeface="Symbol" panose="05050102010706020507" pitchFamily="18" charset="2"/>
              </a:rPr>
              <a:t>R</a:t>
            </a:r>
            <a:r>
              <a:rPr lang="en-US" altLang="en-US" sz="2800" i="1" baseline="-25000" dirty="0" err="1">
                <a:sym typeface="Symbol" panose="05050102010706020507" pitchFamily="18" charset="2"/>
              </a:rPr>
              <a:t>j</a:t>
            </a:r>
            <a:r>
              <a:rPr lang="en-US" altLang="en-US" sz="2800" dirty="0">
                <a:sym typeface="Symbol" panose="05050102010706020507" pitchFamily="18" charset="2"/>
              </a:rPr>
              <a:t> indicates that process </a:t>
            </a:r>
            <a:r>
              <a:rPr lang="en-US" altLang="en-US" sz="2800" i="1" dirty="0">
                <a:sym typeface="Symbol" panose="05050102010706020507" pitchFamily="18" charset="2"/>
              </a:rPr>
              <a:t>P</a:t>
            </a:r>
            <a:r>
              <a:rPr lang="en-US" altLang="en-US" sz="2800" i="1" baseline="-25000" dirty="0">
                <a:sym typeface="Symbol" panose="05050102010706020507" pitchFamily="18" charset="2"/>
              </a:rPr>
              <a:t>i</a:t>
            </a:r>
            <a:r>
              <a:rPr lang="en-US" altLang="en-US" sz="2800" dirty="0">
                <a:sym typeface="Symbol" panose="05050102010706020507" pitchFamily="18" charset="2"/>
              </a:rPr>
              <a:t> requests resource </a:t>
            </a:r>
            <a:r>
              <a:rPr lang="en-US" altLang="en-US" sz="2800" i="1" dirty="0" err="1">
                <a:sym typeface="Symbol" panose="05050102010706020507" pitchFamily="18" charset="2"/>
              </a:rPr>
              <a:t>R</a:t>
            </a:r>
            <a:r>
              <a:rPr lang="en-US" altLang="en-US" sz="2800" i="1" baseline="-25000" dirty="0" err="1">
                <a:sym typeface="Symbol" panose="05050102010706020507" pitchFamily="18" charset="2"/>
              </a:rPr>
              <a:t>j</a:t>
            </a:r>
            <a:endParaRPr lang="en-US" altLang="en-US" sz="2800" dirty="0">
              <a:sym typeface="Symbol" panose="05050102010706020507" pitchFamily="18" charset="2"/>
            </a:endParaRPr>
          </a:p>
          <a:p>
            <a:pPr lvl="1" algn="just"/>
            <a:r>
              <a:rPr lang="en-US" altLang="en-US" sz="2400" dirty="0">
                <a:sym typeface="Symbol" panose="05050102010706020507" pitchFamily="18" charset="2"/>
              </a:rPr>
              <a:t>Claim edge converts to request edge when a process requests a resource.</a:t>
            </a:r>
          </a:p>
          <a:p>
            <a:pPr algn="just"/>
            <a:r>
              <a:rPr lang="en-US" altLang="en-US" sz="2800" b="1" dirty="0"/>
              <a:t>Assignment  edge </a:t>
            </a:r>
            <a:r>
              <a:rPr lang="en-US" altLang="en-US" sz="2800" i="1" dirty="0" err="1">
                <a:sym typeface="Symbol" panose="05050102010706020507" pitchFamily="18" charset="2"/>
              </a:rPr>
              <a:t>R</a:t>
            </a:r>
            <a:r>
              <a:rPr lang="en-US" altLang="en-US" sz="2800" i="1" baseline="-25000" dirty="0" err="1">
                <a:sym typeface="Symbol" panose="05050102010706020507" pitchFamily="18" charset="2"/>
              </a:rPr>
              <a:t>j</a:t>
            </a:r>
            <a:r>
              <a:rPr lang="en-US" altLang="en-US" sz="2800" dirty="0">
                <a:sym typeface="Symbol" panose="05050102010706020507" pitchFamily="18" charset="2"/>
              </a:rPr>
              <a:t>   </a:t>
            </a:r>
            <a:r>
              <a:rPr lang="en-US" altLang="en-US" sz="2800" i="1" dirty="0"/>
              <a:t>P</a:t>
            </a:r>
            <a:r>
              <a:rPr lang="en-US" altLang="en-US" sz="2800" i="1" baseline="-25000" dirty="0"/>
              <a:t>i </a:t>
            </a:r>
            <a:r>
              <a:rPr lang="en-US" altLang="en-US" sz="2800" dirty="0">
                <a:sym typeface="Symbol" panose="05050102010706020507" pitchFamily="18" charset="2"/>
              </a:rPr>
              <a:t> indicates that resource </a:t>
            </a:r>
            <a:r>
              <a:rPr lang="en-US" altLang="en-US" sz="2800" i="1" dirty="0" err="1">
                <a:sym typeface="Symbol" panose="05050102010706020507" pitchFamily="18" charset="2"/>
              </a:rPr>
              <a:t>R</a:t>
            </a:r>
            <a:r>
              <a:rPr lang="en-US" altLang="en-US" sz="2800" i="1" baseline="-25000" dirty="0" err="1">
                <a:sym typeface="Symbol" panose="05050102010706020507" pitchFamily="18" charset="2"/>
              </a:rPr>
              <a:t>j</a:t>
            </a:r>
            <a:r>
              <a:rPr lang="en-US" altLang="en-US" sz="2800" dirty="0">
                <a:sym typeface="Symbol" panose="05050102010706020507" pitchFamily="18" charset="2"/>
              </a:rPr>
              <a:t> was allocated to process </a:t>
            </a:r>
            <a:r>
              <a:rPr lang="en-US" altLang="en-US" sz="2800" i="1" dirty="0">
                <a:sym typeface="Symbol" panose="05050102010706020507" pitchFamily="18" charset="2"/>
              </a:rPr>
              <a:t>P</a:t>
            </a:r>
            <a:r>
              <a:rPr lang="en-US" altLang="en-US" sz="2800" i="1" baseline="-25000" dirty="0">
                <a:sym typeface="Symbol" panose="05050102010706020507" pitchFamily="18" charset="2"/>
              </a:rPr>
              <a:t>i</a:t>
            </a:r>
            <a:r>
              <a:rPr lang="en-US" altLang="en-US" sz="2800" dirty="0">
                <a:sym typeface="Symbol" panose="05050102010706020507" pitchFamily="18" charset="2"/>
              </a:rPr>
              <a:t> </a:t>
            </a:r>
          </a:p>
          <a:p>
            <a:pPr lvl="1" algn="just"/>
            <a:r>
              <a:rPr lang="en-US" altLang="en-US" sz="2400" dirty="0">
                <a:sym typeface="Symbol" panose="05050102010706020507" pitchFamily="18" charset="2"/>
              </a:rPr>
              <a:t>Request edge converts to an assignment edge when the  resource is allocated to the process</a:t>
            </a:r>
          </a:p>
          <a:p>
            <a:pPr algn="just"/>
            <a:r>
              <a:rPr lang="en-US" altLang="en-US" sz="2800" dirty="0">
                <a:sym typeface="Symbol" panose="05050102010706020507" pitchFamily="18" charset="2"/>
              </a:rPr>
              <a:t>When a resource is released by a process, assignment edge reconverts to a claim edge.</a:t>
            </a:r>
          </a:p>
          <a:p>
            <a:pPr algn="just"/>
            <a:r>
              <a:rPr lang="en-US" altLang="en-US" sz="2800" dirty="0">
                <a:sym typeface="Symbol" panose="05050102010706020507" pitchFamily="18" charset="2"/>
              </a:rPr>
              <a:t>Resources must be claimed </a:t>
            </a:r>
            <a:r>
              <a:rPr lang="en-US" altLang="en-US" sz="2800" i="1" dirty="0">
                <a:sym typeface="Symbol" panose="05050102010706020507" pitchFamily="18" charset="2"/>
              </a:rPr>
              <a:t>a priori</a:t>
            </a:r>
            <a:r>
              <a:rPr lang="en-US" altLang="en-US" sz="2800" dirty="0">
                <a:sym typeface="Symbol" panose="05050102010706020507" pitchFamily="18" charset="2"/>
              </a:rPr>
              <a:t> in the system.</a:t>
            </a:r>
            <a:endParaRPr lang="en-US" altLang="en-US" sz="2800" dirty="0"/>
          </a:p>
        </p:txBody>
      </p:sp>
    </p:spTree>
    <p:extLst>
      <p:ext uri="{BB962C8B-B14F-4D97-AF65-F5344CB8AC3E}">
        <p14:creationId xmlns:p14="http://schemas.microsoft.com/office/powerpoint/2010/main" val="979839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169641F8-B5ED-4701-ADC4-AF8830265D8A}"/>
              </a:ext>
            </a:extLst>
          </p:cNvPr>
          <p:cNvSpPr>
            <a:spLocks noGrp="1" noChangeArrowheads="1"/>
          </p:cNvSpPr>
          <p:nvPr>
            <p:ph type="title"/>
          </p:nvPr>
        </p:nvSpPr>
        <p:spPr>
          <a:xfrm>
            <a:off x="521217" y="100013"/>
            <a:ext cx="8224837" cy="655673"/>
          </a:xfrm>
        </p:spPr>
        <p:txBody>
          <a:bodyPr>
            <a:noAutofit/>
          </a:bodyPr>
          <a:lstStyle/>
          <a:p>
            <a:pPr algn="ctr" eaLnBrk="1" hangingPunct="1"/>
            <a:r>
              <a:rPr lang="en-US" altLang="en-US" sz="4000" dirty="0"/>
              <a:t>Resource-Allocation Graph</a:t>
            </a:r>
          </a:p>
        </p:txBody>
      </p:sp>
      <p:pic>
        <p:nvPicPr>
          <p:cNvPr id="41986" name="Picture 1">
            <a:extLst>
              <a:ext uri="{FF2B5EF4-FFF2-40B4-BE49-F238E27FC236}">
                <a16:creationId xmlns="" xmlns:a16="http://schemas.microsoft.com/office/drawing/2014/main" id="{971D754B-5ADF-443C-9EFE-EC7015D917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4894" y="755687"/>
            <a:ext cx="4238606" cy="4273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00038" y="781672"/>
            <a:ext cx="4271961" cy="3685111"/>
          </a:xfrm>
          <a:prstGeom prst="rect">
            <a:avLst/>
          </a:prstGeom>
          <a:noFill/>
        </p:spPr>
        <p:txBody>
          <a:bodyPr wrap="square" rtlCol="0">
            <a:spAutoFit/>
          </a:bodyPr>
          <a:lstStyle/>
          <a:p>
            <a:pPr marL="171450" indent="-171450" algn="just" defTabSz="685800" eaLnBrk="1" hangingPunct="1">
              <a:lnSpc>
                <a:spcPct val="90000"/>
              </a:lnSpc>
              <a:spcBef>
                <a:spcPts val="750"/>
              </a:spcBef>
              <a:buFont typeface="Arial" panose="020B0604020202020204" pitchFamily="34" charset="0"/>
              <a:buChar char="•"/>
            </a:pPr>
            <a:r>
              <a:rPr lang="en-US" sz="2800" dirty="0">
                <a:latin typeface="+mn-lt"/>
                <a:ea typeface="+mn-ea"/>
              </a:rPr>
              <a:t>Process T</a:t>
            </a:r>
            <a:r>
              <a:rPr lang="en-US" sz="2800" baseline="-25000" dirty="0">
                <a:latin typeface="+mn-lt"/>
                <a:ea typeface="+mn-ea"/>
              </a:rPr>
              <a:t>i</a:t>
            </a:r>
            <a:r>
              <a:rPr lang="en-US" sz="2800" dirty="0">
                <a:latin typeface="+mn-lt"/>
                <a:ea typeface="+mn-ea"/>
              </a:rPr>
              <a:t> requests resource </a:t>
            </a:r>
            <a:r>
              <a:rPr lang="en-US" sz="2800" dirty="0" err="1">
                <a:latin typeface="+mn-lt"/>
                <a:ea typeface="+mn-ea"/>
              </a:rPr>
              <a:t>R</a:t>
            </a:r>
            <a:r>
              <a:rPr lang="en-US" sz="2800" baseline="-25000" dirty="0" err="1">
                <a:latin typeface="+mn-lt"/>
                <a:ea typeface="+mn-ea"/>
              </a:rPr>
              <a:t>j</a:t>
            </a:r>
            <a:r>
              <a:rPr lang="en-US" sz="2800" dirty="0">
                <a:latin typeface="+mn-lt"/>
                <a:ea typeface="+mn-ea"/>
              </a:rPr>
              <a:t>. </a:t>
            </a:r>
          </a:p>
          <a:p>
            <a:pPr marL="171450" indent="-171450" algn="just" defTabSz="685800" eaLnBrk="1" hangingPunct="1">
              <a:lnSpc>
                <a:spcPct val="90000"/>
              </a:lnSpc>
              <a:spcBef>
                <a:spcPts val="750"/>
              </a:spcBef>
              <a:buFont typeface="Arial" panose="020B0604020202020204" pitchFamily="34" charset="0"/>
              <a:buChar char="•"/>
            </a:pPr>
            <a:r>
              <a:rPr lang="en-US" sz="2800" dirty="0">
                <a:latin typeface="+mn-lt"/>
                <a:ea typeface="+mn-ea"/>
              </a:rPr>
              <a:t>The request can be granted only if converting the request edge T</a:t>
            </a:r>
            <a:r>
              <a:rPr lang="en-US" sz="2800" baseline="-25000" dirty="0">
                <a:latin typeface="+mn-lt"/>
                <a:ea typeface="+mn-ea"/>
              </a:rPr>
              <a:t>i</a:t>
            </a:r>
            <a:r>
              <a:rPr lang="en-US" sz="2800" dirty="0">
                <a:latin typeface="+mn-lt"/>
                <a:ea typeface="+mn-ea"/>
              </a:rPr>
              <a:t> → </a:t>
            </a:r>
            <a:r>
              <a:rPr lang="en-US" sz="2800" dirty="0" err="1">
                <a:latin typeface="+mn-lt"/>
                <a:ea typeface="+mn-ea"/>
              </a:rPr>
              <a:t>R</a:t>
            </a:r>
            <a:r>
              <a:rPr lang="en-US" sz="2800" baseline="-25000" dirty="0" err="1">
                <a:latin typeface="+mn-lt"/>
                <a:ea typeface="+mn-ea"/>
              </a:rPr>
              <a:t>j</a:t>
            </a:r>
            <a:r>
              <a:rPr lang="en-US" sz="2800" dirty="0">
                <a:latin typeface="+mn-lt"/>
                <a:ea typeface="+mn-ea"/>
              </a:rPr>
              <a:t> to an assignment edge </a:t>
            </a:r>
            <a:r>
              <a:rPr lang="en-US" sz="2800" dirty="0" err="1">
                <a:latin typeface="+mn-lt"/>
                <a:ea typeface="+mn-ea"/>
              </a:rPr>
              <a:t>R</a:t>
            </a:r>
            <a:r>
              <a:rPr lang="en-US" sz="2800" baseline="-25000" dirty="0" err="1">
                <a:latin typeface="+mn-lt"/>
                <a:ea typeface="+mn-ea"/>
              </a:rPr>
              <a:t>j</a:t>
            </a:r>
            <a:r>
              <a:rPr lang="en-US" sz="2800" dirty="0">
                <a:latin typeface="+mn-lt"/>
                <a:ea typeface="+mn-ea"/>
              </a:rPr>
              <a:t> → T</a:t>
            </a:r>
            <a:r>
              <a:rPr lang="en-US" sz="2800" baseline="-25000" dirty="0">
                <a:latin typeface="+mn-lt"/>
                <a:ea typeface="+mn-ea"/>
              </a:rPr>
              <a:t>i</a:t>
            </a:r>
            <a:r>
              <a:rPr lang="en-US" sz="2800" dirty="0">
                <a:latin typeface="+mn-lt"/>
                <a:ea typeface="+mn-ea"/>
              </a:rPr>
              <a:t> does not result in the formation of a </a:t>
            </a:r>
            <a:r>
              <a:rPr lang="en-US" sz="2800" b="1" dirty="0">
                <a:latin typeface="+mn-lt"/>
                <a:ea typeface="+mn-ea"/>
              </a:rPr>
              <a:t>cycle</a:t>
            </a:r>
            <a:r>
              <a:rPr lang="en-US" sz="2800" dirty="0">
                <a:latin typeface="+mn-lt"/>
                <a:ea typeface="+mn-ea"/>
              </a:rPr>
              <a:t> in the resource-allocation graph.</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 xmlns:a16="http://schemas.microsoft.com/office/drawing/2014/main" id="{FB73D6D1-D7A9-4A37-BC41-6815A8C70DF7}"/>
              </a:ext>
            </a:extLst>
          </p:cNvPr>
          <p:cNvSpPr>
            <a:spLocks noGrp="1" noChangeArrowheads="1"/>
          </p:cNvSpPr>
          <p:nvPr>
            <p:ph type="title"/>
          </p:nvPr>
        </p:nvSpPr>
        <p:spPr>
          <a:xfrm>
            <a:off x="157164" y="82190"/>
            <a:ext cx="8986836" cy="603610"/>
          </a:xfrm>
        </p:spPr>
        <p:txBody>
          <a:bodyPr>
            <a:noAutofit/>
          </a:bodyPr>
          <a:lstStyle/>
          <a:p>
            <a:pPr algn="ctr" eaLnBrk="1" hangingPunct="1"/>
            <a:r>
              <a:rPr lang="en-US" altLang="en-US" sz="4000" dirty="0"/>
              <a:t>Unsafe State In Resource-Allocation Graph</a:t>
            </a:r>
          </a:p>
        </p:txBody>
      </p:sp>
      <p:pic>
        <p:nvPicPr>
          <p:cNvPr id="44034" name="Picture 1">
            <a:extLst>
              <a:ext uri="{FF2B5EF4-FFF2-40B4-BE49-F238E27FC236}">
                <a16:creationId xmlns="" xmlns:a16="http://schemas.microsoft.com/office/drawing/2014/main" id="{F5B9B755-77BC-48DD-8A47-C57BD11236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38748" y="1052509"/>
            <a:ext cx="3902075" cy="393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00039" y="781672"/>
            <a:ext cx="4257674" cy="2909514"/>
          </a:xfrm>
          <a:prstGeom prst="rect">
            <a:avLst/>
          </a:prstGeom>
          <a:noFill/>
        </p:spPr>
        <p:txBody>
          <a:bodyPr wrap="square" rtlCol="0">
            <a:spAutoFit/>
          </a:bodyPr>
          <a:lstStyle/>
          <a:p>
            <a:pPr marL="171450" indent="-171450" algn="just" defTabSz="685800" eaLnBrk="1" hangingPunct="1">
              <a:lnSpc>
                <a:spcPct val="90000"/>
              </a:lnSpc>
              <a:spcBef>
                <a:spcPts val="750"/>
              </a:spcBef>
              <a:buFont typeface="Arial" panose="020B0604020202020204" pitchFamily="34" charset="0"/>
              <a:buChar char="•"/>
            </a:pPr>
            <a:r>
              <a:rPr lang="en-US" sz="2800" dirty="0">
                <a:latin typeface="+mn-lt"/>
                <a:ea typeface="+mn-ea"/>
              </a:rPr>
              <a:t>If no cycle exists, then the allocation of the resource will leave the system in a </a:t>
            </a:r>
            <a:r>
              <a:rPr lang="en-US" sz="2800" b="1" dirty="0">
                <a:latin typeface="+mn-lt"/>
                <a:ea typeface="+mn-ea"/>
              </a:rPr>
              <a:t>safe state</a:t>
            </a:r>
            <a:r>
              <a:rPr lang="en-US" sz="2800" dirty="0">
                <a:latin typeface="+mn-lt"/>
                <a:ea typeface="+mn-ea"/>
              </a:rPr>
              <a:t>. </a:t>
            </a:r>
          </a:p>
          <a:p>
            <a:pPr marL="171450" indent="-171450" algn="just" defTabSz="685800" eaLnBrk="1" hangingPunct="1">
              <a:lnSpc>
                <a:spcPct val="90000"/>
              </a:lnSpc>
              <a:spcBef>
                <a:spcPts val="750"/>
              </a:spcBef>
              <a:buFont typeface="Arial" panose="020B0604020202020204" pitchFamily="34" charset="0"/>
              <a:buChar char="•"/>
            </a:pPr>
            <a:r>
              <a:rPr lang="en-US" sz="2800" dirty="0">
                <a:latin typeface="+mn-lt"/>
                <a:ea typeface="+mn-ea"/>
              </a:rPr>
              <a:t>If a cycle is found, then the allocation will put the system in an </a:t>
            </a:r>
            <a:r>
              <a:rPr lang="en-US" sz="2800" b="1" dirty="0">
                <a:latin typeface="+mn-lt"/>
                <a:ea typeface="+mn-ea"/>
              </a:rPr>
              <a:t>unsafe state</a:t>
            </a:r>
            <a:r>
              <a:rPr lang="en-US" sz="2800" dirty="0">
                <a:latin typeface="+mn-lt"/>
                <a:ea typeface="+mn-ea"/>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 xmlns:a16="http://schemas.microsoft.com/office/drawing/2014/main" id="{29A3144D-3E55-44DD-99C2-5A8149921420}"/>
              </a:ext>
            </a:extLst>
          </p:cNvPr>
          <p:cNvSpPr>
            <a:spLocks noGrp="1" noChangeArrowheads="1"/>
          </p:cNvSpPr>
          <p:nvPr>
            <p:ph type="title"/>
          </p:nvPr>
        </p:nvSpPr>
        <p:spPr>
          <a:xfrm>
            <a:off x="785810" y="81381"/>
            <a:ext cx="7772400" cy="576262"/>
          </a:xfrm>
        </p:spPr>
        <p:txBody>
          <a:bodyPr>
            <a:noAutofit/>
          </a:bodyPr>
          <a:lstStyle/>
          <a:p>
            <a:pPr algn="ctr" eaLnBrk="1" hangingPunct="1"/>
            <a:r>
              <a:rPr lang="en-US" altLang="en-US" sz="4000" dirty="0"/>
              <a:t>Banker’s Algorithm</a:t>
            </a:r>
          </a:p>
        </p:txBody>
      </p:sp>
      <p:sp>
        <p:nvSpPr>
          <p:cNvPr id="48130" name="Rectangle 3">
            <a:extLst>
              <a:ext uri="{FF2B5EF4-FFF2-40B4-BE49-F238E27FC236}">
                <a16:creationId xmlns="" xmlns:a16="http://schemas.microsoft.com/office/drawing/2014/main" id="{D051B137-35A8-4BCD-B97B-829EA95E2680}"/>
              </a:ext>
            </a:extLst>
          </p:cNvPr>
          <p:cNvSpPr>
            <a:spLocks noGrp="1" noChangeArrowheads="1"/>
          </p:cNvSpPr>
          <p:nvPr>
            <p:ph idx="1"/>
          </p:nvPr>
        </p:nvSpPr>
        <p:spPr>
          <a:xfrm>
            <a:off x="542925" y="657643"/>
            <a:ext cx="8243888" cy="4828757"/>
          </a:xfrm>
        </p:spPr>
        <p:txBody>
          <a:bodyPr>
            <a:normAutofit/>
          </a:bodyPr>
          <a:lstStyle/>
          <a:p>
            <a:pPr algn="just"/>
            <a:r>
              <a:rPr lang="en-US" altLang="en-US" sz="2800" dirty="0"/>
              <a:t>Multiple instances of resources</a:t>
            </a:r>
          </a:p>
          <a:p>
            <a:pPr algn="just"/>
            <a:r>
              <a:rPr lang="en-US" altLang="en-US" sz="2800" dirty="0"/>
              <a:t>Each process must a priori claim maximum use</a:t>
            </a:r>
          </a:p>
          <a:p>
            <a:pPr algn="just"/>
            <a:r>
              <a:rPr lang="en-US" altLang="en-US" sz="2800" dirty="0"/>
              <a:t>When a process requests a resource it may have to wait  </a:t>
            </a:r>
          </a:p>
          <a:p>
            <a:pPr algn="just"/>
            <a:r>
              <a:rPr lang="en-US" altLang="en-US" sz="2800" dirty="0"/>
              <a:t>When a process gets all its resources it must return them in a finite amount of time.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 xmlns:a16="http://schemas.microsoft.com/office/drawing/2014/main" id="{87FA0DF4-BE04-4A21-8DF8-1258C2593E40}"/>
              </a:ext>
            </a:extLst>
          </p:cNvPr>
          <p:cNvSpPr>
            <a:spLocks noGrp="1" noChangeArrowheads="1"/>
          </p:cNvSpPr>
          <p:nvPr>
            <p:ph type="title"/>
          </p:nvPr>
        </p:nvSpPr>
        <p:spPr>
          <a:xfrm>
            <a:off x="0" y="104670"/>
            <a:ext cx="8972550" cy="538268"/>
          </a:xfrm>
        </p:spPr>
        <p:txBody>
          <a:bodyPr>
            <a:noAutofit/>
          </a:bodyPr>
          <a:lstStyle/>
          <a:p>
            <a:pPr eaLnBrk="1" hangingPunct="1"/>
            <a:r>
              <a:rPr lang="en-US" altLang="en-US" sz="4000" dirty="0"/>
              <a:t>Data Structures for the Banker</a:t>
            </a:r>
            <a:r>
              <a:rPr lang="ja-JP" altLang="en-US" sz="4000" dirty="0"/>
              <a:t>’</a:t>
            </a:r>
            <a:r>
              <a:rPr lang="en-US" altLang="ja-JP" sz="4000" dirty="0"/>
              <a:t>s Algorithm </a:t>
            </a:r>
            <a:endParaRPr lang="en-US" altLang="en-US" sz="4000" dirty="0"/>
          </a:p>
        </p:txBody>
      </p:sp>
      <p:sp>
        <p:nvSpPr>
          <p:cNvPr id="50178" name="Rectangle 3">
            <a:extLst>
              <a:ext uri="{FF2B5EF4-FFF2-40B4-BE49-F238E27FC236}">
                <a16:creationId xmlns="" xmlns:a16="http://schemas.microsoft.com/office/drawing/2014/main" id="{9D3FB76A-D010-4081-9D81-A9865380F002}"/>
              </a:ext>
            </a:extLst>
          </p:cNvPr>
          <p:cNvSpPr>
            <a:spLocks noGrp="1" noChangeArrowheads="1"/>
          </p:cNvSpPr>
          <p:nvPr>
            <p:ph idx="1"/>
          </p:nvPr>
        </p:nvSpPr>
        <p:spPr>
          <a:xfrm>
            <a:off x="585788" y="800100"/>
            <a:ext cx="8143875" cy="5857875"/>
          </a:xfrm>
        </p:spPr>
        <p:txBody>
          <a:bodyPr>
            <a:noAutofit/>
          </a:bodyPr>
          <a:lstStyle/>
          <a:p>
            <a:pPr algn="just"/>
            <a:r>
              <a:rPr lang="en-US" altLang="en-US" sz="2800" dirty="0"/>
              <a:t>Let </a:t>
            </a:r>
            <a:r>
              <a:rPr lang="en-US" altLang="en-US" sz="2800" i="1" dirty="0"/>
              <a:t>n</a:t>
            </a:r>
            <a:r>
              <a:rPr lang="en-US" altLang="en-US" sz="2800" dirty="0"/>
              <a:t> = number of processes, and </a:t>
            </a:r>
            <a:r>
              <a:rPr lang="en-US" altLang="en-US" sz="2800" i="1" dirty="0"/>
              <a:t>m </a:t>
            </a:r>
            <a:r>
              <a:rPr lang="en-US" altLang="en-US" sz="2800" dirty="0"/>
              <a:t>= number of resources types. </a:t>
            </a:r>
          </a:p>
          <a:p>
            <a:pPr algn="just"/>
            <a:r>
              <a:rPr lang="en-US" altLang="en-US" sz="2800" b="1" dirty="0"/>
              <a:t>Available</a:t>
            </a:r>
            <a:r>
              <a:rPr lang="en-US" altLang="en-US" sz="2800" i="1" dirty="0"/>
              <a:t>:</a:t>
            </a:r>
            <a:r>
              <a:rPr lang="en-US" altLang="en-US" sz="2800" dirty="0"/>
              <a:t>  Vector of length </a:t>
            </a:r>
            <a:r>
              <a:rPr lang="en-US" altLang="en-US" sz="2800" i="1" dirty="0"/>
              <a:t>m</a:t>
            </a:r>
            <a:r>
              <a:rPr lang="en-US" altLang="en-US" sz="2800" dirty="0"/>
              <a:t>. If available [</a:t>
            </a:r>
            <a:r>
              <a:rPr lang="en-US" altLang="en-US" sz="2800" i="1" dirty="0"/>
              <a:t>j</a:t>
            </a:r>
            <a:r>
              <a:rPr lang="en-US" altLang="en-US" sz="2800" dirty="0"/>
              <a:t>] = </a:t>
            </a:r>
            <a:r>
              <a:rPr lang="en-US" altLang="en-US" sz="2800" i="1" dirty="0"/>
              <a:t>k</a:t>
            </a:r>
            <a:r>
              <a:rPr lang="en-US" altLang="en-US" sz="2800" dirty="0"/>
              <a:t>, there are</a:t>
            </a:r>
            <a:r>
              <a:rPr lang="en-US" altLang="en-US" sz="2800" i="1" dirty="0"/>
              <a:t> k</a:t>
            </a:r>
            <a:r>
              <a:rPr lang="en-US" altLang="en-US" sz="2800" dirty="0"/>
              <a:t> instances of resource type </a:t>
            </a:r>
            <a:r>
              <a:rPr lang="en-US" altLang="en-US" sz="2800" i="1" dirty="0" err="1"/>
              <a:t>R</a:t>
            </a:r>
            <a:r>
              <a:rPr lang="en-US" altLang="en-US" sz="2800" i="1" baseline="-25000" dirty="0" err="1"/>
              <a:t>j</a:t>
            </a:r>
            <a:r>
              <a:rPr lang="en-US" altLang="en-US" sz="2800" baseline="-25000" dirty="0"/>
              <a:t>  </a:t>
            </a:r>
            <a:r>
              <a:rPr lang="en-US" altLang="en-US" sz="2800" dirty="0"/>
              <a:t>available</a:t>
            </a:r>
          </a:p>
          <a:p>
            <a:pPr algn="just"/>
            <a:r>
              <a:rPr lang="en-US" altLang="en-US" sz="2800" b="1" dirty="0">
                <a:solidFill>
                  <a:srgbClr val="000000"/>
                </a:solidFill>
              </a:rPr>
              <a:t>Max</a:t>
            </a:r>
            <a:r>
              <a:rPr lang="en-US" altLang="en-US" sz="2800" i="1" dirty="0"/>
              <a:t>: n x m</a:t>
            </a:r>
            <a:r>
              <a:rPr lang="en-US" altLang="en-US" sz="2800" dirty="0"/>
              <a:t> matrix.  If </a:t>
            </a:r>
            <a:r>
              <a:rPr lang="en-US" altLang="en-US" sz="2800" i="1" dirty="0"/>
              <a:t>Max </a:t>
            </a:r>
            <a:r>
              <a:rPr lang="en-US" altLang="en-US" sz="2800" dirty="0"/>
              <a:t>[</a:t>
            </a:r>
            <a:r>
              <a:rPr lang="en-US" altLang="en-US" sz="2800" i="1" dirty="0" err="1"/>
              <a:t>i,j</a:t>
            </a:r>
            <a:r>
              <a:rPr lang="en-US" altLang="en-US" sz="2800" dirty="0"/>
              <a:t>] = </a:t>
            </a:r>
            <a:r>
              <a:rPr lang="en-US" altLang="en-US" sz="2800" i="1" dirty="0"/>
              <a:t>k</a:t>
            </a:r>
            <a:r>
              <a:rPr lang="en-US" altLang="en-US" sz="2800" dirty="0"/>
              <a:t>, then process </a:t>
            </a:r>
            <a:r>
              <a:rPr lang="en-US" altLang="en-US" sz="2800" i="1" dirty="0"/>
              <a:t>P</a:t>
            </a:r>
            <a:r>
              <a:rPr lang="en-US" altLang="en-US" sz="2800" i="1" baseline="-25000" dirty="0"/>
              <a:t>i</a:t>
            </a:r>
            <a:r>
              <a:rPr lang="en-US" altLang="en-US" sz="2800" i="1" dirty="0"/>
              <a:t> </a:t>
            </a:r>
            <a:r>
              <a:rPr lang="en-US" altLang="en-US" sz="2800" dirty="0"/>
              <a:t>may request at most</a:t>
            </a:r>
            <a:r>
              <a:rPr lang="en-US" altLang="en-US" sz="2800" i="1" dirty="0"/>
              <a:t> k </a:t>
            </a:r>
            <a:r>
              <a:rPr lang="en-US" altLang="en-US" sz="2800" dirty="0"/>
              <a:t>instances of resource type </a:t>
            </a:r>
            <a:r>
              <a:rPr lang="en-US" altLang="en-US" sz="2800" i="1" dirty="0" err="1"/>
              <a:t>R</a:t>
            </a:r>
            <a:r>
              <a:rPr lang="en-US" altLang="en-US" sz="2800" i="1" baseline="-25000" dirty="0" err="1"/>
              <a:t>j</a:t>
            </a:r>
            <a:endParaRPr lang="en-US" altLang="en-US" sz="2800" i="1" baseline="-25000" dirty="0"/>
          </a:p>
          <a:p>
            <a:pPr algn="just"/>
            <a:r>
              <a:rPr lang="en-US" altLang="en-US" sz="2800" b="1" dirty="0">
                <a:solidFill>
                  <a:srgbClr val="000000"/>
                </a:solidFill>
              </a:rPr>
              <a:t>Allocation</a:t>
            </a:r>
            <a:r>
              <a:rPr lang="en-US" altLang="en-US" sz="2800" i="1" dirty="0"/>
              <a:t>:  n </a:t>
            </a:r>
            <a:r>
              <a:rPr lang="en-US" altLang="en-US" sz="2800" dirty="0"/>
              <a:t>x</a:t>
            </a:r>
            <a:r>
              <a:rPr lang="en-US" altLang="en-US" sz="2800" i="1" dirty="0"/>
              <a:t> m</a:t>
            </a:r>
            <a:r>
              <a:rPr lang="en-US" altLang="en-US" sz="2800" dirty="0"/>
              <a:t> matrix.  If Allocation[</a:t>
            </a:r>
            <a:r>
              <a:rPr lang="en-US" altLang="en-US" sz="2800" i="1" dirty="0" err="1"/>
              <a:t>i,j</a:t>
            </a:r>
            <a:r>
              <a:rPr lang="en-US" altLang="en-US" sz="2800" dirty="0"/>
              <a:t>] = </a:t>
            </a:r>
            <a:r>
              <a:rPr lang="en-US" altLang="en-US" sz="2800" i="1" dirty="0"/>
              <a:t>k</a:t>
            </a:r>
            <a:r>
              <a:rPr lang="en-US" altLang="en-US" sz="2800" dirty="0"/>
              <a:t> then</a:t>
            </a:r>
            <a:r>
              <a:rPr lang="en-US" altLang="en-US" sz="2800" i="1" dirty="0"/>
              <a:t> P</a:t>
            </a:r>
            <a:r>
              <a:rPr lang="en-US" altLang="en-US" sz="2800" i="1" baseline="-25000" dirty="0"/>
              <a:t>i</a:t>
            </a:r>
            <a:r>
              <a:rPr lang="en-US" altLang="en-US" sz="2800" dirty="0"/>
              <a:t> is currently allocated </a:t>
            </a:r>
            <a:r>
              <a:rPr lang="en-US" altLang="en-US" sz="2800" i="1" dirty="0"/>
              <a:t>k</a:t>
            </a:r>
            <a:r>
              <a:rPr lang="en-US" altLang="en-US" sz="2800" dirty="0"/>
              <a:t> instances of </a:t>
            </a:r>
            <a:r>
              <a:rPr lang="en-US" altLang="en-US" sz="2800" i="1" dirty="0" err="1"/>
              <a:t>R</a:t>
            </a:r>
            <a:r>
              <a:rPr lang="en-US" altLang="en-US" sz="2800" i="1" baseline="-25000" dirty="0" err="1"/>
              <a:t>j</a:t>
            </a:r>
            <a:endParaRPr lang="en-US" altLang="en-US" sz="2800" i="1" baseline="-25000" dirty="0"/>
          </a:p>
          <a:p>
            <a:pPr algn="just"/>
            <a:r>
              <a:rPr lang="en-US" altLang="en-US" sz="2800" b="1" dirty="0">
                <a:solidFill>
                  <a:srgbClr val="000000"/>
                </a:solidFill>
              </a:rPr>
              <a:t>Need</a:t>
            </a:r>
            <a:r>
              <a:rPr lang="en-US" altLang="en-US" sz="2800" i="1" dirty="0"/>
              <a:t>:  n </a:t>
            </a:r>
            <a:r>
              <a:rPr lang="en-US" altLang="en-US" sz="2800" dirty="0"/>
              <a:t>x</a:t>
            </a:r>
            <a:r>
              <a:rPr lang="en-US" altLang="en-US" sz="2800" i="1" dirty="0"/>
              <a:t> m</a:t>
            </a:r>
            <a:r>
              <a:rPr lang="en-US" altLang="en-US" sz="2800" dirty="0"/>
              <a:t> matrix. If </a:t>
            </a:r>
            <a:r>
              <a:rPr lang="en-US" altLang="en-US" sz="2800" i="1" dirty="0"/>
              <a:t>Need</a:t>
            </a:r>
            <a:r>
              <a:rPr lang="en-US" altLang="en-US" sz="2800" dirty="0"/>
              <a:t>[</a:t>
            </a:r>
            <a:r>
              <a:rPr lang="en-US" altLang="en-US" sz="2800" i="1" dirty="0" err="1"/>
              <a:t>i,j</a:t>
            </a:r>
            <a:r>
              <a:rPr lang="en-US" altLang="en-US" sz="2800" dirty="0"/>
              <a:t>] =</a:t>
            </a:r>
            <a:r>
              <a:rPr lang="en-US" altLang="en-US" sz="2800" i="1" dirty="0"/>
              <a:t> k</a:t>
            </a:r>
            <a:r>
              <a:rPr lang="en-US" altLang="en-US" sz="2800" dirty="0"/>
              <a:t>, then</a:t>
            </a:r>
            <a:r>
              <a:rPr lang="en-US" altLang="en-US" sz="2800" i="1" dirty="0"/>
              <a:t> P</a:t>
            </a:r>
            <a:r>
              <a:rPr lang="en-US" altLang="en-US" sz="2800" i="1" baseline="-25000" dirty="0"/>
              <a:t>i</a:t>
            </a:r>
            <a:r>
              <a:rPr lang="en-US" altLang="en-US" sz="2800" dirty="0"/>
              <a:t> may need </a:t>
            </a:r>
            <a:r>
              <a:rPr lang="en-US" altLang="en-US" sz="2800" i="1" dirty="0"/>
              <a:t>k</a:t>
            </a:r>
            <a:r>
              <a:rPr lang="en-US" altLang="en-US" sz="2800" dirty="0"/>
              <a:t> more instances of </a:t>
            </a:r>
            <a:r>
              <a:rPr lang="en-US" altLang="en-US" sz="2800" i="1" dirty="0" err="1"/>
              <a:t>R</a:t>
            </a:r>
            <a:r>
              <a:rPr lang="en-US" altLang="en-US" sz="2800" i="1" baseline="-25000" dirty="0" err="1"/>
              <a:t>j</a:t>
            </a:r>
            <a:r>
              <a:rPr lang="en-US" altLang="en-US" sz="2800" baseline="-25000" dirty="0"/>
              <a:t> </a:t>
            </a:r>
            <a:r>
              <a:rPr lang="en-US" altLang="en-US" sz="2800" dirty="0"/>
              <a:t>to complete its task</a:t>
            </a:r>
          </a:p>
          <a:p>
            <a:pPr lvl="2" algn="just">
              <a:buFont typeface="Webdings" panose="05030102010509060703" pitchFamily="18" charset="2"/>
              <a:buNone/>
            </a:pPr>
            <a:r>
              <a:rPr lang="en-US" altLang="en-US" sz="1800" dirty="0"/>
              <a:t/>
            </a:r>
            <a:br>
              <a:rPr lang="en-US" altLang="en-US" sz="1800" dirty="0"/>
            </a:br>
            <a:r>
              <a:rPr lang="en-US" altLang="en-US" sz="2400" i="1" dirty="0"/>
              <a:t>Need</a:t>
            </a:r>
            <a:r>
              <a:rPr lang="en-US" altLang="en-US" sz="2400" dirty="0"/>
              <a:t> [</a:t>
            </a:r>
            <a:r>
              <a:rPr lang="en-US" altLang="en-US" sz="2400" i="1" dirty="0" err="1"/>
              <a:t>i,j</a:t>
            </a:r>
            <a:r>
              <a:rPr lang="en-US" altLang="en-US" sz="2400" i="1" dirty="0"/>
              <a:t>]</a:t>
            </a:r>
            <a:r>
              <a:rPr lang="en-US" altLang="en-US" sz="2400" dirty="0"/>
              <a:t> = </a:t>
            </a:r>
            <a:r>
              <a:rPr lang="en-US" altLang="en-US" sz="2400" i="1" dirty="0"/>
              <a:t>Max</a:t>
            </a:r>
            <a:r>
              <a:rPr lang="en-US" altLang="en-US" sz="2400" dirty="0"/>
              <a:t>[</a:t>
            </a:r>
            <a:r>
              <a:rPr lang="en-US" altLang="en-US" sz="2400" i="1" dirty="0" err="1"/>
              <a:t>i,j</a:t>
            </a:r>
            <a:r>
              <a:rPr lang="en-US" altLang="en-US" sz="2400" dirty="0"/>
              <a:t>] – </a:t>
            </a:r>
            <a:r>
              <a:rPr lang="en-US" altLang="en-US" sz="2400" i="1" dirty="0"/>
              <a:t>Allocation</a:t>
            </a:r>
            <a:r>
              <a:rPr lang="en-US" altLang="en-US" sz="2400" dirty="0"/>
              <a:t> [</a:t>
            </a:r>
            <a:r>
              <a:rPr lang="en-US" altLang="en-US" sz="2400" i="1" dirty="0" err="1"/>
              <a:t>i,j</a:t>
            </a:r>
            <a:r>
              <a:rPr lang="en-US" altLang="en-US" sz="24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 xmlns:a16="http://schemas.microsoft.com/office/drawing/2014/main" id="{2790C097-F637-4E56-9DE9-9732B5BC1693}"/>
              </a:ext>
            </a:extLst>
          </p:cNvPr>
          <p:cNvSpPr>
            <a:spLocks noGrp="1" noChangeArrowheads="1"/>
          </p:cNvSpPr>
          <p:nvPr>
            <p:ph type="title"/>
          </p:nvPr>
        </p:nvSpPr>
        <p:spPr>
          <a:xfrm>
            <a:off x="457200" y="114300"/>
            <a:ext cx="8229600" cy="693967"/>
          </a:xfrm>
        </p:spPr>
        <p:txBody>
          <a:bodyPr>
            <a:noAutofit/>
          </a:bodyPr>
          <a:lstStyle/>
          <a:p>
            <a:pPr algn="ctr" eaLnBrk="1" hangingPunct="1"/>
            <a:r>
              <a:rPr lang="en-US" altLang="en-US" sz="4000" dirty="0"/>
              <a:t>Safety Algorithm</a:t>
            </a:r>
          </a:p>
        </p:txBody>
      </p:sp>
      <p:sp>
        <p:nvSpPr>
          <p:cNvPr id="52226" name="Rectangle 3">
            <a:extLst>
              <a:ext uri="{FF2B5EF4-FFF2-40B4-BE49-F238E27FC236}">
                <a16:creationId xmlns="" xmlns:a16="http://schemas.microsoft.com/office/drawing/2014/main" id="{3636911B-2CB1-426E-842A-DA9B0800644E}"/>
              </a:ext>
            </a:extLst>
          </p:cNvPr>
          <p:cNvSpPr>
            <a:spLocks noGrp="1" noChangeArrowheads="1"/>
          </p:cNvSpPr>
          <p:nvPr>
            <p:ph idx="1"/>
          </p:nvPr>
        </p:nvSpPr>
        <p:spPr>
          <a:xfrm>
            <a:off x="457200" y="808268"/>
            <a:ext cx="8229600" cy="5878282"/>
          </a:xfrm>
        </p:spPr>
        <p:txBody>
          <a:bodyPr>
            <a:noAutofit/>
          </a:bodyPr>
          <a:lstStyle/>
          <a:p>
            <a:pPr marL="342900" indent="-342900">
              <a:buFont typeface="+mj-lt"/>
              <a:buAutoNum type="arabicPeriod"/>
            </a:pPr>
            <a:r>
              <a:rPr lang="en-US" altLang="en-US" sz="2800" dirty="0"/>
              <a:t>Let </a:t>
            </a:r>
            <a:r>
              <a:rPr lang="en-US" altLang="en-US" sz="2800" b="1" i="1" dirty="0">
                <a:solidFill>
                  <a:srgbClr val="000000"/>
                </a:solidFill>
              </a:rPr>
              <a:t>Work</a:t>
            </a:r>
            <a:r>
              <a:rPr lang="en-US" altLang="en-US" sz="2800" i="1" dirty="0">
                <a:solidFill>
                  <a:srgbClr val="000000"/>
                </a:solidFill>
              </a:rPr>
              <a:t> </a:t>
            </a:r>
            <a:r>
              <a:rPr lang="en-US" altLang="en-US" sz="2800" dirty="0"/>
              <a:t>and </a:t>
            </a:r>
            <a:r>
              <a:rPr lang="en-US" altLang="en-US" sz="2800" b="1" i="1" dirty="0">
                <a:solidFill>
                  <a:srgbClr val="000000"/>
                </a:solidFill>
              </a:rPr>
              <a:t>Finish</a:t>
            </a:r>
            <a:r>
              <a:rPr lang="en-US" altLang="en-US" sz="2800" dirty="0">
                <a:solidFill>
                  <a:srgbClr val="000000"/>
                </a:solidFill>
              </a:rPr>
              <a:t> </a:t>
            </a:r>
            <a:r>
              <a:rPr lang="en-US" altLang="en-US" sz="2800" dirty="0"/>
              <a:t>be vectors of length</a:t>
            </a:r>
            <a:r>
              <a:rPr lang="en-US" altLang="en-US" sz="2800" i="1" dirty="0"/>
              <a:t> m</a:t>
            </a:r>
            <a:r>
              <a:rPr lang="en-US" altLang="en-US" sz="2800" dirty="0"/>
              <a:t> and</a:t>
            </a:r>
            <a:r>
              <a:rPr lang="en-US" altLang="en-US" sz="2800" i="1" dirty="0"/>
              <a:t> n</a:t>
            </a:r>
            <a:r>
              <a:rPr lang="en-US" altLang="en-US" sz="2800" dirty="0"/>
              <a:t>, respectively.  Initialize:</a:t>
            </a:r>
          </a:p>
          <a:p>
            <a:pPr marL="1543050" lvl="3" indent="-342900">
              <a:lnSpc>
                <a:spcPct val="90000"/>
              </a:lnSpc>
              <a:buFontTx/>
              <a:buNone/>
            </a:pPr>
            <a:r>
              <a:rPr lang="en-US" altLang="en-US" sz="2000" b="1" i="1" dirty="0"/>
              <a:t>Work </a:t>
            </a:r>
            <a:r>
              <a:rPr lang="en-US" altLang="en-US" sz="2000" b="1" dirty="0"/>
              <a:t>= </a:t>
            </a:r>
            <a:r>
              <a:rPr lang="en-US" altLang="en-US" sz="2000" b="1" i="1" dirty="0"/>
              <a:t>Available</a:t>
            </a:r>
          </a:p>
          <a:p>
            <a:pPr marL="1543050" lvl="3" indent="-342900">
              <a:lnSpc>
                <a:spcPct val="90000"/>
              </a:lnSpc>
              <a:buFontTx/>
              <a:buNone/>
            </a:pPr>
            <a:r>
              <a:rPr lang="en-US" altLang="en-US" sz="2000" b="1" i="1" dirty="0"/>
              <a:t>Finish </a:t>
            </a:r>
            <a:r>
              <a:rPr lang="en-US" altLang="en-US" sz="2000" b="1" dirty="0"/>
              <a:t>[</a:t>
            </a:r>
            <a:r>
              <a:rPr lang="en-US" altLang="en-US" sz="2000" b="1" i="1" dirty="0"/>
              <a:t>i</a:t>
            </a:r>
            <a:r>
              <a:rPr lang="en-US" altLang="en-US" sz="2000" b="1" dirty="0"/>
              <a:t>] =</a:t>
            </a:r>
            <a:r>
              <a:rPr lang="en-US" altLang="en-US" sz="2000" b="1" i="1" dirty="0"/>
              <a:t> false </a:t>
            </a:r>
            <a:r>
              <a:rPr lang="en-US" altLang="en-US" sz="2000" b="1" dirty="0"/>
              <a:t>for</a:t>
            </a:r>
            <a:r>
              <a:rPr lang="en-US" altLang="en-US" sz="2000" b="1" i="1" dirty="0"/>
              <a:t> i</a:t>
            </a:r>
            <a:r>
              <a:rPr lang="en-US" altLang="en-US" sz="2000" b="1" dirty="0"/>
              <a:t> = 0, 1, …, </a:t>
            </a:r>
            <a:r>
              <a:rPr lang="en-US" altLang="en-US" sz="2000" b="1" i="1" dirty="0"/>
              <a:t>n- </a:t>
            </a:r>
            <a:r>
              <a:rPr lang="en-US" altLang="en-US" sz="2000" b="1" dirty="0"/>
              <a:t>1</a:t>
            </a:r>
            <a:endParaRPr lang="en-US" altLang="en-US" sz="1100" dirty="0"/>
          </a:p>
          <a:p>
            <a:pPr marL="342900" indent="-342900">
              <a:lnSpc>
                <a:spcPct val="90000"/>
              </a:lnSpc>
              <a:buFont typeface="+mj-lt"/>
              <a:buAutoNum type="arabicPeriod"/>
            </a:pPr>
            <a:r>
              <a:rPr lang="en-US" altLang="en-US" sz="2800" dirty="0"/>
              <a:t>Find an </a:t>
            </a:r>
            <a:r>
              <a:rPr lang="en-US" altLang="en-US" sz="2800" b="1" i="1" dirty="0"/>
              <a:t>i</a:t>
            </a:r>
            <a:r>
              <a:rPr lang="en-US" altLang="en-US" sz="2800" i="1" dirty="0"/>
              <a:t> </a:t>
            </a:r>
            <a:r>
              <a:rPr lang="en-US" altLang="en-US" sz="2800" dirty="0"/>
              <a:t>such that both: </a:t>
            </a:r>
          </a:p>
          <a:p>
            <a:pPr marL="800100" lvl="1" indent="-342900">
              <a:lnSpc>
                <a:spcPct val="90000"/>
              </a:lnSpc>
              <a:buFont typeface="Monotype Sorts" pitchFamily="-84" charset="2"/>
              <a:buNone/>
            </a:pPr>
            <a:r>
              <a:rPr lang="en-US" altLang="en-US" sz="2400" dirty="0"/>
              <a:t>  (a) </a:t>
            </a:r>
            <a:r>
              <a:rPr lang="en-US" altLang="en-US" sz="2400" b="1" i="1" dirty="0"/>
              <a:t>Finish</a:t>
            </a:r>
            <a:r>
              <a:rPr lang="en-US" altLang="en-US" sz="2400" b="1" dirty="0"/>
              <a:t> [</a:t>
            </a:r>
            <a:r>
              <a:rPr lang="en-US" altLang="en-US" sz="2400" b="1" i="1" dirty="0"/>
              <a:t>i</a:t>
            </a:r>
            <a:r>
              <a:rPr lang="en-US" altLang="en-US" sz="2400" b="1" dirty="0"/>
              <a:t>] = </a:t>
            </a:r>
            <a:r>
              <a:rPr lang="en-US" altLang="en-US" sz="2400" b="1" i="1" dirty="0"/>
              <a:t>false</a:t>
            </a:r>
            <a:endParaRPr lang="en-US" altLang="en-US" sz="2400" b="1" dirty="0"/>
          </a:p>
          <a:p>
            <a:pPr marL="800100" lvl="1" indent="-342900">
              <a:lnSpc>
                <a:spcPct val="90000"/>
              </a:lnSpc>
              <a:buFont typeface="Monotype Sorts" pitchFamily="-84" charset="2"/>
              <a:buNone/>
            </a:pPr>
            <a:r>
              <a:rPr lang="en-US" altLang="en-US" sz="2400" dirty="0"/>
              <a:t>  (b) </a:t>
            </a:r>
            <a:r>
              <a:rPr lang="en-US" altLang="en-US" sz="2400" b="1" i="1" dirty="0" err="1"/>
              <a:t>Need</a:t>
            </a:r>
            <a:r>
              <a:rPr lang="en-US" altLang="en-US" sz="2400" b="1" i="1" baseline="-25000" dirty="0" err="1"/>
              <a:t>i</a:t>
            </a:r>
            <a:r>
              <a:rPr lang="en-US" altLang="en-US" sz="2400" b="1" dirty="0"/>
              <a:t> </a:t>
            </a:r>
            <a:r>
              <a:rPr lang="en-US" altLang="en-US" sz="2400" b="1" dirty="0">
                <a:sym typeface="Symbol" panose="05050102010706020507" pitchFamily="18" charset="2"/>
              </a:rPr>
              <a:t> </a:t>
            </a:r>
            <a:r>
              <a:rPr lang="en-US" altLang="en-US" sz="2400" b="1" i="1" dirty="0">
                <a:sym typeface="Symbol" panose="05050102010706020507" pitchFamily="18" charset="2"/>
              </a:rPr>
              <a:t>Work</a:t>
            </a:r>
          </a:p>
          <a:p>
            <a:pPr marL="800100" lvl="1" indent="-342900">
              <a:lnSpc>
                <a:spcPct val="90000"/>
              </a:lnSpc>
              <a:buFont typeface="Monotype Sorts" pitchFamily="-84" charset="2"/>
              <a:buNone/>
            </a:pPr>
            <a:r>
              <a:rPr lang="en-US" altLang="en-US" sz="2400" dirty="0">
                <a:sym typeface="Symbol" panose="05050102010706020507" pitchFamily="18" charset="2"/>
              </a:rPr>
              <a:t>   If no such</a:t>
            </a:r>
            <a:r>
              <a:rPr lang="en-US" altLang="en-US" sz="2400" b="1" dirty="0">
                <a:sym typeface="Symbol" panose="05050102010706020507" pitchFamily="18" charset="2"/>
              </a:rPr>
              <a:t> </a:t>
            </a:r>
            <a:r>
              <a:rPr lang="en-US" altLang="en-US" sz="2400" b="1" i="1" dirty="0">
                <a:sym typeface="Symbol" panose="05050102010706020507" pitchFamily="18" charset="2"/>
              </a:rPr>
              <a:t>i </a:t>
            </a:r>
            <a:r>
              <a:rPr lang="en-US" altLang="en-US" sz="2400" dirty="0">
                <a:sym typeface="Symbol" panose="05050102010706020507" pitchFamily="18" charset="2"/>
              </a:rPr>
              <a:t>exists, go to step 4</a:t>
            </a:r>
            <a:endParaRPr lang="en-US" altLang="en-US" sz="1000" dirty="0">
              <a:sym typeface="Symbol" panose="05050102010706020507" pitchFamily="18" charset="2"/>
            </a:endParaRPr>
          </a:p>
          <a:p>
            <a:pPr marL="342900" indent="-342900">
              <a:buFont typeface="+mj-lt"/>
              <a:buAutoNum type="arabicPeriod"/>
            </a:pPr>
            <a:r>
              <a:rPr lang="en-US" altLang="en-US" sz="2800" dirty="0"/>
              <a:t> </a:t>
            </a:r>
            <a:r>
              <a:rPr lang="en-US" altLang="en-US" sz="2800" b="1" i="1" dirty="0"/>
              <a:t>Work</a:t>
            </a:r>
            <a:r>
              <a:rPr lang="en-US" altLang="en-US" sz="2800" b="1" dirty="0"/>
              <a:t> = </a:t>
            </a:r>
            <a:r>
              <a:rPr lang="en-US" altLang="en-US" sz="2800" b="1" i="1" dirty="0"/>
              <a:t>Work </a:t>
            </a:r>
            <a:r>
              <a:rPr lang="en-US" altLang="en-US" sz="2800" b="1" dirty="0"/>
              <a:t>+ </a:t>
            </a:r>
            <a:r>
              <a:rPr lang="en-US" altLang="en-US" sz="2800" b="1" i="1" dirty="0" err="1"/>
              <a:t>Allocation</a:t>
            </a:r>
            <a:r>
              <a:rPr lang="en-US" altLang="en-US" sz="2800" b="1" i="1" baseline="-25000" dirty="0" err="1"/>
              <a:t>i</a:t>
            </a:r>
            <a:r>
              <a:rPr lang="en-US" altLang="en-US" sz="2800" b="1" dirty="0"/>
              <a:t/>
            </a:r>
            <a:br>
              <a:rPr lang="en-US" altLang="en-US" sz="2800" b="1" dirty="0"/>
            </a:br>
            <a:r>
              <a:rPr lang="en-US" altLang="en-US" sz="2800" b="1" dirty="0"/>
              <a:t> </a:t>
            </a:r>
            <a:r>
              <a:rPr lang="en-US" altLang="en-US" sz="2800" b="1" i="1" dirty="0"/>
              <a:t>Finish</a:t>
            </a:r>
            <a:r>
              <a:rPr lang="en-US" altLang="en-US" sz="2800" b="1" dirty="0"/>
              <a:t>[</a:t>
            </a:r>
            <a:r>
              <a:rPr lang="en-US" altLang="en-US" sz="2800" b="1" i="1" dirty="0"/>
              <a:t>i</a:t>
            </a:r>
            <a:r>
              <a:rPr lang="en-US" altLang="en-US" sz="2800" b="1" dirty="0"/>
              <a:t>] =</a:t>
            </a:r>
            <a:r>
              <a:rPr lang="en-US" altLang="en-US" sz="2800" b="1" i="1" dirty="0"/>
              <a:t> true</a:t>
            </a:r>
            <a:r>
              <a:rPr lang="en-US" altLang="en-US" sz="2800" b="1" dirty="0"/>
              <a:t/>
            </a:r>
            <a:br>
              <a:rPr lang="en-US" altLang="en-US" sz="2800" b="1" dirty="0"/>
            </a:br>
            <a:r>
              <a:rPr lang="en-US" altLang="en-US" sz="2800" b="1" dirty="0"/>
              <a:t>  </a:t>
            </a:r>
            <a:r>
              <a:rPr lang="en-US" altLang="en-US" sz="2800" dirty="0"/>
              <a:t>go to step 2</a:t>
            </a:r>
            <a:endParaRPr lang="en-US" altLang="en-US" sz="900" dirty="0"/>
          </a:p>
          <a:p>
            <a:pPr marL="342900" indent="-342900">
              <a:lnSpc>
                <a:spcPct val="90000"/>
              </a:lnSpc>
              <a:buFont typeface="+mj-lt"/>
              <a:buAutoNum type="arabicPeriod"/>
            </a:pPr>
            <a:r>
              <a:rPr lang="en-US" altLang="en-US" sz="2800" dirty="0"/>
              <a:t>If </a:t>
            </a:r>
            <a:r>
              <a:rPr lang="en-US" altLang="en-US" sz="2800" b="1" i="1" dirty="0"/>
              <a:t>Finish</a:t>
            </a:r>
            <a:r>
              <a:rPr lang="en-US" altLang="en-US" sz="2800" b="1" dirty="0"/>
              <a:t> [</a:t>
            </a:r>
            <a:r>
              <a:rPr lang="en-US" altLang="en-US" sz="2800" b="1" i="1" dirty="0"/>
              <a:t>i</a:t>
            </a:r>
            <a:r>
              <a:rPr lang="en-US" altLang="en-US" sz="2800" b="1" dirty="0"/>
              <a:t>] == </a:t>
            </a:r>
            <a:r>
              <a:rPr lang="en-US" altLang="en-US" sz="2800" b="1" i="1" dirty="0"/>
              <a:t>true</a:t>
            </a:r>
            <a:r>
              <a:rPr lang="en-US" altLang="en-US" sz="2800" b="1" dirty="0"/>
              <a:t> </a:t>
            </a:r>
            <a:r>
              <a:rPr lang="en-US" altLang="en-US" sz="2800" dirty="0"/>
              <a:t>for all </a:t>
            </a:r>
            <a:r>
              <a:rPr lang="en-US" altLang="en-US" sz="2800" b="1" i="1" dirty="0"/>
              <a:t>i</a:t>
            </a:r>
            <a:r>
              <a:rPr lang="en-US" altLang="en-US" sz="2800" dirty="0"/>
              <a:t>, then the system is in a safe state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 xmlns:a16="http://schemas.microsoft.com/office/drawing/2014/main" id="{AD555E4E-D656-4473-9631-EC334BFD82B2}"/>
              </a:ext>
            </a:extLst>
          </p:cNvPr>
          <p:cNvSpPr>
            <a:spLocks noGrp="1" noChangeArrowheads="1"/>
          </p:cNvSpPr>
          <p:nvPr>
            <p:ph type="title"/>
          </p:nvPr>
        </p:nvSpPr>
        <p:spPr>
          <a:xfrm>
            <a:off x="1" y="103314"/>
            <a:ext cx="8943974" cy="582485"/>
          </a:xfrm>
        </p:spPr>
        <p:txBody>
          <a:bodyPr>
            <a:noAutofit/>
          </a:bodyPr>
          <a:lstStyle/>
          <a:p>
            <a:pPr algn="ctr" eaLnBrk="1" hangingPunct="1"/>
            <a:r>
              <a:rPr lang="en-US" altLang="en-US" sz="4000" dirty="0"/>
              <a:t>Resource-Request Algorithm for Process </a:t>
            </a:r>
            <a:r>
              <a:rPr lang="en-US" altLang="en-US" sz="4000" i="1" dirty="0"/>
              <a:t>P</a:t>
            </a:r>
            <a:r>
              <a:rPr lang="en-US" altLang="en-US" sz="4000" i="1" baseline="-25000" dirty="0"/>
              <a:t>i</a:t>
            </a:r>
            <a:endParaRPr lang="en-US" altLang="en-US" sz="4000" dirty="0"/>
          </a:p>
        </p:txBody>
      </p:sp>
      <p:sp>
        <p:nvSpPr>
          <p:cNvPr id="54274" name="Rectangle 3">
            <a:extLst>
              <a:ext uri="{FF2B5EF4-FFF2-40B4-BE49-F238E27FC236}">
                <a16:creationId xmlns="" xmlns:a16="http://schemas.microsoft.com/office/drawing/2014/main" id="{778FADBB-9076-4FBD-93D9-F75ADC967EFF}"/>
              </a:ext>
            </a:extLst>
          </p:cNvPr>
          <p:cNvSpPr>
            <a:spLocks noGrp="1" noChangeArrowheads="1"/>
          </p:cNvSpPr>
          <p:nvPr>
            <p:ph idx="1"/>
          </p:nvPr>
        </p:nvSpPr>
        <p:spPr>
          <a:xfrm>
            <a:off x="514351" y="685798"/>
            <a:ext cx="8215312" cy="6172201"/>
          </a:xfrm>
        </p:spPr>
        <p:txBody>
          <a:bodyPr>
            <a:normAutofit/>
          </a:bodyPr>
          <a:lstStyle/>
          <a:p>
            <a:pPr>
              <a:buFont typeface="Monotype Sorts" pitchFamily="-84" charset="2"/>
              <a:buNone/>
            </a:pPr>
            <a:r>
              <a:rPr lang="en-US" altLang="en-US" sz="2800" b="1" i="1" dirty="0"/>
              <a:t>     </a:t>
            </a:r>
            <a:r>
              <a:rPr lang="en-US" altLang="en-US" sz="2800" b="1" i="1" dirty="0" err="1"/>
              <a:t>Request</a:t>
            </a:r>
            <a:r>
              <a:rPr lang="en-US" altLang="en-US" sz="2800" b="1" i="1" baseline="-25000" dirty="0" err="1"/>
              <a:t>i</a:t>
            </a:r>
            <a:r>
              <a:rPr lang="en-US" altLang="en-US" sz="2800" dirty="0"/>
              <a:t> = request vector for process </a:t>
            </a:r>
            <a:r>
              <a:rPr lang="en-US" altLang="en-US" sz="2800" b="1" i="1" dirty="0"/>
              <a:t>P</a:t>
            </a:r>
            <a:r>
              <a:rPr lang="en-US" altLang="en-US" sz="2800" b="1" i="1" baseline="-25000" dirty="0"/>
              <a:t>i</a:t>
            </a:r>
            <a:r>
              <a:rPr lang="en-US" altLang="en-US" sz="2800" dirty="0"/>
              <a:t>.  If </a:t>
            </a:r>
            <a:r>
              <a:rPr lang="en-US" altLang="en-US" sz="2800" b="1" i="1" dirty="0" err="1"/>
              <a:t>Request</a:t>
            </a:r>
            <a:r>
              <a:rPr lang="en-US" altLang="en-US" sz="2800" b="1" i="1" baseline="-25000" dirty="0" err="1"/>
              <a:t>i</a:t>
            </a:r>
            <a:r>
              <a:rPr lang="en-US" altLang="en-US" sz="2800" b="1" baseline="-25000" dirty="0"/>
              <a:t> </a:t>
            </a:r>
            <a:r>
              <a:rPr lang="en-US" altLang="en-US" sz="2800" b="1" dirty="0"/>
              <a:t>[</a:t>
            </a:r>
            <a:r>
              <a:rPr lang="en-US" altLang="en-US" sz="2800" b="1" i="1" dirty="0"/>
              <a:t>j</a:t>
            </a:r>
            <a:r>
              <a:rPr lang="en-US" altLang="en-US" sz="2800" b="1" dirty="0"/>
              <a:t>] = </a:t>
            </a:r>
            <a:r>
              <a:rPr lang="en-US" altLang="en-US" sz="2800" b="1" i="1" dirty="0"/>
              <a:t>k</a:t>
            </a:r>
            <a:r>
              <a:rPr lang="en-US" altLang="en-US" sz="2800" b="1" dirty="0"/>
              <a:t> </a:t>
            </a:r>
            <a:r>
              <a:rPr lang="en-US" altLang="en-US" sz="2800" dirty="0"/>
              <a:t>then process </a:t>
            </a:r>
            <a:r>
              <a:rPr lang="en-US" altLang="en-US" sz="2800" b="1" i="1" dirty="0"/>
              <a:t>P</a:t>
            </a:r>
            <a:r>
              <a:rPr lang="en-US" altLang="en-US" sz="2800" b="1" i="1" baseline="-25000" dirty="0"/>
              <a:t>i</a:t>
            </a:r>
            <a:r>
              <a:rPr lang="en-US" altLang="en-US" sz="2800" dirty="0"/>
              <a:t> wants </a:t>
            </a:r>
            <a:r>
              <a:rPr lang="en-US" altLang="en-US" sz="2800" b="1" i="1" dirty="0"/>
              <a:t>k</a:t>
            </a:r>
            <a:r>
              <a:rPr lang="en-US" altLang="en-US" sz="2800" dirty="0"/>
              <a:t> instances of resource type </a:t>
            </a:r>
            <a:r>
              <a:rPr lang="en-US" altLang="en-US" sz="2800" b="1" i="1" dirty="0" err="1"/>
              <a:t>R</a:t>
            </a:r>
            <a:r>
              <a:rPr lang="en-US" altLang="en-US" sz="2800" b="1" i="1" baseline="-25000" dirty="0" err="1"/>
              <a:t>j</a:t>
            </a:r>
            <a:endParaRPr lang="en-US" altLang="en-US" sz="2800" b="1" baseline="-25000" dirty="0"/>
          </a:p>
          <a:p>
            <a:pPr marL="800100" lvl="1" indent="-342900">
              <a:buFont typeface="+mj-lt"/>
              <a:buAutoNum type="arabicPeriod"/>
            </a:pPr>
            <a:r>
              <a:rPr lang="en-US" altLang="en-US" sz="2800" dirty="0"/>
              <a:t>If </a:t>
            </a:r>
            <a:r>
              <a:rPr lang="en-US" altLang="en-US" sz="2800" b="1" i="1" dirty="0" err="1"/>
              <a:t>Request</a:t>
            </a:r>
            <a:r>
              <a:rPr lang="en-US" altLang="en-US" sz="2800" b="1" i="1" baseline="-25000" dirty="0" err="1"/>
              <a:t>i</a:t>
            </a:r>
            <a:r>
              <a:rPr lang="en-US" altLang="en-US" sz="2800" b="1" i="1" dirty="0"/>
              <a:t> </a:t>
            </a:r>
            <a:r>
              <a:rPr lang="en-US" altLang="en-US" sz="2800" b="1" dirty="0">
                <a:sym typeface="Symbol" panose="05050102010706020507" pitchFamily="18" charset="2"/>
              </a:rPr>
              <a:t> </a:t>
            </a:r>
            <a:r>
              <a:rPr lang="en-US" altLang="en-US" sz="2800" b="1" i="1" dirty="0" err="1">
                <a:sym typeface="Symbol" panose="05050102010706020507" pitchFamily="18" charset="2"/>
              </a:rPr>
              <a:t>Need</a:t>
            </a:r>
            <a:r>
              <a:rPr lang="en-US" altLang="en-US" sz="2800" b="1" i="1" baseline="-25000" dirty="0" err="1">
                <a:sym typeface="Symbol" panose="05050102010706020507" pitchFamily="18" charset="2"/>
              </a:rPr>
              <a:t>i</a:t>
            </a:r>
            <a:r>
              <a:rPr lang="en-US" altLang="en-US" sz="2800" b="1" i="1" dirty="0">
                <a:sym typeface="Symbol" panose="05050102010706020507" pitchFamily="18" charset="2"/>
              </a:rPr>
              <a:t> </a:t>
            </a:r>
            <a:r>
              <a:rPr lang="en-US" altLang="en-US" sz="2800" dirty="0">
                <a:sym typeface="Symbol" panose="05050102010706020507" pitchFamily="18" charset="2"/>
              </a:rPr>
              <a:t>go to step 2.  Otherwise, raise error condition, since process has exceeded its maximum claim</a:t>
            </a:r>
          </a:p>
          <a:p>
            <a:pPr marL="800100" lvl="1" indent="-342900">
              <a:buFont typeface="+mj-lt"/>
              <a:buAutoNum type="arabicPeriod"/>
            </a:pPr>
            <a:r>
              <a:rPr lang="en-US" altLang="en-US" sz="2800" dirty="0">
                <a:sym typeface="Symbol" panose="05050102010706020507" pitchFamily="18" charset="2"/>
              </a:rPr>
              <a:t>If </a:t>
            </a:r>
            <a:r>
              <a:rPr lang="en-US" altLang="en-US" sz="2800" b="1" i="1" dirty="0" err="1"/>
              <a:t>Request</a:t>
            </a:r>
            <a:r>
              <a:rPr lang="en-US" altLang="en-US" sz="2800" b="1" i="1" baseline="-25000" dirty="0" err="1"/>
              <a:t>i</a:t>
            </a:r>
            <a:r>
              <a:rPr lang="en-US" altLang="en-US" sz="2800" b="1" dirty="0"/>
              <a:t> </a:t>
            </a:r>
            <a:r>
              <a:rPr lang="en-US" altLang="en-US" sz="2800" b="1" dirty="0">
                <a:sym typeface="Symbol" panose="05050102010706020507" pitchFamily="18" charset="2"/>
              </a:rPr>
              <a:t> </a:t>
            </a:r>
            <a:r>
              <a:rPr lang="en-US" altLang="en-US" sz="2800" b="1" i="1" dirty="0">
                <a:sym typeface="Symbol" panose="05050102010706020507" pitchFamily="18" charset="2"/>
              </a:rPr>
              <a:t>Available</a:t>
            </a:r>
            <a:r>
              <a:rPr lang="en-US" altLang="en-US" sz="2800" dirty="0">
                <a:sym typeface="Symbol" panose="05050102010706020507" pitchFamily="18" charset="2"/>
              </a:rPr>
              <a:t>, go to step 3.  Otherwise </a:t>
            </a:r>
            <a:r>
              <a:rPr lang="en-US" altLang="en-US" sz="2800" b="1" i="1" dirty="0">
                <a:sym typeface="Symbol" panose="05050102010706020507" pitchFamily="18" charset="2"/>
              </a:rPr>
              <a:t>P</a:t>
            </a:r>
            <a:r>
              <a:rPr lang="en-US" altLang="en-US" sz="2800" b="1" i="1" baseline="-25000" dirty="0">
                <a:sym typeface="Symbol" panose="05050102010706020507" pitchFamily="18" charset="2"/>
              </a:rPr>
              <a:t>i</a:t>
            </a:r>
            <a:r>
              <a:rPr lang="en-US" altLang="en-US" sz="2800" dirty="0">
                <a:sym typeface="Symbol" panose="05050102010706020507" pitchFamily="18" charset="2"/>
              </a:rPr>
              <a:t>  must wait, since resources are not available</a:t>
            </a:r>
          </a:p>
          <a:p>
            <a:pPr marL="800100" lvl="1" indent="-342900">
              <a:buFont typeface="+mj-lt"/>
              <a:buAutoNum type="arabicPeriod"/>
            </a:pPr>
            <a:r>
              <a:rPr lang="en-US" altLang="en-US" sz="2800" dirty="0">
                <a:sym typeface="Symbol" panose="05050102010706020507" pitchFamily="18" charset="2"/>
              </a:rPr>
              <a:t>Pretend to allocate requested resources to </a:t>
            </a:r>
            <a:r>
              <a:rPr lang="en-US" altLang="en-US" sz="2800" b="1" i="1" dirty="0">
                <a:sym typeface="Symbol" panose="05050102010706020507" pitchFamily="18" charset="2"/>
              </a:rPr>
              <a:t>P</a:t>
            </a:r>
            <a:r>
              <a:rPr lang="en-US" altLang="en-US" sz="2800" b="1" i="1" baseline="-25000" dirty="0">
                <a:sym typeface="Symbol" panose="05050102010706020507" pitchFamily="18" charset="2"/>
              </a:rPr>
              <a:t>i</a:t>
            </a:r>
            <a:r>
              <a:rPr lang="en-US" altLang="en-US" sz="2800" dirty="0">
                <a:sym typeface="Symbol" panose="05050102010706020507" pitchFamily="18" charset="2"/>
              </a:rPr>
              <a:t> by modifying the state as follows:</a:t>
            </a:r>
          </a:p>
          <a:p>
            <a:pPr lvl="3">
              <a:buFontTx/>
              <a:buNone/>
            </a:pPr>
            <a:r>
              <a:rPr lang="en-US" altLang="en-US" sz="1800" dirty="0">
                <a:sym typeface="Symbol" panose="05050102010706020507" pitchFamily="18" charset="2"/>
              </a:rPr>
              <a:t>		</a:t>
            </a:r>
            <a:r>
              <a:rPr lang="en-US" altLang="en-US" sz="1800" b="1" i="1" dirty="0">
                <a:sym typeface="Symbol" panose="05050102010706020507" pitchFamily="18" charset="2"/>
              </a:rPr>
              <a:t>Available</a:t>
            </a:r>
            <a:r>
              <a:rPr lang="en-US" altLang="en-US" sz="1800" b="1" dirty="0">
                <a:sym typeface="Symbol" panose="05050102010706020507" pitchFamily="18" charset="2"/>
              </a:rPr>
              <a:t> = </a:t>
            </a:r>
            <a:r>
              <a:rPr lang="en-US" altLang="en-US" sz="1800" b="1" i="1" dirty="0">
                <a:sym typeface="Symbol" panose="05050102010706020507" pitchFamily="18" charset="2"/>
              </a:rPr>
              <a:t>Available  </a:t>
            </a:r>
            <a:r>
              <a:rPr lang="en-US" altLang="en-US" sz="1800" b="1" dirty="0">
                <a:sym typeface="Symbol" panose="05050102010706020507" pitchFamily="18" charset="2"/>
              </a:rPr>
              <a:t>–</a:t>
            </a:r>
            <a:r>
              <a:rPr lang="en-US" altLang="en-US" sz="1800" b="1" i="1" dirty="0">
                <a:sym typeface="Symbol" panose="05050102010706020507" pitchFamily="18" charset="2"/>
              </a:rPr>
              <a:t> </a:t>
            </a:r>
            <a:r>
              <a:rPr lang="en-US" altLang="en-US" sz="1800" b="1" i="1" dirty="0" err="1">
                <a:sym typeface="Symbol" panose="05050102010706020507" pitchFamily="18" charset="2"/>
              </a:rPr>
              <a:t>Request</a:t>
            </a:r>
            <a:r>
              <a:rPr lang="en-US" altLang="en-US" sz="1800" b="1" i="1" baseline="-25000" dirty="0" err="1">
                <a:sym typeface="Symbol" panose="05050102010706020507" pitchFamily="18" charset="2"/>
              </a:rPr>
              <a:t>i</a:t>
            </a:r>
            <a:r>
              <a:rPr lang="en-US" altLang="en-US" sz="1800" b="1" i="1" dirty="0">
                <a:sym typeface="Symbol" panose="05050102010706020507" pitchFamily="18" charset="2"/>
              </a:rPr>
              <a:t>;</a:t>
            </a:r>
          </a:p>
          <a:p>
            <a:pPr lvl="3">
              <a:buFontTx/>
              <a:buNone/>
            </a:pPr>
            <a:r>
              <a:rPr lang="en-US" altLang="en-US" sz="1800" b="1" dirty="0">
                <a:sym typeface="Symbol" panose="05050102010706020507" pitchFamily="18" charset="2"/>
              </a:rPr>
              <a:t>		</a:t>
            </a:r>
            <a:r>
              <a:rPr lang="en-US" altLang="en-US" sz="1800" b="1" i="1" dirty="0" err="1">
                <a:sym typeface="Symbol" panose="05050102010706020507" pitchFamily="18" charset="2"/>
              </a:rPr>
              <a:t>Allocation</a:t>
            </a:r>
            <a:r>
              <a:rPr lang="en-US" altLang="en-US" sz="1800" b="1" i="1" baseline="-25000" dirty="0" err="1">
                <a:sym typeface="Symbol" panose="05050102010706020507" pitchFamily="18" charset="2"/>
              </a:rPr>
              <a:t>i</a:t>
            </a:r>
            <a:r>
              <a:rPr lang="en-US" altLang="en-US" sz="1800" b="1" baseline="-25000" dirty="0">
                <a:sym typeface="Symbol" panose="05050102010706020507" pitchFamily="18" charset="2"/>
              </a:rPr>
              <a:t> </a:t>
            </a:r>
            <a:r>
              <a:rPr lang="en-US" altLang="en-US" sz="1800" b="1" dirty="0">
                <a:sym typeface="Symbol" panose="05050102010706020507" pitchFamily="18" charset="2"/>
              </a:rPr>
              <a:t>= </a:t>
            </a:r>
            <a:r>
              <a:rPr lang="en-US" altLang="en-US" sz="1800" b="1" i="1" dirty="0" err="1">
                <a:sym typeface="Symbol" panose="05050102010706020507" pitchFamily="18" charset="2"/>
              </a:rPr>
              <a:t>Allocation</a:t>
            </a:r>
            <a:r>
              <a:rPr lang="en-US" altLang="en-US" sz="1800" b="1" i="1" baseline="-25000" dirty="0" err="1">
                <a:sym typeface="Symbol" panose="05050102010706020507" pitchFamily="18" charset="2"/>
              </a:rPr>
              <a:t>i</a:t>
            </a:r>
            <a:r>
              <a:rPr lang="en-US" altLang="en-US" sz="1800" b="1" dirty="0">
                <a:sym typeface="Symbol" panose="05050102010706020507" pitchFamily="18" charset="2"/>
              </a:rPr>
              <a:t> + </a:t>
            </a:r>
            <a:r>
              <a:rPr lang="en-US" altLang="en-US" sz="1800" b="1" i="1" dirty="0" err="1">
                <a:sym typeface="Symbol" panose="05050102010706020507" pitchFamily="18" charset="2"/>
              </a:rPr>
              <a:t>Request</a:t>
            </a:r>
            <a:r>
              <a:rPr lang="en-US" altLang="en-US" sz="1800" b="1" i="1" baseline="-25000" dirty="0" err="1">
                <a:sym typeface="Symbol" panose="05050102010706020507" pitchFamily="18" charset="2"/>
              </a:rPr>
              <a:t>i</a:t>
            </a:r>
            <a:r>
              <a:rPr lang="en-US" altLang="en-US" sz="1800" b="1" dirty="0">
                <a:sym typeface="Symbol" panose="05050102010706020507" pitchFamily="18" charset="2"/>
              </a:rPr>
              <a:t>;</a:t>
            </a:r>
          </a:p>
          <a:p>
            <a:pPr lvl="3">
              <a:buFontTx/>
              <a:buNone/>
            </a:pPr>
            <a:r>
              <a:rPr lang="en-US" altLang="en-US" sz="1800" b="1" dirty="0">
                <a:sym typeface="Symbol" panose="05050102010706020507" pitchFamily="18" charset="2"/>
              </a:rPr>
              <a:t>		</a:t>
            </a:r>
            <a:r>
              <a:rPr lang="en-US" altLang="en-US" sz="1800" b="1" i="1" dirty="0" err="1">
                <a:sym typeface="Symbol" panose="05050102010706020507" pitchFamily="18" charset="2"/>
              </a:rPr>
              <a:t>Need</a:t>
            </a:r>
            <a:r>
              <a:rPr lang="en-US" altLang="en-US" sz="1800" b="1" i="1" baseline="-25000" dirty="0" err="1">
                <a:sym typeface="Symbol" panose="05050102010706020507" pitchFamily="18" charset="2"/>
              </a:rPr>
              <a:t>i</a:t>
            </a:r>
            <a:r>
              <a:rPr lang="en-US" altLang="en-US" sz="1800" b="1" i="1" dirty="0">
                <a:sym typeface="Symbol" panose="05050102010706020507" pitchFamily="18" charset="2"/>
              </a:rPr>
              <a:t> </a:t>
            </a:r>
            <a:r>
              <a:rPr lang="en-US" altLang="en-US" sz="1800" b="1" dirty="0">
                <a:sym typeface="Symbol" panose="05050102010706020507" pitchFamily="18" charset="2"/>
              </a:rPr>
              <a:t>=</a:t>
            </a:r>
            <a:r>
              <a:rPr lang="en-US" altLang="en-US" sz="1800" b="1" i="1" dirty="0">
                <a:sym typeface="Symbol" panose="05050102010706020507" pitchFamily="18" charset="2"/>
              </a:rPr>
              <a:t> </a:t>
            </a:r>
            <a:r>
              <a:rPr lang="en-US" altLang="en-US" sz="1800" b="1" i="1" dirty="0" err="1">
                <a:sym typeface="Symbol" panose="05050102010706020507" pitchFamily="18" charset="2"/>
              </a:rPr>
              <a:t>Need</a:t>
            </a:r>
            <a:r>
              <a:rPr lang="en-US" altLang="en-US" sz="1800" b="1" i="1" baseline="-25000" dirty="0" err="1">
                <a:sym typeface="Symbol" panose="05050102010706020507" pitchFamily="18" charset="2"/>
              </a:rPr>
              <a:t>i</a:t>
            </a:r>
            <a:r>
              <a:rPr lang="en-US" altLang="en-US" sz="1800" b="1" dirty="0">
                <a:sym typeface="Symbol" panose="05050102010706020507" pitchFamily="18" charset="2"/>
              </a:rPr>
              <a:t> – </a:t>
            </a:r>
            <a:r>
              <a:rPr lang="en-US" altLang="en-US" sz="1800" b="1" i="1" dirty="0" err="1">
                <a:sym typeface="Symbol" panose="05050102010706020507" pitchFamily="18" charset="2"/>
              </a:rPr>
              <a:t>Request</a:t>
            </a:r>
            <a:r>
              <a:rPr lang="en-US" altLang="en-US" sz="1800" b="1" i="1" baseline="-25000" dirty="0" err="1">
                <a:sym typeface="Symbol" panose="05050102010706020507" pitchFamily="18" charset="2"/>
              </a:rPr>
              <a:t>i</a:t>
            </a:r>
            <a:r>
              <a:rPr lang="en-US" altLang="en-US" sz="1800" b="1" i="1" dirty="0">
                <a:sym typeface="Symbol" panose="05050102010706020507" pitchFamily="18" charset="2"/>
              </a:rPr>
              <a:t>;</a:t>
            </a:r>
          </a:p>
          <a:p>
            <a:pPr lvl="2">
              <a:buClr>
                <a:srgbClr val="CC6600"/>
              </a:buClr>
              <a:buSzPct val="110000"/>
              <a:buFont typeface="Arial" panose="020B0604020202020204" pitchFamily="34" charset="0"/>
              <a:buChar char="•"/>
            </a:pPr>
            <a:r>
              <a:rPr lang="en-US" altLang="en-US" sz="2000" dirty="0">
                <a:sym typeface="Symbol" panose="05050102010706020507" pitchFamily="18" charset="2"/>
              </a:rPr>
              <a:t>If safe  the resources are allocated to </a:t>
            </a:r>
            <a:r>
              <a:rPr lang="en-US" altLang="en-US" sz="2000" b="1" i="1" dirty="0">
                <a:sym typeface="Symbol" panose="05050102010706020507" pitchFamily="18" charset="2"/>
              </a:rPr>
              <a:t>P</a:t>
            </a:r>
            <a:r>
              <a:rPr lang="en-US" altLang="en-US" sz="2000" b="1" i="1" baseline="-25000" dirty="0">
                <a:sym typeface="Symbol" panose="05050102010706020507" pitchFamily="18" charset="2"/>
              </a:rPr>
              <a:t>i</a:t>
            </a:r>
          </a:p>
          <a:p>
            <a:pPr lvl="2">
              <a:buClr>
                <a:srgbClr val="CC6600"/>
              </a:buClr>
              <a:buSzPct val="110000"/>
              <a:buFont typeface="Arial" panose="020B0604020202020204" pitchFamily="34" charset="0"/>
              <a:buChar char="•"/>
            </a:pPr>
            <a:r>
              <a:rPr lang="en-US" altLang="en-US" sz="2000" dirty="0">
                <a:sym typeface="Symbol" panose="05050102010706020507" pitchFamily="18" charset="2"/>
              </a:rPr>
              <a:t>If unsafe  </a:t>
            </a:r>
            <a:r>
              <a:rPr lang="en-US" altLang="en-US" sz="2000" b="1" i="1" dirty="0">
                <a:sym typeface="Symbol" panose="05050102010706020507" pitchFamily="18" charset="2"/>
              </a:rPr>
              <a:t>P</a:t>
            </a:r>
            <a:r>
              <a:rPr lang="en-US" altLang="en-US" sz="2000" b="1" i="1" baseline="-25000" dirty="0">
                <a:sym typeface="Symbol" panose="05050102010706020507" pitchFamily="18" charset="2"/>
              </a:rPr>
              <a:t>i</a:t>
            </a:r>
            <a:r>
              <a:rPr lang="en-US" altLang="en-US" sz="2000" dirty="0">
                <a:sym typeface="Symbol" panose="05050102010706020507" pitchFamily="18" charset="2"/>
              </a:rPr>
              <a:t> must wait, and the old resource-allocation state is restored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 xmlns:a16="http://schemas.microsoft.com/office/drawing/2014/main" id="{C18387C4-9D5B-4D54-8084-FE05B91CCCB2}"/>
              </a:ext>
            </a:extLst>
          </p:cNvPr>
          <p:cNvSpPr>
            <a:spLocks noGrp="1" noChangeArrowheads="1"/>
          </p:cNvSpPr>
          <p:nvPr>
            <p:ph type="title"/>
          </p:nvPr>
        </p:nvSpPr>
        <p:spPr>
          <a:xfrm>
            <a:off x="679450" y="79215"/>
            <a:ext cx="7664450" cy="576263"/>
          </a:xfrm>
        </p:spPr>
        <p:txBody>
          <a:bodyPr>
            <a:noAutofit/>
          </a:bodyPr>
          <a:lstStyle/>
          <a:p>
            <a:pPr algn="ctr" eaLnBrk="1" hangingPunct="1"/>
            <a:r>
              <a:rPr lang="en-US" altLang="en-US" sz="4000" dirty="0"/>
              <a:t>Example of Banker</a:t>
            </a:r>
            <a:r>
              <a:rPr lang="ja-JP" altLang="en-US" sz="4000" dirty="0"/>
              <a:t>’</a:t>
            </a:r>
            <a:r>
              <a:rPr lang="en-US" altLang="ja-JP" sz="4000" dirty="0"/>
              <a:t>s Algorithm</a:t>
            </a:r>
            <a:endParaRPr lang="en-US" altLang="en-US" sz="4000" dirty="0"/>
          </a:p>
        </p:txBody>
      </p:sp>
      <p:sp>
        <p:nvSpPr>
          <p:cNvPr id="56322" name="Rectangle 3">
            <a:extLst>
              <a:ext uri="{FF2B5EF4-FFF2-40B4-BE49-F238E27FC236}">
                <a16:creationId xmlns="" xmlns:a16="http://schemas.microsoft.com/office/drawing/2014/main" id="{F9D491DD-A38E-475F-8906-6128AD1F3862}"/>
              </a:ext>
            </a:extLst>
          </p:cNvPr>
          <p:cNvSpPr>
            <a:spLocks noGrp="1" noChangeArrowheads="1"/>
          </p:cNvSpPr>
          <p:nvPr>
            <p:ph idx="1"/>
          </p:nvPr>
        </p:nvSpPr>
        <p:spPr>
          <a:xfrm>
            <a:off x="852488" y="771525"/>
            <a:ext cx="7923212" cy="5514975"/>
          </a:xfrm>
        </p:spPr>
        <p:txBody>
          <a:bodyPr>
            <a:noAutofit/>
          </a:bodyPr>
          <a:lstStyle/>
          <a:p>
            <a:pPr>
              <a:tabLst>
                <a:tab pos="1371600" algn="l"/>
                <a:tab pos="2395538" algn="ctr"/>
                <a:tab pos="3594100" algn="ctr"/>
                <a:tab pos="4805363" algn="ctr"/>
              </a:tabLst>
            </a:pPr>
            <a:r>
              <a:rPr lang="en-US" altLang="en-US" sz="2800" dirty="0"/>
              <a:t>5 processes </a:t>
            </a:r>
            <a:r>
              <a:rPr lang="en-US" altLang="en-US" sz="2800" i="1" dirty="0"/>
              <a:t>P</a:t>
            </a:r>
            <a:r>
              <a:rPr lang="en-US" altLang="en-US" sz="2800" baseline="-25000" dirty="0"/>
              <a:t>0  </a:t>
            </a:r>
            <a:r>
              <a:rPr lang="en-US" altLang="en-US" sz="2800" dirty="0"/>
              <a:t>through </a:t>
            </a:r>
            <a:r>
              <a:rPr lang="en-US" altLang="en-US" sz="2800" i="1" dirty="0"/>
              <a:t>P</a:t>
            </a:r>
            <a:r>
              <a:rPr lang="en-US" altLang="en-US" sz="2800" baseline="-25000" dirty="0"/>
              <a:t>4</a:t>
            </a:r>
            <a:r>
              <a:rPr lang="en-US" altLang="en-US" sz="2800" dirty="0"/>
              <a:t>; </a:t>
            </a:r>
          </a:p>
          <a:p>
            <a:pPr>
              <a:buFont typeface="Monotype Sorts" pitchFamily="-84" charset="2"/>
              <a:buNone/>
              <a:tabLst>
                <a:tab pos="1371600" algn="l"/>
                <a:tab pos="2395538" algn="ctr"/>
                <a:tab pos="3594100" algn="ctr"/>
                <a:tab pos="4805363" algn="ctr"/>
              </a:tabLst>
            </a:pPr>
            <a:r>
              <a:rPr lang="en-US" altLang="en-US" sz="2800" dirty="0"/>
              <a:t>      3 resource types:</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dirty="0"/>
              <a:t>A</a:t>
            </a:r>
            <a:r>
              <a:rPr lang="en-US" altLang="en-US" sz="2800" dirty="0"/>
              <a:t> (10 instances),  </a:t>
            </a:r>
            <a:r>
              <a:rPr lang="en-US" altLang="en-US" sz="2800" i="1" dirty="0"/>
              <a:t>B</a:t>
            </a:r>
            <a:r>
              <a:rPr lang="en-US" altLang="en-US" sz="2800" dirty="0"/>
              <a:t> (5 instances), and </a:t>
            </a:r>
            <a:r>
              <a:rPr lang="en-US" altLang="en-US" sz="2800" i="1" dirty="0"/>
              <a:t>C</a:t>
            </a:r>
            <a:r>
              <a:rPr lang="en-US" altLang="en-US" sz="2800" dirty="0"/>
              <a:t> (7 instances)</a:t>
            </a:r>
          </a:p>
          <a:p>
            <a:pPr>
              <a:tabLst>
                <a:tab pos="1371600" algn="l"/>
                <a:tab pos="2395538" algn="ctr"/>
                <a:tab pos="3594100" algn="ctr"/>
                <a:tab pos="4805363" algn="ctr"/>
              </a:tabLst>
            </a:pPr>
            <a:r>
              <a:rPr lang="en-US" altLang="en-US" sz="2800" dirty="0"/>
              <a:t>Snapshot at time </a:t>
            </a:r>
            <a:r>
              <a:rPr lang="en-US" altLang="en-US" sz="2800" i="1" dirty="0"/>
              <a:t>T</a:t>
            </a:r>
            <a:r>
              <a:rPr lang="en-US" altLang="en-US" sz="2800" baseline="-25000" dirty="0"/>
              <a:t>0</a:t>
            </a:r>
            <a:r>
              <a:rPr lang="en-US" altLang="en-US" sz="2800" dirty="0"/>
              <a:t>:</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u="sng" dirty="0"/>
              <a:t>Allocation</a:t>
            </a:r>
            <a:r>
              <a:rPr lang="en-US" altLang="en-US" sz="2800" i="1" dirty="0"/>
              <a:t>	      </a:t>
            </a:r>
            <a:r>
              <a:rPr lang="en-US" altLang="en-US" sz="2800" i="1" u="sng" dirty="0"/>
              <a:t>Max</a:t>
            </a:r>
            <a:r>
              <a:rPr lang="en-US" altLang="en-US" sz="2800" i="1" dirty="0"/>
              <a:t>		</a:t>
            </a:r>
            <a:r>
              <a:rPr lang="en-US" altLang="en-US" sz="2800" i="1" u="sng" dirty="0"/>
              <a:t>Available</a:t>
            </a:r>
            <a:endParaRPr lang="en-US" altLang="en-US" sz="2800" i="1" dirty="0"/>
          </a:p>
          <a:p>
            <a:pPr>
              <a:buFont typeface="Monotype Sorts" pitchFamily="-84" charset="2"/>
              <a:buNone/>
              <a:tabLst>
                <a:tab pos="1371600" algn="l"/>
                <a:tab pos="2395538" algn="ctr"/>
                <a:tab pos="3594100" algn="ctr"/>
                <a:tab pos="4805363" algn="ctr"/>
              </a:tabLst>
            </a:pPr>
            <a:r>
              <a:rPr lang="en-US" altLang="en-US" sz="2800" i="1" dirty="0"/>
              <a:t>			A B C	       A B C 		A B C</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dirty="0"/>
              <a:t>P</a:t>
            </a:r>
            <a:r>
              <a:rPr lang="en-US" altLang="en-US" sz="2800" baseline="-25000" dirty="0"/>
              <a:t>0	</a:t>
            </a:r>
            <a:r>
              <a:rPr lang="en-US" altLang="en-US" sz="2800" dirty="0"/>
              <a:t>0 1 0	         7 5 3 		3 3 2</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dirty="0"/>
              <a:t>P</a:t>
            </a:r>
            <a:r>
              <a:rPr lang="en-US" altLang="en-US" sz="2800" baseline="-25000" dirty="0"/>
              <a:t>1	</a:t>
            </a:r>
            <a:r>
              <a:rPr lang="en-US" altLang="en-US" sz="2800" dirty="0"/>
              <a:t>2 0 0 	        3 2 2  </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dirty="0"/>
              <a:t>P</a:t>
            </a:r>
            <a:r>
              <a:rPr lang="en-US" altLang="en-US" sz="2800" baseline="-25000" dirty="0"/>
              <a:t>2</a:t>
            </a:r>
            <a:r>
              <a:rPr lang="en-US" altLang="en-US" sz="2800" dirty="0"/>
              <a:t>	3 0 2 	        9 0 2</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dirty="0"/>
              <a:t>P</a:t>
            </a:r>
            <a:r>
              <a:rPr lang="en-US" altLang="en-US" sz="2800" baseline="-25000" dirty="0"/>
              <a:t>3</a:t>
            </a:r>
            <a:r>
              <a:rPr lang="en-US" altLang="en-US" sz="2800" dirty="0"/>
              <a:t>	2 1 1 	        2 2 2</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dirty="0"/>
              <a:t>P</a:t>
            </a:r>
            <a:r>
              <a:rPr lang="en-US" altLang="en-US" sz="2800" baseline="-25000" dirty="0"/>
              <a:t>4</a:t>
            </a:r>
            <a:r>
              <a:rPr lang="en-US" altLang="en-US" sz="2800" dirty="0"/>
              <a:t>	0 0 2	         4 3 3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3299"/>
            <a:ext cx="8815387" cy="4320781"/>
          </a:xfrm>
        </p:spPr>
      </p:pic>
    </p:spTree>
    <p:extLst>
      <p:ext uri="{BB962C8B-B14F-4D97-AF65-F5344CB8AC3E}">
        <p14:creationId xmlns:p14="http://schemas.microsoft.com/office/powerpoint/2010/main" val="3116324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 xmlns:a16="http://schemas.microsoft.com/office/drawing/2014/main" id="{C18387C4-9D5B-4D54-8084-FE05B91CCCB2}"/>
              </a:ext>
            </a:extLst>
          </p:cNvPr>
          <p:cNvSpPr>
            <a:spLocks noGrp="1" noChangeArrowheads="1"/>
          </p:cNvSpPr>
          <p:nvPr>
            <p:ph type="title"/>
          </p:nvPr>
        </p:nvSpPr>
        <p:spPr>
          <a:xfrm>
            <a:off x="650875" y="179229"/>
            <a:ext cx="7664450" cy="576263"/>
          </a:xfrm>
        </p:spPr>
        <p:txBody>
          <a:bodyPr>
            <a:noAutofit/>
          </a:bodyPr>
          <a:lstStyle/>
          <a:p>
            <a:pPr algn="ctr"/>
            <a:r>
              <a:rPr lang="en-US" altLang="en-US" sz="4000" dirty="0"/>
              <a:t>Example of Banker</a:t>
            </a:r>
            <a:r>
              <a:rPr lang="ja-JP" altLang="en-US" sz="4000" dirty="0"/>
              <a:t>’</a:t>
            </a:r>
            <a:r>
              <a:rPr lang="en-US" altLang="ja-JP" sz="4000" dirty="0"/>
              <a:t>s Algorithm</a:t>
            </a:r>
            <a:endParaRPr lang="en-US" altLang="en-US" sz="3600" dirty="0"/>
          </a:p>
        </p:txBody>
      </p:sp>
      <p:sp>
        <p:nvSpPr>
          <p:cNvPr id="56322" name="Rectangle 3">
            <a:extLst>
              <a:ext uri="{FF2B5EF4-FFF2-40B4-BE49-F238E27FC236}">
                <a16:creationId xmlns="" xmlns:a16="http://schemas.microsoft.com/office/drawing/2014/main" id="{F9D491DD-A38E-475F-8906-6128AD1F3862}"/>
              </a:ext>
            </a:extLst>
          </p:cNvPr>
          <p:cNvSpPr>
            <a:spLocks noGrp="1" noChangeArrowheads="1"/>
          </p:cNvSpPr>
          <p:nvPr>
            <p:ph idx="1"/>
          </p:nvPr>
        </p:nvSpPr>
        <p:spPr>
          <a:xfrm>
            <a:off x="887213" y="1059547"/>
            <a:ext cx="7923212" cy="4540250"/>
          </a:xfrm>
        </p:spPr>
        <p:txBody>
          <a:bodyPr>
            <a:noAutofit/>
          </a:bodyPr>
          <a:lstStyle/>
          <a:p>
            <a:pPr>
              <a:tabLst>
                <a:tab pos="1371600" algn="l"/>
                <a:tab pos="2395538" algn="ctr"/>
                <a:tab pos="3594100" algn="ctr"/>
                <a:tab pos="4805363" algn="ctr"/>
              </a:tabLst>
            </a:pPr>
            <a:r>
              <a:rPr lang="en-US" altLang="en-US" sz="2800" dirty="0"/>
              <a:t>Snapshot at time </a:t>
            </a:r>
            <a:r>
              <a:rPr lang="en-US" altLang="en-US" sz="2800" i="1" dirty="0"/>
              <a:t>T</a:t>
            </a:r>
            <a:r>
              <a:rPr lang="en-US" altLang="en-US" sz="2800" baseline="-25000" dirty="0"/>
              <a:t>0</a:t>
            </a:r>
            <a:r>
              <a:rPr lang="en-US" altLang="en-US" sz="2800" dirty="0"/>
              <a:t>:</a:t>
            </a:r>
          </a:p>
          <a:p>
            <a:pPr marL="0" indent="0">
              <a:buNone/>
              <a:tabLst>
                <a:tab pos="1371600" algn="l"/>
                <a:tab pos="2395538" algn="ctr"/>
                <a:tab pos="3594100" algn="ctr"/>
                <a:tab pos="4805363" algn="ctr"/>
              </a:tabLst>
            </a:pPr>
            <a:endParaRPr lang="en-US" altLang="en-US" sz="2800" dirty="0"/>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u="sng" dirty="0"/>
              <a:t>Allocation</a:t>
            </a:r>
            <a:r>
              <a:rPr lang="en-US" altLang="en-US" sz="2800" i="1" dirty="0"/>
              <a:t>	     </a:t>
            </a:r>
            <a:r>
              <a:rPr lang="en-US" altLang="en-US" sz="2800" i="1" u="sng" dirty="0"/>
              <a:t>Max</a:t>
            </a:r>
            <a:r>
              <a:rPr lang="en-US" altLang="en-US" sz="2800" i="1" dirty="0"/>
              <a:t>	      </a:t>
            </a:r>
            <a:r>
              <a:rPr lang="en-US" altLang="en-US" sz="2800" i="1" u="sng" dirty="0"/>
              <a:t>Available     Need</a:t>
            </a:r>
            <a:endParaRPr lang="en-US" altLang="en-US" sz="2800" i="1" dirty="0"/>
          </a:p>
          <a:p>
            <a:pPr>
              <a:buFont typeface="Monotype Sorts" pitchFamily="-84" charset="2"/>
              <a:buNone/>
              <a:tabLst>
                <a:tab pos="1371600" algn="l"/>
                <a:tab pos="2395538" algn="ctr"/>
                <a:tab pos="3594100" algn="ctr"/>
                <a:tab pos="4805363" algn="ctr"/>
              </a:tabLst>
            </a:pPr>
            <a:r>
              <a:rPr lang="en-US" altLang="en-US" sz="2800" i="1" dirty="0"/>
              <a:t>			A B C	       A B C 	     A B C        A B C </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dirty="0"/>
              <a:t>P</a:t>
            </a:r>
            <a:r>
              <a:rPr lang="en-US" altLang="en-US" sz="2800" baseline="-25000" dirty="0"/>
              <a:t>0	</a:t>
            </a:r>
            <a:r>
              <a:rPr lang="en-US" altLang="en-US" sz="2800" dirty="0"/>
              <a:t>0 1 0	        7 5 3      	3 3 2         7 4 3</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dirty="0"/>
              <a:t>P</a:t>
            </a:r>
            <a:r>
              <a:rPr lang="en-US" altLang="en-US" sz="2800" baseline="-25000" dirty="0"/>
              <a:t>1	</a:t>
            </a:r>
            <a:r>
              <a:rPr lang="en-US" altLang="en-US" sz="2800" dirty="0"/>
              <a:t>2 0 0 	         3 2 2                        1 2 2</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dirty="0"/>
              <a:t>P</a:t>
            </a:r>
            <a:r>
              <a:rPr lang="en-US" altLang="en-US" sz="2800" baseline="-25000" dirty="0"/>
              <a:t>2</a:t>
            </a:r>
            <a:r>
              <a:rPr lang="en-US" altLang="en-US" sz="2800" dirty="0"/>
              <a:t>	3 0 2 	         9 0 2                        6 0 0 </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dirty="0"/>
              <a:t>P</a:t>
            </a:r>
            <a:r>
              <a:rPr lang="en-US" altLang="en-US" sz="2800" baseline="-25000" dirty="0"/>
              <a:t>3</a:t>
            </a:r>
            <a:r>
              <a:rPr lang="en-US" altLang="en-US" sz="2800" dirty="0"/>
              <a:t>	2 1 1 	         2 2 2                        0 1 1</a:t>
            </a:r>
          </a:p>
          <a:p>
            <a:pPr>
              <a:buFont typeface="Monotype Sorts" pitchFamily="-84" charset="2"/>
              <a:buNone/>
              <a:tabLst>
                <a:tab pos="1371600" algn="l"/>
                <a:tab pos="2395538" algn="ctr"/>
                <a:tab pos="3594100" algn="ctr"/>
                <a:tab pos="4805363" algn="ctr"/>
              </a:tabLst>
            </a:pPr>
            <a:r>
              <a:rPr lang="en-US" altLang="en-US" sz="2800" dirty="0"/>
              <a:t>		 </a:t>
            </a:r>
            <a:r>
              <a:rPr lang="en-US" altLang="en-US" sz="2800" i="1" dirty="0"/>
              <a:t>P</a:t>
            </a:r>
            <a:r>
              <a:rPr lang="en-US" altLang="en-US" sz="2800" baseline="-25000" dirty="0"/>
              <a:t>4</a:t>
            </a:r>
            <a:r>
              <a:rPr lang="en-US" altLang="en-US" sz="2800" dirty="0"/>
              <a:t>	0 0 2	        4 3 3  	                      4 3 1	</a:t>
            </a:r>
          </a:p>
          <a:p>
            <a:pPr>
              <a:buFont typeface="Monotype Sorts" pitchFamily="-84" charset="2"/>
              <a:buNone/>
              <a:tabLst>
                <a:tab pos="1371600" algn="l"/>
                <a:tab pos="2395538" algn="ctr"/>
                <a:tab pos="3594100" algn="ctr"/>
                <a:tab pos="4805363" algn="ctr"/>
              </a:tabLst>
            </a:pPr>
            <a:endParaRPr lang="en-US" altLang="en-US" sz="2800" dirty="0"/>
          </a:p>
          <a:p>
            <a:pPr>
              <a:tabLst>
                <a:tab pos="1371600" algn="l"/>
                <a:tab pos="2395538" algn="ctr"/>
                <a:tab pos="3594100" algn="ctr"/>
                <a:tab pos="4805363" algn="ctr"/>
              </a:tabLst>
            </a:pPr>
            <a:r>
              <a:rPr lang="en-US" altLang="en-US" sz="2800" dirty="0"/>
              <a:t>The system is in a safe state since the sequence &lt; </a:t>
            </a:r>
            <a:r>
              <a:rPr lang="en-US" altLang="en-US" sz="2800" i="1" dirty="0"/>
              <a:t>P</a:t>
            </a:r>
            <a:r>
              <a:rPr lang="en-US" altLang="en-US" sz="2800" baseline="-25000" dirty="0"/>
              <a:t>1</a:t>
            </a:r>
            <a:r>
              <a:rPr lang="en-US" altLang="en-US" sz="2800" dirty="0"/>
              <a:t>, </a:t>
            </a:r>
            <a:r>
              <a:rPr lang="en-US" altLang="en-US" sz="2800" i="1" dirty="0"/>
              <a:t>P</a:t>
            </a:r>
            <a:r>
              <a:rPr lang="en-US" altLang="en-US" sz="2800" baseline="-25000" dirty="0"/>
              <a:t>3</a:t>
            </a:r>
            <a:r>
              <a:rPr lang="en-US" altLang="en-US" sz="2800" dirty="0"/>
              <a:t>, </a:t>
            </a:r>
            <a:r>
              <a:rPr lang="en-US" altLang="en-US" sz="2800" i="1" dirty="0"/>
              <a:t>P</a:t>
            </a:r>
            <a:r>
              <a:rPr lang="en-US" altLang="en-US" sz="2800" baseline="-25000" dirty="0"/>
              <a:t>4</a:t>
            </a:r>
            <a:r>
              <a:rPr lang="en-US" altLang="en-US" sz="2800" dirty="0"/>
              <a:t>, </a:t>
            </a:r>
            <a:r>
              <a:rPr lang="en-US" altLang="en-US" sz="2800" i="1" dirty="0"/>
              <a:t>P</a:t>
            </a:r>
            <a:r>
              <a:rPr lang="en-US" altLang="en-US" sz="2800" baseline="-25000" dirty="0"/>
              <a:t>2</a:t>
            </a:r>
            <a:r>
              <a:rPr lang="en-US" altLang="en-US" sz="2800" dirty="0"/>
              <a:t>, </a:t>
            </a:r>
            <a:r>
              <a:rPr lang="en-US" altLang="en-US" sz="2800" i="1" dirty="0"/>
              <a:t>P</a:t>
            </a:r>
            <a:r>
              <a:rPr lang="en-US" altLang="en-US" sz="2800" baseline="-25000" dirty="0"/>
              <a:t>0</a:t>
            </a:r>
            <a:r>
              <a:rPr lang="en-US" altLang="en-US" sz="2800" dirty="0"/>
              <a:t>&gt; satisfies safety criteria</a:t>
            </a:r>
          </a:p>
        </p:txBody>
      </p:sp>
    </p:spTree>
    <p:extLst>
      <p:ext uri="{BB962C8B-B14F-4D97-AF65-F5344CB8AC3E}">
        <p14:creationId xmlns:p14="http://schemas.microsoft.com/office/powerpoint/2010/main" val="268284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 xmlns:a16="http://schemas.microsoft.com/office/drawing/2014/main" id="{661502D7-7068-4DDE-82B3-CB27E3C63E4E}"/>
              </a:ext>
            </a:extLst>
          </p:cNvPr>
          <p:cNvSpPr>
            <a:spLocks noGrp="1" noChangeArrowheads="1"/>
          </p:cNvSpPr>
          <p:nvPr>
            <p:ph type="title"/>
          </p:nvPr>
        </p:nvSpPr>
        <p:spPr>
          <a:xfrm>
            <a:off x="457200" y="137140"/>
            <a:ext cx="8229600" cy="576262"/>
          </a:xfrm>
        </p:spPr>
        <p:txBody>
          <a:bodyPr>
            <a:noAutofit/>
          </a:bodyPr>
          <a:lstStyle/>
          <a:p>
            <a:pPr algn="ctr"/>
            <a:r>
              <a:rPr lang="en-US" altLang="en-US" sz="4000" dirty="0"/>
              <a:t>Deadlock</a:t>
            </a:r>
          </a:p>
        </p:txBody>
      </p:sp>
      <p:sp>
        <p:nvSpPr>
          <p:cNvPr id="11266" name="Rectangle 3">
            <a:extLst>
              <a:ext uri="{FF2B5EF4-FFF2-40B4-BE49-F238E27FC236}">
                <a16:creationId xmlns="" xmlns:a16="http://schemas.microsoft.com/office/drawing/2014/main" id="{CD8E9D65-BCDC-43F0-9CD9-F4411921988D}"/>
              </a:ext>
            </a:extLst>
          </p:cNvPr>
          <p:cNvSpPr>
            <a:spLocks noGrp="1" noChangeArrowheads="1"/>
          </p:cNvSpPr>
          <p:nvPr>
            <p:ph idx="1"/>
          </p:nvPr>
        </p:nvSpPr>
        <p:spPr>
          <a:xfrm>
            <a:off x="457201" y="713402"/>
            <a:ext cx="8229600" cy="6144598"/>
          </a:xfrm>
        </p:spPr>
        <p:txBody>
          <a:bodyPr>
            <a:normAutofit/>
          </a:bodyPr>
          <a:lstStyle/>
          <a:p>
            <a:pPr algn="just"/>
            <a:r>
              <a:rPr lang="en-US" altLang="en-US" sz="2800" dirty="0"/>
              <a:t>System consists of resources</a:t>
            </a:r>
          </a:p>
          <a:p>
            <a:pPr algn="just"/>
            <a:r>
              <a:rPr lang="en-US" altLang="en-US" sz="2800" dirty="0"/>
              <a:t>Resource types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 ., </a:t>
            </a:r>
            <a:r>
              <a:rPr lang="en-US" altLang="en-US" sz="2800" i="1" dirty="0"/>
              <a:t>R</a:t>
            </a:r>
            <a:r>
              <a:rPr lang="en-US" altLang="en-US" sz="2800" baseline="-25000" dirty="0"/>
              <a:t>m</a:t>
            </a:r>
          </a:p>
          <a:p>
            <a:pPr lvl="1" algn="just"/>
            <a:r>
              <a:rPr lang="en-US" altLang="en-US" sz="2800" i="1" dirty="0"/>
              <a:t>CPU cycles, memory space, I/O devices</a:t>
            </a:r>
          </a:p>
          <a:p>
            <a:pPr algn="just"/>
            <a:r>
              <a:rPr lang="en-US" altLang="en-US" sz="2800" dirty="0"/>
              <a:t>Each resource type </a:t>
            </a:r>
            <a:r>
              <a:rPr lang="en-US" altLang="en-US" sz="2800" i="1" dirty="0"/>
              <a:t>R</a:t>
            </a:r>
            <a:r>
              <a:rPr lang="en-US" altLang="en-US" sz="2800" baseline="-25000" dirty="0"/>
              <a:t>i</a:t>
            </a:r>
            <a:r>
              <a:rPr lang="en-US" altLang="en-US" sz="2800" dirty="0"/>
              <a:t> has </a:t>
            </a:r>
            <a:r>
              <a:rPr lang="en-US" altLang="en-US" sz="2800" i="1" dirty="0"/>
              <a:t>W</a:t>
            </a:r>
            <a:r>
              <a:rPr lang="en-US" altLang="en-US" sz="2800" baseline="-25000" dirty="0"/>
              <a:t>i</a:t>
            </a:r>
            <a:r>
              <a:rPr lang="en-US" altLang="en-US" sz="2800" dirty="0"/>
              <a:t> instances.</a:t>
            </a:r>
          </a:p>
          <a:p>
            <a:pPr algn="just"/>
            <a:r>
              <a:rPr lang="en-US" altLang="en-US" sz="2800" dirty="0"/>
              <a:t>Each process utilizes a resource as follows:</a:t>
            </a:r>
          </a:p>
          <a:p>
            <a:pPr marL="457200" lvl="1" indent="-285750" algn="just">
              <a:buFont typeface="Wingdings" panose="05000000000000000000" pitchFamily="2" charset="2"/>
              <a:buChar char="ü"/>
            </a:pPr>
            <a:r>
              <a:rPr lang="en-US" altLang="en-US" sz="2800" b="1" dirty="0"/>
              <a:t>Request: </a:t>
            </a:r>
            <a:r>
              <a:rPr lang="en-US" altLang="en-US" sz="2800" dirty="0"/>
              <a:t>The process requests the resource. If the request cannot be granted immediately (for example, if a </a:t>
            </a:r>
            <a:r>
              <a:rPr lang="en-US" altLang="en-US" sz="2800" dirty="0" err="1"/>
              <a:t>mutex</a:t>
            </a:r>
            <a:r>
              <a:rPr lang="en-US" altLang="en-US" sz="2800" dirty="0"/>
              <a:t> lock is currently held by another thread), then the requesting thread must wait until it can acquire the resource. </a:t>
            </a:r>
          </a:p>
          <a:p>
            <a:pPr marL="457200" lvl="1" indent="-285750" algn="just">
              <a:buFont typeface="Wingdings" panose="05000000000000000000" pitchFamily="2" charset="2"/>
              <a:buChar char="ü"/>
            </a:pPr>
            <a:r>
              <a:rPr lang="en-US" altLang="en-US" sz="2800" b="1" dirty="0"/>
              <a:t>Use: </a:t>
            </a:r>
            <a:r>
              <a:rPr lang="en-US" altLang="en-US" sz="2800" dirty="0"/>
              <a:t>The process can operate on the resource (for example, if the resource is a </a:t>
            </a:r>
            <a:r>
              <a:rPr lang="en-US" altLang="en-US" sz="2800" dirty="0" err="1"/>
              <a:t>mutex</a:t>
            </a:r>
            <a:r>
              <a:rPr lang="en-US" altLang="en-US" sz="2800" dirty="0"/>
              <a:t> lock, the thread can access its critical section).</a:t>
            </a:r>
          </a:p>
          <a:p>
            <a:pPr marL="457200" lvl="1" indent="-285750" algn="just">
              <a:buFont typeface="Wingdings" panose="05000000000000000000" pitchFamily="2" charset="2"/>
              <a:buChar char="ü"/>
            </a:pPr>
            <a:r>
              <a:rPr lang="en-US" altLang="en-US" sz="2800" b="1" dirty="0"/>
              <a:t>Release:</a:t>
            </a:r>
            <a:r>
              <a:rPr lang="en-US" altLang="en-US" sz="2800" dirty="0"/>
              <a:t> The thread releases the resource.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 xmlns:a16="http://schemas.microsoft.com/office/drawing/2014/main" id="{AD3E796E-9D4C-428C-896A-890447D904DD}"/>
              </a:ext>
            </a:extLst>
          </p:cNvPr>
          <p:cNvSpPr>
            <a:spLocks noGrp="1" noChangeArrowheads="1"/>
          </p:cNvSpPr>
          <p:nvPr>
            <p:ph type="title"/>
          </p:nvPr>
        </p:nvSpPr>
        <p:spPr>
          <a:xfrm>
            <a:off x="817563" y="0"/>
            <a:ext cx="7869237" cy="790575"/>
          </a:xfrm>
        </p:spPr>
        <p:txBody>
          <a:bodyPr/>
          <a:lstStyle/>
          <a:p>
            <a:pPr eaLnBrk="1" hangingPunct="1"/>
            <a:r>
              <a:rPr lang="en-US" altLang="en-US" dirty="0"/>
              <a:t>Example:  </a:t>
            </a:r>
            <a:r>
              <a:rPr lang="en-US" altLang="en-US" i="1" dirty="0"/>
              <a:t>P</a:t>
            </a:r>
            <a:r>
              <a:rPr lang="en-US" altLang="en-US" baseline="-25000" dirty="0"/>
              <a:t>1</a:t>
            </a:r>
            <a:r>
              <a:rPr lang="en-US" altLang="en-US" dirty="0"/>
              <a:t> Request (1,0,2)</a:t>
            </a:r>
          </a:p>
        </p:txBody>
      </p:sp>
      <p:sp>
        <p:nvSpPr>
          <p:cNvPr id="60418" name="Rectangle 3">
            <a:extLst>
              <a:ext uri="{FF2B5EF4-FFF2-40B4-BE49-F238E27FC236}">
                <a16:creationId xmlns="" xmlns:a16="http://schemas.microsoft.com/office/drawing/2014/main" id="{5866BF7C-1FA0-4840-882A-7A5E6F0E9A18}"/>
              </a:ext>
            </a:extLst>
          </p:cNvPr>
          <p:cNvSpPr>
            <a:spLocks noGrp="1" noChangeArrowheads="1"/>
          </p:cNvSpPr>
          <p:nvPr>
            <p:ph idx="1"/>
          </p:nvPr>
        </p:nvSpPr>
        <p:spPr>
          <a:xfrm>
            <a:off x="812413" y="790574"/>
            <a:ext cx="7869237" cy="5936797"/>
          </a:xfrm>
        </p:spPr>
        <p:txBody>
          <a:bodyPr>
            <a:normAutofit fontScale="92500" lnSpcReduction="10000"/>
          </a:bodyPr>
          <a:lstStyle/>
          <a:p>
            <a:pPr>
              <a:tabLst>
                <a:tab pos="1544638" algn="l"/>
                <a:tab pos="2452688" algn="ctr"/>
                <a:tab pos="3767138" algn="ctr"/>
                <a:tab pos="5022850" algn="ctr"/>
              </a:tabLst>
            </a:pPr>
            <a:r>
              <a:rPr lang="en-US" altLang="en-US" sz="2800" dirty="0"/>
              <a:t>Check that Request </a:t>
            </a:r>
            <a:r>
              <a:rPr lang="en-US" altLang="en-US" sz="2800" dirty="0">
                <a:sym typeface="Symbol" panose="05050102010706020507" pitchFamily="18" charset="2"/>
              </a:rPr>
              <a:t> Available (that is, (1,0,2)  (3,3,2)  true</a:t>
            </a:r>
            <a:endParaRPr lang="en-US" altLang="en-US" sz="2800" i="1" dirty="0">
              <a:sym typeface="Symbol" panose="05050102010706020507" pitchFamily="18" charset="2"/>
            </a:endParaRPr>
          </a:p>
          <a:p>
            <a:pPr>
              <a:buFont typeface="Monotype Sorts" pitchFamily="-84" charset="2"/>
              <a:buNone/>
              <a:tabLst>
                <a:tab pos="1544638" algn="l"/>
                <a:tab pos="2452688" algn="ctr"/>
                <a:tab pos="3767138" algn="ctr"/>
                <a:tab pos="5022850" algn="ctr"/>
              </a:tabLst>
            </a:pPr>
            <a:r>
              <a:rPr lang="en-US" altLang="en-US" sz="2800" i="1" dirty="0"/>
              <a:t>			</a:t>
            </a:r>
            <a:r>
              <a:rPr lang="en-US" altLang="en-US" sz="2800" i="1" u="sng" dirty="0"/>
              <a:t>Allocation</a:t>
            </a:r>
            <a:r>
              <a:rPr lang="en-US" altLang="en-US" sz="2800" i="1" dirty="0"/>
              <a:t>	</a:t>
            </a:r>
            <a:r>
              <a:rPr lang="en-US" altLang="en-US" sz="2800" i="1" u="sng" dirty="0"/>
              <a:t>Need</a:t>
            </a:r>
            <a:r>
              <a:rPr lang="en-US" altLang="en-US" sz="2800" i="1" dirty="0"/>
              <a:t>	   </a:t>
            </a:r>
            <a:r>
              <a:rPr lang="en-US" altLang="en-US" sz="2800" i="1" u="sng" dirty="0"/>
              <a:t>Available</a:t>
            </a:r>
            <a:endParaRPr lang="en-US" altLang="en-US" sz="2800" i="1" dirty="0"/>
          </a:p>
          <a:p>
            <a:pPr>
              <a:buFont typeface="Monotype Sorts" pitchFamily="-84" charset="2"/>
              <a:buNone/>
              <a:tabLst>
                <a:tab pos="1544638" algn="l"/>
                <a:tab pos="2452688" algn="ctr"/>
                <a:tab pos="3767138" algn="ctr"/>
                <a:tab pos="5022850" algn="ctr"/>
              </a:tabLst>
            </a:pPr>
            <a:r>
              <a:rPr lang="en-US" altLang="en-US" sz="2800" i="1" dirty="0"/>
              <a:t>			A B C	A B C	 A B C </a:t>
            </a:r>
          </a:p>
          <a:p>
            <a:pPr>
              <a:buFont typeface="Monotype Sorts" pitchFamily="-84" charset="2"/>
              <a:buNone/>
              <a:tabLst>
                <a:tab pos="1544638" algn="l"/>
                <a:tab pos="2452688" algn="ctr"/>
                <a:tab pos="3767138" algn="ctr"/>
                <a:tab pos="5022850" algn="ctr"/>
              </a:tabLst>
            </a:pPr>
            <a:r>
              <a:rPr lang="en-US" altLang="en-US" sz="2800" dirty="0"/>
              <a:t>		</a:t>
            </a:r>
            <a:r>
              <a:rPr lang="en-US" altLang="en-US" sz="2800" i="1" dirty="0"/>
              <a:t>P</a:t>
            </a:r>
            <a:r>
              <a:rPr lang="en-US" altLang="en-US" sz="2800" baseline="-25000" dirty="0"/>
              <a:t>0</a:t>
            </a:r>
            <a:r>
              <a:rPr lang="en-US" altLang="en-US" sz="2800" dirty="0"/>
              <a:t>	0 1 0 	7 4 3 	2 3 0</a:t>
            </a:r>
          </a:p>
          <a:p>
            <a:pPr>
              <a:buFont typeface="Monotype Sorts" pitchFamily="-84" charset="2"/>
              <a:buNone/>
              <a:tabLst>
                <a:tab pos="1544638" algn="l"/>
                <a:tab pos="2452688" algn="ctr"/>
                <a:tab pos="3767138" algn="ctr"/>
                <a:tab pos="5022850" algn="ctr"/>
              </a:tabLst>
            </a:pPr>
            <a:r>
              <a:rPr lang="en-US" altLang="en-US" sz="2800" dirty="0"/>
              <a:t>		</a:t>
            </a:r>
            <a:r>
              <a:rPr lang="en-US" altLang="en-US" sz="2800" i="1" dirty="0"/>
              <a:t>P</a:t>
            </a:r>
            <a:r>
              <a:rPr lang="en-US" altLang="en-US" sz="2800" baseline="-25000" dirty="0"/>
              <a:t>1</a:t>
            </a:r>
            <a:r>
              <a:rPr lang="en-US" altLang="en-US" sz="2800" dirty="0"/>
              <a:t>	    3 0 2         0 2 0 	</a:t>
            </a:r>
          </a:p>
          <a:p>
            <a:pPr>
              <a:buFont typeface="Monotype Sorts" pitchFamily="-84" charset="2"/>
              <a:buNone/>
              <a:tabLst>
                <a:tab pos="1544638" algn="l"/>
                <a:tab pos="2452688" algn="ctr"/>
                <a:tab pos="3767138" algn="ctr"/>
                <a:tab pos="5022850" algn="ctr"/>
              </a:tabLst>
            </a:pPr>
            <a:r>
              <a:rPr lang="en-US" altLang="en-US" sz="2800" dirty="0"/>
              <a:t>		</a:t>
            </a:r>
            <a:r>
              <a:rPr lang="en-US" altLang="en-US" sz="2800" i="1" dirty="0"/>
              <a:t>P</a:t>
            </a:r>
            <a:r>
              <a:rPr lang="en-US" altLang="en-US" sz="2800" baseline="-25000" dirty="0"/>
              <a:t>2</a:t>
            </a:r>
            <a:r>
              <a:rPr lang="en-US" altLang="en-US" sz="2800" dirty="0"/>
              <a:t>	3 0 2 	6 0 0 </a:t>
            </a:r>
          </a:p>
          <a:p>
            <a:pPr>
              <a:buFont typeface="Monotype Sorts" pitchFamily="-84" charset="2"/>
              <a:buNone/>
              <a:tabLst>
                <a:tab pos="1544638" algn="l"/>
                <a:tab pos="2452688" algn="ctr"/>
                <a:tab pos="3767138" algn="ctr"/>
                <a:tab pos="5022850" algn="ctr"/>
              </a:tabLst>
            </a:pPr>
            <a:r>
              <a:rPr lang="en-US" altLang="en-US" sz="2800" dirty="0"/>
              <a:t>		</a:t>
            </a:r>
            <a:r>
              <a:rPr lang="en-US" altLang="en-US" sz="2800" i="1" dirty="0"/>
              <a:t>P</a:t>
            </a:r>
            <a:r>
              <a:rPr lang="en-US" altLang="en-US" sz="2800" baseline="-25000" dirty="0"/>
              <a:t>3</a:t>
            </a:r>
            <a:r>
              <a:rPr lang="en-US" altLang="en-US" sz="2800" dirty="0"/>
              <a:t>	2 1 1 	0 1 1</a:t>
            </a:r>
          </a:p>
          <a:p>
            <a:pPr>
              <a:buFont typeface="Monotype Sorts" pitchFamily="-84" charset="2"/>
              <a:buNone/>
              <a:tabLst>
                <a:tab pos="1544638" algn="l"/>
                <a:tab pos="2452688" algn="ctr"/>
                <a:tab pos="3767138" algn="ctr"/>
                <a:tab pos="5022850" algn="ctr"/>
              </a:tabLst>
            </a:pPr>
            <a:r>
              <a:rPr lang="en-US" altLang="en-US" sz="2800" dirty="0"/>
              <a:t>		</a:t>
            </a:r>
            <a:r>
              <a:rPr lang="en-US" altLang="en-US" sz="2800" i="1" dirty="0"/>
              <a:t>P</a:t>
            </a:r>
            <a:r>
              <a:rPr lang="en-US" altLang="en-US" sz="2800" baseline="-25000" dirty="0"/>
              <a:t>4</a:t>
            </a:r>
            <a:r>
              <a:rPr lang="en-US" altLang="en-US" sz="2800" dirty="0"/>
              <a:t>	0 0 2 	4 3 1 </a:t>
            </a:r>
          </a:p>
          <a:p>
            <a:pPr>
              <a:buFont typeface="Monotype Sorts" pitchFamily="-84" charset="2"/>
              <a:buNone/>
              <a:tabLst>
                <a:tab pos="1544638" algn="l"/>
                <a:tab pos="2452688" algn="ctr"/>
                <a:tab pos="3767138" algn="ctr"/>
                <a:tab pos="5022850" algn="ctr"/>
              </a:tabLst>
            </a:pPr>
            <a:endParaRPr lang="en-US" altLang="en-US" sz="1000" dirty="0"/>
          </a:p>
          <a:p>
            <a:pPr>
              <a:tabLst>
                <a:tab pos="1544638" algn="l"/>
                <a:tab pos="2452688" algn="ctr"/>
                <a:tab pos="3767138" algn="ctr"/>
                <a:tab pos="5022850" algn="ctr"/>
              </a:tabLst>
            </a:pPr>
            <a:r>
              <a:rPr lang="en-US" altLang="en-US" sz="2800" dirty="0"/>
              <a:t>Executing safety algorithm shows that sequence &lt; </a:t>
            </a:r>
            <a:r>
              <a:rPr lang="en-US" altLang="en-US" sz="2800" b="1" i="1" dirty="0"/>
              <a:t>P</a:t>
            </a:r>
            <a:r>
              <a:rPr lang="en-US" altLang="en-US" sz="2800" b="1" baseline="-25000" dirty="0"/>
              <a:t>1</a:t>
            </a:r>
            <a:r>
              <a:rPr lang="en-US" altLang="en-US" sz="2800" b="1" dirty="0"/>
              <a:t>, </a:t>
            </a:r>
            <a:r>
              <a:rPr lang="en-US" altLang="en-US" sz="2800" b="1" i="1" dirty="0"/>
              <a:t>P</a:t>
            </a:r>
            <a:r>
              <a:rPr lang="en-US" altLang="en-US" sz="2800" b="1" baseline="-25000" dirty="0"/>
              <a:t>3</a:t>
            </a:r>
            <a:r>
              <a:rPr lang="en-US" altLang="en-US" sz="2800" b="1" dirty="0"/>
              <a:t>, </a:t>
            </a:r>
            <a:r>
              <a:rPr lang="en-US" altLang="en-US" sz="2800" b="1" i="1" dirty="0"/>
              <a:t>P</a:t>
            </a:r>
            <a:r>
              <a:rPr lang="en-US" altLang="en-US" sz="2800" b="1" baseline="-25000" dirty="0"/>
              <a:t>4</a:t>
            </a:r>
            <a:r>
              <a:rPr lang="en-US" altLang="en-US" sz="2800" b="1" dirty="0"/>
              <a:t>, </a:t>
            </a:r>
            <a:r>
              <a:rPr lang="en-US" altLang="en-US" sz="2800" b="1" i="1" dirty="0"/>
              <a:t>P</a:t>
            </a:r>
            <a:r>
              <a:rPr lang="en-US" altLang="en-US" sz="2800" b="1" baseline="-25000" dirty="0"/>
              <a:t>0</a:t>
            </a:r>
            <a:r>
              <a:rPr lang="en-US" altLang="en-US" sz="2800" b="1" dirty="0"/>
              <a:t>, </a:t>
            </a:r>
            <a:r>
              <a:rPr lang="en-US" altLang="en-US" sz="2800" b="1" i="1" dirty="0"/>
              <a:t>P</a:t>
            </a:r>
            <a:r>
              <a:rPr lang="en-US" altLang="en-US" sz="2800" b="1" baseline="-25000" dirty="0"/>
              <a:t>2</a:t>
            </a:r>
            <a:r>
              <a:rPr lang="en-US" altLang="en-US" sz="2800" dirty="0"/>
              <a:t>&gt; satisfies safety requirement</a:t>
            </a:r>
          </a:p>
          <a:p>
            <a:pPr>
              <a:tabLst>
                <a:tab pos="1544638" algn="l"/>
                <a:tab pos="2452688" algn="ctr"/>
                <a:tab pos="3767138" algn="ctr"/>
                <a:tab pos="5022850" algn="ctr"/>
              </a:tabLst>
            </a:pPr>
            <a:endParaRPr lang="en-US" altLang="en-US" sz="1000" dirty="0"/>
          </a:p>
          <a:p>
            <a:pPr>
              <a:tabLst>
                <a:tab pos="1544638" algn="l"/>
                <a:tab pos="2452688" algn="ctr"/>
                <a:tab pos="3767138" algn="ctr"/>
                <a:tab pos="5022850" algn="ctr"/>
              </a:tabLst>
            </a:pPr>
            <a:r>
              <a:rPr lang="en-US" altLang="en-US" sz="2800" dirty="0"/>
              <a:t>Can request for (3,3,0) by </a:t>
            </a:r>
            <a:r>
              <a:rPr lang="en-US" altLang="en-US" sz="2800" b="1" i="1" dirty="0"/>
              <a:t>P</a:t>
            </a:r>
            <a:r>
              <a:rPr lang="en-US" altLang="en-US" sz="2800" b="1" baseline="-25000" dirty="0"/>
              <a:t>4</a:t>
            </a:r>
            <a:r>
              <a:rPr lang="en-US" altLang="en-US" sz="2800" dirty="0"/>
              <a:t> be granted?</a:t>
            </a:r>
          </a:p>
          <a:p>
            <a:pPr>
              <a:tabLst>
                <a:tab pos="1544638" algn="l"/>
                <a:tab pos="2452688" algn="ctr"/>
                <a:tab pos="3767138" algn="ctr"/>
                <a:tab pos="5022850" algn="ctr"/>
              </a:tabLst>
            </a:pPr>
            <a:endParaRPr lang="en-US" altLang="en-US" sz="1000" dirty="0"/>
          </a:p>
          <a:p>
            <a:pPr>
              <a:tabLst>
                <a:tab pos="1544638" algn="l"/>
                <a:tab pos="2452688" algn="ctr"/>
                <a:tab pos="3767138" algn="ctr"/>
                <a:tab pos="5022850" algn="ctr"/>
              </a:tabLst>
            </a:pPr>
            <a:r>
              <a:rPr lang="en-US" altLang="en-US" sz="2800" dirty="0"/>
              <a:t>Can request for (0,2,0) by </a:t>
            </a:r>
            <a:r>
              <a:rPr lang="en-US" altLang="en-US" sz="2800" b="1" i="1" dirty="0"/>
              <a:t>P</a:t>
            </a:r>
            <a:r>
              <a:rPr lang="en-US" altLang="en-US" sz="2800" b="1" baseline="-25000" dirty="0"/>
              <a:t>0</a:t>
            </a:r>
            <a:r>
              <a:rPr lang="en-US" altLang="en-US" sz="2800" dirty="0"/>
              <a:t> be granted?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253" y="116748"/>
            <a:ext cx="8816975" cy="4213637"/>
          </a:xfrm>
        </p:spPr>
      </p:pic>
    </p:spTree>
    <p:extLst>
      <p:ext uri="{BB962C8B-B14F-4D97-AF65-F5344CB8AC3E}">
        <p14:creationId xmlns:p14="http://schemas.microsoft.com/office/powerpoint/2010/main" val="2387168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 xmlns:a16="http://schemas.microsoft.com/office/drawing/2014/main" id="{573354F7-D46C-481C-9D4A-3953C7C9966A}"/>
              </a:ext>
            </a:extLst>
          </p:cNvPr>
          <p:cNvSpPr>
            <a:spLocks noGrp="1" noChangeArrowheads="1"/>
          </p:cNvSpPr>
          <p:nvPr>
            <p:ph type="title"/>
          </p:nvPr>
        </p:nvSpPr>
        <p:spPr>
          <a:xfrm>
            <a:off x="811765" y="107175"/>
            <a:ext cx="7421562" cy="576262"/>
          </a:xfrm>
        </p:spPr>
        <p:txBody>
          <a:bodyPr>
            <a:noAutofit/>
          </a:bodyPr>
          <a:lstStyle/>
          <a:p>
            <a:pPr algn="ctr" eaLnBrk="1" hangingPunct="1"/>
            <a:r>
              <a:rPr lang="en-US" altLang="en-US" sz="4000" dirty="0"/>
              <a:t>Deadlock Detection</a:t>
            </a:r>
          </a:p>
        </p:txBody>
      </p:sp>
      <p:sp>
        <p:nvSpPr>
          <p:cNvPr id="2" name="Content Placeholder 1"/>
          <p:cNvSpPr>
            <a:spLocks noGrp="1"/>
          </p:cNvSpPr>
          <p:nvPr>
            <p:ph idx="1"/>
          </p:nvPr>
        </p:nvSpPr>
        <p:spPr>
          <a:xfrm>
            <a:off x="579196" y="683437"/>
            <a:ext cx="7886700" cy="4750576"/>
          </a:xfrm>
        </p:spPr>
        <p:txBody>
          <a:bodyPr>
            <a:normAutofit/>
          </a:bodyPr>
          <a:lstStyle/>
          <a:p>
            <a:r>
              <a:rPr lang="en-US" sz="2800" dirty="0"/>
              <a:t>Allow system to enter deadlock state</a:t>
            </a:r>
          </a:p>
          <a:p>
            <a:pPr marL="446088" lvl="1" indent="-271463">
              <a:buFont typeface="Wingdings" panose="05000000000000000000" pitchFamily="2" charset="2"/>
              <a:buChar char="ü"/>
            </a:pPr>
            <a:r>
              <a:rPr lang="en-US" sz="2800" dirty="0"/>
              <a:t>If a system does not employ either a deadlock-prevention or a deadlock avoidance algorithm, then a deadlock situation may occur.</a:t>
            </a:r>
            <a:r>
              <a:rPr lang="en-US" sz="2500" dirty="0"/>
              <a:t/>
            </a:r>
            <a:br>
              <a:rPr lang="en-US" sz="2500" dirty="0"/>
            </a:br>
            <a:endParaRPr lang="en-US" sz="2500" dirty="0"/>
          </a:p>
          <a:p>
            <a:r>
              <a:rPr lang="en-US" sz="2800" dirty="0"/>
              <a:t>Detection algorithm</a:t>
            </a:r>
            <a:br>
              <a:rPr lang="en-US" sz="2800" dirty="0"/>
            </a:br>
            <a:endParaRPr lang="en-US" sz="2800" dirty="0"/>
          </a:p>
          <a:p>
            <a:r>
              <a:rPr lang="en-US" sz="2800" dirty="0"/>
              <a:t>Recovery scheme</a:t>
            </a:r>
          </a:p>
          <a:p>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 xmlns:a16="http://schemas.microsoft.com/office/drawing/2014/main" id="{2E0AC6EB-98B0-4800-BA12-8164E36330A4}"/>
              </a:ext>
            </a:extLst>
          </p:cNvPr>
          <p:cNvSpPr>
            <a:spLocks noGrp="1" noChangeArrowheads="1"/>
          </p:cNvSpPr>
          <p:nvPr>
            <p:ph type="title"/>
          </p:nvPr>
        </p:nvSpPr>
        <p:spPr>
          <a:xfrm>
            <a:off x="0" y="100013"/>
            <a:ext cx="9220477" cy="620379"/>
          </a:xfrm>
        </p:spPr>
        <p:txBody>
          <a:bodyPr>
            <a:noAutofit/>
          </a:bodyPr>
          <a:lstStyle/>
          <a:p>
            <a:pPr algn="ctr" eaLnBrk="1" hangingPunct="1"/>
            <a:r>
              <a:rPr lang="en-US" altLang="en-US" sz="4000" dirty="0"/>
              <a:t>Single Instance of Each Resource Type</a:t>
            </a:r>
          </a:p>
        </p:txBody>
      </p:sp>
      <p:sp>
        <p:nvSpPr>
          <p:cNvPr id="64514" name="Rectangle 3">
            <a:extLst>
              <a:ext uri="{FF2B5EF4-FFF2-40B4-BE49-F238E27FC236}">
                <a16:creationId xmlns="" xmlns:a16="http://schemas.microsoft.com/office/drawing/2014/main" id="{9A96C6DF-1521-4C97-AEB7-B25DA22EF839}"/>
              </a:ext>
            </a:extLst>
          </p:cNvPr>
          <p:cNvSpPr>
            <a:spLocks noGrp="1" noChangeArrowheads="1"/>
          </p:cNvSpPr>
          <p:nvPr>
            <p:ph idx="1"/>
          </p:nvPr>
        </p:nvSpPr>
        <p:spPr>
          <a:xfrm>
            <a:off x="642938" y="748969"/>
            <a:ext cx="7886700" cy="5951870"/>
          </a:xfrm>
        </p:spPr>
        <p:txBody>
          <a:bodyPr>
            <a:normAutofit/>
          </a:bodyPr>
          <a:lstStyle/>
          <a:p>
            <a:pPr algn="just"/>
            <a:r>
              <a:rPr lang="en-US" altLang="en-US" sz="2800" dirty="0"/>
              <a:t>If all resources have only a single instance, then we can define a deadlock detection algorithm that uses a variant of the resource-allocation graph, called a wait-for graph. </a:t>
            </a:r>
          </a:p>
          <a:p>
            <a:pPr algn="just"/>
            <a:r>
              <a:rPr lang="en-US" altLang="en-US" sz="2800" dirty="0"/>
              <a:t>We obtain this graph from the resource-allocation graph by removing the resource nodes and collapsing the appropriate edges.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 xmlns:a16="http://schemas.microsoft.com/office/drawing/2014/main" id="{2E0AC6EB-98B0-4800-BA12-8164E36330A4}"/>
              </a:ext>
            </a:extLst>
          </p:cNvPr>
          <p:cNvSpPr>
            <a:spLocks noGrp="1" noChangeArrowheads="1"/>
          </p:cNvSpPr>
          <p:nvPr>
            <p:ph type="title"/>
          </p:nvPr>
        </p:nvSpPr>
        <p:spPr>
          <a:xfrm>
            <a:off x="0" y="100013"/>
            <a:ext cx="9220477" cy="620379"/>
          </a:xfrm>
        </p:spPr>
        <p:txBody>
          <a:bodyPr>
            <a:noAutofit/>
          </a:bodyPr>
          <a:lstStyle/>
          <a:p>
            <a:pPr algn="ctr" eaLnBrk="1" hangingPunct="1"/>
            <a:r>
              <a:rPr lang="en-US" altLang="en-US" sz="4000" dirty="0"/>
              <a:t>Single Instance of Each Resource Type</a:t>
            </a:r>
          </a:p>
        </p:txBody>
      </p:sp>
      <p:sp>
        <p:nvSpPr>
          <p:cNvPr id="64514" name="Rectangle 3">
            <a:extLst>
              <a:ext uri="{FF2B5EF4-FFF2-40B4-BE49-F238E27FC236}">
                <a16:creationId xmlns="" xmlns:a16="http://schemas.microsoft.com/office/drawing/2014/main" id="{9A96C6DF-1521-4C97-AEB7-B25DA22EF839}"/>
              </a:ext>
            </a:extLst>
          </p:cNvPr>
          <p:cNvSpPr>
            <a:spLocks noGrp="1" noChangeArrowheads="1"/>
          </p:cNvSpPr>
          <p:nvPr>
            <p:ph idx="1"/>
          </p:nvPr>
        </p:nvSpPr>
        <p:spPr>
          <a:xfrm>
            <a:off x="642938" y="720393"/>
            <a:ext cx="7886700" cy="5951870"/>
          </a:xfrm>
        </p:spPr>
        <p:txBody>
          <a:bodyPr>
            <a:normAutofit/>
          </a:bodyPr>
          <a:lstStyle/>
          <a:p>
            <a:r>
              <a:rPr lang="en-US" altLang="en-US" sz="2800" dirty="0"/>
              <a:t>Maintain </a:t>
            </a:r>
            <a:r>
              <a:rPr lang="en-US" altLang="en-US" sz="2800" b="1" dirty="0">
                <a:latin typeface="+mj-lt"/>
              </a:rPr>
              <a:t>wait-for</a:t>
            </a:r>
            <a:r>
              <a:rPr lang="en-US" altLang="en-US" sz="2800" b="1" dirty="0"/>
              <a:t> </a:t>
            </a:r>
            <a:r>
              <a:rPr lang="en-US" altLang="en-US" sz="2800" dirty="0"/>
              <a:t>graph</a:t>
            </a:r>
          </a:p>
          <a:p>
            <a:pPr lvl="1"/>
            <a:r>
              <a:rPr lang="en-US" altLang="en-US" sz="2400" dirty="0"/>
              <a:t>Nodes are processes</a:t>
            </a:r>
          </a:p>
          <a:p>
            <a:pPr lvl="1"/>
            <a:r>
              <a:rPr lang="en-US" altLang="en-US" sz="2400" b="1" i="1" dirty="0"/>
              <a:t>P</a:t>
            </a:r>
            <a:r>
              <a:rPr lang="en-US" altLang="en-US" sz="2400" b="1" i="1" baseline="-25000" dirty="0"/>
              <a:t>i</a:t>
            </a:r>
            <a:r>
              <a:rPr lang="en-US" altLang="en-US" sz="2400" b="1" dirty="0"/>
              <a:t> </a:t>
            </a:r>
            <a:r>
              <a:rPr lang="en-US" altLang="en-US" sz="2400" b="1" dirty="0">
                <a:sym typeface="Symbol" panose="05050102010706020507" pitchFamily="18" charset="2"/>
              </a:rPr>
              <a:t> </a:t>
            </a:r>
            <a:r>
              <a:rPr lang="en-US" altLang="en-US" sz="2400" b="1" i="1" dirty="0" err="1">
                <a:sym typeface="Symbol" panose="05050102010706020507" pitchFamily="18" charset="2"/>
              </a:rPr>
              <a:t>P</a:t>
            </a:r>
            <a:r>
              <a:rPr lang="en-US" altLang="en-US" sz="2400" b="1" i="1" baseline="-25000" dirty="0" err="1">
                <a:sym typeface="Symbol" panose="05050102010706020507" pitchFamily="18" charset="2"/>
              </a:rPr>
              <a:t>j</a:t>
            </a:r>
            <a:r>
              <a:rPr lang="en-US" altLang="en-US" sz="2400" b="1" i="1" baseline="-25000" dirty="0">
                <a:sym typeface="Symbol" panose="05050102010706020507" pitchFamily="18" charset="2"/>
              </a:rPr>
              <a:t>   </a:t>
            </a:r>
            <a:r>
              <a:rPr lang="en-US" altLang="en-US" sz="2400" dirty="0">
                <a:sym typeface="Symbol" panose="05050102010706020507" pitchFamily="18" charset="2"/>
              </a:rPr>
              <a:t>if </a:t>
            </a:r>
            <a:r>
              <a:rPr lang="en-US" altLang="en-US" sz="2400" b="1" i="1" dirty="0">
                <a:sym typeface="Symbol" panose="05050102010706020507" pitchFamily="18" charset="2"/>
              </a:rPr>
              <a:t>P</a:t>
            </a:r>
            <a:r>
              <a:rPr lang="en-US" altLang="en-US" sz="2400" b="1" i="1" baseline="-25000" dirty="0">
                <a:sym typeface="Symbol" panose="05050102010706020507" pitchFamily="18" charset="2"/>
              </a:rPr>
              <a:t>i</a:t>
            </a:r>
            <a:r>
              <a:rPr lang="en-US" altLang="en-US" sz="2400" i="1" dirty="0">
                <a:sym typeface="Symbol" panose="05050102010706020507" pitchFamily="18" charset="2"/>
              </a:rPr>
              <a:t> </a:t>
            </a:r>
            <a:r>
              <a:rPr lang="en-US" altLang="en-US" sz="2400" dirty="0">
                <a:sym typeface="Symbol" panose="05050102010706020507" pitchFamily="18" charset="2"/>
              </a:rPr>
              <a:t>is waiting for</a:t>
            </a:r>
            <a:r>
              <a:rPr lang="en-US" altLang="en-US" sz="2400" i="1" dirty="0">
                <a:sym typeface="Symbol" panose="05050102010706020507" pitchFamily="18" charset="2"/>
              </a:rPr>
              <a:t> </a:t>
            </a:r>
            <a:r>
              <a:rPr lang="en-US" altLang="en-US" sz="2400" b="1" i="1" dirty="0" err="1">
                <a:sym typeface="Symbol" panose="05050102010706020507" pitchFamily="18" charset="2"/>
              </a:rPr>
              <a:t>P</a:t>
            </a:r>
            <a:r>
              <a:rPr lang="en-US" altLang="en-US" sz="2400" b="1" i="1" baseline="-25000" dirty="0" err="1">
                <a:sym typeface="Symbol" panose="05050102010706020507" pitchFamily="18" charset="2"/>
              </a:rPr>
              <a:t>j</a:t>
            </a:r>
            <a:r>
              <a:rPr lang="en-US" altLang="en-US" sz="2400" b="1" i="1" dirty="0">
                <a:sym typeface="Symbol" panose="05050102010706020507" pitchFamily="18" charset="2"/>
              </a:rPr>
              <a:t/>
            </a:r>
            <a:br>
              <a:rPr lang="en-US" altLang="en-US" sz="2400" b="1" i="1" dirty="0">
                <a:sym typeface="Symbol" panose="05050102010706020507" pitchFamily="18" charset="2"/>
              </a:rPr>
            </a:br>
            <a:endParaRPr lang="en-US" altLang="en-US" sz="2400" b="1" i="1" dirty="0">
              <a:sym typeface="Symbol" panose="05050102010706020507" pitchFamily="18" charset="2"/>
            </a:endParaRPr>
          </a:p>
          <a:p>
            <a:pPr algn="just"/>
            <a:r>
              <a:rPr lang="en-US" altLang="en-US" sz="2800" dirty="0"/>
              <a:t>Periodically invoke an algorithm that searches for a cycle in the graph. If there is a cycle, there exists a deadlock.</a:t>
            </a:r>
          </a:p>
          <a:p>
            <a:pPr algn="just">
              <a:buFont typeface="Monotype Sorts" pitchFamily="-84" charset="2"/>
              <a:buNone/>
            </a:pPr>
            <a:endParaRPr lang="en-US" altLang="en-US" sz="2800" dirty="0"/>
          </a:p>
          <a:p>
            <a:pPr algn="just"/>
            <a:r>
              <a:rPr lang="en-US" altLang="en-US" sz="2800" dirty="0"/>
              <a:t>An algorithm to detect a cycle in a graph requires an order of</a:t>
            </a:r>
            <a:r>
              <a:rPr lang="en-US" altLang="en-US" sz="2800" i="1" dirty="0"/>
              <a:t> </a:t>
            </a:r>
            <a:r>
              <a:rPr lang="en-US" altLang="en-US" sz="2800" b="1" i="1" dirty="0"/>
              <a:t>n</a:t>
            </a:r>
            <a:r>
              <a:rPr lang="en-US" altLang="en-US" sz="2800" b="1" baseline="30000" dirty="0"/>
              <a:t>2</a:t>
            </a:r>
            <a:r>
              <a:rPr lang="en-US" altLang="en-US" sz="2800" b="1" dirty="0"/>
              <a:t> </a:t>
            </a:r>
            <a:r>
              <a:rPr lang="en-US" altLang="en-US" sz="2800" dirty="0"/>
              <a:t>operations, where </a:t>
            </a:r>
            <a:r>
              <a:rPr lang="en-US" altLang="en-US" sz="2800" b="1" i="1" dirty="0"/>
              <a:t>n</a:t>
            </a:r>
            <a:r>
              <a:rPr lang="en-US" altLang="en-US" sz="2800" dirty="0"/>
              <a:t> is the number of vertices in the graph.</a:t>
            </a:r>
          </a:p>
        </p:txBody>
      </p:sp>
    </p:spTree>
    <p:extLst>
      <p:ext uri="{BB962C8B-B14F-4D97-AF65-F5344CB8AC3E}">
        <p14:creationId xmlns:p14="http://schemas.microsoft.com/office/powerpoint/2010/main" val="4403376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 xmlns:a16="http://schemas.microsoft.com/office/drawing/2014/main" id="{0484A614-EAE8-49DD-A55B-4F7E12A56EA6}"/>
              </a:ext>
            </a:extLst>
          </p:cNvPr>
          <p:cNvSpPr>
            <a:spLocks noGrp="1" noChangeArrowheads="1"/>
          </p:cNvSpPr>
          <p:nvPr>
            <p:ph type="title"/>
          </p:nvPr>
        </p:nvSpPr>
        <p:spPr>
          <a:xfrm>
            <a:off x="-71440" y="57149"/>
            <a:ext cx="9258300" cy="627264"/>
          </a:xfrm>
        </p:spPr>
        <p:txBody>
          <a:bodyPr>
            <a:noAutofit/>
          </a:bodyPr>
          <a:lstStyle/>
          <a:p>
            <a:pPr algn="ctr" eaLnBrk="1" hangingPunct="1"/>
            <a:r>
              <a:rPr lang="en-US" altLang="en-US" sz="4000" dirty="0"/>
              <a:t>Resource-Allocation Graph &amp; Wait-for Graph</a:t>
            </a:r>
          </a:p>
        </p:txBody>
      </p:sp>
      <p:sp>
        <p:nvSpPr>
          <p:cNvPr id="66562" name="Text Box 5">
            <a:extLst>
              <a:ext uri="{FF2B5EF4-FFF2-40B4-BE49-F238E27FC236}">
                <a16:creationId xmlns="" xmlns:a16="http://schemas.microsoft.com/office/drawing/2014/main" id="{FD3E6C09-91AB-4252-8558-115F273E58C9}"/>
              </a:ext>
            </a:extLst>
          </p:cNvPr>
          <p:cNvSpPr txBox="1">
            <a:spLocks noChangeArrowheads="1"/>
          </p:cNvSpPr>
          <p:nvPr/>
        </p:nvSpPr>
        <p:spPr bwMode="auto">
          <a:xfrm>
            <a:off x="962819" y="6096944"/>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Resource-Allocation Graph</a:t>
            </a:r>
          </a:p>
        </p:txBody>
      </p:sp>
      <p:sp>
        <p:nvSpPr>
          <p:cNvPr id="66563" name="Text Box 6">
            <a:extLst>
              <a:ext uri="{FF2B5EF4-FFF2-40B4-BE49-F238E27FC236}">
                <a16:creationId xmlns="" xmlns:a16="http://schemas.microsoft.com/office/drawing/2014/main" id="{4DB892FA-9656-4369-B039-CF364DF8033A}"/>
              </a:ext>
            </a:extLst>
          </p:cNvPr>
          <p:cNvSpPr txBox="1">
            <a:spLocks noChangeArrowheads="1"/>
          </p:cNvSpPr>
          <p:nvPr/>
        </p:nvSpPr>
        <p:spPr bwMode="auto">
          <a:xfrm>
            <a:off x="5610225" y="6115280"/>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50000"/>
              </a:spcBef>
              <a:buClrTx/>
              <a:buSzTx/>
              <a:buFontTx/>
              <a:buNone/>
            </a:pPr>
            <a:r>
              <a:rPr kumimoji="0" lang="en-US" altLang="en-US" dirty="0"/>
              <a:t>Corresponding wait-for graph</a:t>
            </a:r>
          </a:p>
        </p:txBody>
      </p:sp>
      <p:pic>
        <p:nvPicPr>
          <p:cNvPr id="66564" name="Picture 1">
            <a:extLst>
              <a:ext uri="{FF2B5EF4-FFF2-40B4-BE49-F238E27FC236}">
                <a16:creationId xmlns="" xmlns:a16="http://schemas.microsoft.com/office/drawing/2014/main" id="{0B62FAF8-3075-42AC-BA0B-5BDEAC7D4D02}"/>
              </a:ext>
            </a:extLst>
          </p:cNvPr>
          <p:cNvPicPr>
            <a:picLocks noChangeAspect="1"/>
          </p:cNvPicPr>
          <p:nvPr/>
        </p:nvPicPr>
        <p:blipFill rotWithShape="1">
          <a:blip r:embed="rId3">
            <a:extLst>
              <a:ext uri="{28A0092B-C50C-407E-A947-70E740481C1C}">
                <a14:useLocalDpi xmlns:a14="http://schemas.microsoft.com/office/drawing/2010/main" val="0"/>
              </a:ext>
            </a:extLst>
          </a:blip>
          <a:srcRect b="4434"/>
          <a:stretch/>
        </p:blipFill>
        <p:spPr bwMode="auto">
          <a:xfrm>
            <a:off x="277041" y="831328"/>
            <a:ext cx="8595498" cy="5302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 xmlns:a16="http://schemas.microsoft.com/office/drawing/2014/main" id="{A3ED25FA-FD51-4DC3-9667-49F48E298265}"/>
              </a:ext>
            </a:extLst>
          </p:cNvPr>
          <p:cNvSpPr>
            <a:spLocks noGrp="1" noChangeArrowheads="1"/>
          </p:cNvSpPr>
          <p:nvPr>
            <p:ph type="title"/>
          </p:nvPr>
        </p:nvSpPr>
        <p:spPr>
          <a:xfrm>
            <a:off x="242888" y="131947"/>
            <a:ext cx="8745843" cy="628650"/>
          </a:xfrm>
        </p:spPr>
        <p:txBody>
          <a:bodyPr>
            <a:noAutofit/>
          </a:bodyPr>
          <a:lstStyle/>
          <a:p>
            <a:pPr algn="ctr" eaLnBrk="1" hangingPunct="1"/>
            <a:r>
              <a:rPr lang="en-US" altLang="en-US" sz="4000" dirty="0"/>
              <a:t>Several Instances of a Resource Type</a:t>
            </a:r>
          </a:p>
        </p:txBody>
      </p:sp>
      <p:sp>
        <p:nvSpPr>
          <p:cNvPr id="68610" name="Rectangle 3">
            <a:extLst>
              <a:ext uri="{FF2B5EF4-FFF2-40B4-BE49-F238E27FC236}">
                <a16:creationId xmlns="" xmlns:a16="http://schemas.microsoft.com/office/drawing/2014/main" id="{A408F457-CD45-48AA-8181-E44F8AA0A577}"/>
              </a:ext>
            </a:extLst>
          </p:cNvPr>
          <p:cNvSpPr>
            <a:spLocks noGrp="1" noChangeArrowheads="1"/>
          </p:cNvSpPr>
          <p:nvPr>
            <p:ph idx="1"/>
          </p:nvPr>
        </p:nvSpPr>
        <p:spPr>
          <a:xfrm>
            <a:off x="500064" y="760598"/>
            <a:ext cx="8129586" cy="5811652"/>
          </a:xfrm>
        </p:spPr>
        <p:txBody>
          <a:bodyPr>
            <a:normAutofit/>
          </a:bodyPr>
          <a:lstStyle/>
          <a:p>
            <a:pPr algn="just"/>
            <a:r>
              <a:rPr lang="en-US" altLang="en-US" sz="2800" dirty="0">
                <a:solidFill>
                  <a:srgbClr val="000000"/>
                </a:solidFill>
              </a:rPr>
              <a:t>The wait-for graph scheme is not applicable to a resource-allocation system with multiple instances of each resource type.</a:t>
            </a:r>
          </a:p>
          <a:p>
            <a:pPr algn="just"/>
            <a:r>
              <a:rPr lang="en-US" altLang="en-US" sz="2800" dirty="0">
                <a:solidFill>
                  <a:srgbClr val="000000"/>
                </a:solidFill>
              </a:rPr>
              <a:t>We turn now to a </a:t>
            </a:r>
            <a:r>
              <a:rPr lang="en-US" altLang="en-US" sz="2800" dirty="0" err="1">
                <a:solidFill>
                  <a:srgbClr val="000000"/>
                </a:solidFill>
              </a:rPr>
              <a:t>deadlockdetection</a:t>
            </a:r>
            <a:r>
              <a:rPr lang="en-US" altLang="en-US" sz="2800" dirty="0">
                <a:solidFill>
                  <a:srgbClr val="000000"/>
                </a:solidFill>
              </a:rPr>
              <a:t> algorithm that is applicable to such a system. </a:t>
            </a:r>
          </a:p>
          <a:p>
            <a:pPr algn="just"/>
            <a:r>
              <a:rPr lang="en-US" altLang="en-US" sz="2800" dirty="0">
                <a:solidFill>
                  <a:srgbClr val="000000"/>
                </a:solidFill>
              </a:rPr>
              <a:t>The algorithm employs several time-varying data structures that are similar to those used in the banker’s algorithm.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 xmlns:a16="http://schemas.microsoft.com/office/drawing/2014/main" id="{A3ED25FA-FD51-4DC3-9667-49F48E298265}"/>
              </a:ext>
            </a:extLst>
          </p:cNvPr>
          <p:cNvSpPr>
            <a:spLocks noGrp="1" noChangeArrowheads="1"/>
          </p:cNvSpPr>
          <p:nvPr>
            <p:ph type="title"/>
          </p:nvPr>
        </p:nvSpPr>
        <p:spPr>
          <a:xfrm>
            <a:off x="242888" y="131947"/>
            <a:ext cx="8745843" cy="628650"/>
          </a:xfrm>
        </p:spPr>
        <p:txBody>
          <a:bodyPr>
            <a:noAutofit/>
          </a:bodyPr>
          <a:lstStyle/>
          <a:p>
            <a:pPr algn="ctr" eaLnBrk="1" hangingPunct="1"/>
            <a:r>
              <a:rPr lang="en-US" altLang="en-US" sz="4000" dirty="0"/>
              <a:t>Several Instances of a Resource Type</a:t>
            </a:r>
          </a:p>
        </p:txBody>
      </p:sp>
      <p:sp>
        <p:nvSpPr>
          <p:cNvPr id="68610" name="Rectangle 3">
            <a:extLst>
              <a:ext uri="{FF2B5EF4-FFF2-40B4-BE49-F238E27FC236}">
                <a16:creationId xmlns="" xmlns:a16="http://schemas.microsoft.com/office/drawing/2014/main" id="{A408F457-CD45-48AA-8181-E44F8AA0A577}"/>
              </a:ext>
            </a:extLst>
          </p:cNvPr>
          <p:cNvSpPr>
            <a:spLocks noGrp="1" noChangeArrowheads="1"/>
          </p:cNvSpPr>
          <p:nvPr>
            <p:ph idx="1"/>
          </p:nvPr>
        </p:nvSpPr>
        <p:spPr>
          <a:xfrm>
            <a:off x="500064" y="789174"/>
            <a:ext cx="8129586" cy="5583052"/>
          </a:xfrm>
        </p:spPr>
        <p:txBody>
          <a:bodyPr>
            <a:normAutofit/>
          </a:bodyPr>
          <a:lstStyle/>
          <a:p>
            <a:pPr algn="just"/>
            <a:r>
              <a:rPr lang="en-US" altLang="en-US" sz="2800" b="1" dirty="0">
                <a:solidFill>
                  <a:srgbClr val="000000"/>
                </a:solidFill>
              </a:rPr>
              <a:t>Available</a:t>
            </a:r>
            <a:r>
              <a:rPr lang="en-US" altLang="en-US" sz="2800" i="1" dirty="0"/>
              <a:t>:</a:t>
            </a:r>
            <a:r>
              <a:rPr lang="en-US" altLang="en-US" sz="2800" dirty="0"/>
              <a:t>  A vector of length </a:t>
            </a:r>
            <a:r>
              <a:rPr lang="en-US" altLang="en-US" sz="2800" b="1" i="1" dirty="0"/>
              <a:t>m</a:t>
            </a:r>
            <a:r>
              <a:rPr lang="en-US" altLang="en-US" sz="2800" dirty="0"/>
              <a:t> indicates the number of available resources of each type.</a:t>
            </a:r>
          </a:p>
          <a:p>
            <a:pPr algn="just"/>
            <a:r>
              <a:rPr lang="en-US" altLang="en-US" sz="2800" b="1" dirty="0">
                <a:solidFill>
                  <a:srgbClr val="000000"/>
                </a:solidFill>
              </a:rPr>
              <a:t>Allocation</a:t>
            </a:r>
            <a:r>
              <a:rPr lang="en-US" altLang="en-US" sz="2800" i="1" dirty="0"/>
              <a:t>:</a:t>
            </a:r>
            <a:r>
              <a:rPr lang="en-US" altLang="en-US" sz="2800" dirty="0"/>
              <a:t>  An </a:t>
            </a:r>
            <a:r>
              <a:rPr lang="en-US" altLang="en-US" sz="2800" b="1" i="1" dirty="0"/>
              <a:t>n </a:t>
            </a:r>
            <a:r>
              <a:rPr lang="en-US" altLang="en-US" sz="2800" b="1" dirty="0"/>
              <a:t>x</a:t>
            </a:r>
            <a:r>
              <a:rPr lang="en-US" altLang="en-US" sz="2800" b="1" i="1" dirty="0"/>
              <a:t> m</a:t>
            </a:r>
            <a:r>
              <a:rPr lang="en-US" altLang="en-US" sz="2800" b="1" dirty="0"/>
              <a:t> </a:t>
            </a:r>
            <a:r>
              <a:rPr lang="en-US" altLang="en-US" sz="2800" dirty="0"/>
              <a:t>matrix defines the number of resources of each type currently allocated to each process,</a:t>
            </a:r>
          </a:p>
          <a:p>
            <a:pPr algn="just"/>
            <a:r>
              <a:rPr lang="en-US" altLang="en-US" sz="2800" b="1" dirty="0">
                <a:solidFill>
                  <a:srgbClr val="000000"/>
                </a:solidFill>
              </a:rPr>
              <a:t>Request</a:t>
            </a:r>
            <a:r>
              <a:rPr lang="en-US" altLang="en-US" sz="2800" i="1" dirty="0"/>
              <a:t>:</a:t>
            </a:r>
            <a:r>
              <a:rPr lang="en-US" altLang="en-US" sz="2800" dirty="0"/>
              <a:t>  An </a:t>
            </a:r>
            <a:r>
              <a:rPr lang="en-US" altLang="en-US" sz="2800" b="1" i="1" dirty="0"/>
              <a:t>n </a:t>
            </a:r>
            <a:r>
              <a:rPr lang="en-US" altLang="en-US" sz="2800" b="1" dirty="0"/>
              <a:t>x</a:t>
            </a:r>
            <a:r>
              <a:rPr lang="en-US" altLang="en-US" sz="2800" b="1" i="1" dirty="0"/>
              <a:t> m</a:t>
            </a:r>
            <a:r>
              <a:rPr lang="en-US" altLang="en-US" sz="2800" b="1" dirty="0"/>
              <a:t> </a:t>
            </a:r>
            <a:r>
              <a:rPr lang="en-US" altLang="en-US" sz="2800" dirty="0"/>
              <a:t>matrix indicates the current request  of each process.  </a:t>
            </a:r>
          </a:p>
          <a:p>
            <a:pPr lvl="1" algn="just"/>
            <a:r>
              <a:rPr lang="en-US" altLang="en-US" sz="2400" dirty="0"/>
              <a:t>If </a:t>
            </a:r>
            <a:r>
              <a:rPr lang="en-US" altLang="en-US" sz="2400" b="1" i="1" dirty="0"/>
              <a:t>Request </a:t>
            </a:r>
            <a:r>
              <a:rPr lang="en-US" altLang="en-US" sz="2400" b="1" dirty="0"/>
              <a:t>[</a:t>
            </a:r>
            <a:r>
              <a:rPr lang="en-US" altLang="en-US" sz="2400" b="1" i="1" dirty="0"/>
              <a:t>i</a:t>
            </a:r>
            <a:r>
              <a:rPr lang="en-US" altLang="en-US" sz="2400" b="1" dirty="0"/>
              <a:t>][</a:t>
            </a:r>
            <a:r>
              <a:rPr lang="en-US" altLang="en-US" sz="2400" b="1" i="1" dirty="0"/>
              <a:t>j</a:t>
            </a:r>
            <a:r>
              <a:rPr lang="en-US" altLang="en-US" sz="2400" b="1" dirty="0"/>
              <a:t>] = </a:t>
            </a:r>
            <a:r>
              <a:rPr lang="en-US" altLang="en-US" sz="2400" b="1" i="1" dirty="0"/>
              <a:t>k</a:t>
            </a:r>
            <a:r>
              <a:rPr lang="en-US" altLang="en-US" sz="2400" dirty="0"/>
              <a:t>, then process</a:t>
            </a:r>
            <a:r>
              <a:rPr lang="en-US" altLang="en-US" sz="2400" i="1" dirty="0"/>
              <a:t> </a:t>
            </a:r>
            <a:r>
              <a:rPr lang="en-US" altLang="en-US" sz="2400" b="1" i="1" dirty="0"/>
              <a:t>P</a:t>
            </a:r>
            <a:r>
              <a:rPr lang="en-US" altLang="en-US" sz="2400" b="1" i="1" baseline="-25000" dirty="0"/>
              <a:t>i</a:t>
            </a:r>
            <a:r>
              <a:rPr lang="en-US" altLang="en-US" sz="2400" dirty="0"/>
              <a:t> is requesting</a:t>
            </a:r>
            <a:r>
              <a:rPr lang="en-US" altLang="en-US" sz="2400" i="1" dirty="0"/>
              <a:t> </a:t>
            </a:r>
            <a:r>
              <a:rPr lang="en-US" altLang="en-US" sz="2400" b="1" i="1" dirty="0"/>
              <a:t>k</a:t>
            </a:r>
            <a:r>
              <a:rPr lang="en-US" altLang="en-US" sz="2400" dirty="0"/>
              <a:t> more instances of resource type </a:t>
            </a:r>
            <a:r>
              <a:rPr lang="en-US" altLang="en-US" sz="2400" b="1" i="1" dirty="0" err="1"/>
              <a:t>R</a:t>
            </a:r>
            <a:r>
              <a:rPr lang="en-US" altLang="en-US" sz="2400" b="1" i="1" baseline="-25000" dirty="0" err="1"/>
              <a:t>j</a:t>
            </a:r>
            <a:r>
              <a:rPr lang="en-US" altLang="en-US" sz="2400" dirty="0"/>
              <a:t>.</a:t>
            </a:r>
          </a:p>
        </p:txBody>
      </p:sp>
    </p:spTree>
    <p:extLst>
      <p:ext uri="{BB962C8B-B14F-4D97-AF65-F5344CB8AC3E}">
        <p14:creationId xmlns:p14="http://schemas.microsoft.com/office/powerpoint/2010/main" val="3031493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 xmlns:a16="http://schemas.microsoft.com/office/drawing/2014/main" id="{6A086C2B-A5AE-4F5F-8E2A-3790509946FF}"/>
              </a:ext>
            </a:extLst>
          </p:cNvPr>
          <p:cNvSpPr>
            <a:spLocks noGrp="1" noChangeArrowheads="1"/>
          </p:cNvSpPr>
          <p:nvPr>
            <p:ph type="title"/>
          </p:nvPr>
        </p:nvSpPr>
        <p:spPr>
          <a:xfrm>
            <a:off x="517103" y="107791"/>
            <a:ext cx="7899400" cy="576263"/>
          </a:xfrm>
        </p:spPr>
        <p:txBody>
          <a:bodyPr>
            <a:noAutofit/>
          </a:bodyPr>
          <a:lstStyle/>
          <a:p>
            <a:pPr algn="ctr" eaLnBrk="1" hangingPunct="1"/>
            <a:r>
              <a:rPr lang="en-US" altLang="en-US" sz="4000" dirty="0"/>
              <a:t>Detection Algorithm</a:t>
            </a:r>
          </a:p>
        </p:txBody>
      </p:sp>
      <p:sp>
        <p:nvSpPr>
          <p:cNvPr id="70658" name="Rectangle 3">
            <a:extLst>
              <a:ext uri="{FF2B5EF4-FFF2-40B4-BE49-F238E27FC236}">
                <a16:creationId xmlns="" xmlns:a16="http://schemas.microsoft.com/office/drawing/2014/main" id="{4F25B4FD-55C6-400C-B972-1DEDC818534C}"/>
              </a:ext>
            </a:extLst>
          </p:cNvPr>
          <p:cNvSpPr>
            <a:spLocks noGrp="1" noChangeArrowheads="1"/>
          </p:cNvSpPr>
          <p:nvPr>
            <p:ph idx="1"/>
          </p:nvPr>
        </p:nvSpPr>
        <p:spPr>
          <a:xfrm>
            <a:off x="400050" y="684054"/>
            <a:ext cx="8529638" cy="6173946"/>
          </a:xfrm>
        </p:spPr>
        <p:txBody>
          <a:bodyPr>
            <a:normAutofit lnSpcReduction="10000"/>
          </a:bodyPr>
          <a:lstStyle/>
          <a:p>
            <a:pPr marL="342900" indent="-342900">
              <a:buFont typeface="+mj-lt"/>
              <a:buAutoNum type="arabicPeriod"/>
            </a:pPr>
            <a:r>
              <a:rPr lang="en-US" altLang="en-US" sz="2800" dirty="0"/>
              <a:t>Let </a:t>
            </a:r>
            <a:r>
              <a:rPr lang="en-US" altLang="en-US" sz="2800" b="1" i="1" dirty="0"/>
              <a:t>Work</a:t>
            </a:r>
            <a:r>
              <a:rPr lang="en-US" altLang="en-US" sz="2800" dirty="0"/>
              <a:t> and </a:t>
            </a:r>
            <a:r>
              <a:rPr lang="en-US" altLang="en-US" sz="2800" b="1" i="1" dirty="0"/>
              <a:t>Finish</a:t>
            </a:r>
            <a:r>
              <a:rPr lang="en-US" altLang="en-US" sz="2800" dirty="0"/>
              <a:t> be vectors of length </a:t>
            </a:r>
            <a:r>
              <a:rPr lang="en-US" altLang="en-US" sz="2800" b="1" i="1" dirty="0"/>
              <a:t>m</a:t>
            </a:r>
            <a:r>
              <a:rPr lang="en-US" altLang="en-US" sz="2800" dirty="0"/>
              <a:t> and </a:t>
            </a:r>
            <a:r>
              <a:rPr lang="en-US" altLang="en-US" sz="2800" b="1" i="1" dirty="0"/>
              <a:t>n</a:t>
            </a:r>
            <a:r>
              <a:rPr lang="en-US" altLang="en-US" sz="2800" dirty="0"/>
              <a:t>, respectively Initialize:</a:t>
            </a:r>
          </a:p>
          <a:p>
            <a:pPr marL="850900" lvl="1" indent="-393700">
              <a:buFont typeface="+mj-lt"/>
              <a:buAutoNum type="alphaLcParenR"/>
            </a:pPr>
            <a:r>
              <a:rPr lang="en-US" altLang="en-US" sz="2400" i="1" dirty="0"/>
              <a:t> </a:t>
            </a:r>
            <a:r>
              <a:rPr lang="en-US" altLang="en-US" sz="2400" b="1" i="1" dirty="0"/>
              <a:t>Work</a:t>
            </a:r>
            <a:r>
              <a:rPr lang="en-US" altLang="en-US" sz="2400" b="1" dirty="0"/>
              <a:t> = </a:t>
            </a:r>
            <a:r>
              <a:rPr lang="en-US" altLang="en-US" sz="2400" b="1" i="1" dirty="0"/>
              <a:t>Available</a:t>
            </a:r>
            <a:endParaRPr lang="en-US" altLang="en-US" sz="2400" b="1" dirty="0"/>
          </a:p>
          <a:p>
            <a:pPr marL="850900" lvl="1" indent="-393700">
              <a:buFont typeface="+mj-lt"/>
              <a:buAutoNum type="alphaLcParenR"/>
            </a:pPr>
            <a:r>
              <a:rPr lang="en-US" altLang="en-US" sz="2400" dirty="0"/>
              <a:t> For </a:t>
            </a:r>
            <a:r>
              <a:rPr lang="en-US" altLang="en-US" sz="2400" b="1" i="1" dirty="0"/>
              <a:t>i</a:t>
            </a:r>
            <a:r>
              <a:rPr lang="en-US" altLang="en-US" sz="2400" b="1" dirty="0"/>
              <a:t> = 1,2, …,</a:t>
            </a:r>
            <a:r>
              <a:rPr lang="en-US" altLang="en-US" sz="2400" b="1" i="1" dirty="0"/>
              <a:t> n</a:t>
            </a:r>
            <a:r>
              <a:rPr lang="en-US" altLang="en-US" sz="2400" dirty="0"/>
              <a:t>, if </a:t>
            </a:r>
            <a:r>
              <a:rPr lang="en-US" altLang="en-US" sz="2400" b="1" i="1" dirty="0" err="1"/>
              <a:t>Allocation</a:t>
            </a:r>
            <a:r>
              <a:rPr lang="en-US" altLang="en-US" sz="2400" b="1" i="1" baseline="-25000" dirty="0" err="1"/>
              <a:t>i</a:t>
            </a:r>
            <a:r>
              <a:rPr lang="en-US" altLang="en-US" sz="2400" b="1" dirty="0"/>
              <a:t> </a:t>
            </a:r>
            <a:r>
              <a:rPr lang="en-US" altLang="en-US" sz="2400" b="1" dirty="0">
                <a:sym typeface="Symbol" panose="05050102010706020507" pitchFamily="18" charset="2"/>
              </a:rPr>
              <a:t> 0</a:t>
            </a:r>
            <a:r>
              <a:rPr lang="en-US" altLang="en-US" sz="2400" dirty="0">
                <a:sym typeface="Symbol" panose="05050102010706020507" pitchFamily="18" charset="2"/>
              </a:rPr>
              <a:t>, then </a:t>
            </a:r>
            <a:br>
              <a:rPr lang="en-US" altLang="en-US" sz="2400" dirty="0">
                <a:sym typeface="Symbol" panose="05050102010706020507" pitchFamily="18" charset="2"/>
              </a:rPr>
            </a:br>
            <a:r>
              <a:rPr lang="en-US" altLang="en-US" sz="2400" dirty="0">
                <a:sym typeface="Symbol" panose="05050102010706020507" pitchFamily="18" charset="2"/>
              </a:rPr>
              <a:t> </a:t>
            </a:r>
            <a:r>
              <a:rPr lang="en-US" altLang="en-US" sz="2400" b="1" i="1" dirty="0">
                <a:sym typeface="Symbol" panose="05050102010706020507" pitchFamily="18" charset="2"/>
              </a:rPr>
              <a:t>Finish</a:t>
            </a:r>
            <a:r>
              <a:rPr lang="en-US" altLang="en-US" sz="2400" b="1" dirty="0">
                <a:sym typeface="Symbol" panose="05050102010706020507" pitchFamily="18" charset="2"/>
              </a:rPr>
              <a:t>[i] </a:t>
            </a:r>
            <a:r>
              <a:rPr lang="en-US" altLang="en-US" sz="2400" b="1" i="1" dirty="0">
                <a:sym typeface="Symbol" panose="05050102010706020507" pitchFamily="18" charset="2"/>
              </a:rPr>
              <a:t>= false</a:t>
            </a:r>
            <a:r>
              <a:rPr lang="en-US" altLang="en-US" sz="2400" dirty="0">
                <a:sym typeface="Symbol" panose="05050102010706020507" pitchFamily="18" charset="2"/>
              </a:rPr>
              <a:t>; otherwise, </a:t>
            </a:r>
            <a:r>
              <a:rPr lang="en-US" altLang="en-US" sz="2400" b="1" i="1" dirty="0">
                <a:sym typeface="Symbol" panose="05050102010706020507" pitchFamily="18" charset="2"/>
              </a:rPr>
              <a:t>Finish</a:t>
            </a:r>
            <a:r>
              <a:rPr lang="en-US" altLang="en-US" sz="2400" b="1" dirty="0">
                <a:sym typeface="Symbol" panose="05050102010706020507" pitchFamily="18" charset="2"/>
              </a:rPr>
              <a:t>[i] = </a:t>
            </a:r>
            <a:r>
              <a:rPr lang="en-US" altLang="en-US" sz="2400" b="1" i="1" dirty="0">
                <a:sym typeface="Symbol" panose="05050102010706020507" pitchFamily="18" charset="2"/>
              </a:rPr>
              <a:t>true</a:t>
            </a:r>
            <a:endParaRPr lang="en-US" altLang="en-US" sz="2400" dirty="0">
              <a:sym typeface="Symbol" panose="05050102010706020507" pitchFamily="18" charset="2"/>
            </a:endParaRPr>
          </a:p>
          <a:p>
            <a:pPr marL="342900" indent="-342900">
              <a:buFont typeface="+mj-lt"/>
              <a:buAutoNum type="arabicPeriod"/>
            </a:pPr>
            <a:r>
              <a:rPr lang="en-US" altLang="en-US" sz="2800" dirty="0"/>
              <a:t>Find an index </a:t>
            </a:r>
            <a:r>
              <a:rPr lang="en-US" altLang="en-US" sz="2800" b="1" i="1" dirty="0"/>
              <a:t>i</a:t>
            </a:r>
            <a:r>
              <a:rPr lang="en-US" altLang="en-US" sz="2800" i="1" dirty="0"/>
              <a:t> </a:t>
            </a:r>
            <a:r>
              <a:rPr lang="en-US" altLang="en-US" sz="2800" dirty="0"/>
              <a:t>such that both:</a:t>
            </a:r>
          </a:p>
          <a:p>
            <a:pPr marL="850900" lvl="1" indent="-393700">
              <a:buFont typeface="+mj-lt"/>
              <a:buAutoNum type="alphaLcParenR"/>
            </a:pPr>
            <a:r>
              <a:rPr lang="en-US" altLang="en-US" sz="2400" i="1" dirty="0"/>
              <a:t> </a:t>
            </a:r>
            <a:r>
              <a:rPr lang="en-US" altLang="en-US" sz="2400" b="1" i="1" dirty="0"/>
              <a:t>Finish</a:t>
            </a:r>
            <a:r>
              <a:rPr lang="en-US" altLang="en-US" sz="2400" b="1" dirty="0"/>
              <a:t>[</a:t>
            </a:r>
            <a:r>
              <a:rPr lang="en-US" altLang="en-US" sz="2400" b="1" i="1" dirty="0"/>
              <a:t>i</a:t>
            </a:r>
            <a:r>
              <a:rPr lang="en-US" altLang="en-US" sz="2400" b="1" dirty="0"/>
              <a:t>] == </a:t>
            </a:r>
            <a:r>
              <a:rPr lang="en-US" altLang="en-US" sz="2400" b="1" i="1" dirty="0"/>
              <a:t>false</a:t>
            </a:r>
            <a:endParaRPr lang="en-US" altLang="en-US" sz="2400" b="1" dirty="0"/>
          </a:p>
          <a:p>
            <a:pPr marL="850900" lvl="1" indent="-393700">
              <a:buFont typeface="+mj-lt"/>
              <a:buAutoNum type="alphaLcParenR"/>
            </a:pPr>
            <a:r>
              <a:rPr lang="en-US" altLang="en-US" sz="2400" i="1" dirty="0"/>
              <a:t> </a:t>
            </a:r>
            <a:r>
              <a:rPr lang="en-US" altLang="en-US" sz="2400" b="1" i="1" dirty="0" err="1"/>
              <a:t>Request</a:t>
            </a:r>
            <a:r>
              <a:rPr lang="en-US" altLang="en-US" sz="2400" b="1" i="1" baseline="-25000" dirty="0" err="1"/>
              <a:t>i</a:t>
            </a:r>
            <a:r>
              <a:rPr lang="en-US" altLang="en-US" sz="2400" b="1" dirty="0"/>
              <a:t> </a:t>
            </a:r>
            <a:r>
              <a:rPr lang="en-US" altLang="en-US" sz="2400" b="1" dirty="0">
                <a:sym typeface="Symbol" panose="05050102010706020507" pitchFamily="18" charset="2"/>
              </a:rPr>
              <a:t> </a:t>
            </a:r>
            <a:r>
              <a:rPr lang="en-US" altLang="en-US" sz="2400" b="1" i="1" dirty="0">
                <a:sym typeface="Symbol" panose="05050102010706020507" pitchFamily="18" charset="2"/>
              </a:rPr>
              <a:t>Work</a:t>
            </a:r>
            <a:br>
              <a:rPr lang="en-US" altLang="en-US" sz="2400" b="1" i="1" dirty="0">
                <a:sym typeface="Symbol" panose="05050102010706020507" pitchFamily="18" charset="2"/>
              </a:rPr>
            </a:br>
            <a:endParaRPr lang="en-US" altLang="en-US" sz="2400" b="1" dirty="0">
              <a:sym typeface="Symbol" panose="05050102010706020507" pitchFamily="18" charset="2"/>
            </a:endParaRPr>
          </a:p>
          <a:p>
            <a:pPr marL="850900" lvl="1" indent="-393700">
              <a:buFont typeface="Monotype Sorts" pitchFamily="-84" charset="2"/>
              <a:buNone/>
            </a:pPr>
            <a:r>
              <a:rPr lang="en-US" altLang="en-US" sz="2400" dirty="0">
                <a:sym typeface="Symbol" panose="05050102010706020507" pitchFamily="18" charset="2"/>
              </a:rPr>
              <a:t>If no such </a:t>
            </a:r>
            <a:r>
              <a:rPr lang="en-US" altLang="en-US" sz="2400" b="1" i="1" dirty="0">
                <a:sym typeface="Symbol" panose="05050102010706020507" pitchFamily="18" charset="2"/>
              </a:rPr>
              <a:t>i</a:t>
            </a:r>
            <a:r>
              <a:rPr lang="en-US" altLang="en-US" sz="2400" b="1" dirty="0">
                <a:sym typeface="Symbol" panose="05050102010706020507" pitchFamily="18" charset="2"/>
              </a:rPr>
              <a:t> </a:t>
            </a:r>
            <a:r>
              <a:rPr lang="en-US" altLang="en-US" sz="2400" dirty="0">
                <a:sym typeface="Symbol" panose="05050102010706020507" pitchFamily="18" charset="2"/>
              </a:rPr>
              <a:t>exists, go to step 4</a:t>
            </a:r>
          </a:p>
          <a:p>
            <a:pPr marL="342900" indent="-342900">
              <a:buAutoNum type="arabicPeriod" startAt="3"/>
            </a:pPr>
            <a:r>
              <a:rPr lang="en-US" altLang="en-US" sz="2800" i="1" dirty="0"/>
              <a:t> </a:t>
            </a:r>
            <a:r>
              <a:rPr lang="en-US" altLang="en-US" sz="2800" b="1" i="1" dirty="0"/>
              <a:t>Work</a:t>
            </a:r>
            <a:r>
              <a:rPr lang="en-US" altLang="en-US" sz="2800" b="1" dirty="0"/>
              <a:t> = </a:t>
            </a:r>
            <a:r>
              <a:rPr lang="en-US" altLang="en-US" sz="2800" b="1" i="1" dirty="0"/>
              <a:t>Work</a:t>
            </a:r>
            <a:r>
              <a:rPr lang="en-US" altLang="en-US" sz="2800" b="1" dirty="0"/>
              <a:t> + </a:t>
            </a:r>
            <a:r>
              <a:rPr lang="en-US" altLang="en-US" sz="2800" b="1" i="1" dirty="0" err="1"/>
              <a:t>Allocation</a:t>
            </a:r>
            <a:r>
              <a:rPr lang="en-US" altLang="en-US" sz="2800" b="1" i="1" baseline="-25000" dirty="0" err="1"/>
              <a:t>i</a:t>
            </a:r>
            <a:r>
              <a:rPr lang="en-US" altLang="en-US" sz="2800" b="1" dirty="0"/>
              <a:t/>
            </a:r>
            <a:br>
              <a:rPr lang="en-US" altLang="en-US" sz="2800" b="1" dirty="0"/>
            </a:br>
            <a:r>
              <a:rPr lang="en-US" altLang="en-US" sz="2800" b="1" dirty="0"/>
              <a:t>     </a:t>
            </a:r>
            <a:r>
              <a:rPr lang="en-US" altLang="en-US" sz="2800" b="1" i="1" dirty="0"/>
              <a:t>Finish</a:t>
            </a:r>
            <a:r>
              <a:rPr lang="en-US" altLang="en-US" sz="2800" b="1" dirty="0"/>
              <a:t>[</a:t>
            </a:r>
            <a:r>
              <a:rPr lang="en-US" altLang="en-US" sz="2800" b="1" i="1" dirty="0" err="1"/>
              <a:t>i</a:t>
            </a:r>
            <a:r>
              <a:rPr lang="en-US" altLang="en-US" sz="2800" b="1" dirty="0"/>
              <a:t>] = </a:t>
            </a:r>
            <a:r>
              <a:rPr lang="en-US" altLang="en-US" sz="2800" b="1" i="1" dirty="0"/>
              <a:t>true</a:t>
            </a:r>
            <a:r>
              <a:rPr lang="en-US" altLang="en-US" sz="2800" b="1" dirty="0"/>
              <a:t/>
            </a:r>
            <a:br>
              <a:rPr lang="en-US" altLang="en-US" sz="2800" b="1" dirty="0"/>
            </a:br>
            <a:r>
              <a:rPr lang="en-US" altLang="en-US" sz="2800" b="1" dirty="0"/>
              <a:t>     </a:t>
            </a:r>
            <a:r>
              <a:rPr lang="en-US" altLang="en-US" sz="2800" dirty="0"/>
              <a:t>go to step 2</a:t>
            </a:r>
          </a:p>
          <a:p>
            <a:pPr marL="342900" indent="-342900">
              <a:buAutoNum type="arabicPeriod" startAt="3"/>
            </a:pPr>
            <a:r>
              <a:rPr lang="en-US" altLang="en-US" sz="2800" dirty="0"/>
              <a:t>If </a:t>
            </a:r>
            <a:r>
              <a:rPr lang="en-US" altLang="en-US" sz="2800" b="1" i="1" dirty="0"/>
              <a:t>Finish[</a:t>
            </a:r>
            <a:r>
              <a:rPr lang="en-US" altLang="en-US" sz="2800" b="1" i="1" dirty="0" err="1"/>
              <a:t>i</a:t>
            </a:r>
            <a:r>
              <a:rPr lang="en-US" altLang="en-US" sz="2800" b="1" i="1" dirty="0"/>
              <a:t>] == false</a:t>
            </a:r>
            <a:r>
              <a:rPr lang="en-US" altLang="en-US" sz="2800" dirty="0"/>
              <a:t>, for some </a:t>
            </a:r>
            <a:r>
              <a:rPr lang="en-US" altLang="en-US" sz="2800" b="1" i="1" dirty="0" err="1"/>
              <a:t>i</a:t>
            </a:r>
            <a:r>
              <a:rPr lang="en-US" altLang="en-US" sz="2800" dirty="0"/>
              <a:t>, 1 </a:t>
            </a:r>
            <a:r>
              <a:rPr lang="en-US" altLang="en-US" sz="2800" dirty="0">
                <a:sym typeface="Symbol" panose="05050102010706020507" pitchFamily="18" charset="2"/>
              </a:rPr>
              <a:t> </a:t>
            </a:r>
            <a:r>
              <a:rPr lang="en-US" altLang="en-US" sz="2800" b="1" i="1" dirty="0" err="1">
                <a:sym typeface="Symbol" panose="05050102010706020507" pitchFamily="18" charset="2"/>
              </a:rPr>
              <a:t>i</a:t>
            </a:r>
            <a:r>
              <a:rPr lang="en-US" altLang="en-US" sz="2800" dirty="0">
                <a:sym typeface="Symbol" panose="05050102010706020507" pitchFamily="18" charset="2"/>
              </a:rPr>
              <a:t>   </a:t>
            </a:r>
            <a:r>
              <a:rPr lang="en-US" altLang="en-US" sz="2800" b="1" i="1" dirty="0">
                <a:sym typeface="Symbol" panose="05050102010706020507" pitchFamily="18" charset="2"/>
              </a:rPr>
              <a:t>n</a:t>
            </a:r>
            <a:r>
              <a:rPr lang="en-US" altLang="en-US" sz="2800" dirty="0">
                <a:sym typeface="Symbol" panose="05050102010706020507" pitchFamily="18" charset="2"/>
              </a:rPr>
              <a:t>, then the system is in   deadlock state. Moreover, if </a:t>
            </a:r>
            <a:r>
              <a:rPr lang="en-US" altLang="en-US" sz="2800" b="1" i="1" dirty="0">
                <a:sym typeface="Symbol" panose="05050102010706020507" pitchFamily="18" charset="2"/>
              </a:rPr>
              <a:t>Finish</a:t>
            </a:r>
            <a:r>
              <a:rPr lang="en-US" altLang="en-US" sz="2800" b="1" dirty="0">
                <a:sym typeface="Symbol" panose="05050102010706020507" pitchFamily="18" charset="2"/>
              </a:rPr>
              <a:t>[</a:t>
            </a:r>
            <a:r>
              <a:rPr lang="en-US" altLang="en-US" sz="2800" b="1" i="1" dirty="0" err="1">
                <a:sym typeface="Symbol" panose="05050102010706020507" pitchFamily="18" charset="2"/>
              </a:rPr>
              <a:t>i</a:t>
            </a:r>
            <a:r>
              <a:rPr lang="en-US" altLang="en-US" sz="2800" b="1" dirty="0">
                <a:sym typeface="Symbol" panose="05050102010706020507" pitchFamily="18" charset="2"/>
              </a:rPr>
              <a:t>] == </a:t>
            </a:r>
            <a:r>
              <a:rPr lang="en-US" altLang="en-US" sz="2800" b="1" i="1" dirty="0">
                <a:sym typeface="Symbol" panose="05050102010706020507" pitchFamily="18" charset="2"/>
              </a:rPr>
              <a:t>false</a:t>
            </a:r>
            <a:r>
              <a:rPr lang="en-US" altLang="en-US" sz="2800" dirty="0">
                <a:sym typeface="Symbol" panose="05050102010706020507" pitchFamily="18" charset="2"/>
              </a:rPr>
              <a:t>, then </a:t>
            </a:r>
            <a:r>
              <a:rPr lang="en-US" altLang="en-US" sz="2800" b="1" i="1" dirty="0">
                <a:sym typeface="Symbol" panose="05050102010706020507" pitchFamily="18" charset="2"/>
              </a:rPr>
              <a:t>P</a:t>
            </a:r>
            <a:r>
              <a:rPr lang="en-US" altLang="en-US" sz="2800" b="1" i="1" baseline="-25000" dirty="0">
                <a:sym typeface="Symbol" panose="05050102010706020507" pitchFamily="18" charset="2"/>
              </a:rPr>
              <a:t>i</a:t>
            </a:r>
            <a:r>
              <a:rPr lang="en-US" altLang="en-US" sz="2800" dirty="0">
                <a:sym typeface="Symbol" panose="05050102010706020507" pitchFamily="18" charset="2"/>
              </a:rPr>
              <a:t> is deadlocked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 xmlns:a16="http://schemas.microsoft.com/office/drawing/2014/main" id="{AC8DFB5C-1F8D-4190-83A2-9517D9381473}"/>
              </a:ext>
            </a:extLst>
          </p:cNvPr>
          <p:cNvSpPr>
            <a:spLocks noGrp="1" noChangeArrowheads="1"/>
          </p:cNvSpPr>
          <p:nvPr>
            <p:ph type="title"/>
          </p:nvPr>
        </p:nvSpPr>
        <p:spPr>
          <a:xfrm>
            <a:off x="777875" y="129382"/>
            <a:ext cx="7558087" cy="576262"/>
          </a:xfrm>
        </p:spPr>
        <p:txBody>
          <a:bodyPr>
            <a:noAutofit/>
          </a:bodyPr>
          <a:lstStyle/>
          <a:p>
            <a:pPr algn="ctr" eaLnBrk="1" hangingPunct="1"/>
            <a:r>
              <a:rPr lang="en-US" altLang="en-US" sz="4000" dirty="0"/>
              <a:t>Detection Algorithm</a:t>
            </a:r>
          </a:p>
        </p:txBody>
      </p:sp>
      <p:sp>
        <p:nvSpPr>
          <p:cNvPr id="72707" name="Text Box 4">
            <a:extLst>
              <a:ext uri="{FF2B5EF4-FFF2-40B4-BE49-F238E27FC236}">
                <a16:creationId xmlns="" xmlns:a16="http://schemas.microsoft.com/office/drawing/2014/main" id="{96085A5E-EEBE-4448-A0CB-F924E9CDA054}"/>
              </a:ext>
            </a:extLst>
          </p:cNvPr>
          <p:cNvSpPr txBox="1">
            <a:spLocks noChangeArrowheads="1"/>
          </p:cNvSpPr>
          <p:nvPr/>
        </p:nvSpPr>
        <p:spPr bwMode="auto">
          <a:xfrm>
            <a:off x="657225" y="1119972"/>
            <a:ext cx="81438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285750" indent="-285750" algn="just">
              <a:spcBef>
                <a:spcPct val="0"/>
              </a:spcBef>
              <a:buClrTx/>
              <a:buSzTx/>
              <a:buFont typeface="Arial" panose="020B0604020202020204" pitchFamily="34" charset="0"/>
              <a:buChar char="•"/>
            </a:pPr>
            <a:r>
              <a:rPr lang="en-US" altLang="en-US" sz="2800" dirty="0">
                <a:latin typeface="+mn-lt"/>
                <a:ea typeface="+mn-ea"/>
                <a:cs typeface="+mn-cs"/>
                <a:sym typeface="Symbol" panose="05050102010706020507" pitchFamily="18" charset="2"/>
              </a:rPr>
              <a:t>Algorithm requires an order of O(m x n</a:t>
            </a:r>
            <a:r>
              <a:rPr lang="en-US" altLang="en-US" sz="2800" baseline="30000" dirty="0">
                <a:latin typeface="+mn-lt"/>
                <a:ea typeface="+mn-ea"/>
                <a:cs typeface="+mn-cs"/>
                <a:sym typeface="Symbol" panose="05050102010706020507" pitchFamily="18" charset="2"/>
              </a:rPr>
              <a:t>2</a:t>
            </a:r>
            <a:r>
              <a:rPr lang="en-US" altLang="en-US" sz="2800" dirty="0">
                <a:latin typeface="+mn-lt"/>
                <a:ea typeface="+mn-ea"/>
                <a:cs typeface="+mn-cs"/>
                <a:sym typeface="Symbol" panose="05050102010706020507" pitchFamily="18" charset="2"/>
              </a:rPr>
              <a:t>) operations to detect whether the system is in deadlocked state</a:t>
            </a:r>
            <a:r>
              <a:rPr kumimoji="0" lang="en-US" altLang="en-US" dirty="0">
                <a:cs typeface="+mn-cs"/>
                <a:sym typeface="Symbol" panose="05050102010706020507" pitchFamily="18" charset="2"/>
              </a:rPr>
              <a:t>.</a:t>
            </a:r>
            <a:endParaRPr lang="en-US" altLang="en-US" sz="2800" dirty="0">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 xmlns:a16="http://schemas.microsoft.com/office/drawing/2014/main" id="{661502D7-7068-4DDE-82B3-CB27E3C63E4E}"/>
              </a:ext>
            </a:extLst>
          </p:cNvPr>
          <p:cNvSpPr>
            <a:spLocks noGrp="1" noChangeArrowheads="1"/>
          </p:cNvSpPr>
          <p:nvPr>
            <p:ph type="title"/>
          </p:nvPr>
        </p:nvSpPr>
        <p:spPr>
          <a:xfrm>
            <a:off x="457200" y="137140"/>
            <a:ext cx="8229600" cy="576262"/>
          </a:xfrm>
        </p:spPr>
        <p:txBody>
          <a:bodyPr>
            <a:noAutofit/>
          </a:bodyPr>
          <a:lstStyle/>
          <a:p>
            <a:pPr algn="ctr"/>
            <a:r>
              <a:rPr lang="en-US" altLang="en-US" sz="4000" dirty="0"/>
              <a:t>Deadlock</a:t>
            </a:r>
          </a:p>
        </p:txBody>
      </p:sp>
      <p:sp>
        <p:nvSpPr>
          <p:cNvPr id="11266" name="Rectangle 3">
            <a:extLst>
              <a:ext uri="{FF2B5EF4-FFF2-40B4-BE49-F238E27FC236}">
                <a16:creationId xmlns="" xmlns:a16="http://schemas.microsoft.com/office/drawing/2014/main" id="{CD8E9D65-BCDC-43F0-9CD9-F4411921988D}"/>
              </a:ext>
            </a:extLst>
          </p:cNvPr>
          <p:cNvSpPr>
            <a:spLocks noGrp="1" noChangeArrowheads="1"/>
          </p:cNvSpPr>
          <p:nvPr>
            <p:ph idx="1"/>
          </p:nvPr>
        </p:nvSpPr>
        <p:spPr>
          <a:xfrm>
            <a:off x="457201" y="713402"/>
            <a:ext cx="8229599" cy="6144598"/>
          </a:xfrm>
        </p:spPr>
        <p:txBody>
          <a:bodyPr>
            <a:normAutofit/>
          </a:bodyPr>
          <a:lstStyle/>
          <a:p>
            <a:pPr algn="just"/>
            <a:r>
              <a:rPr lang="en-US" altLang="en-US" sz="2800" dirty="0"/>
              <a:t>A set of processes is in a deadlocked state when every process in the set is waiting for an event that can be caused only by another process in the set. </a:t>
            </a:r>
          </a:p>
          <a:p>
            <a:pPr algn="just"/>
            <a:r>
              <a:rPr lang="en-US" altLang="en-US" sz="2800" dirty="0"/>
              <a:t>The events with which we are mainly concerned here are resource acquisition and release.</a:t>
            </a:r>
          </a:p>
          <a:p>
            <a:pPr algn="just"/>
            <a:r>
              <a:rPr lang="en-US" altLang="en-US" sz="2800" dirty="0"/>
              <a:t>In the dining-philosophers problem, resources are represented by chopsticks. </a:t>
            </a:r>
          </a:p>
          <a:p>
            <a:pPr algn="just"/>
            <a:r>
              <a:rPr lang="en-US" altLang="en-US" sz="2800" dirty="0"/>
              <a:t>If all the philosophers get hungry at the same time, and each philosopher grabs the chopstick on her left, there are no longer any available chopsticks. </a:t>
            </a:r>
          </a:p>
          <a:p>
            <a:pPr algn="just"/>
            <a:r>
              <a:rPr lang="en-US" altLang="en-US" sz="2800" dirty="0"/>
              <a:t>Each philosopher is then blocked waiting for her right chopstick to become available.</a:t>
            </a:r>
          </a:p>
        </p:txBody>
      </p:sp>
    </p:spTree>
    <p:extLst>
      <p:ext uri="{BB962C8B-B14F-4D97-AF65-F5344CB8AC3E}">
        <p14:creationId xmlns:p14="http://schemas.microsoft.com/office/powerpoint/2010/main" val="2782818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 xmlns:a16="http://schemas.microsoft.com/office/drawing/2014/main" id="{20245696-9CE8-4FC7-BC3D-C43A860346C8}"/>
              </a:ext>
            </a:extLst>
          </p:cNvPr>
          <p:cNvSpPr>
            <a:spLocks noGrp="1" noChangeArrowheads="1"/>
          </p:cNvSpPr>
          <p:nvPr>
            <p:ph type="title"/>
          </p:nvPr>
        </p:nvSpPr>
        <p:spPr>
          <a:xfrm>
            <a:off x="442913" y="142875"/>
            <a:ext cx="8215312" cy="576262"/>
          </a:xfrm>
        </p:spPr>
        <p:txBody>
          <a:bodyPr>
            <a:noAutofit/>
          </a:bodyPr>
          <a:lstStyle/>
          <a:p>
            <a:pPr algn="ctr" eaLnBrk="1" hangingPunct="1"/>
            <a:r>
              <a:rPr lang="en-US" altLang="en-US" sz="4000" dirty="0"/>
              <a:t>Example of Detection Algorithm</a:t>
            </a:r>
          </a:p>
        </p:txBody>
      </p:sp>
      <p:sp>
        <p:nvSpPr>
          <p:cNvPr id="74754" name="Rectangle 3">
            <a:extLst>
              <a:ext uri="{FF2B5EF4-FFF2-40B4-BE49-F238E27FC236}">
                <a16:creationId xmlns="" xmlns:a16="http://schemas.microsoft.com/office/drawing/2014/main" id="{CBEDF2A5-8F09-4357-9519-FCAE0F3F3B32}"/>
              </a:ext>
            </a:extLst>
          </p:cNvPr>
          <p:cNvSpPr>
            <a:spLocks noGrp="1" noChangeArrowheads="1"/>
          </p:cNvSpPr>
          <p:nvPr>
            <p:ph idx="1"/>
          </p:nvPr>
        </p:nvSpPr>
        <p:spPr>
          <a:xfrm>
            <a:off x="514347" y="719137"/>
            <a:ext cx="8281988" cy="5995988"/>
          </a:xfrm>
        </p:spPr>
        <p:txBody>
          <a:bodyPr>
            <a:noAutofit/>
          </a:bodyPr>
          <a:lstStyle/>
          <a:p>
            <a:pPr>
              <a:tabLst>
                <a:tab pos="1428750" algn="l"/>
                <a:tab pos="2338388" algn="ctr"/>
                <a:tab pos="3594100" algn="ctr"/>
                <a:tab pos="4921250" algn="ctr"/>
              </a:tabLst>
            </a:pPr>
            <a:r>
              <a:rPr lang="en-US" altLang="en-US" sz="2800" dirty="0"/>
              <a:t>Five processes </a:t>
            </a:r>
            <a:r>
              <a:rPr lang="en-US" altLang="en-US" sz="2800" b="1" i="1" dirty="0"/>
              <a:t>P</a:t>
            </a:r>
            <a:r>
              <a:rPr lang="en-US" altLang="en-US" sz="2800" b="1" baseline="-25000" dirty="0"/>
              <a:t>0</a:t>
            </a:r>
            <a:r>
              <a:rPr lang="en-US" altLang="en-US" sz="2800" dirty="0"/>
              <a:t> through </a:t>
            </a:r>
            <a:r>
              <a:rPr lang="en-US" altLang="en-US" sz="2800" b="1" i="1" dirty="0"/>
              <a:t>P</a:t>
            </a:r>
            <a:r>
              <a:rPr lang="en-US" altLang="en-US" sz="2800" b="1" baseline="-25000" dirty="0"/>
              <a:t>4</a:t>
            </a:r>
            <a:r>
              <a:rPr lang="en-US" altLang="en-US" sz="2800" dirty="0"/>
              <a:t>;</a:t>
            </a:r>
            <a:r>
              <a:rPr lang="en-US" altLang="en-US" sz="2800" baseline="-25000" dirty="0"/>
              <a:t> </a:t>
            </a:r>
            <a:r>
              <a:rPr lang="en-US" altLang="en-US" sz="2800" dirty="0"/>
              <a:t>three resource types </a:t>
            </a:r>
            <a:br>
              <a:rPr lang="en-US" altLang="en-US" sz="2800" dirty="0"/>
            </a:br>
            <a:r>
              <a:rPr lang="en-US" altLang="en-US" sz="2800" dirty="0"/>
              <a:t>A (7 instances), </a:t>
            </a:r>
            <a:r>
              <a:rPr lang="en-US" altLang="en-US" sz="2800" i="1" dirty="0"/>
              <a:t>B </a:t>
            </a:r>
            <a:r>
              <a:rPr lang="en-US" altLang="en-US" sz="2800" dirty="0"/>
              <a:t>(2 instances), and </a:t>
            </a:r>
            <a:r>
              <a:rPr lang="en-US" altLang="en-US" sz="2800" i="1" dirty="0"/>
              <a:t>C</a:t>
            </a:r>
            <a:r>
              <a:rPr lang="en-US" altLang="en-US" sz="2800" dirty="0"/>
              <a:t> (6 instances)</a:t>
            </a:r>
          </a:p>
          <a:p>
            <a:pPr>
              <a:tabLst>
                <a:tab pos="1428750" algn="l"/>
                <a:tab pos="2338388" algn="ctr"/>
                <a:tab pos="3594100" algn="ctr"/>
                <a:tab pos="4921250" algn="ctr"/>
              </a:tabLst>
            </a:pPr>
            <a:r>
              <a:rPr lang="en-US" altLang="en-US" sz="2800" dirty="0"/>
              <a:t>Snapshot at time </a:t>
            </a:r>
            <a:r>
              <a:rPr lang="en-US" altLang="en-US" sz="2800" b="1" i="1" dirty="0"/>
              <a:t>T</a:t>
            </a:r>
            <a:r>
              <a:rPr lang="en-US" altLang="en-US" sz="2800" b="1" baseline="-25000" dirty="0"/>
              <a:t>0</a:t>
            </a:r>
            <a:r>
              <a:rPr lang="en-US" altLang="en-US" sz="2800" dirty="0"/>
              <a:t>:</a:t>
            </a:r>
          </a:p>
          <a:p>
            <a:pPr>
              <a:buFont typeface="Monotype Sorts" pitchFamily="-84" charset="2"/>
              <a:buNone/>
              <a:tabLst>
                <a:tab pos="1428750" algn="l"/>
                <a:tab pos="2338388" algn="ctr"/>
                <a:tab pos="3594100" algn="ctr"/>
                <a:tab pos="4921250" algn="ctr"/>
              </a:tabLst>
            </a:pPr>
            <a:r>
              <a:rPr lang="en-US" altLang="en-US" sz="2800" dirty="0"/>
              <a:t>			 </a:t>
            </a:r>
            <a:r>
              <a:rPr lang="en-US" altLang="en-US" sz="2800" i="1" u="sng" dirty="0"/>
              <a:t>Allocation</a:t>
            </a:r>
            <a:r>
              <a:rPr lang="en-US" altLang="en-US" sz="2800" i="1" dirty="0"/>
              <a:t>	  </a:t>
            </a:r>
            <a:r>
              <a:rPr lang="en-US" altLang="en-US" sz="2800" i="1" u="sng" dirty="0"/>
              <a:t>Request</a:t>
            </a:r>
            <a:r>
              <a:rPr lang="en-US" altLang="en-US" sz="2800" i="1" dirty="0"/>
              <a:t>	  </a:t>
            </a:r>
            <a:r>
              <a:rPr lang="en-US" altLang="en-US" sz="2800" i="1" u="sng" dirty="0"/>
              <a:t>Available</a:t>
            </a:r>
          </a:p>
          <a:p>
            <a:pPr>
              <a:buFont typeface="Monotype Sorts" pitchFamily="-84" charset="2"/>
              <a:buNone/>
              <a:tabLst>
                <a:tab pos="1428750" algn="l"/>
                <a:tab pos="2338388" algn="ctr"/>
                <a:tab pos="3594100" algn="ctr"/>
                <a:tab pos="4921250" algn="ctr"/>
              </a:tabLst>
            </a:pPr>
            <a:r>
              <a:rPr lang="en-US" altLang="en-US" sz="2800" dirty="0"/>
              <a:t>			</a:t>
            </a:r>
            <a:r>
              <a:rPr lang="en-US" altLang="en-US" sz="2800" i="1" dirty="0"/>
              <a:t>A B C 	   A B C 	A B C</a:t>
            </a:r>
          </a:p>
          <a:p>
            <a:pPr>
              <a:buFont typeface="Monotype Sorts" pitchFamily="-84" charset="2"/>
              <a:buNone/>
              <a:tabLst>
                <a:tab pos="1428750" algn="l"/>
                <a:tab pos="2338388" algn="ctr"/>
                <a:tab pos="3594100" algn="ctr"/>
                <a:tab pos="4921250" algn="ctr"/>
              </a:tabLst>
            </a:pPr>
            <a:r>
              <a:rPr lang="en-US" altLang="en-US" sz="2800" dirty="0"/>
              <a:t>	       </a:t>
            </a:r>
            <a:r>
              <a:rPr lang="en-US" altLang="en-US" sz="2800" i="1" dirty="0"/>
              <a:t>P</a:t>
            </a:r>
            <a:r>
              <a:rPr lang="en-US" altLang="en-US" sz="2800" baseline="-25000" dirty="0"/>
              <a:t>0</a:t>
            </a:r>
            <a:r>
              <a:rPr lang="en-US" altLang="en-US" sz="2800" dirty="0"/>
              <a:t>	       0 1 0        0 0 0 	0 0 0</a:t>
            </a:r>
          </a:p>
          <a:p>
            <a:pPr>
              <a:buFont typeface="Monotype Sorts" pitchFamily="-84" charset="2"/>
              <a:buNone/>
              <a:tabLst>
                <a:tab pos="1428750" algn="l"/>
                <a:tab pos="2338388" algn="ctr"/>
                <a:tab pos="3594100" algn="ctr"/>
                <a:tab pos="4921250" algn="ctr"/>
              </a:tabLst>
            </a:pPr>
            <a:r>
              <a:rPr lang="en-US" altLang="en-US" sz="2800" i="1" dirty="0"/>
              <a:t>         P</a:t>
            </a:r>
            <a:r>
              <a:rPr lang="en-US" altLang="en-US" sz="2800" baseline="-25000" dirty="0"/>
              <a:t>1</a:t>
            </a:r>
            <a:r>
              <a:rPr lang="en-US" altLang="en-US" sz="2800" dirty="0"/>
              <a:t>	       	2 0 0 	  2 0 2</a:t>
            </a:r>
          </a:p>
          <a:p>
            <a:pPr>
              <a:buFont typeface="Monotype Sorts" pitchFamily="-84" charset="2"/>
              <a:buNone/>
              <a:tabLst>
                <a:tab pos="1428750" algn="l"/>
                <a:tab pos="2338388" algn="ctr"/>
                <a:tab pos="3594100" algn="ctr"/>
                <a:tab pos="4921250" algn="ctr"/>
              </a:tabLst>
            </a:pPr>
            <a:r>
              <a:rPr lang="en-US" altLang="en-US" sz="2800" i="1" dirty="0"/>
              <a:t>         P</a:t>
            </a:r>
            <a:r>
              <a:rPr lang="en-US" altLang="en-US" sz="2800" baseline="-25000" dirty="0"/>
              <a:t>2</a:t>
            </a:r>
            <a:r>
              <a:rPr lang="en-US" altLang="en-US" sz="2800" dirty="0"/>
              <a:t>		       3 0 3        0 0 0 </a:t>
            </a:r>
          </a:p>
          <a:p>
            <a:pPr>
              <a:buFont typeface="Monotype Sorts" pitchFamily="-84" charset="2"/>
              <a:buNone/>
              <a:tabLst>
                <a:tab pos="1428750" algn="l"/>
                <a:tab pos="2338388" algn="ctr"/>
                <a:tab pos="3594100" algn="ctr"/>
                <a:tab pos="4921250" algn="ctr"/>
              </a:tabLst>
            </a:pPr>
            <a:r>
              <a:rPr lang="en-US" altLang="en-US" sz="2800" i="1" dirty="0"/>
              <a:t>         P</a:t>
            </a:r>
            <a:r>
              <a:rPr lang="en-US" altLang="en-US" sz="2800" baseline="-25000" dirty="0"/>
              <a:t>3</a:t>
            </a:r>
            <a:r>
              <a:rPr lang="en-US" altLang="en-US" sz="2800" dirty="0"/>
              <a:t>		2 1 1 	   1 0 0 </a:t>
            </a:r>
          </a:p>
          <a:p>
            <a:pPr>
              <a:buFont typeface="Monotype Sorts" pitchFamily="-84" charset="2"/>
              <a:buNone/>
              <a:tabLst>
                <a:tab pos="1428750" algn="l"/>
                <a:tab pos="2338388" algn="ctr"/>
                <a:tab pos="3594100" algn="ctr"/>
                <a:tab pos="4921250" algn="ctr"/>
              </a:tabLst>
            </a:pPr>
            <a:r>
              <a:rPr lang="en-US" altLang="en-US" sz="2800" dirty="0"/>
              <a:t>	       </a:t>
            </a:r>
            <a:r>
              <a:rPr lang="en-US" altLang="en-US" sz="2800" i="1" dirty="0"/>
              <a:t>P</a:t>
            </a:r>
            <a:r>
              <a:rPr lang="en-US" altLang="en-US" sz="2800" baseline="-25000" dirty="0"/>
              <a:t>4	</a:t>
            </a:r>
            <a:r>
              <a:rPr lang="en-US" altLang="en-US" sz="2800" dirty="0"/>
              <a:t>	0 0 2 	   0 0 2</a:t>
            </a:r>
          </a:p>
          <a:p>
            <a:pPr>
              <a:buFont typeface="Monotype Sorts" pitchFamily="-84" charset="2"/>
              <a:buNone/>
              <a:tabLst>
                <a:tab pos="1428750" algn="l"/>
                <a:tab pos="2338388" algn="ctr"/>
                <a:tab pos="3594100" algn="ctr"/>
                <a:tab pos="4921250" algn="ctr"/>
              </a:tabLst>
            </a:pPr>
            <a:endParaRPr lang="en-US" altLang="en-US" sz="2800" dirty="0"/>
          </a:p>
          <a:p>
            <a:pPr>
              <a:tabLst>
                <a:tab pos="1428750" algn="l"/>
                <a:tab pos="2338388" algn="ctr"/>
                <a:tab pos="3594100" algn="ctr"/>
                <a:tab pos="4921250" algn="ctr"/>
              </a:tabLst>
            </a:pPr>
            <a:r>
              <a:rPr lang="en-US" altLang="en-US" sz="2800" dirty="0"/>
              <a:t>Sequence &lt;</a:t>
            </a:r>
            <a:r>
              <a:rPr lang="en-US" altLang="en-US" sz="2800" b="1" i="1" dirty="0"/>
              <a:t>P</a:t>
            </a:r>
            <a:r>
              <a:rPr lang="en-US" altLang="en-US" sz="2800" b="1" i="1" baseline="-25000" dirty="0"/>
              <a:t>0</a:t>
            </a:r>
            <a:r>
              <a:rPr lang="en-US" altLang="en-US" sz="2800" b="1" i="1" dirty="0"/>
              <a:t>, P</a:t>
            </a:r>
            <a:r>
              <a:rPr lang="en-US" altLang="en-US" sz="2800" b="1" i="1" baseline="-25000" dirty="0"/>
              <a:t>2</a:t>
            </a:r>
            <a:r>
              <a:rPr lang="en-US" altLang="en-US" sz="2800" b="1" i="1" dirty="0"/>
              <a:t>, P</a:t>
            </a:r>
            <a:r>
              <a:rPr lang="en-US" altLang="en-US" sz="2800" b="1" i="1" baseline="-25000" dirty="0"/>
              <a:t>3</a:t>
            </a:r>
            <a:r>
              <a:rPr lang="en-US" altLang="en-US" sz="2800" b="1" i="1" dirty="0" smtClean="0"/>
              <a:t>, P</a:t>
            </a:r>
            <a:r>
              <a:rPr lang="en-US" altLang="en-US" sz="2800" b="1" i="1" baseline="-25000" dirty="0" smtClean="0"/>
              <a:t>4</a:t>
            </a:r>
            <a:r>
              <a:rPr lang="en-US" altLang="en-US" sz="2800" b="1" i="1" dirty="0"/>
              <a:t> </a:t>
            </a:r>
            <a:r>
              <a:rPr lang="en-US" altLang="en-US" sz="2800" b="1" i="1" dirty="0" smtClean="0"/>
              <a:t>,P</a:t>
            </a:r>
            <a:r>
              <a:rPr lang="en-US" altLang="en-US" sz="2800" b="1" i="1" baseline="-25000" dirty="0" smtClean="0"/>
              <a:t>1</a:t>
            </a:r>
            <a:r>
              <a:rPr lang="en-US" altLang="en-US" sz="2800" dirty="0" smtClean="0"/>
              <a:t>&gt; </a:t>
            </a:r>
            <a:r>
              <a:rPr lang="en-US" altLang="en-US" sz="2800" dirty="0"/>
              <a:t>will result in </a:t>
            </a:r>
            <a:r>
              <a:rPr lang="en-US" altLang="en-US" sz="2800" b="1" i="1" dirty="0"/>
              <a:t>Finish[i] = true </a:t>
            </a:r>
            <a:r>
              <a:rPr lang="en-US" altLang="en-US" sz="2800" dirty="0"/>
              <a:t>for all </a:t>
            </a:r>
            <a:r>
              <a:rPr lang="en-US" altLang="en-US" sz="2800" b="1" i="1" dirty="0"/>
              <a:t>i</a:t>
            </a:r>
            <a:endParaRPr lang="en-US" altLang="en-US" sz="2800" b="1" dirty="0"/>
          </a:p>
          <a:p>
            <a:pPr>
              <a:buFont typeface="Monotype Sorts" pitchFamily="-84" charset="2"/>
              <a:buNone/>
              <a:tabLst>
                <a:tab pos="1428750" algn="l"/>
                <a:tab pos="2338388" algn="ctr"/>
                <a:tab pos="3594100" algn="ctr"/>
                <a:tab pos="4921250" algn="ctr"/>
              </a:tabLst>
            </a:pPr>
            <a:endParaRPr lang="en-US" alt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234" y="199123"/>
            <a:ext cx="8640952" cy="5519289"/>
          </a:xfrm>
        </p:spPr>
      </p:pic>
    </p:spTree>
    <p:extLst>
      <p:ext uri="{BB962C8B-B14F-4D97-AF65-F5344CB8AC3E}">
        <p14:creationId xmlns:p14="http://schemas.microsoft.com/office/powerpoint/2010/main" val="16871612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 xmlns:a16="http://schemas.microsoft.com/office/drawing/2014/main" id="{DA86E4C4-151E-4B29-AF3A-94D82C4FF0E6}"/>
              </a:ext>
            </a:extLst>
          </p:cNvPr>
          <p:cNvSpPr>
            <a:spLocks noGrp="1" noChangeArrowheads="1"/>
          </p:cNvSpPr>
          <p:nvPr>
            <p:ph type="title"/>
          </p:nvPr>
        </p:nvSpPr>
        <p:spPr>
          <a:xfrm>
            <a:off x="457200" y="128585"/>
            <a:ext cx="8229600" cy="576262"/>
          </a:xfrm>
        </p:spPr>
        <p:txBody>
          <a:bodyPr>
            <a:noAutofit/>
          </a:bodyPr>
          <a:lstStyle/>
          <a:p>
            <a:pPr algn="ctr"/>
            <a:r>
              <a:rPr lang="en-US" altLang="en-US" sz="4000" dirty="0"/>
              <a:t>Example of Detection Algorithm</a:t>
            </a:r>
            <a:endParaRPr lang="en-US" altLang="en-US" sz="3600" dirty="0"/>
          </a:p>
        </p:txBody>
      </p:sp>
      <p:sp>
        <p:nvSpPr>
          <p:cNvPr id="76802" name="Rectangle 3">
            <a:extLst>
              <a:ext uri="{FF2B5EF4-FFF2-40B4-BE49-F238E27FC236}">
                <a16:creationId xmlns="" xmlns:a16="http://schemas.microsoft.com/office/drawing/2014/main" id="{198FFF5E-8931-4A8B-8BF7-20846C289136}"/>
              </a:ext>
            </a:extLst>
          </p:cNvPr>
          <p:cNvSpPr>
            <a:spLocks noGrp="1" noChangeArrowheads="1"/>
          </p:cNvSpPr>
          <p:nvPr>
            <p:ph idx="1"/>
          </p:nvPr>
        </p:nvSpPr>
        <p:spPr>
          <a:xfrm>
            <a:off x="614363" y="704848"/>
            <a:ext cx="8172449" cy="5924552"/>
          </a:xfrm>
        </p:spPr>
        <p:txBody>
          <a:bodyPr>
            <a:noAutofit/>
          </a:bodyPr>
          <a:lstStyle/>
          <a:p>
            <a:pPr>
              <a:tabLst>
                <a:tab pos="2800350" algn="l"/>
                <a:tab pos="3708400" algn="ctr"/>
              </a:tabLst>
            </a:pPr>
            <a:r>
              <a:rPr lang="en-US" altLang="en-US" sz="2800" b="1" i="1" dirty="0"/>
              <a:t>P</a:t>
            </a:r>
            <a:r>
              <a:rPr lang="en-US" altLang="en-US" sz="2800" b="1" baseline="-25000" dirty="0"/>
              <a:t>2</a:t>
            </a:r>
            <a:r>
              <a:rPr lang="en-US" altLang="en-US" sz="2800" dirty="0"/>
              <a:t> requests an additional instance of type</a:t>
            </a:r>
            <a:r>
              <a:rPr lang="en-US" altLang="en-US" sz="2800" i="1" dirty="0"/>
              <a:t> </a:t>
            </a:r>
            <a:r>
              <a:rPr lang="en-US" altLang="en-US" sz="2800" b="1" i="1" dirty="0"/>
              <a:t>C</a:t>
            </a:r>
            <a:endParaRPr lang="en-US" altLang="en-US" sz="2800" b="1" dirty="0"/>
          </a:p>
          <a:p>
            <a:pPr>
              <a:buFont typeface="Monotype Sorts" pitchFamily="-84" charset="2"/>
              <a:buNone/>
              <a:tabLst>
                <a:tab pos="2800350" algn="l"/>
                <a:tab pos="3708400" algn="ctr"/>
              </a:tabLst>
            </a:pPr>
            <a:r>
              <a:rPr lang="en-US" altLang="en-US" sz="2800" dirty="0"/>
              <a:t>			</a:t>
            </a:r>
            <a:r>
              <a:rPr lang="en-US" altLang="en-US" sz="2800" i="1" u="sng" dirty="0"/>
              <a:t>Request</a:t>
            </a:r>
            <a:endParaRPr lang="en-US" altLang="en-US" sz="2800" i="1" dirty="0"/>
          </a:p>
          <a:p>
            <a:pPr>
              <a:buFont typeface="Monotype Sorts" pitchFamily="-84" charset="2"/>
              <a:buNone/>
              <a:tabLst>
                <a:tab pos="2800350" algn="l"/>
                <a:tab pos="3708400" algn="ctr"/>
              </a:tabLst>
            </a:pPr>
            <a:r>
              <a:rPr lang="en-US" altLang="en-US" sz="2800" i="1" dirty="0"/>
              <a:t>			A B C</a:t>
            </a:r>
          </a:p>
          <a:p>
            <a:pPr>
              <a:buFont typeface="Monotype Sorts" pitchFamily="-84" charset="2"/>
              <a:buNone/>
              <a:tabLst>
                <a:tab pos="2800350" algn="l"/>
                <a:tab pos="3708400" algn="ctr"/>
              </a:tabLst>
            </a:pPr>
            <a:r>
              <a:rPr lang="en-US" altLang="en-US" sz="2800" dirty="0"/>
              <a:t>		 </a:t>
            </a:r>
            <a:r>
              <a:rPr lang="en-US" altLang="en-US" sz="2800" i="1" dirty="0"/>
              <a:t>P</a:t>
            </a:r>
            <a:r>
              <a:rPr lang="en-US" altLang="en-US" sz="2800" baseline="-25000" dirty="0"/>
              <a:t>0</a:t>
            </a:r>
            <a:r>
              <a:rPr lang="en-US" altLang="en-US" sz="2800" dirty="0"/>
              <a:t>	0 0 0</a:t>
            </a:r>
          </a:p>
          <a:p>
            <a:pPr>
              <a:buFont typeface="Monotype Sorts" pitchFamily="-84" charset="2"/>
              <a:buNone/>
              <a:tabLst>
                <a:tab pos="2800350" algn="l"/>
                <a:tab pos="3708400" algn="ctr"/>
              </a:tabLst>
            </a:pPr>
            <a:r>
              <a:rPr lang="en-US" altLang="en-US" sz="2800" dirty="0"/>
              <a:t>		 </a:t>
            </a:r>
            <a:r>
              <a:rPr lang="en-US" altLang="en-US" sz="2800" i="1" dirty="0"/>
              <a:t>P</a:t>
            </a:r>
            <a:r>
              <a:rPr lang="en-US" altLang="en-US" sz="2800" baseline="-25000" dirty="0"/>
              <a:t>1</a:t>
            </a:r>
            <a:r>
              <a:rPr lang="en-US" altLang="en-US" sz="2800" dirty="0"/>
              <a:t>	2 0 2</a:t>
            </a:r>
          </a:p>
          <a:p>
            <a:pPr>
              <a:buFont typeface="Monotype Sorts" pitchFamily="-84" charset="2"/>
              <a:buNone/>
              <a:tabLst>
                <a:tab pos="2800350" algn="l"/>
                <a:tab pos="3708400" algn="ctr"/>
              </a:tabLst>
            </a:pPr>
            <a:r>
              <a:rPr lang="en-US" altLang="en-US" sz="2800" dirty="0"/>
              <a:t>		 </a:t>
            </a:r>
            <a:r>
              <a:rPr lang="en-US" altLang="en-US" sz="2800" i="1" dirty="0"/>
              <a:t>P</a:t>
            </a:r>
            <a:r>
              <a:rPr lang="en-US" altLang="en-US" sz="2800" baseline="-25000" dirty="0"/>
              <a:t>2</a:t>
            </a:r>
            <a:r>
              <a:rPr lang="en-US" altLang="en-US" sz="2800" dirty="0"/>
              <a:t>	0 0 1</a:t>
            </a:r>
          </a:p>
          <a:p>
            <a:pPr>
              <a:buFont typeface="Monotype Sorts" pitchFamily="-84" charset="2"/>
              <a:buNone/>
              <a:tabLst>
                <a:tab pos="2800350" algn="l"/>
                <a:tab pos="3708400" algn="ctr"/>
              </a:tabLst>
            </a:pPr>
            <a:r>
              <a:rPr lang="en-US" altLang="en-US" sz="2800" dirty="0"/>
              <a:t>		 </a:t>
            </a:r>
            <a:r>
              <a:rPr lang="en-US" altLang="en-US" sz="2800" i="1" dirty="0"/>
              <a:t>P</a:t>
            </a:r>
            <a:r>
              <a:rPr lang="en-US" altLang="en-US" sz="2800" baseline="-25000" dirty="0"/>
              <a:t>3</a:t>
            </a:r>
            <a:r>
              <a:rPr lang="en-US" altLang="en-US" sz="2800" dirty="0"/>
              <a:t>	1 0 0 </a:t>
            </a:r>
          </a:p>
          <a:p>
            <a:pPr>
              <a:buFont typeface="Monotype Sorts" pitchFamily="-84" charset="2"/>
              <a:buNone/>
              <a:tabLst>
                <a:tab pos="2800350" algn="l"/>
                <a:tab pos="3708400" algn="ctr"/>
              </a:tabLst>
            </a:pPr>
            <a:r>
              <a:rPr lang="en-US" altLang="en-US" sz="2800" dirty="0"/>
              <a:t>		 </a:t>
            </a:r>
            <a:r>
              <a:rPr lang="en-US" altLang="en-US" sz="2800" i="1" dirty="0"/>
              <a:t>P</a:t>
            </a:r>
            <a:r>
              <a:rPr lang="en-US" altLang="en-US" sz="2800" baseline="-25000" dirty="0"/>
              <a:t>4</a:t>
            </a:r>
            <a:r>
              <a:rPr lang="en-US" altLang="en-US" sz="2800" dirty="0"/>
              <a:t>	0 0 2</a:t>
            </a:r>
          </a:p>
          <a:p>
            <a:pPr>
              <a:buFont typeface="Monotype Sorts" pitchFamily="-84" charset="2"/>
              <a:buNone/>
              <a:tabLst>
                <a:tab pos="2800350" algn="l"/>
                <a:tab pos="3708400" algn="ctr"/>
              </a:tabLst>
            </a:pPr>
            <a:endParaRPr lang="en-US" altLang="en-US" sz="1000" dirty="0"/>
          </a:p>
          <a:p>
            <a:pPr>
              <a:tabLst>
                <a:tab pos="2800350" algn="l"/>
                <a:tab pos="3708400" algn="ctr"/>
              </a:tabLst>
            </a:pPr>
            <a:r>
              <a:rPr lang="en-US" altLang="en-US" sz="2800" dirty="0"/>
              <a:t>State of system?</a:t>
            </a:r>
          </a:p>
          <a:p>
            <a:pPr lvl="1">
              <a:tabLst>
                <a:tab pos="2800350" algn="l"/>
                <a:tab pos="3708400" algn="ctr"/>
              </a:tabLst>
            </a:pPr>
            <a:r>
              <a:rPr lang="en-US" altLang="en-US" sz="2400" dirty="0"/>
              <a:t>Can reclaim resources held by process </a:t>
            </a:r>
            <a:r>
              <a:rPr lang="en-US" altLang="en-US" sz="2400" b="1" i="1" dirty="0"/>
              <a:t>P</a:t>
            </a:r>
            <a:r>
              <a:rPr lang="en-US" altLang="en-US" sz="2400" b="1" baseline="-25000" dirty="0"/>
              <a:t>0</a:t>
            </a:r>
            <a:r>
              <a:rPr lang="en-US" altLang="en-US" sz="2400" dirty="0"/>
              <a:t>, but insufficient resources to fulfill other processes; requests</a:t>
            </a:r>
          </a:p>
          <a:p>
            <a:pPr lvl="1">
              <a:tabLst>
                <a:tab pos="2800350" algn="l"/>
                <a:tab pos="3708400" algn="ctr"/>
              </a:tabLst>
            </a:pPr>
            <a:r>
              <a:rPr lang="en-US" altLang="en-US" sz="2400" dirty="0"/>
              <a:t>Deadlock exists, consisting of processes </a:t>
            </a:r>
            <a:r>
              <a:rPr lang="en-US" altLang="en-US" sz="2400" b="1" i="1" dirty="0"/>
              <a:t>P</a:t>
            </a:r>
            <a:r>
              <a:rPr lang="en-US" altLang="en-US" sz="2400" b="1" baseline="-25000" dirty="0"/>
              <a:t>1</a:t>
            </a:r>
            <a:r>
              <a:rPr lang="en-US" altLang="en-US" sz="2400" b="1" dirty="0"/>
              <a:t>, </a:t>
            </a:r>
            <a:r>
              <a:rPr lang="en-US" altLang="en-US" sz="2400" b="1" baseline="-25000" dirty="0"/>
              <a:t> </a:t>
            </a:r>
            <a:r>
              <a:rPr lang="en-US" altLang="en-US" sz="2400" b="1" i="1" dirty="0"/>
              <a:t>P</a:t>
            </a:r>
            <a:r>
              <a:rPr lang="en-US" altLang="en-US" sz="2400" b="1" baseline="-25000" dirty="0"/>
              <a:t>2</a:t>
            </a:r>
            <a:r>
              <a:rPr lang="en-US" altLang="en-US" sz="2400" b="1" dirty="0"/>
              <a:t>, </a:t>
            </a:r>
            <a:r>
              <a:rPr lang="en-US" altLang="en-US" sz="2400" b="1" i="1" dirty="0"/>
              <a:t>P</a:t>
            </a:r>
            <a:r>
              <a:rPr lang="en-US" altLang="en-US" sz="2400" b="1" baseline="-25000" dirty="0"/>
              <a:t>3</a:t>
            </a:r>
            <a:r>
              <a:rPr lang="en-US" altLang="en-US" sz="2400" dirty="0"/>
              <a:t>, and </a:t>
            </a:r>
            <a:r>
              <a:rPr lang="en-US" altLang="en-US" sz="2400" b="1" i="1" dirty="0"/>
              <a:t>P</a:t>
            </a:r>
            <a:r>
              <a:rPr lang="en-US" altLang="en-US" sz="2400" b="1" baseline="-25000" dirty="0"/>
              <a:t>4</a:t>
            </a:r>
            <a:endParaRPr lang="en-US" altLang="en-US" sz="24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 xmlns:a16="http://schemas.microsoft.com/office/drawing/2014/main" id="{0D4BC432-7638-454C-8A48-5A8BCB25F524}"/>
              </a:ext>
            </a:extLst>
          </p:cNvPr>
          <p:cNvSpPr>
            <a:spLocks noGrp="1" noChangeArrowheads="1"/>
          </p:cNvSpPr>
          <p:nvPr>
            <p:ph type="title"/>
          </p:nvPr>
        </p:nvSpPr>
        <p:spPr>
          <a:xfrm>
            <a:off x="857245" y="87311"/>
            <a:ext cx="7586662" cy="576262"/>
          </a:xfrm>
        </p:spPr>
        <p:txBody>
          <a:bodyPr>
            <a:noAutofit/>
          </a:bodyPr>
          <a:lstStyle/>
          <a:p>
            <a:pPr algn="ctr" eaLnBrk="1" hangingPunct="1"/>
            <a:r>
              <a:rPr lang="en-US" altLang="en-US" sz="4000" dirty="0"/>
              <a:t>Detection-Algorithm Usage</a:t>
            </a:r>
          </a:p>
        </p:txBody>
      </p:sp>
      <p:sp>
        <p:nvSpPr>
          <p:cNvPr id="78850" name="Rectangle 3">
            <a:extLst>
              <a:ext uri="{FF2B5EF4-FFF2-40B4-BE49-F238E27FC236}">
                <a16:creationId xmlns="" xmlns:a16="http://schemas.microsoft.com/office/drawing/2014/main" id="{158D4C12-F6CC-4793-92BE-5D929F7ED7C7}"/>
              </a:ext>
            </a:extLst>
          </p:cNvPr>
          <p:cNvSpPr>
            <a:spLocks noGrp="1" noChangeArrowheads="1"/>
          </p:cNvSpPr>
          <p:nvPr>
            <p:ph idx="1"/>
          </p:nvPr>
        </p:nvSpPr>
        <p:spPr>
          <a:xfrm>
            <a:off x="571501" y="771525"/>
            <a:ext cx="8043862" cy="4876921"/>
          </a:xfrm>
        </p:spPr>
        <p:txBody>
          <a:bodyPr>
            <a:normAutofit/>
          </a:bodyPr>
          <a:lstStyle/>
          <a:p>
            <a:r>
              <a:rPr lang="en-US" altLang="en-US" sz="2800" dirty="0"/>
              <a:t>When, and how often, to invoke depends on:</a:t>
            </a:r>
          </a:p>
          <a:p>
            <a:pPr lvl="1">
              <a:buFont typeface="Wingdings" panose="05000000000000000000" pitchFamily="2" charset="2"/>
              <a:buChar char="ü"/>
            </a:pPr>
            <a:r>
              <a:rPr lang="en-US" altLang="en-US" sz="2800" dirty="0"/>
              <a:t>How often a deadlock is likely to occur?</a:t>
            </a:r>
          </a:p>
          <a:p>
            <a:pPr lvl="1">
              <a:buFont typeface="Wingdings" panose="05000000000000000000" pitchFamily="2" charset="2"/>
              <a:buChar char="ü"/>
            </a:pPr>
            <a:r>
              <a:rPr lang="en-US" altLang="en-US" sz="2800" dirty="0"/>
              <a:t>How many processes will need to be rolled back?</a:t>
            </a:r>
          </a:p>
          <a:p>
            <a:pPr lvl="2">
              <a:buFont typeface="Wingdings" panose="05000000000000000000" pitchFamily="2" charset="2"/>
              <a:buChar char="§"/>
            </a:pPr>
            <a:r>
              <a:rPr lang="en-US" altLang="en-US" sz="2400" dirty="0"/>
              <a:t>One for each disjoint cycle</a:t>
            </a:r>
            <a:r>
              <a:rPr lang="en-US" altLang="en-US" sz="2000" dirty="0"/>
              <a:t/>
            </a:r>
            <a:br>
              <a:rPr lang="en-US" altLang="en-US" sz="2000" dirty="0"/>
            </a:br>
            <a:endParaRPr lang="en-US" altLang="en-US" sz="1800" dirty="0"/>
          </a:p>
          <a:p>
            <a:pPr algn="just"/>
            <a:r>
              <a:rPr lang="en-US" altLang="en-US" sz="2800" dirty="0"/>
              <a:t>If detection algorithm is invoked arbitrarily, there may be many cycles in the resource graph and so we would not be able to tell which of the many deadlocked processes </a:t>
            </a:r>
            <a:r>
              <a:rPr lang="ja-JP" altLang="en-US" sz="2800" dirty="0"/>
              <a:t>“</a:t>
            </a:r>
            <a:r>
              <a:rPr lang="en-US" altLang="ja-JP" sz="2800" dirty="0"/>
              <a:t>caused</a:t>
            </a:r>
            <a:r>
              <a:rPr lang="ja-JP" altLang="en-US" sz="2800" dirty="0"/>
              <a:t>”</a:t>
            </a:r>
            <a:r>
              <a:rPr lang="en-US" altLang="ja-JP" sz="2800" dirty="0"/>
              <a:t> the deadlock.</a:t>
            </a:r>
            <a:endParaRPr lang="en-US"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 xmlns:a16="http://schemas.microsoft.com/office/drawing/2014/main" id="{1AC46895-F09F-4AA8-B270-CB5567B1C5B0}"/>
              </a:ext>
            </a:extLst>
          </p:cNvPr>
          <p:cNvSpPr>
            <a:spLocks noGrp="1" noChangeArrowheads="1"/>
          </p:cNvSpPr>
          <p:nvPr>
            <p:ph type="title"/>
          </p:nvPr>
        </p:nvSpPr>
        <p:spPr>
          <a:xfrm>
            <a:off x="0" y="28578"/>
            <a:ext cx="9144000" cy="1125307"/>
          </a:xfrm>
        </p:spPr>
        <p:txBody>
          <a:bodyPr>
            <a:noAutofit/>
          </a:bodyPr>
          <a:lstStyle/>
          <a:p>
            <a:pPr algn="ctr" eaLnBrk="1" hangingPunct="1"/>
            <a:r>
              <a:rPr lang="en-US" altLang="en-US" sz="4000" dirty="0"/>
              <a:t>Recovery from Deadlock:</a:t>
            </a:r>
            <a:br>
              <a:rPr lang="en-US" altLang="en-US" sz="4000" dirty="0"/>
            </a:br>
            <a:r>
              <a:rPr lang="en-US" altLang="en-US" sz="4000" dirty="0"/>
              <a:t>Process Termination</a:t>
            </a:r>
          </a:p>
        </p:txBody>
      </p:sp>
      <p:sp>
        <p:nvSpPr>
          <p:cNvPr id="80898" name="Rectangle 3">
            <a:extLst>
              <a:ext uri="{FF2B5EF4-FFF2-40B4-BE49-F238E27FC236}">
                <a16:creationId xmlns="" xmlns:a16="http://schemas.microsoft.com/office/drawing/2014/main" id="{38916639-ABF6-4FC4-8E81-7F4537AFC987}"/>
              </a:ext>
            </a:extLst>
          </p:cNvPr>
          <p:cNvSpPr>
            <a:spLocks noGrp="1" noChangeArrowheads="1"/>
          </p:cNvSpPr>
          <p:nvPr>
            <p:ph idx="1"/>
          </p:nvPr>
        </p:nvSpPr>
        <p:spPr>
          <a:xfrm>
            <a:off x="863597" y="1284513"/>
            <a:ext cx="7694612" cy="5544907"/>
          </a:xfrm>
        </p:spPr>
        <p:txBody>
          <a:bodyPr>
            <a:normAutofit/>
          </a:bodyPr>
          <a:lstStyle/>
          <a:p>
            <a:pPr algn="just"/>
            <a:r>
              <a:rPr lang="en-US" altLang="en-US" sz="2800" dirty="0"/>
              <a:t>When a detection algorithm determines that a deadlock exists, several alternatives are available. </a:t>
            </a:r>
          </a:p>
          <a:p>
            <a:pPr algn="just"/>
            <a:r>
              <a:rPr lang="en-US" altLang="en-US" sz="2800" dirty="0"/>
              <a:t>One possibility is to inform the operator that a deadlock has occurred and to let the operator deal with the deadlock manually. </a:t>
            </a:r>
          </a:p>
          <a:p>
            <a:pPr algn="just"/>
            <a:r>
              <a:rPr lang="en-US" altLang="en-US" sz="2800" dirty="0"/>
              <a:t>Another possibility is to let the system recover from the deadlock automatically. </a:t>
            </a:r>
          </a:p>
          <a:p>
            <a:pPr algn="just"/>
            <a:r>
              <a:rPr lang="en-US" altLang="en-US" sz="2800" dirty="0"/>
              <a:t>There are two options for breaking a deadlock. </a:t>
            </a:r>
          </a:p>
          <a:p>
            <a:pPr lvl="1" indent="-285750" algn="just">
              <a:buFont typeface="Wingdings" panose="05000000000000000000" pitchFamily="2" charset="2"/>
              <a:buChar char="ü"/>
            </a:pPr>
            <a:r>
              <a:rPr lang="en-US" altLang="en-US" sz="2800" dirty="0"/>
              <a:t>One is simply to abort one or more threads to break the circular wait. </a:t>
            </a:r>
          </a:p>
          <a:p>
            <a:pPr lvl="1" indent="-285750" algn="just">
              <a:buFont typeface="Wingdings" panose="05000000000000000000" pitchFamily="2" charset="2"/>
              <a:buChar char="ü"/>
            </a:pPr>
            <a:r>
              <a:rPr lang="en-US" altLang="en-US" sz="2800" dirty="0"/>
              <a:t>The other is to preempt some resources from one or more of the deadlocked threads.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 xmlns:a16="http://schemas.microsoft.com/office/drawing/2014/main" id="{1AC46895-F09F-4AA8-B270-CB5567B1C5B0}"/>
              </a:ext>
            </a:extLst>
          </p:cNvPr>
          <p:cNvSpPr>
            <a:spLocks noGrp="1" noChangeArrowheads="1"/>
          </p:cNvSpPr>
          <p:nvPr>
            <p:ph type="title"/>
          </p:nvPr>
        </p:nvSpPr>
        <p:spPr>
          <a:xfrm>
            <a:off x="685800" y="72123"/>
            <a:ext cx="7858125" cy="989140"/>
          </a:xfrm>
        </p:spPr>
        <p:txBody>
          <a:bodyPr>
            <a:noAutofit/>
          </a:bodyPr>
          <a:lstStyle/>
          <a:p>
            <a:pPr algn="ctr" eaLnBrk="1" hangingPunct="1"/>
            <a:r>
              <a:rPr lang="en-US" altLang="en-US" sz="4000" dirty="0"/>
              <a:t>Recovery from Deadlock:  </a:t>
            </a:r>
            <a:br>
              <a:rPr lang="en-US" altLang="en-US" sz="4000" dirty="0"/>
            </a:br>
            <a:r>
              <a:rPr lang="en-US" altLang="en-US" sz="4000" dirty="0"/>
              <a:t>Process Termination</a:t>
            </a:r>
          </a:p>
        </p:txBody>
      </p:sp>
      <p:sp>
        <p:nvSpPr>
          <p:cNvPr id="80898" name="Rectangle 3">
            <a:extLst>
              <a:ext uri="{FF2B5EF4-FFF2-40B4-BE49-F238E27FC236}">
                <a16:creationId xmlns="" xmlns:a16="http://schemas.microsoft.com/office/drawing/2014/main" id="{38916639-ABF6-4FC4-8E81-7F4537AFC987}"/>
              </a:ext>
            </a:extLst>
          </p:cNvPr>
          <p:cNvSpPr>
            <a:spLocks noGrp="1" noChangeArrowheads="1"/>
          </p:cNvSpPr>
          <p:nvPr>
            <p:ph idx="1"/>
          </p:nvPr>
        </p:nvSpPr>
        <p:spPr>
          <a:xfrm>
            <a:off x="835021" y="1108075"/>
            <a:ext cx="7894642" cy="5608411"/>
          </a:xfrm>
        </p:spPr>
        <p:txBody>
          <a:bodyPr>
            <a:normAutofit/>
          </a:bodyPr>
          <a:lstStyle/>
          <a:p>
            <a:pPr algn="just"/>
            <a:r>
              <a:rPr lang="en-US" altLang="en-US" sz="2800" dirty="0"/>
              <a:t>Abort all deadlocked processes</a:t>
            </a:r>
          </a:p>
          <a:p>
            <a:pPr algn="just"/>
            <a:r>
              <a:rPr lang="en-US" altLang="en-US" sz="2800" dirty="0"/>
              <a:t>Abort one process at a time until the deadlock cycle is eliminated</a:t>
            </a:r>
          </a:p>
          <a:p>
            <a:pPr algn="just"/>
            <a:r>
              <a:rPr lang="en-US" altLang="en-US" sz="2800" dirty="0"/>
              <a:t>In which order should we choose to abort?</a:t>
            </a:r>
          </a:p>
          <a:p>
            <a:pPr lvl="1" indent="-285750" algn="just">
              <a:buFont typeface="Wingdings" panose="05000000000000000000" pitchFamily="2" charset="2"/>
              <a:buChar char="ü"/>
            </a:pPr>
            <a:r>
              <a:rPr lang="en-US" altLang="en-US" sz="2800" dirty="0"/>
              <a:t>Priority of the process</a:t>
            </a:r>
          </a:p>
          <a:p>
            <a:pPr lvl="1" indent="-285750" algn="just">
              <a:buFont typeface="Wingdings" panose="05000000000000000000" pitchFamily="2" charset="2"/>
              <a:buChar char="ü"/>
            </a:pPr>
            <a:r>
              <a:rPr lang="en-US" altLang="en-US" sz="2800" dirty="0"/>
              <a:t>How long process has computed, and how much longer to completion</a:t>
            </a:r>
          </a:p>
          <a:p>
            <a:pPr lvl="1" indent="-285750" algn="just">
              <a:buFont typeface="Wingdings" panose="05000000000000000000" pitchFamily="2" charset="2"/>
              <a:buChar char="ü"/>
            </a:pPr>
            <a:r>
              <a:rPr lang="en-US" altLang="en-US" sz="2800" dirty="0"/>
              <a:t>Resources the process has used</a:t>
            </a:r>
          </a:p>
          <a:p>
            <a:pPr lvl="1" indent="-285750" algn="just">
              <a:buFont typeface="Wingdings" panose="05000000000000000000" pitchFamily="2" charset="2"/>
              <a:buChar char="ü"/>
            </a:pPr>
            <a:r>
              <a:rPr lang="en-US" altLang="en-US" sz="2800" dirty="0"/>
              <a:t>Resources process needs to complete</a:t>
            </a:r>
          </a:p>
          <a:p>
            <a:pPr lvl="1" indent="-285750" algn="just">
              <a:buFont typeface="Wingdings" panose="05000000000000000000" pitchFamily="2" charset="2"/>
              <a:buChar char="ü"/>
            </a:pPr>
            <a:r>
              <a:rPr lang="en-US" altLang="en-US" sz="2800" dirty="0"/>
              <a:t>How many processes will need to be terminated</a:t>
            </a:r>
          </a:p>
          <a:p>
            <a:pPr lvl="1" indent="-285750" algn="just">
              <a:buFont typeface="Wingdings" panose="05000000000000000000" pitchFamily="2" charset="2"/>
              <a:buChar char="ü"/>
            </a:pPr>
            <a:r>
              <a:rPr lang="en-US" altLang="en-US" sz="2800" dirty="0"/>
              <a:t>Is process interactive or batch?</a:t>
            </a:r>
          </a:p>
        </p:txBody>
      </p:sp>
    </p:spTree>
    <p:extLst>
      <p:ext uri="{BB962C8B-B14F-4D97-AF65-F5344CB8AC3E}">
        <p14:creationId xmlns:p14="http://schemas.microsoft.com/office/powerpoint/2010/main" val="10043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 xmlns:a16="http://schemas.microsoft.com/office/drawing/2014/main" id="{019776DB-F4CF-4A0D-88E0-0C4A9C46D294}"/>
              </a:ext>
            </a:extLst>
          </p:cNvPr>
          <p:cNvSpPr>
            <a:spLocks noGrp="1" noChangeArrowheads="1"/>
          </p:cNvSpPr>
          <p:nvPr>
            <p:ph type="title"/>
          </p:nvPr>
        </p:nvSpPr>
        <p:spPr>
          <a:xfrm>
            <a:off x="444501" y="0"/>
            <a:ext cx="8298345" cy="985838"/>
          </a:xfrm>
        </p:spPr>
        <p:txBody>
          <a:bodyPr>
            <a:noAutofit/>
          </a:bodyPr>
          <a:lstStyle/>
          <a:p>
            <a:pPr algn="ctr" eaLnBrk="1" hangingPunct="1"/>
            <a:r>
              <a:rPr lang="en-US" altLang="en-US" sz="3600" dirty="0"/>
              <a:t>Recovery from Deadlock:  </a:t>
            </a:r>
            <a:br>
              <a:rPr lang="en-US" altLang="en-US" sz="3600" dirty="0"/>
            </a:br>
            <a:r>
              <a:rPr lang="en-US" altLang="en-US" sz="3600" dirty="0"/>
              <a:t>Resource Preemption</a:t>
            </a:r>
          </a:p>
        </p:txBody>
      </p:sp>
      <p:sp>
        <p:nvSpPr>
          <p:cNvPr id="82946" name="Rectangle 3">
            <a:extLst>
              <a:ext uri="{FF2B5EF4-FFF2-40B4-BE49-F238E27FC236}">
                <a16:creationId xmlns="" xmlns:a16="http://schemas.microsoft.com/office/drawing/2014/main" id="{1EC2BE65-1915-4205-9A59-81178CB32515}"/>
              </a:ext>
            </a:extLst>
          </p:cNvPr>
          <p:cNvSpPr>
            <a:spLocks noGrp="1" noChangeArrowheads="1"/>
          </p:cNvSpPr>
          <p:nvPr>
            <p:ph idx="1"/>
          </p:nvPr>
        </p:nvSpPr>
        <p:spPr>
          <a:xfrm>
            <a:off x="858838" y="985838"/>
            <a:ext cx="7656511" cy="5372100"/>
          </a:xfrm>
        </p:spPr>
        <p:txBody>
          <a:bodyPr>
            <a:normAutofit/>
          </a:bodyPr>
          <a:lstStyle/>
          <a:p>
            <a:pPr algn="just"/>
            <a:r>
              <a:rPr lang="en-US" altLang="en-US" sz="2800" b="1" dirty="0"/>
              <a:t>Selecting a victim </a:t>
            </a:r>
            <a:r>
              <a:rPr lang="en-US" altLang="en-US" sz="2800" dirty="0"/>
              <a:t>– minimize cost</a:t>
            </a:r>
          </a:p>
          <a:p>
            <a:pPr algn="just"/>
            <a:r>
              <a:rPr lang="en-US" altLang="en-US" sz="2800" b="1" dirty="0"/>
              <a:t>Rollback</a:t>
            </a:r>
            <a:r>
              <a:rPr lang="en-US" altLang="en-US" sz="2800" dirty="0"/>
              <a:t> – return to some safe state, restart process for that state</a:t>
            </a:r>
          </a:p>
          <a:p>
            <a:pPr algn="just"/>
            <a:r>
              <a:rPr lang="en-US" altLang="en-US" sz="2800" b="1" dirty="0"/>
              <a:t>Starvation</a:t>
            </a:r>
            <a:r>
              <a:rPr lang="en-US" altLang="en-US" sz="2800" dirty="0"/>
              <a:t> –  same process may always be picked as victim, include number of rollback in cost factor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 xmlns:a16="http://schemas.microsoft.com/office/drawing/2014/main" id="{019776DB-F4CF-4A0D-88E0-0C4A9C46D294}"/>
              </a:ext>
            </a:extLst>
          </p:cNvPr>
          <p:cNvSpPr>
            <a:spLocks noGrp="1" noChangeArrowheads="1"/>
          </p:cNvSpPr>
          <p:nvPr>
            <p:ph type="title"/>
          </p:nvPr>
        </p:nvSpPr>
        <p:spPr>
          <a:xfrm>
            <a:off x="444501" y="100016"/>
            <a:ext cx="8298345" cy="614359"/>
          </a:xfrm>
        </p:spPr>
        <p:txBody>
          <a:bodyPr>
            <a:noAutofit/>
          </a:bodyPr>
          <a:lstStyle/>
          <a:p>
            <a:pPr algn="ctr" eaLnBrk="1" hangingPunct="1"/>
            <a:r>
              <a:rPr lang="en-US" altLang="en-US" sz="4000" dirty="0"/>
              <a:t>Summary</a:t>
            </a:r>
          </a:p>
        </p:txBody>
      </p:sp>
      <p:sp>
        <p:nvSpPr>
          <p:cNvPr id="82946" name="Rectangle 3">
            <a:extLst>
              <a:ext uri="{FF2B5EF4-FFF2-40B4-BE49-F238E27FC236}">
                <a16:creationId xmlns="" xmlns:a16="http://schemas.microsoft.com/office/drawing/2014/main" id="{1EC2BE65-1915-4205-9A59-81178CB32515}"/>
              </a:ext>
            </a:extLst>
          </p:cNvPr>
          <p:cNvSpPr>
            <a:spLocks noGrp="1" noChangeArrowheads="1"/>
          </p:cNvSpPr>
          <p:nvPr>
            <p:ph idx="1"/>
          </p:nvPr>
        </p:nvSpPr>
        <p:spPr>
          <a:xfrm>
            <a:off x="515942" y="685792"/>
            <a:ext cx="8298344" cy="5986470"/>
          </a:xfrm>
        </p:spPr>
        <p:txBody>
          <a:bodyPr>
            <a:normAutofit lnSpcReduction="10000"/>
          </a:bodyPr>
          <a:lstStyle/>
          <a:p>
            <a:pPr algn="just"/>
            <a:r>
              <a:rPr lang="en-US" altLang="en-US" sz="2800" dirty="0"/>
              <a:t>Deadlock: situation in which a set of threads/processes cannot proceed because each requires resources held by another member of the set.</a:t>
            </a:r>
          </a:p>
          <a:p>
            <a:pPr algn="just"/>
            <a:r>
              <a:rPr lang="en-US" altLang="en-US" sz="2800" dirty="0"/>
              <a:t>Prevention: design resource allocation strategies that guarantee that one of the necessary conditions never holds</a:t>
            </a:r>
          </a:p>
          <a:p>
            <a:pPr algn="just"/>
            <a:r>
              <a:rPr lang="en-US" altLang="en-US" sz="2800" dirty="0"/>
              <a:t>Avoidance: don't allocate a resource if it would introduce a cycle.</a:t>
            </a:r>
          </a:p>
          <a:p>
            <a:pPr marL="628650" lvl="1" indent="-285750" algn="just">
              <a:buFont typeface="Wingdings" panose="05000000000000000000" pitchFamily="2" charset="2"/>
              <a:buChar char="ü"/>
            </a:pPr>
            <a:r>
              <a:rPr lang="en-US" altLang="en-US" sz="2600" dirty="0"/>
              <a:t>Safe State</a:t>
            </a:r>
          </a:p>
          <a:p>
            <a:pPr marL="628650" lvl="1" indent="-285750" algn="just">
              <a:buFont typeface="Wingdings" panose="05000000000000000000" pitchFamily="2" charset="2"/>
              <a:buChar char="ü"/>
            </a:pPr>
            <a:r>
              <a:rPr lang="en-US" altLang="en-US" sz="2600" dirty="0"/>
              <a:t>Single instance of a resource type</a:t>
            </a:r>
          </a:p>
          <a:p>
            <a:pPr lvl="2" algn="just">
              <a:buFont typeface="Wingdings" panose="05000000000000000000" pitchFamily="2" charset="2"/>
              <a:buChar char="Ø"/>
            </a:pPr>
            <a:r>
              <a:rPr lang="en-US" altLang="en-US" sz="2600" dirty="0"/>
              <a:t>Use a modified resource-allocation graph</a:t>
            </a:r>
          </a:p>
          <a:p>
            <a:pPr marL="628650" lvl="1" indent="-285750" algn="just">
              <a:buFont typeface="Wingdings" panose="05000000000000000000" pitchFamily="2" charset="2"/>
              <a:buChar char="ü"/>
            </a:pPr>
            <a:r>
              <a:rPr lang="en-US" altLang="en-US" sz="2600" dirty="0"/>
              <a:t>Multiple instances of a resource type</a:t>
            </a:r>
          </a:p>
          <a:p>
            <a:pPr lvl="2" algn="just">
              <a:buFont typeface="Wingdings" panose="05000000000000000000" pitchFamily="2" charset="2"/>
              <a:buChar char="Ø"/>
            </a:pPr>
            <a:r>
              <a:rPr lang="en-US" altLang="en-US" sz="2600" dirty="0"/>
              <a:t> Use the Banker’s Algorithm</a:t>
            </a:r>
          </a:p>
          <a:p>
            <a:pPr algn="just"/>
            <a:r>
              <a:rPr lang="en-US" altLang="en-US" sz="2800" dirty="0"/>
              <a:t>Detection and recovery: recognize deadlock after it has occurred and break it.</a:t>
            </a:r>
          </a:p>
        </p:txBody>
      </p:sp>
    </p:spTree>
    <p:extLst>
      <p:ext uri="{BB962C8B-B14F-4D97-AF65-F5344CB8AC3E}">
        <p14:creationId xmlns:p14="http://schemas.microsoft.com/office/powerpoint/2010/main" val="3528824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 xmlns:a16="http://schemas.microsoft.com/office/drawing/2014/main" id="{DB5CD8E6-87F9-4726-9621-AFEDA885C08D}"/>
              </a:ext>
            </a:extLst>
          </p:cNvPr>
          <p:cNvSpPr>
            <a:spLocks noGrp="1" noChangeArrowheads="1"/>
          </p:cNvSpPr>
          <p:nvPr>
            <p:ph type="title"/>
          </p:nvPr>
        </p:nvSpPr>
        <p:spPr>
          <a:xfrm>
            <a:off x="695318" y="118717"/>
            <a:ext cx="7762875" cy="576263"/>
          </a:xfrm>
        </p:spPr>
        <p:txBody>
          <a:bodyPr>
            <a:noAutofit/>
          </a:bodyPr>
          <a:lstStyle/>
          <a:p>
            <a:pPr algn="ctr" eaLnBrk="1" hangingPunct="1"/>
            <a:r>
              <a:rPr lang="en-US" altLang="en-US" sz="4000" dirty="0"/>
              <a:t>Deadlock with Semaphores</a:t>
            </a:r>
          </a:p>
        </p:txBody>
      </p:sp>
      <p:sp>
        <p:nvSpPr>
          <p:cNvPr id="57346" name="Rectangle 3">
            <a:extLst>
              <a:ext uri="{FF2B5EF4-FFF2-40B4-BE49-F238E27FC236}">
                <a16:creationId xmlns="" xmlns:a16="http://schemas.microsoft.com/office/drawing/2014/main" id="{5ED238E1-E3E6-41E4-AE23-2237E43D6AD6}"/>
              </a:ext>
            </a:extLst>
          </p:cNvPr>
          <p:cNvSpPr>
            <a:spLocks noGrp="1" noChangeArrowheads="1"/>
          </p:cNvSpPr>
          <p:nvPr>
            <p:ph idx="1"/>
          </p:nvPr>
        </p:nvSpPr>
        <p:spPr>
          <a:xfrm>
            <a:off x="817359" y="694980"/>
            <a:ext cx="7640833" cy="5497283"/>
          </a:xfrm>
        </p:spPr>
        <p:txBody>
          <a:bodyPr>
            <a:normAutofit/>
          </a:bodyPr>
          <a:lstStyle/>
          <a:p>
            <a:r>
              <a:rPr lang="en-US" altLang="en-US" sz="2800" dirty="0"/>
              <a:t>Data:</a:t>
            </a:r>
          </a:p>
          <a:p>
            <a:pPr lvl="1"/>
            <a:r>
              <a:rPr lang="en-US" altLang="en-US" sz="2400" dirty="0"/>
              <a:t>A semaphore </a:t>
            </a:r>
            <a:r>
              <a:rPr lang="en-US" altLang="en-US" sz="2400" b="1" dirty="0">
                <a:latin typeface="Courier New" panose="02070309020205020404" pitchFamily="49" charset="0"/>
                <a:cs typeface="Courier New" panose="02070309020205020404" pitchFamily="49" charset="0"/>
              </a:rPr>
              <a:t>S1 </a:t>
            </a:r>
            <a:r>
              <a:rPr lang="en-US" altLang="en-US" sz="2400" dirty="0"/>
              <a:t>initialized to 1</a:t>
            </a:r>
          </a:p>
          <a:p>
            <a:pPr lvl="1"/>
            <a:r>
              <a:rPr lang="en-US" altLang="en-US" sz="2400" dirty="0"/>
              <a:t>A semaphore </a:t>
            </a:r>
            <a:r>
              <a:rPr lang="en-US" altLang="en-US" sz="2400" b="1" dirty="0">
                <a:latin typeface="Courier New" panose="02070309020205020404" pitchFamily="49" charset="0"/>
                <a:cs typeface="Courier New" panose="02070309020205020404" pitchFamily="49" charset="0"/>
              </a:rPr>
              <a:t>S2 </a:t>
            </a:r>
            <a:r>
              <a:rPr lang="en-US" altLang="en-US" sz="2400" dirty="0"/>
              <a:t>initialized to 1</a:t>
            </a:r>
          </a:p>
          <a:p>
            <a:r>
              <a:rPr lang="en-US" altLang="en-US" sz="2800" dirty="0"/>
              <a:t>Two processes P1 and P2</a:t>
            </a:r>
          </a:p>
          <a:p>
            <a:r>
              <a:rPr lang="en-US" altLang="en-US" sz="2800" b="1" dirty="0">
                <a:latin typeface="Courier New" panose="02070309020205020404" pitchFamily="49" charset="0"/>
                <a:cs typeface="Courier New" panose="02070309020205020404" pitchFamily="49" charset="0"/>
              </a:rPr>
              <a:t>P1:  </a:t>
            </a:r>
          </a:p>
          <a:p>
            <a:pPr marL="0" indent="0">
              <a:buNone/>
            </a:pPr>
            <a:r>
              <a:rPr lang="en-US" altLang="en-US" sz="2800" b="1" dirty="0">
                <a:latin typeface="Courier New" panose="02070309020205020404" pitchFamily="49" charset="0"/>
                <a:cs typeface="Courier New" panose="02070309020205020404" pitchFamily="49" charset="0"/>
              </a:rPr>
              <a:t>    wait(s1</a:t>
            </a:r>
            <a:r>
              <a:rPr lang="en-US" altLang="en-US" sz="2800" b="1" dirty="0" smtClean="0">
                <a:latin typeface="Courier New" panose="02070309020205020404" pitchFamily="49" charset="0"/>
                <a:cs typeface="Courier New" panose="02070309020205020404" pitchFamily="49" charset="0"/>
              </a:rPr>
              <a:t>)//s1=0		</a:t>
            </a:r>
            <a:endParaRPr lang="en-US" altLang="en-US" sz="2800" b="1" dirty="0">
              <a:latin typeface="Courier New" panose="02070309020205020404" pitchFamily="49" charset="0"/>
              <a:cs typeface="Courier New" panose="02070309020205020404" pitchFamily="49" charset="0"/>
            </a:endParaRPr>
          </a:p>
          <a:p>
            <a:pPr marL="0" indent="0">
              <a:buNone/>
            </a:pPr>
            <a:r>
              <a:rPr lang="en-US" altLang="en-US" sz="2800" b="1" dirty="0">
                <a:latin typeface="Courier New" panose="02070309020205020404" pitchFamily="49" charset="0"/>
                <a:cs typeface="Courier New" panose="02070309020205020404" pitchFamily="49" charset="0"/>
              </a:rPr>
              <a:t>    wait(s2</a:t>
            </a:r>
            <a:r>
              <a:rPr lang="en-US" altLang="en-US" sz="2800" b="1" dirty="0" smtClean="0">
                <a:latin typeface="Courier New" panose="02070309020205020404" pitchFamily="49" charset="0"/>
                <a:cs typeface="Courier New" panose="02070309020205020404" pitchFamily="49" charset="0"/>
              </a:rPr>
              <a:t>)//s2=0</a:t>
            </a:r>
            <a:endParaRPr lang="en-US" altLang="en-US" sz="2800" b="1" dirty="0">
              <a:latin typeface="Courier New" panose="02070309020205020404" pitchFamily="49" charset="0"/>
              <a:cs typeface="Courier New" panose="02070309020205020404" pitchFamily="49" charset="0"/>
            </a:endParaRPr>
          </a:p>
          <a:p>
            <a:r>
              <a:rPr lang="en-US" altLang="en-US" sz="2800" b="1" dirty="0">
                <a:latin typeface="Courier New" panose="02070309020205020404" pitchFamily="49" charset="0"/>
                <a:cs typeface="Courier New" panose="02070309020205020404" pitchFamily="49" charset="0"/>
              </a:rPr>
              <a:t>P2:  </a:t>
            </a:r>
          </a:p>
          <a:p>
            <a:pPr marL="0" indent="0">
              <a:buNone/>
            </a:pPr>
            <a:r>
              <a:rPr lang="en-US" altLang="en-US" sz="2800" b="1" dirty="0">
                <a:latin typeface="Courier New" panose="02070309020205020404" pitchFamily="49" charset="0"/>
                <a:cs typeface="Courier New" panose="02070309020205020404" pitchFamily="49" charset="0"/>
              </a:rPr>
              <a:t>    wait(s2</a:t>
            </a:r>
            <a:r>
              <a:rPr lang="en-US" altLang="en-US" sz="2800" b="1" dirty="0" smtClean="0">
                <a:latin typeface="Courier New" panose="02070309020205020404" pitchFamily="49" charset="0"/>
                <a:cs typeface="Courier New" panose="02070309020205020404" pitchFamily="49" charset="0"/>
              </a:rPr>
              <a:t>)//busy waiting </a:t>
            </a:r>
            <a:endParaRPr lang="en-US" altLang="en-US" sz="2800" b="1" dirty="0">
              <a:latin typeface="Courier New" panose="02070309020205020404" pitchFamily="49" charset="0"/>
              <a:cs typeface="Courier New" panose="02070309020205020404" pitchFamily="49" charset="0"/>
            </a:endParaRPr>
          </a:p>
          <a:p>
            <a:pPr marL="0" indent="0">
              <a:buNone/>
            </a:pPr>
            <a:r>
              <a:rPr lang="en-US" altLang="en-US" sz="2800" b="1" dirty="0">
                <a:latin typeface="Courier New" panose="02070309020205020404" pitchFamily="49" charset="0"/>
                <a:cs typeface="Courier New" panose="02070309020205020404" pitchFamily="49" charset="0"/>
              </a:rPr>
              <a:t>    wait(s1</a:t>
            </a:r>
            <a:r>
              <a:rPr lang="en-US" altLang="en-US" sz="2800" b="1" dirty="0" smtClean="0">
                <a:latin typeface="Courier New" panose="02070309020205020404" pitchFamily="49" charset="0"/>
                <a:cs typeface="Courier New" panose="02070309020205020404" pitchFamily="49" charset="0"/>
              </a:rPr>
              <a:t>)//busy waiting</a:t>
            </a:r>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 xmlns:a16="http://schemas.microsoft.com/office/drawing/2014/main" id="{87ADAA0F-64F7-46C8-A7FE-1C5113FEBCDC}"/>
              </a:ext>
            </a:extLst>
          </p:cNvPr>
          <p:cNvSpPr>
            <a:spLocks noGrp="1" noChangeArrowheads="1"/>
          </p:cNvSpPr>
          <p:nvPr>
            <p:ph type="title"/>
          </p:nvPr>
        </p:nvSpPr>
        <p:spPr>
          <a:xfrm>
            <a:off x="749300" y="108133"/>
            <a:ext cx="7937500" cy="576262"/>
          </a:xfrm>
        </p:spPr>
        <p:txBody>
          <a:bodyPr>
            <a:noAutofit/>
          </a:bodyPr>
          <a:lstStyle/>
          <a:p>
            <a:pPr algn="ctr" eaLnBrk="1" hangingPunct="1"/>
            <a:r>
              <a:rPr lang="en-US" altLang="en-US" sz="4000" dirty="0"/>
              <a:t>Deadlock Characterization</a:t>
            </a:r>
          </a:p>
        </p:txBody>
      </p:sp>
      <p:sp>
        <p:nvSpPr>
          <p:cNvPr id="13314" name="Rectangle 3">
            <a:extLst>
              <a:ext uri="{FF2B5EF4-FFF2-40B4-BE49-F238E27FC236}">
                <a16:creationId xmlns="" xmlns:a16="http://schemas.microsoft.com/office/drawing/2014/main" id="{F4824E8A-1421-4BF0-9A60-6CA3F5021CE8}"/>
              </a:ext>
            </a:extLst>
          </p:cNvPr>
          <p:cNvSpPr>
            <a:spLocks noGrp="1" noChangeArrowheads="1"/>
          </p:cNvSpPr>
          <p:nvPr>
            <p:ph idx="1"/>
          </p:nvPr>
        </p:nvSpPr>
        <p:spPr>
          <a:xfrm>
            <a:off x="528638" y="684396"/>
            <a:ext cx="8301037" cy="6065471"/>
          </a:xfrm>
        </p:spPr>
        <p:txBody>
          <a:bodyPr>
            <a:noAutofit/>
          </a:bodyPr>
          <a:lstStyle/>
          <a:p>
            <a:pPr algn="just"/>
            <a:r>
              <a:rPr lang="en-US" altLang="en-US" sz="2700" dirty="0"/>
              <a:t>Deadlock can arise if four conditions hold simultaneously.</a:t>
            </a:r>
          </a:p>
          <a:p>
            <a:pPr algn="just"/>
            <a:r>
              <a:rPr lang="en-US" altLang="en-US" sz="2700" b="1" dirty="0"/>
              <a:t>Mutual exclusion</a:t>
            </a:r>
            <a:r>
              <a:rPr lang="en-US" altLang="en-US" sz="2700" dirty="0"/>
              <a:t>:  only one process at a time can use a resource.</a:t>
            </a:r>
          </a:p>
          <a:p>
            <a:pPr algn="just"/>
            <a:r>
              <a:rPr lang="en-US" altLang="en-US" sz="2700" b="1" dirty="0"/>
              <a:t>Hold and wait</a:t>
            </a:r>
            <a:r>
              <a:rPr lang="en-US" altLang="en-US" sz="2700" dirty="0"/>
              <a:t>:  a process holding at least one resource is waiting to acquire additional resources held by other processes.</a:t>
            </a:r>
          </a:p>
          <a:p>
            <a:pPr algn="just"/>
            <a:r>
              <a:rPr lang="en-US" altLang="en-US" sz="2700" b="1" dirty="0"/>
              <a:t>No preemption</a:t>
            </a:r>
            <a:r>
              <a:rPr lang="en-US" altLang="en-US" sz="2700" dirty="0"/>
              <a:t>:  a resource can be released only voluntarily by the process holding it, after that process has completed its task.</a:t>
            </a:r>
          </a:p>
          <a:p>
            <a:pPr algn="just"/>
            <a:r>
              <a:rPr lang="en-US" altLang="en-US" sz="2700" b="1" dirty="0"/>
              <a:t>Circular wait</a:t>
            </a:r>
            <a:r>
              <a:rPr lang="en-US" altLang="en-US" sz="2700" dirty="0"/>
              <a:t>:  there exists a set {</a:t>
            </a:r>
            <a:r>
              <a:rPr lang="en-US" altLang="en-US" sz="2700" i="1" dirty="0"/>
              <a:t>P</a:t>
            </a:r>
            <a:r>
              <a:rPr lang="en-US" altLang="en-US" sz="2700" baseline="-25000" dirty="0"/>
              <a:t>0</a:t>
            </a:r>
            <a:r>
              <a:rPr lang="en-US" altLang="en-US" sz="2700" dirty="0"/>
              <a:t>, </a:t>
            </a:r>
            <a:r>
              <a:rPr lang="en-US" altLang="en-US" sz="2700" i="1" dirty="0"/>
              <a:t>P</a:t>
            </a:r>
            <a:r>
              <a:rPr lang="en-US" altLang="en-US" sz="2700" baseline="-25000" dirty="0"/>
              <a:t>1</a:t>
            </a:r>
            <a:r>
              <a:rPr lang="en-US" altLang="en-US" sz="2700" dirty="0"/>
              <a:t>, …, </a:t>
            </a:r>
            <a:r>
              <a:rPr lang="en-US" altLang="en-US" sz="2700" i="1" dirty="0" err="1"/>
              <a:t>P</a:t>
            </a:r>
            <a:r>
              <a:rPr lang="en-US" altLang="en-US" sz="2700" baseline="-25000" dirty="0" err="1"/>
              <a:t>n</a:t>
            </a:r>
            <a:r>
              <a:rPr lang="en-US" altLang="en-US" sz="2700" dirty="0"/>
              <a:t>} of waiting processes such that </a:t>
            </a:r>
            <a:r>
              <a:rPr lang="en-US" altLang="en-US" sz="2700" i="1" dirty="0"/>
              <a:t>P</a:t>
            </a:r>
            <a:r>
              <a:rPr lang="en-US" altLang="en-US" sz="2700" baseline="-25000" dirty="0"/>
              <a:t>0 </a:t>
            </a:r>
            <a:r>
              <a:rPr lang="en-US" altLang="en-US" sz="2700" dirty="0"/>
              <a:t>is waiting for a resource that is held by </a:t>
            </a:r>
            <a:r>
              <a:rPr lang="en-US" altLang="en-US" sz="2700" i="1" dirty="0"/>
              <a:t>P</a:t>
            </a:r>
            <a:r>
              <a:rPr lang="en-US" altLang="en-US" sz="2700" baseline="-25000" dirty="0"/>
              <a:t>1</a:t>
            </a:r>
            <a:r>
              <a:rPr lang="en-US" altLang="en-US" sz="2700" dirty="0"/>
              <a:t>, </a:t>
            </a:r>
            <a:r>
              <a:rPr lang="en-US" altLang="en-US" sz="2700" i="1" dirty="0"/>
              <a:t>P</a:t>
            </a:r>
            <a:r>
              <a:rPr lang="en-US" altLang="en-US" sz="2700" baseline="-25000" dirty="0"/>
              <a:t>1</a:t>
            </a:r>
            <a:r>
              <a:rPr lang="en-US" altLang="en-US" sz="2700" dirty="0"/>
              <a:t> is waiting for a resource that is held by </a:t>
            </a:r>
            <a:r>
              <a:rPr lang="en-US" altLang="en-US" sz="2700" i="1" dirty="0"/>
              <a:t>P</a:t>
            </a:r>
            <a:r>
              <a:rPr lang="en-US" altLang="en-US" sz="2700" baseline="-25000" dirty="0"/>
              <a:t>2</a:t>
            </a:r>
            <a:r>
              <a:rPr lang="en-US" altLang="en-US" sz="2700" dirty="0"/>
              <a:t>, …, </a:t>
            </a:r>
            <a:r>
              <a:rPr lang="en-US" altLang="en-US" sz="2700" i="1" dirty="0" err="1"/>
              <a:t>P</a:t>
            </a:r>
            <a:r>
              <a:rPr lang="en-US" altLang="en-US" sz="2700" i="1" baseline="-25000" dirty="0" err="1"/>
              <a:t>n</a:t>
            </a:r>
            <a:r>
              <a:rPr lang="en-US" altLang="en-US" sz="2700" baseline="-25000" dirty="0"/>
              <a:t>–1</a:t>
            </a:r>
            <a:r>
              <a:rPr lang="en-US" altLang="en-US" sz="2700" dirty="0"/>
              <a:t> is waiting for a resource that is held by </a:t>
            </a:r>
            <a:r>
              <a:rPr lang="en-US" altLang="en-US" sz="2700" i="1" dirty="0" err="1"/>
              <a:t>P</a:t>
            </a:r>
            <a:r>
              <a:rPr lang="en-US" altLang="en-US" sz="2700" baseline="-25000" dirty="0" err="1"/>
              <a:t>n</a:t>
            </a:r>
            <a:r>
              <a:rPr lang="en-US" altLang="en-US" sz="2700" dirty="0"/>
              <a:t>, and </a:t>
            </a:r>
            <a:r>
              <a:rPr lang="en-US" altLang="en-US" sz="2700" i="1" dirty="0" err="1"/>
              <a:t>P</a:t>
            </a:r>
            <a:r>
              <a:rPr lang="en-US" altLang="en-US" sz="2700" baseline="-25000" dirty="0" err="1"/>
              <a:t>n</a:t>
            </a:r>
            <a:r>
              <a:rPr lang="en-US" altLang="en-US" sz="2700" dirty="0"/>
              <a:t> is waiting for a resource that is held by </a:t>
            </a:r>
            <a:r>
              <a:rPr lang="en-US" altLang="en-US" sz="2700" i="1" dirty="0"/>
              <a:t>P</a:t>
            </a:r>
            <a:r>
              <a:rPr lang="en-US" altLang="en-US" sz="2700" baseline="-25000" dirty="0"/>
              <a:t>0</a:t>
            </a:r>
            <a:r>
              <a:rPr lang="en-US" altLang="en-US" sz="27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 xmlns:a16="http://schemas.microsoft.com/office/drawing/2014/main" id="{11C97935-CF39-4A80-87B3-E8FC1A79B924}"/>
              </a:ext>
            </a:extLst>
          </p:cNvPr>
          <p:cNvSpPr>
            <a:spLocks noGrp="1" noChangeArrowheads="1"/>
          </p:cNvSpPr>
          <p:nvPr>
            <p:ph type="title"/>
          </p:nvPr>
        </p:nvSpPr>
        <p:spPr>
          <a:xfrm>
            <a:off x="653980" y="146277"/>
            <a:ext cx="7683500" cy="576262"/>
          </a:xfrm>
        </p:spPr>
        <p:txBody>
          <a:bodyPr>
            <a:noAutofit/>
          </a:bodyPr>
          <a:lstStyle/>
          <a:p>
            <a:pPr algn="ctr" eaLnBrk="1" hangingPunct="1"/>
            <a:r>
              <a:rPr lang="en-US" altLang="en-US" sz="4000" dirty="0"/>
              <a:t>Resource-Allocation Graph</a:t>
            </a:r>
          </a:p>
        </p:txBody>
      </p:sp>
      <p:sp>
        <p:nvSpPr>
          <p:cNvPr id="15362" name="Rectangle 3">
            <a:extLst>
              <a:ext uri="{FF2B5EF4-FFF2-40B4-BE49-F238E27FC236}">
                <a16:creationId xmlns="" xmlns:a16="http://schemas.microsoft.com/office/drawing/2014/main" id="{97E50AC4-3665-4FFE-B1D6-0D72C5ECE804}"/>
              </a:ext>
            </a:extLst>
          </p:cNvPr>
          <p:cNvSpPr>
            <a:spLocks noGrp="1" noChangeArrowheads="1"/>
          </p:cNvSpPr>
          <p:nvPr>
            <p:ph idx="1"/>
          </p:nvPr>
        </p:nvSpPr>
        <p:spPr>
          <a:xfrm>
            <a:off x="800100" y="722538"/>
            <a:ext cx="7729538" cy="5906861"/>
          </a:xfrm>
        </p:spPr>
        <p:txBody>
          <a:bodyPr>
            <a:normAutofit/>
          </a:bodyPr>
          <a:lstStyle/>
          <a:p>
            <a:r>
              <a:rPr lang="en-US" altLang="en-US" sz="2800" dirty="0"/>
              <a:t>A set of vertices </a:t>
            </a:r>
            <a:r>
              <a:rPr lang="en-US" altLang="en-US" sz="2800" i="1" dirty="0"/>
              <a:t>V</a:t>
            </a:r>
            <a:r>
              <a:rPr lang="en-US" altLang="en-US" sz="2800" dirty="0"/>
              <a:t> and a set of edges </a:t>
            </a:r>
            <a:r>
              <a:rPr lang="en-US" altLang="en-US" sz="2800" i="1" dirty="0"/>
              <a:t>E</a:t>
            </a:r>
            <a:r>
              <a:rPr lang="en-US" altLang="en-US" sz="2800" dirty="0"/>
              <a:t>.</a:t>
            </a:r>
          </a:p>
          <a:p>
            <a:r>
              <a:rPr lang="en-US" altLang="en-US" sz="2800" dirty="0"/>
              <a:t>V is partitioned into two types:</a:t>
            </a:r>
          </a:p>
          <a:p>
            <a:pPr lvl="1"/>
            <a:r>
              <a:rPr lang="en-US" altLang="en-US" sz="2400" i="1" dirty="0"/>
              <a:t>P</a:t>
            </a:r>
            <a:r>
              <a:rPr lang="en-US" altLang="en-US" sz="2400" dirty="0"/>
              <a:t> = {</a:t>
            </a:r>
            <a:r>
              <a:rPr lang="en-US" altLang="en-US" sz="2400" i="1" dirty="0"/>
              <a:t>P</a:t>
            </a:r>
            <a:r>
              <a:rPr lang="en-US" altLang="en-US" sz="2400" baseline="-25000" dirty="0"/>
              <a:t>1</a:t>
            </a:r>
            <a:r>
              <a:rPr lang="en-US" altLang="en-US" sz="2400" dirty="0"/>
              <a:t>, </a:t>
            </a:r>
            <a:r>
              <a:rPr lang="en-US" altLang="en-US" sz="2400" i="1" dirty="0"/>
              <a:t>P</a:t>
            </a:r>
            <a:r>
              <a:rPr lang="en-US" altLang="en-US" sz="2400" baseline="-25000" dirty="0"/>
              <a:t>2</a:t>
            </a:r>
            <a:r>
              <a:rPr lang="en-US" altLang="en-US" sz="2400" dirty="0"/>
              <a:t>, …, </a:t>
            </a:r>
            <a:r>
              <a:rPr lang="en-US" altLang="en-US" sz="2400" i="1" dirty="0" err="1"/>
              <a:t>P</a:t>
            </a:r>
            <a:r>
              <a:rPr lang="en-US" altLang="en-US" sz="2400" i="1" baseline="-25000" dirty="0" err="1"/>
              <a:t>n</a:t>
            </a:r>
            <a:r>
              <a:rPr lang="en-US" altLang="en-US" sz="2400" dirty="0"/>
              <a:t>}, the set consisting of all the processes in the system</a:t>
            </a:r>
            <a:br>
              <a:rPr lang="en-US" altLang="en-US" sz="2400" dirty="0"/>
            </a:br>
            <a:endParaRPr lang="en-US" altLang="en-US" sz="2400" dirty="0"/>
          </a:p>
          <a:p>
            <a:pPr lvl="1"/>
            <a:r>
              <a:rPr lang="en-US" altLang="en-US" sz="2400" i="1" dirty="0"/>
              <a:t>R</a:t>
            </a:r>
            <a:r>
              <a:rPr lang="en-US" altLang="en-US" sz="2400" dirty="0"/>
              <a:t> = {</a:t>
            </a:r>
            <a:r>
              <a:rPr lang="en-US" altLang="en-US" sz="2400" i="1" dirty="0"/>
              <a:t>R</a:t>
            </a:r>
            <a:r>
              <a:rPr lang="en-US" altLang="en-US" sz="2400" baseline="-25000" dirty="0"/>
              <a:t>1</a:t>
            </a:r>
            <a:r>
              <a:rPr lang="en-US" altLang="en-US" sz="2400" dirty="0"/>
              <a:t>, </a:t>
            </a:r>
            <a:r>
              <a:rPr lang="en-US" altLang="en-US" sz="2400" i="1" dirty="0"/>
              <a:t>R</a:t>
            </a:r>
            <a:r>
              <a:rPr lang="en-US" altLang="en-US" sz="2400" baseline="-25000" dirty="0"/>
              <a:t>2</a:t>
            </a:r>
            <a:r>
              <a:rPr lang="en-US" altLang="en-US" sz="2400" dirty="0"/>
              <a:t>, …, </a:t>
            </a:r>
            <a:r>
              <a:rPr lang="en-US" altLang="en-US" sz="2400" i="1" dirty="0"/>
              <a:t>R</a:t>
            </a:r>
            <a:r>
              <a:rPr lang="en-US" altLang="en-US" sz="2400" i="1" baseline="-25000" dirty="0"/>
              <a:t>m</a:t>
            </a:r>
            <a:r>
              <a:rPr lang="en-US" altLang="en-US" sz="2400" dirty="0"/>
              <a:t>}, the set consisting of all resource types in the system</a:t>
            </a:r>
          </a:p>
          <a:p>
            <a:pPr lvl="1"/>
            <a:endParaRPr lang="en-US" altLang="en-US" sz="1050" dirty="0"/>
          </a:p>
          <a:p>
            <a:r>
              <a:rPr lang="en-US" altLang="en-US" sz="2800" b="1" dirty="0">
                <a:latin typeface="+mj-lt"/>
              </a:rPr>
              <a:t>request edge </a:t>
            </a:r>
            <a:r>
              <a:rPr lang="en-US" altLang="en-US" sz="2800" dirty="0"/>
              <a:t>– directed edge </a:t>
            </a:r>
            <a:r>
              <a:rPr lang="en-US" altLang="en-US" sz="2800" i="1" dirty="0"/>
              <a:t>P</a:t>
            </a:r>
            <a:r>
              <a:rPr lang="en-US" altLang="en-US" sz="2800" i="1" baseline="-25000" dirty="0"/>
              <a:t>i </a:t>
            </a:r>
            <a:r>
              <a:rPr lang="en-US" altLang="en-US" sz="2800" dirty="0">
                <a:sym typeface="Symbol" panose="05050102010706020507" pitchFamily="18" charset="2"/>
              </a:rPr>
              <a:t> </a:t>
            </a:r>
            <a:r>
              <a:rPr lang="en-US" altLang="en-US" sz="2800" i="1" dirty="0" err="1" smtClean="0">
                <a:sym typeface="Symbol" panose="05050102010706020507" pitchFamily="18" charset="2"/>
              </a:rPr>
              <a:t>R</a:t>
            </a:r>
            <a:r>
              <a:rPr lang="en-US" altLang="en-US" sz="2800" i="1" baseline="-25000" dirty="0" err="1" smtClean="0">
                <a:sym typeface="Symbol" panose="05050102010706020507" pitchFamily="18" charset="2"/>
              </a:rPr>
              <a:t>j</a:t>
            </a:r>
            <a:endParaRPr lang="en-US" altLang="en-US" sz="2800" i="1" baseline="-25000" dirty="0" smtClean="0">
              <a:sym typeface="Symbol" panose="05050102010706020507" pitchFamily="18" charset="2"/>
            </a:endParaRPr>
          </a:p>
          <a:p>
            <a:pPr marL="2743200" lvl="8" indent="0">
              <a:buNone/>
            </a:pPr>
            <a:r>
              <a:rPr lang="en-US" altLang="en-US" sz="2050" i="1" baseline="-25000" dirty="0">
                <a:sym typeface="Symbol" panose="05050102010706020507" pitchFamily="18" charset="2"/>
              </a:rPr>
              <a:t>	</a:t>
            </a:r>
            <a:r>
              <a:rPr lang="en-US" altLang="en-US" sz="2050" i="1" baseline="-25000" dirty="0" smtClean="0">
                <a:sym typeface="Symbol" panose="05050102010706020507" pitchFamily="18" charset="2"/>
              </a:rPr>
              <a:t>	</a:t>
            </a:r>
            <a:r>
              <a:rPr lang="en-US" altLang="en-US" sz="2050" i="1" dirty="0" smtClean="0">
                <a:sym typeface="Symbol" panose="05050102010706020507" pitchFamily="18" charset="2"/>
              </a:rPr>
              <a:t>    p</a:t>
            </a:r>
            <a:r>
              <a:rPr lang="en-US" altLang="en-US" sz="2050" i="1" baseline="-25000" dirty="0" smtClean="0">
                <a:sym typeface="Symbol" panose="05050102010706020507" pitchFamily="18" charset="2"/>
              </a:rPr>
              <a:t>i</a:t>
            </a:r>
            <a:r>
              <a:rPr lang="en-US" altLang="en-US" sz="2050" i="1" dirty="0" smtClean="0">
                <a:sym typeface="Symbol" panose="05050102010706020507" pitchFamily="18" charset="2"/>
              </a:rPr>
              <a:t> is request for </a:t>
            </a:r>
            <a:r>
              <a:rPr lang="en-US" altLang="en-US" sz="2050" i="1" dirty="0" err="1" smtClean="0">
                <a:sym typeface="Symbol" panose="05050102010706020507" pitchFamily="18" charset="2"/>
              </a:rPr>
              <a:t>R</a:t>
            </a:r>
            <a:r>
              <a:rPr lang="en-US" altLang="en-US" sz="2050" i="1" baseline="-25000" dirty="0" err="1" smtClean="0">
                <a:sym typeface="Symbol" panose="05050102010706020507" pitchFamily="18" charset="2"/>
              </a:rPr>
              <a:t>j</a:t>
            </a:r>
            <a:r>
              <a:rPr lang="en-US" altLang="en-US" sz="2050" i="1" dirty="0" smtClean="0">
                <a:sym typeface="Symbol" panose="05050102010706020507" pitchFamily="18" charset="2"/>
              </a:rPr>
              <a:t> resource</a:t>
            </a:r>
            <a:endParaRPr lang="en-US" altLang="en-US" sz="2050" i="1" baseline="-25000" dirty="0">
              <a:sym typeface="Symbol" panose="05050102010706020507" pitchFamily="18" charset="2"/>
            </a:endParaRPr>
          </a:p>
          <a:p>
            <a:endParaRPr lang="en-US" altLang="en-US" sz="1000" i="1" baseline="-25000" dirty="0">
              <a:sym typeface="Symbol" panose="05050102010706020507" pitchFamily="18" charset="2"/>
            </a:endParaRPr>
          </a:p>
          <a:p>
            <a:r>
              <a:rPr lang="en-US" altLang="en-US" sz="2800" b="1" dirty="0">
                <a:latin typeface="+mj-lt"/>
                <a:sym typeface="Symbol" panose="05050102010706020507" pitchFamily="18" charset="2"/>
              </a:rPr>
              <a:t>assignment edge </a:t>
            </a:r>
            <a:r>
              <a:rPr lang="en-US" altLang="en-US" sz="2800" dirty="0"/>
              <a:t>– directed edge </a:t>
            </a:r>
            <a:r>
              <a:rPr lang="en-US" altLang="en-US" sz="2800" i="1" dirty="0" err="1"/>
              <a:t>R</a:t>
            </a:r>
            <a:r>
              <a:rPr lang="en-US" altLang="en-US" sz="2800" i="1" baseline="-25000" dirty="0" err="1"/>
              <a:t>j</a:t>
            </a:r>
            <a:r>
              <a:rPr lang="en-US" altLang="en-US" sz="2800" i="1" dirty="0"/>
              <a:t> </a:t>
            </a:r>
            <a:r>
              <a:rPr lang="en-US" altLang="en-US" sz="2800" dirty="0">
                <a:sym typeface="Symbol" panose="05050102010706020507" pitchFamily="18" charset="2"/>
              </a:rPr>
              <a:t> </a:t>
            </a:r>
            <a:r>
              <a:rPr lang="en-US" altLang="en-US" sz="2800" i="1" dirty="0" smtClean="0">
                <a:sym typeface="Symbol" panose="05050102010706020507" pitchFamily="18" charset="2"/>
              </a:rPr>
              <a:t>P</a:t>
            </a:r>
            <a:r>
              <a:rPr lang="en-US" altLang="en-US" sz="2800" i="1" baseline="-25000" dirty="0" smtClean="0">
                <a:sym typeface="Symbol" panose="05050102010706020507" pitchFamily="18" charset="2"/>
              </a:rPr>
              <a:t>i</a:t>
            </a:r>
          </a:p>
          <a:p>
            <a:pPr marL="2400300" lvl="7" indent="0">
              <a:buNone/>
            </a:pPr>
            <a:r>
              <a:rPr lang="en-US" altLang="en-US" sz="2050" i="1" baseline="-25000" dirty="0">
                <a:sym typeface="Symbol" panose="05050102010706020507" pitchFamily="18" charset="2"/>
              </a:rPr>
              <a:t>	 </a:t>
            </a:r>
            <a:r>
              <a:rPr lang="en-US" altLang="en-US" sz="2050" i="1" dirty="0" smtClean="0">
                <a:sym typeface="Symbol" panose="05050102010706020507" pitchFamily="18" charset="2"/>
              </a:rPr>
              <a:t>  			p</a:t>
            </a:r>
            <a:r>
              <a:rPr lang="en-US" altLang="en-US" sz="2050" i="1" baseline="-25000" dirty="0" smtClean="0">
                <a:sym typeface="Symbol" panose="05050102010706020507" pitchFamily="18" charset="2"/>
              </a:rPr>
              <a:t>i</a:t>
            </a:r>
            <a:r>
              <a:rPr lang="en-US" altLang="en-US" sz="2050" i="1" dirty="0" smtClean="0">
                <a:sym typeface="Symbol" panose="05050102010706020507" pitchFamily="18" charset="2"/>
              </a:rPr>
              <a:t> has </a:t>
            </a:r>
            <a:r>
              <a:rPr lang="en-US" altLang="en-US" sz="2050" i="1" dirty="0" err="1" smtClean="0">
                <a:sym typeface="Symbol" panose="05050102010706020507" pitchFamily="18" charset="2"/>
              </a:rPr>
              <a:t>R</a:t>
            </a:r>
            <a:r>
              <a:rPr lang="en-US" altLang="en-US" sz="2050" i="1" baseline="-25000" dirty="0" err="1" smtClean="0">
                <a:sym typeface="Symbol" panose="05050102010706020507" pitchFamily="18" charset="2"/>
              </a:rPr>
              <a:t>j</a:t>
            </a:r>
            <a:r>
              <a:rPr lang="en-US" altLang="en-US" sz="2050" i="1" dirty="0" smtClean="0">
                <a:sym typeface="Symbol" panose="05050102010706020507" pitchFamily="18" charset="2"/>
              </a:rPr>
              <a:t> resource</a:t>
            </a:r>
            <a:endParaRPr lang="en-US" altLang="en-US" sz="2050" dirty="0">
              <a:sym typeface="Symbol" panose="05050102010706020507" pitchFamily="18" charset="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a:extLst>
              <a:ext uri="{FF2B5EF4-FFF2-40B4-BE49-F238E27FC236}">
                <a16:creationId xmlns="" xmlns:a16="http://schemas.microsoft.com/office/drawing/2014/main" id="{1A4B64E3-DEA9-4327-B63F-42B7E3327098}"/>
              </a:ext>
            </a:extLst>
          </p:cNvPr>
          <p:cNvSpPr>
            <a:spLocks noGrp="1"/>
          </p:cNvSpPr>
          <p:nvPr>
            <p:ph type="title"/>
          </p:nvPr>
        </p:nvSpPr>
        <p:spPr>
          <a:xfrm>
            <a:off x="414334" y="128278"/>
            <a:ext cx="8479177" cy="537202"/>
          </a:xfrm>
        </p:spPr>
        <p:txBody>
          <a:bodyPr>
            <a:noAutofit/>
          </a:bodyPr>
          <a:lstStyle/>
          <a:p>
            <a:pPr algn="ctr"/>
            <a:r>
              <a:rPr lang="en-US" altLang="en-US" sz="4000" dirty="0"/>
              <a:t>Resource Allocation Graph Example</a:t>
            </a:r>
          </a:p>
        </p:txBody>
      </p:sp>
      <p:sp>
        <p:nvSpPr>
          <p:cNvPr id="91138" name="Content Placeholder 2">
            <a:extLst>
              <a:ext uri="{FF2B5EF4-FFF2-40B4-BE49-F238E27FC236}">
                <a16:creationId xmlns="" xmlns:a16="http://schemas.microsoft.com/office/drawing/2014/main" id="{66863360-8218-4F9C-99FE-9BE85325DE12}"/>
              </a:ext>
            </a:extLst>
          </p:cNvPr>
          <p:cNvSpPr>
            <a:spLocks noGrp="1"/>
          </p:cNvSpPr>
          <p:nvPr>
            <p:ph idx="1"/>
          </p:nvPr>
        </p:nvSpPr>
        <p:spPr>
          <a:xfrm>
            <a:off x="357182" y="665480"/>
            <a:ext cx="5229229" cy="5849620"/>
          </a:xfrm>
        </p:spPr>
        <p:txBody>
          <a:bodyPr>
            <a:noAutofit/>
          </a:bodyPr>
          <a:lstStyle/>
          <a:p>
            <a:pPr algn="just"/>
            <a:r>
              <a:rPr lang="en-US" altLang="en-US" sz="2800" dirty="0"/>
              <a:t>One instance of R</a:t>
            </a:r>
            <a:r>
              <a:rPr lang="en-US" altLang="en-US" sz="2800" baseline="-25000" dirty="0"/>
              <a:t>1</a:t>
            </a:r>
          </a:p>
          <a:p>
            <a:pPr algn="just"/>
            <a:r>
              <a:rPr lang="en-US" altLang="en-US" sz="2800" dirty="0"/>
              <a:t>Two instances of R</a:t>
            </a:r>
            <a:r>
              <a:rPr lang="en-US" altLang="en-US" sz="2800" baseline="-25000" dirty="0"/>
              <a:t>2</a:t>
            </a:r>
          </a:p>
          <a:p>
            <a:pPr algn="just"/>
            <a:r>
              <a:rPr lang="en-US" altLang="en-US" sz="2800" dirty="0"/>
              <a:t>One instance of R</a:t>
            </a:r>
            <a:r>
              <a:rPr lang="en-US" altLang="en-US" sz="2800" baseline="-25000" dirty="0"/>
              <a:t>3</a:t>
            </a:r>
          </a:p>
          <a:p>
            <a:pPr algn="just"/>
            <a:r>
              <a:rPr lang="en-US" altLang="en-US" sz="2800" dirty="0"/>
              <a:t>Three instance of R</a:t>
            </a:r>
            <a:r>
              <a:rPr lang="en-US" altLang="en-US" sz="2800" baseline="-25000" dirty="0"/>
              <a:t>4</a:t>
            </a:r>
          </a:p>
          <a:p>
            <a:pPr algn="just"/>
            <a:r>
              <a:rPr lang="en-US" altLang="en-US" sz="2800" dirty="0"/>
              <a:t>T</a:t>
            </a:r>
            <a:r>
              <a:rPr lang="en-US" altLang="en-US" sz="2800" baseline="-25000" dirty="0"/>
              <a:t>1</a:t>
            </a:r>
            <a:r>
              <a:rPr lang="en-US" altLang="en-US" sz="2800" dirty="0"/>
              <a:t> holds one instance of R</a:t>
            </a:r>
            <a:r>
              <a:rPr lang="en-US" altLang="en-US" sz="2800" baseline="-25000" dirty="0"/>
              <a:t>2</a:t>
            </a:r>
            <a:r>
              <a:rPr lang="en-US" altLang="en-US" sz="2800" dirty="0"/>
              <a:t> and is waiting for an instance of R</a:t>
            </a:r>
            <a:r>
              <a:rPr lang="en-US" altLang="en-US" sz="2800" baseline="-25000" dirty="0"/>
              <a:t>1</a:t>
            </a:r>
          </a:p>
          <a:p>
            <a:pPr algn="just"/>
            <a:r>
              <a:rPr lang="en-US" altLang="en-US" sz="2800" dirty="0"/>
              <a:t>T</a:t>
            </a:r>
            <a:r>
              <a:rPr lang="en-US" altLang="en-US" sz="2800" baseline="-25000" dirty="0"/>
              <a:t>2</a:t>
            </a:r>
            <a:r>
              <a:rPr lang="en-US" altLang="en-US" sz="2800" dirty="0"/>
              <a:t> holds one instance of R</a:t>
            </a:r>
            <a:r>
              <a:rPr lang="en-US" altLang="en-US" sz="2800" baseline="-25000" dirty="0"/>
              <a:t>1</a:t>
            </a:r>
            <a:r>
              <a:rPr lang="en-US" altLang="en-US" sz="2800" dirty="0"/>
              <a:t>, one instance of R</a:t>
            </a:r>
            <a:r>
              <a:rPr lang="en-US" altLang="en-US" sz="2800" baseline="-25000" dirty="0"/>
              <a:t>2</a:t>
            </a:r>
            <a:r>
              <a:rPr lang="en-US" altLang="en-US" sz="2800" dirty="0"/>
              <a:t>, and is waiting for an instance of R</a:t>
            </a:r>
            <a:r>
              <a:rPr lang="en-US" altLang="en-US" sz="2800" baseline="-25000" dirty="0"/>
              <a:t>3</a:t>
            </a:r>
          </a:p>
          <a:p>
            <a:pPr algn="just"/>
            <a:r>
              <a:rPr lang="en-US" altLang="en-US" sz="2800" dirty="0"/>
              <a:t>T</a:t>
            </a:r>
            <a:r>
              <a:rPr lang="en-US" altLang="en-US" sz="2800" baseline="-25000" dirty="0"/>
              <a:t>3</a:t>
            </a:r>
            <a:r>
              <a:rPr lang="en-US" altLang="en-US" sz="2800" dirty="0"/>
              <a:t> is holds one instance of R</a:t>
            </a:r>
            <a:r>
              <a:rPr lang="en-US" altLang="en-US" sz="2800" baseline="-25000" dirty="0"/>
              <a:t>3</a:t>
            </a:r>
          </a:p>
        </p:txBody>
      </p:sp>
      <p:pic>
        <p:nvPicPr>
          <p:cNvPr id="91139" name="Picture 3">
            <a:extLst>
              <a:ext uri="{FF2B5EF4-FFF2-40B4-BE49-F238E27FC236}">
                <a16:creationId xmlns="" xmlns:a16="http://schemas.microsoft.com/office/drawing/2014/main" id="{4B3F1686-A558-47EE-B9D9-DBE933ACC3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08549" y="724702"/>
            <a:ext cx="3527858" cy="5218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 xmlns:a16="http://schemas.microsoft.com/office/drawing/2014/main" id="{837C291A-9445-4721-B361-26FE27F4113C}"/>
              </a:ext>
            </a:extLst>
          </p:cNvPr>
          <p:cNvSpPr>
            <a:spLocks noGrp="1" noChangeArrowheads="1"/>
          </p:cNvSpPr>
          <p:nvPr>
            <p:ph type="title"/>
          </p:nvPr>
        </p:nvSpPr>
        <p:spPr>
          <a:xfrm>
            <a:off x="1" y="0"/>
            <a:ext cx="9144000" cy="691537"/>
          </a:xfrm>
        </p:spPr>
        <p:txBody>
          <a:bodyPr>
            <a:noAutofit/>
          </a:bodyPr>
          <a:lstStyle/>
          <a:p>
            <a:pPr eaLnBrk="1" hangingPunct="1"/>
            <a:r>
              <a:rPr lang="en-US" altLang="en-US" sz="4000" dirty="0"/>
              <a:t>Resource Allocation Graph with a Deadlock</a:t>
            </a:r>
          </a:p>
        </p:txBody>
      </p:sp>
      <p:pic>
        <p:nvPicPr>
          <p:cNvPr id="17410" name="Picture 1">
            <a:extLst>
              <a:ext uri="{FF2B5EF4-FFF2-40B4-BE49-F238E27FC236}">
                <a16:creationId xmlns="" xmlns:a16="http://schemas.microsoft.com/office/drawing/2014/main" id="{6DC2929A-0DEC-4DB0-815C-C96B1DCBCD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5620" y="529836"/>
            <a:ext cx="3758380" cy="5556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 xmlns:a16="http://schemas.microsoft.com/office/drawing/2014/main" id="{66863360-8218-4F9C-99FE-9BE85325DE12}"/>
              </a:ext>
            </a:extLst>
          </p:cNvPr>
          <p:cNvSpPr txBox="1">
            <a:spLocks/>
          </p:cNvSpPr>
          <p:nvPr/>
        </p:nvSpPr>
        <p:spPr>
          <a:xfrm>
            <a:off x="357182" y="665480"/>
            <a:ext cx="4814893" cy="5849620"/>
          </a:xfrm>
          <a:prstGeom prst="rect">
            <a:avLst/>
          </a:prstGeom>
        </p:spPr>
        <p:txBody>
          <a:bodyP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fontAlgn="auto">
              <a:spcAft>
                <a:spcPts val="0"/>
              </a:spcAft>
            </a:pPr>
            <a:r>
              <a:rPr lang="en-US" altLang="en-US" sz="2800" dirty="0"/>
              <a:t>Processes T</a:t>
            </a:r>
            <a:r>
              <a:rPr lang="en-US" altLang="en-US" sz="2800" baseline="-25000" dirty="0"/>
              <a:t>1</a:t>
            </a:r>
            <a:r>
              <a:rPr lang="en-US" altLang="en-US" sz="2800" dirty="0"/>
              <a:t>, T</a:t>
            </a:r>
            <a:r>
              <a:rPr lang="en-US" altLang="en-US" sz="2800" baseline="-25000" dirty="0"/>
              <a:t>2</a:t>
            </a:r>
            <a:r>
              <a:rPr lang="en-US" altLang="en-US" sz="2800" dirty="0"/>
              <a:t>, and T</a:t>
            </a:r>
            <a:r>
              <a:rPr lang="en-US" altLang="en-US" sz="2800" baseline="-25000" dirty="0"/>
              <a:t>3</a:t>
            </a:r>
            <a:r>
              <a:rPr lang="en-US" altLang="en-US" sz="2800" dirty="0"/>
              <a:t> are deadlocked. </a:t>
            </a:r>
          </a:p>
          <a:p>
            <a:pPr algn="just" fontAlgn="auto">
              <a:spcAft>
                <a:spcPts val="0"/>
              </a:spcAft>
            </a:pPr>
            <a:r>
              <a:rPr lang="en-US" altLang="en-US" sz="2800" dirty="0"/>
              <a:t>Process T</a:t>
            </a:r>
            <a:r>
              <a:rPr lang="en-US" altLang="en-US" sz="2800" baseline="-25000" dirty="0"/>
              <a:t>2</a:t>
            </a:r>
            <a:r>
              <a:rPr lang="en-US" altLang="en-US" sz="2800" dirty="0"/>
              <a:t> is waiting for the resource R</a:t>
            </a:r>
            <a:r>
              <a:rPr lang="en-US" altLang="en-US" sz="2800" baseline="-25000" dirty="0"/>
              <a:t>3</a:t>
            </a:r>
            <a:r>
              <a:rPr lang="en-US" altLang="en-US" sz="2800" dirty="0"/>
              <a:t>, which is held by thread T</a:t>
            </a:r>
            <a:r>
              <a:rPr lang="en-US" altLang="en-US" sz="2800" baseline="-25000" dirty="0"/>
              <a:t>3</a:t>
            </a:r>
            <a:r>
              <a:rPr lang="en-US" altLang="en-US" sz="2800" dirty="0"/>
              <a:t>. </a:t>
            </a:r>
          </a:p>
          <a:p>
            <a:pPr algn="just" fontAlgn="auto">
              <a:spcAft>
                <a:spcPts val="0"/>
              </a:spcAft>
            </a:pPr>
            <a:r>
              <a:rPr lang="en-US" altLang="en-US" sz="2800" dirty="0"/>
              <a:t>Thread T</a:t>
            </a:r>
            <a:r>
              <a:rPr lang="en-US" altLang="en-US" sz="2800" baseline="-25000" dirty="0"/>
              <a:t>3</a:t>
            </a:r>
            <a:r>
              <a:rPr lang="en-US" altLang="en-US" sz="2800" dirty="0"/>
              <a:t> is waiting for either thread T</a:t>
            </a:r>
            <a:r>
              <a:rPr lang="en-US" altLang="en-US" sz="2800" baseline="-25000" dirty="0"/>
              <a:t>1</a:t>
            </a:r>
            <a:r>
              <a:rPr lang="en-US" altLang="en-US" sz="2800" dirty="0"/>
              <a:t> or thread T</a:t>
            </a:r>
            <a:r>
              <a:rPr lang="en-US" altLang="en-US" sz="2800" baseline="-25000" dirty="0"/>
              <a:t>2</a:t>
            </a:r>
            <a:r>
              <a:rPr lang="en-US" altLang="en-US" sz="2800" dirty="0"/>
              <a:t> to release resource R</a:t>
            </a:r>
            <a:r>
              <a:rPr lang="en-US" altLang="en-US" sz="2800" baseline="-25000" dirty="0"/>
              <a:t>2</a:t>
            </a:r>
            <a:r>
              <a:rPr lang="en-US" altLang="en-US" sz="2800" dirty="0"/>
              <a:t>. </a:t>
            </a:r>
          </a:p>
          <a:p>
            <a:pPr algn="just" fontAlgn="auto">
              <a:spcAft>
                <a:spcPts val="0"/>
              </a:spcAft>
            </a:pPr>
            <a:r>
              <a:rPr lang="en-US" altLang="en-US" sz="2800" dirty="0"/>
              <a:t>In addition, thread T</a:t>
            </a:r>
            <a:r>
              <a:rPr lang="en-US" altLang="en-US" sz="2800" baseline="-25000" dirty="0"/>
              <a:t>1</a:t>
            </a:r>
            <a:r>
              <a:rPr lang="en-US" altLang="en-US" sz="2800" dirty="0"/>
              <a:t> is waiting for thread T</a:t>
            </a:r>
            <a:r>
              <a:rPr lang="en-US" altLang="en-US" sz="2800" baseline="-25000" dirty="0"/>
              <a:t>2</a:t>
            </a:r>
            <a:r>
              <a:rPr lang="en-US" altLang="en-US" sz="2800" dirty="0"/>
              <a:t> to release resource R</a:t>
            </a:r>
            <a:r>
              <a:rPr lang="en-US" altLang="en-US" sz="2800" baseline="-25000" dirty="0"/>
              <a:t>1</a:t>
            </a:r>
            <a:r>
              <a:rPr lang="en-US" altLang="en-US" sz="280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13527</TotalTime>
  <Words>2567</Words>
  <Application>Microsoft Office PowerPoint</Application>
  <PresentationFormat>On-screen Show (4:3)</PresentationFormat>
  <Paragraphs>344</Paragraphs>
  <Slides>47</Slides>
  <Notes>43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ＭＳ Ｐゴシック</vt:lpstr>
      <vt:lpstr>ＭＳ Ｐゴシック</vt:lpstr>
      <vt:lpstr>Arial</vt:lpstr>
      <vt:lpstr>Calibri</vt:lpstr>
      <vt:lpstr>Calibri Light</vt:lpstr>
      <vt:lpstr>Courier New</vt:lpstr>
      <vt:lpstr>Helvetica</vt:lpstr>
      <vt:lpstr>Monotype Sorts</vt:lpstr>
      <vt:lpstr>Symbol</vt:lpstr>
      <vt:lpstr>Times New Roman</vt:lpstr>
      <vt:lpstr>Verdana</vt:lpstr>
      <vt:lpstr>Webdings</vt:lpstr>
      <vt:lpstr>Wingdings</vt:lpstr>
      <vt:lpstr>Office Theme</vt:lpstr>
      <vt:lpstr>Deadlocks</vt:lpstr>
      <vt:lpstr>Deadlock</vt:lpstr>
      <vt:lpstr>Deadlock</vt:lpstr>
      <vt:lpstr>Deadlock</vt:lpstr>
      <vt:lpstr>Deadlock with Semaphores</vt:lpstr>
      <vt:lpstr>Deadlock Characterization</vt:lpstr>
      <vt:lpstr>Resource-Allocation Graph</vt:lpstr>
      <vt:lpstr>Resource Allocation Graph Example</vt:lpstr>
      <vt:lpstr>Resource Allocation Graph with a Deadlock</vt:lpstr>
      <vt:lpstr>Graph with a Cycle But no Deadlock</vt:lpstr>
      <vt:lpstr>Basic Facts</vt:lpstr>
      <vt:lpstr>Methods for Handling Deadlocks</vt:lpstr>
      <vt:lpstr>Deadlock Prevention</vt:lpstr>
      <vt:lpstr>Deadlock Prevention</vt:lpstr>
      <vt:lpstr>Deadlock Prevention</vt:lpstr>
      <vt:lpstr>Deadlock Avoidance</vt:lpstr>
      <vt:lpstr>Safe State</vt:lpstr>
      <vt:lpstr>Basic Facts</vt:lpstr>
      <vt:lpstr>Avoidance Algorithms</vt:lpstr>
      <vt:lpstr>Modified Resource-Allocation Graph Scheme</vt:lpstr>
      <vt:lpstr>Resource-Allocation Graph</vt:lpstr>
      <vt:lpstr>Unsafe State In Resource-Allocation Graph</vt:lpstr>
      <vt:lpstr>Banker’s Algorithm</vt:lpstr>
      <vt:lpstr>Data Structures for the Banker’s Algorithm </vt:lpstr>
      <vt:lpstr>Safety Algorithm</vt:lpstr>
      <vt:lpstr>Resource-Request Algorithm for Process Pi</vt:lpstr>
      <vt:lpstr>Example of Banker’s Algorithm</vt:lpstr>
      <vt:lpstr>PowerPoint Presentation</vt:lpstr>
      <vt:lpstr>Example of Banker’s Algorithm</vt:lpstr>
      <vt:lpstr>Example:  P1 Request (1,0,2)</vt:lpstr>
      <vt:lpstr>PowerPoint Presentation</vt:lpstr>
      <vt:lpstr>Deadlock Detection</vt:lpstr>
      <vt:lpstr>Single Instance of Each Resource Type</vt:lpstr>
      <vt:lpstr>Single Instance of Each Resource Type</vt:lpstr>
      <vt:lpstr>Resource-Allocation Graph &amp; Wait-for Graph</vt:lpstr>
      <vt:lpstr>Several Instances of a Resource Type</vt:lpstr>
      <vt:lpstr>Several Instances of a Resource Type</vt:lpstr>
      <vt:lpstr>Detection Algorithm</vt:lpstr>
      <vt:lpstr>Detection Algorithm</vt:lpstr>
      <vt:lpstr>Example of Detection Algorithm</vt:lpstr>
      <vt:lpstr>PowerPoint Presentation</vt:lpstr>
      <vt:lpstr>Example of Detection Algorithm</vt:lpstr>
      <vt:lpstr>Detection-Algorithm Usage</vt:lpstr>
      <vt:lpstr>Recovery from Deadlock: Process Termination</vt:lpstr>
      <vt:lpstr>Recovery from Deadlock:   Process Termination</vt:lpstr>
      <vt:lpstr>Recovery from Deadlock:   Resource Preemption</vt:lpstr>
      <vt:lpstr>Summary</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sumit kumar</cp:lastModifiedBy>
  <cp:revision>416</cp:revision>
  <cp:lastPrinted>2013-09-10T17:57:57Z</cp:lastPrinted>
  <dcterms:created xsi:type="dcterms:W3CDTF">2011-01-13T23:43:38Z</dcterms:created>
  <dcterms:modified xsi:type="dcterms:W3CDTF">2024-05-22T02:59:04Z</dcterms:modified>
</cp:coreProperties>
</file>