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3B118CAF-8F2B-4D97-B1D9-865E3B0D47C3}"/>
    <pc:docChg chg="undo custSel addSld modSld">
      <pc:chgData name="" userId="e6793c7ac87b5dd5" providerId="LiveId" clId="{3B118CAF-8F2B-4D97-B1D9-865E3B0D47C3}" dt="2024-04-26T02:29:46.402" v="472" actId="20577"/>
      <pc:docMkLst>
        <pc:docMk/>
      </pc:docMkLst>
      <pc:sldChg chg="addSp delSp modSp">
        <pc:chgData name="" userId="e6793c7ac87b5dd5" providerId="LiveId" clId="{3B118CAF-8F2B-4D97-B1D9-865E3B0D47C3}" dt="2024-04-25T15:16:38.558" v="23" actId="108"/>
        <pc:sldMkLst>
          <pc:docMk/>
          <pc:sldMk cId="2102387698" sldId="257"/>
        </pc:sldMkLst>
        <pc:spChg chg="mod">
          <ac:chgData name="" userId="e6793c7ac87b5dd5" providerId="LiveId" clId="{3B118CAF-8F2B-4D97-B1D9-865E3B0D47C3}" dt="2024-04-25T15:16:38.558" v="23" actId="108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3B118CAF-8F2B-4D97-B1D9-865E3B0D47C3}" dt="2024-04-25T15:15:36.168" v="7"/>
          <ac:spMkLst>
            <pc:docMk/>
            <pc:sldMk cId="2102387698" sldId="257"/>
            <ac:spMk id="4" creationId="{1249E554-8A65-47BD-8406-A66DCDF242FC}"/>
          </ac:spMkLst>
        </pc:spChg>
      </pc:sldChg>
    </pc:docChg>
  </pc:docChgLst>
  <pc:docChgLst>
    <pc:chgData userId="e6793c7ac87b5dd5" providerId="LiveId" clId="{B2EE105A-C6B5-4CFE-8A4B-6043B41E31D8}"/>
    <pc:docChg chg="custSel addSld modSld">
      <pc:chgData name="" userId="e6793c7ac87b5dd5" providerId="LiveId" clId="{B2EE105A-C6B5-4CFE-8A4B-6043B41E31D8}" dt="2024-04-26T03:41:40.481" v="17" actId="14100"/>
      <pc:docMkLst>
        <pc:docMk/>
      </pc:docMkLst>
    </pc:docChg>
  </pc:docChgLst>
  <pc:docChgLst>
    <pc:chgData userId="e6793c7ac87b5dd5" providerId="LiveId" clId="{3465B45D-6036-4871-890A-8E023F0EF73F}"/>
    <pc:docChg chg="undo custSel modSld">
      <pc:chgData name="" userId="e6793c7ac87b5dd5" providerId="LiveId" clId="{3465B45D-6036-4871-890A-8E023F0EF73F}" dt="2024-04-30T05:40:03.824" v="248" actId="20577"/>
      <pc:docMkLst>
        <pc:docMk/>
      </pc:docMkLst>
      <pc:sldChg chg="modSp">
        <pc:chgData name="" userId="e6793c7ac87b5dd5" providerId="LiveId" clId="{3465B45D-6036-4871-890A-8E023F0EF73F}" dt="2024-04-30T04:28:04.651" v="222" actId="108"/>
        <pc:sldMkLst>
          <pc:docMk/>
          <pc:sldMk cId="2102387698" sldId="257"/>
        </pc:sldMkLst>
        <pc:spChg chg="mod">
          <ac:chgData name="" userId="e6793c7ac87b5dd5" providerId="LiveId" clId="{3465B45D-6036-4871-890A-8E023F0EF73F}" dt="2024-04-30T04:28:04.651" v="222" actId="108"/>
          <ac:spMkLst>
            <pc:docMk/>
            <pc:sldMk cId="2102387698" sldId="257"/>
            <ac:spMk id="3" creationId="{74C894A3-A096-4086-8AEB-1A1949CB07AE}"/>
          </ac:spMkLst>
        </pc:spChg>
      </pc:sldChg>
      <pc:sldChg chg="modSp">
        <pc:chgData name="" userId="e6793c7ac87b5dd5" providerId="LiveId" clId="{3465B45D-6036-4871-890A-8E023F0EF73F}" dt="2024-04-29T08:08:58.772" v="2" actId="20577"/>
        <pc:sldMkLst>
          <pc:docMk/>
          <pc:sldMk cId="1074157310" sldId="258"/>
        </pc:sldMkLst>
        <pc:spChg chg="mod">
          <ac:chgData name="" userId="e6793c7ac87b5dd5" providerId="LiveId" clId="{3465B45D-6036-4871-890A-8E023F0EF73F}" dt="2024-04-29T08:08:58.772" v="2" actId="20577"/>
          <ac:spMkLst>
            <pc:docMk/>
            <pc:sldMk cId="1074157310" sldId="258"/>
            <ac:spMk id="3" creationId="{74C894A3-A096-4086-8AEB-1A1949CB07AE}"/>
          </ac:spMkLst>
        </pc:spChg>
      </pc:sldChg>
      <pc:sldChg chg="modSp">
        <pc:chgData name="" userId="e6793c7ac87b5dd5" providerId="LiveId" clId="{3465B45D-6036-4871-890A-8E023F0EF73F}" dt="2024-04-29T08:15:25.473" v="35" actId="20577"/>
        <pc:sldMkLst>
          <pc:docMk/>
          <pc:sldMk cId="3677754913" sldId="259"/>
        </pc:sldMkLst>
        <pc:spChg chg="mod">
          <ac:chgData name="" userId="e6793c7ac87b5dd5" providerId="LiveId" clId="{3465B45D-6036-4871-890A-8E023F0EF73F}" dt="2024-04-29T08:15:25.473" v="35" actId="20577"/>
          <ac:spMkLst>
            <pc:docMk/>
            <pc:sldMk cId="3677754913" sldId="259"/>
            <ac:spMk id="3" creationId="{74C894A3-A096-4086-8AEB-1A1949CB07AE}"/>
          </ac:spMkLst>
        </pc:spChg>
      </pc:sldChg>
      <pc:sldChg chg="modSp">
        <pc:chgData name="" userId="e6793c7ac87b5dd5" providerId="LiveId" clId="{3465B45D-6036-4871-890A-8E023F0EF73F}" dt="2024-04-29T08:25:08.900" v="52" actId="113"/>
        <pc:sldMkLst>
          <pc:docMk/>
          <pc:sldMk cId="2592403900" sldId="261"/>
        </pc:sldMkLst>
        <pc:spChg chg="mod">
          <ac:chgData name="" userId="e6793c7ac87b5dd5" providerId="LiveId" clId="{3465B45D-6036-4871-890A-8E023F0EF73F}" dt="2024-04-29T08:25:08.900" v="52" actId="113"/>
          <ac:spMkLst>
            <pc:docMk/>
            <pc:sldMk cId="2592403900" sldId="261"/>
            <ac:spMk id="3" creationId="{74C894A3-A096-4086-8AEB-1A1949CB07AE}"/>
          </ac:spMkLst>
        </pc:spChg>
      </pc:sldChg>
      <pc:sldChg chg="modSp">
        <pc:chgData name="" userId="e6793c7ac87b5dd5" providerId="LiveId" clId="{3465B45D-6036-4871-890A-8E023F0EF73F}" dt="2024-04-29T08:28:15.660" v="71" actId="113"/>
        <pc:sldMkLst>
          <pc:docMk/>
          <pc:sldMk cId="140425148" sldId="262"/>
        </pc:sldMkLst>
        <pc:spChg chg="mod">
          <ac:chgData name="" userId="e6793c7ac87b5dd5" providerId="LiveId" clId="{3465B45D-6036-4871-890A-8E023F0EF73F}" dt="2024-04-29T08:28:15.660" v="71" actId="113"/>
          <ac:spMkLst>
            <pc:docMk/>
            <pc:sldMk cId="140425148" sldId="262"/>
            <ac:spMk id="3" creationId="{74C894A3-A096-4086-8AEB-1A1949CB07AE}"/>
          </ac:spMkLst>
        </pc:spChg>
      </pc:sldChg>
      <pc:sldChg chg="modSp">
        <pc:chgData name="" userId="e6793c7ac87b5dd5" providerId="LiveId" clId="{3465B45D-6036-4871-890A-8E023F0EF73F}" dt="2024-04-30T05:40:03.824" v="248" actId="20577"/>
        <pc:sldMkLst>
          <pc:docMk/>
          <pc:sldMk cId="3839013925" sldId="264"/>
        </pc:sldMkLst>
        <pc:spChg chg="mod">
          <ac:chgData name="" userId="e6793c7ac87b5dd5" providerId="LiveId" clId="{3465B45D-6036-4871-890A-8E023F0EF73F}" dt="2024-04-30T05:40:03.824" v="248" actId="20577"/>
          <ac:spMkLst>
            <pc:docMk/>
            <pc:sldMk cId="3839013925" sldId="264"/>
            <ac:spMk id="2" creationId="{A1D85442-06A0-4679-83B3-7107504F1966}"/>
          </ac:spMkLst>
        </pc:spChg>
        <pc:spChg chg="mod">
          <ac:chgData name="" userId="e6793c7ac87b5dd5" providerId="LiveId" clId="{3465B45D-6036-4871-890A-8E023F0EF73F}" dt="2024-04-29T08:31:14.980" v="115" actId="20577"/>
          <ac:spMkLst>
            <pc:docMk/>
            <pc:sldMk cId="3839013925" sldId="264"/>
            <ac:spMk id="3" creationId="{74C894A3-A096-4086-8AEB-1A1949CB07AE}"/>
          </ac:spMkLst>
        </pc:spChg>
        <pc:spChg chg="mod">
          <ac:chgData name="" userId="e6793c7ac87b5dd5" providerId="LiveId" clId="{3465B45D-6036-4871-890A-8E023F0EF73F}" dt="2024-04-30T05:38:51.542" v="245" actId="6549"/>
          <ac:spMkLst>
            <pc:docMk/>
            <pc:sldMk cId="3839013925" sldId="264"/>
            <ac:spMk id="4" creationId="{1F06D517-6561-4761-9A17-867A12FAEC11}"/>
          </ac:spMkLst>
        </pc:spChg>
      </pc:sldChg>
      <pc:sldChg chg="modSp">
        <pc:chgData name="" userId="e6793c7ac87b5dd5" providerId="LiveId" clId="{3465B45D-6036-4871-890A-8E023F0EF73F}" dt="2024-04-29T08:37:17.077" v="218" actId="20577"/>
        <pc:sldMkLst>
          <pc:docMk/>
          <pc:sldMk cId="546421378" sldId="265"/>
        </pc:sldMkLst>
        <pc:spChg chg="mod">
          <ac:chgData name="" userId="e6793c7ac87b5dd5" providerId="LiveId" clId="{3465B45D-6036-4871-890A-8E023F0EF73F}" dt="2024-04-29T08:36:25.236" v="213" actId="20577"/>
          <ac:spMkLst>
            <pc:docMk/>
            <pc:sldMk cId="546421378" sldId="265"/>
            <ac:spMk id="3" creationId="{74C894A3-A096-4086-8AEB-1A1949CB07AE}"/>
          </ac:spMkLst>
        </pc:spChg>
        <pc:spChg chg="mod">
          <ac:chgData name="" userId="e6793c7ac87b5dd5" providerId="LiveId" clId="{3465B45D-6036-4871-890A-8E023F0EF73F}" dt="2024-04-29T08:37:17.077" v="218" actId="20577"/>
          <ac:spMkLst>
            <pc:docMk/>
            <pc:sldMk cId="546421378" sldId="265"/>
            <ac:spMk id="4" creationId="{1F06D517-6561-4761-9A17-867A12FAEC11}"/>
          </ac:spMkLst>
        </pc:spChg>
      </pc:sldChg>
    </pc:docChg>
  </pc:docChgLst>
  <pc:docChgLst>
    <pc:chgData userId="e6793c7ac87b5dd5" providerId="LiveId" clId="{C8F82CF7-05DC-4E6A-8815-8B4C546DB55A}"/>
    <pc:docChg chg="undo custSel addSld delSld modSld">
      <pc:chgData name="" userId="e6793c7ac87b5dd5" providerId="LiveId" clId="{C8F82CF7-05DC-4E6A-8815-8B4C546DB55A}" dt="2024-04-28T06:00:29.704" v="781" actId="20577"/>
      <pc:docMkLst>
        <pc:docMk/>
      </pc:docMkLst>
      <pc:sldChg chg="modSp">
        <pc:chgData name="" userId="e6793c7ac87b5dd5" providerId="LiveId" clId="{C8F82CF7-05DC-4E6A-8815-8B4C546DB55A}" dt="2024-04-27T12:33:03.227" v="33"/>
        <pc:sldMkLst>
          <pc:docMk/>
          <pc:sldMk cId="3503469248" sldId="256"/>
        </pc:sldMkLst>
        <pc:spChg chg="mod">
          <ac:chgData name="" userId="e6793c7ac87b5dd5" providerId="LiveId" clId="{C8F82CF7-05DC-4E6A-8815-8B4C546DB55A}" dt="2024-04-27T12:16:40.898" v="13" actId="20577"/>
          <ac:spMkLst>
            <pc:docMk/>
            <pc:sldMk cId="3503469248" sldId="256"/>
            <ac:spMk id="2" creationId="{5C7240CD-BA95-4E6B-9ACC-042B848040D1}"/>
          </ac:spMkLst>
        </pc:spChg>
        <pc:spChg chg="mod">
          <ac:chgData name="" userId="e6793c7ac87b5dd5" providerId="LiveId" clId="{C8F82CF7-05DC-4E6A-8815-8B4C546DB55A}" dt="2024-04-27T12:33:03.227" v="33"/>
          <ac:spMkLst>
            <pc:docMk/>
            <pc:sldMk cId="3503469248" sldId="256"/>
            <ac:spMk id="3" creationId="{00E6438D-17E0-4B08-A4E7-63909E440C1A}"/>
          </ac:spMkLst>
        </pc:spChg>
      </pc:sldChg>
      <pc:sldChg chg="addSp delSp modSp">
        <pc:chgData name="" userId="e6793c7ac87b5dd5" providerId="LiveId" clId="{C8F82CF7-05DC-4E6A-8815-8B4C546DB55A}" dt="2024-04-27T13:53:23.876" v="148" actId="27636"/>
        <pc:sldMkLst>
          <pc:docMk/>
          <pc:sldMk cId="2102387698" sldId="257"/>
        </pc:sldMkLst>
        <pc:spChg chg="mod">
          <ac:chgData name="" userId="e6793c7ac87b5dd5" providerId="LiveId" clId="{C8F82CF7-05DC-4E6A-8815-8B4C546DB55A}" dt="2024-04-27T12:19:30.481" v="28"/>
          <ac:spMkLst>
            <pc:docMk/>
            <pc:sldMk cId="2102387698" sldId="257"/>
            <ac:spMk id="2" creationId="{A1D85442-06A0-4679-83B3-7107504F1966}"/>
          </ac:spMkLst>
        </pc:spChg>
        <pc:spChg chg="mod">
          <ac:chgData name="" userId="e6793c7ac87b5dd5" providerId="LiveId" clId="{C8F82CF7-05DC-4E6A-8815-8B4C546DB55A}" dt="2024-04-27T13:53:23.876" v="148" actId="27636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C8F82CF7-05DC-4E6A-8815-8B4C546DB55A}" dt="2024-04-27T13:28:41.480" v="49"/>
          <ac:spMkLst>
            <pc:docMk/>
            <pc:sldMk cId="2102387698" sldId="257"/>
            <ac:spMk id="4" creationId="{964F8222-3DB1-4EE5-B3B8-69AEF2B127F9}"/>
          </ac:spMkLst>
        </pc:spChg>
      </pc:sldChg>
      <pc:sldChg chg="modSp add">
        <pc:chgData name="" userId="e6793c7ac87b5dd5" providerId="LiveId" clId="{C8F82CF7-05DC-4E6A-8815-8B4C546DB55A}" dt="2024-04-27T13:37:57.714" v="86" actId="108"/>
        <pc:sldMkLst>
          <pc:docMk/>
          <pc:sldMk cId="1074157310" sldId="258"/>
        </pc:sldMkLst>
        <pc:spChg chg="mod">
          <ac:chgData name="" userId="e6793c7ac87b5dd5" providerId="LiveId" clId="{C8F82CF7-05DC-4E6A-8815-8B4C546DB55A}" dt="2024-04-27T13:37:57.714" v="86" actId="108"/>
          <ac:spMkLst>
            <pc:docMk/>
            <pc:sldMk cId="1074157310" sldId="258"/>
            <ac:spMk id="3" creationId="{74C894A3-A096-4086-8AEB-1A1949CB07AE}"/>
          </ac:spMkLst>
        </pc:spChg>
      </pc:sldChg>
      <pc:sldChg chg="modSp add">
        <pc:chgData name="" userId="e6793c7ac87b5dd5" providerId="LiveId" clId="{C8F82CF7-05DC-4E6A-8815-8B4C546DB55A}" dt="2024-04-27T13:48:23.250" v="141" actId="20577"/>
        <pc:sldMkLst>
          <pc:docMk/>
          <pc:sldMk cId="3677754913" sldId="259"/>
        </pc:sldMkLst>
        <pc:spChg chg="mod">
          <ac:chgData name="" userId="e6793c7ac87b5dd5" providerId="LiveId" clId="{C8F82CF7-05DC-4E6A-8815-8B4C546DB55A}" dt="2024-04-27T13:40:05.961" v="91" actId="6549"/>
          <ac:spMkLst>
            <pc:docMk/>
            <pc:sldMk cId="3677754913" sldId="259"/>
            <ac:spMk id="2" creationId="{A1D85442-06A0-4679-83B3-7107504F1966}"/>
          </ac:spMkLst>
        </pc:spChg>
        <pc:spChg chg="mod">
          <ac:chgData name="" userId="e6793c7ac87b5dd5" providerId="LiveId" clId="{C8F82CF7-05DC-4E6A-8815-8B4C546DB55A}" dt="2024-04-27T13:48:23.250" v="141" actId="20577"/>
          <ac:spMkLst>
            <pc:docMk/>
            <pc:sldMk cId="3677754913" sldId="259"/>
            <ac:spMk id="3" creationId="{74C894A3-A096-4086-8AEB-1A1949CB07AE}"/>
          </ac:spMkLst>
        </pc:spChg>
      </pc:sldChg>
      <pc:sldChg chg="modSp add">
        <pc:chgData name="" userId="e6793c7ac87b5dd5" providerId="LiveId" clId="{C8F82CF7-05DC-4E6A-8815-8B4C546DB55A}" dt="2024-04-27T16:25:18.207" v="499" actId="122"/>
        <pc:sldMkLst>
          <pc:docMk/>
          <pc:sldMk cId="2616652436" sldId="260"/>
        </pc:sldMkLst>
        <pc:spChg chg="mod">
          <ac:chgData name="" userId="e6793c7ac87b5dd5" providerId="LiveId" clId="{C8F82CF7-05DC-4E6A-8815-8B4C546DB55A}" dt="2024-04-27T16:25:18.207" v="499" actId="122"/>
          <ac:spMkLst>
            <pc:docMk/>
            <pc:sldMk cId="2616652436" sldId="260"/>
            <ac:spMk id="3" creationId="{74C894A3-A096-4086-8AEB-1A1949CB07AE}"/>
          </ac:spMkLst>
        </pc:spChg>
      </pc:sldChg>
      <pc:sldChg chg="modSp add">
        <pc:chgData name="" userId="e6793c7ac87b5dd5" providerId="LiveId" clId="{C8F82CF7-05DC-4E6A-8815-8B4C546DB55A}" dt="2024-04-27T16:17:12.154" v="417" actId="20577"/>
        <pc:sldMkLst>
          <pc:docMk/>
          <pc:sldMk cId="2592403900" sldId="261"/>
        </pc:sldMkLst>
        <pc:spChg chg="mod">
          <ac:chgData name="" userId="e6793c7ac87b5dd5" providerId="LiveId" clId="{C8F82CF7-05DC-4E6A-8815-8B4C546DB55A}" dt="2024-04-27T16:17:12.154" v="417" actId="20577"/>
          <ac:spMkLst>
            <pc:docMk/>
            <pc:sldMk cId="2592403900" sldId="261"/>
            <ac:spMk id="3" creationId="{74C894A3-A096-4086-8AEB-1A1949CB07AE}"/>
          </ac:spMkLst>
        </pc:spChg>
      </pc:sldChg>
      <pc:sldChg chg="modSp add">
        <pc:chgData name="" userId="e6793c7ac87b5dd5" providerId="LiveId" clId="{C8F82CF7-05DC-4E6A-8815-8B4C546DB55A}" dt="2024-04-27T16:21:20.560" v="425" actId="14100"/>
        <pc:sldMkLst>
          <pc:docMk/>
          <pc:sldMk cId="140425148" sldId="262"/>
        </pc:sldMkLst>
        <pc:spChg chg="mod">
          <ac:chgData name="" userId="e6793c7ac87b5dd5" providerId="LiveId" clId="{C8F82CF7-05DC-4E6A-8815-8B4C546DB55A}" dt="2024-04-27T16:21:20.560" v="425" actId="14100"/>
          <ac:spMkLst>
            <pc:docMk/>
            <pc:sldMk cId="140425148" sldId="262"/>
            <ac:spMk id="3" creationId="{74C894A3-A096-4086-8AEB-1A1949CB07AE}"/>
          </ac:spMkLst>
        </pc:spChg>
      </pc:sldChg>
      <pc:sldChg chg="addSp modSp add">
        <pc:chgData name="" userId="e6793c7ac87b5dd5" providerId="LiveId" clId="{C8F82CF7-05DC-4E6A-8815-8B4C546DB55A}" dt="2024-04-28T03:24:32.694" v="534" actId="1036"/>
        <pc:sldMkLst>
          <pc:docMk/>
          <pc:sldMk cId="1498544207" sldId="263"/>
        </pc:sldMkLst>
        <pc:spChg chg="mod">
          <ac:chgData name="" userId="e6793c7ac87b5dd5" providerId="LiveId" clId="{C8F82CF7-05DC-4E6A-8815-8B4C546DB55A}" dt="2024-04-28T03:24:24.864" v="505" actId="20577"/>
          <ac:spMkLst>
            <pc:docMk/>
            <pc:sldMk cId="1498544207" sldId="263"/>
            <ac:spMk id="3" creationId="{74C894A3-A096-4086-8AEB-1A1949CB07AE}"/>
          </ac:spMkLst>
        </pc:spChg>
        <pc:picChg chg="add mod">
          <ac:chgData name="" userId="e6793c7ac87b5dd5" providerId="LiveId" clId="{C8F82CF7-05DC-4E6A-8815-8B4C546DB55A}" dt="2024-04-28T03:24:32.694" v="534" actId="1036"/>
          <ac:picMkLst>
            <pc:docMk/>
            <pc:sldMk cId="1498544207" sldId="263"/>
            <ac:picMk id="4" creationId="{6556F9BA-E6BA-4F60-BBCB-DC4D401DBCCE}"/>
          </ac:picMkLst>
        </pc:picChg>
      </pc:sldChg>
      <pc:sldChg chg="addSp modSp add">
        <pc:chgData name="" userId="e6793c7ac87b5dd5" providerId="LiveId" clId="{C8F82CF7-05DC-4E6A-8815-8B4C546DB55A}" dt="2024-04-28T04:41:52.909" v="701" actId="20577"/>
        <pc:sldMkLst>
          <pc:docMk/>
          <pc:sldMk cId="3839013925" sldId="264"/>
        </pc:sldMkLst>
        <pc:spChg chg="mod">
          <ac:chgData name="" userId="e6793c7ac87b5dd5" providerId="LiveId" clId="{C8F82CF7-05DC-4E6A-8815-8B4C546DB55A}" dt="2024-04-28T04:40:05.681" v="677" actId="20577"/>
          <ac:spMkLst>
            <pc:docMk/>
            <pc:sldMk cId="3839013925" sldId="264"/>
            <ac:spMk id="2" creationId="{A1D85442-06A0-4679-83B3-7107504F1966}"/>
          </ac:spMkLst>
        </pc:spChg>
        <pc:spChg chg="mod">
          <ac:chgData name="" userId="e6793c7ac87b5dd5" providerId="LiveId" clId="{C8F82CF7-05DC-4E6A-8815-8B4C546DB55A}" dt="2024-04-28T04:38:41.068" v="651" actId="313"/>
          <ac:spMkLst>
            <pc:docMk/>
            <pc:sldMk cId="3839013925" sldId="264"/>
            <ac:spMk id="3" creationId="{74C894A3-A096-4086-8AEB-1A1949CB07AE}"/>
          </ac:spMkLst>
        </pc:spChg>
        <pc:spChg chg="add mod">
          <ac:chgData name="" userId="e6793c7ac87b5dd5" providerId="LiveId" clId="{C8F82CF7-05DC-4E6A-8815-8B4C546DB55A}" dt="2024-04-28T04:41:52.909" v="701" actId="20577"/>
          <ac:spMkLst>
            <pc:docMk/>
            <pc:sldMk cId="3839013925" sldId="264"/>
            <ac:spMk id="4" creationId="{1F06D517-6561-4761-9A17-867A12FAEC11}"/>
          </ac:spMkLst>
        </pc:spChg>
      </pc:sldChg>
      <pc:sldChg chg="modSp add">
        <pc:chgData name="" userId="e6793c7ac87b5dd5" providerId="LiveId" clId="{C8F82CF7-05DC-4E6A-8815-8B4C546DB55A}" dt="2024-04-28T05:21:28.506" v="751" actId="255"/>
        <pc:sldMkLst>
          <pc:docMk/>
          <pc:sldMk cId="546421378" sldId="265"/>
        </pc:sldMkLst>
        <pc:spChg chg="mod">
          <ac:chgData name="" userId="e6793c7ac87b5dd5" providerId="LiveId" clId="{C8F82CF7-05DC-4E6A-8815-8B4C546DB55A}" dt="2024-04-28T05:20:41.813" v="742"/>
          <ac:spMkLst>
            <pc:docMk/>
            <pc:sldMk cId="546421378" sldId="265"/>
            <ac:spMk id="2" creationId="{A1D85442-06A0-4679-83B3-7107504F1966}"/>
          </ac:spMkLst>
        </pc:spChg>
        <pc:spChg chg="mod">
          <ac:chgData name="" userId="e6793c7ac87b5dd5" providerId="LiveId" clId="{C8F82CF7-05DC-4E6A-8815-8B4C546DB55A}" dt="2024-04-28T05:21:28.506" v="751" actId="255"/>
          <ac:spMkLst>
            <pc:docMk/>
            <pc:sldMk cId="546421378" sldId="265"/>
            <ac:spMk id="3" creationId="{74C894A3-A096-4086-8AEB-1A1949CB07AE}"/>
          </ac:spMkLst>
        </pc:spChg>
        <pc:spChg chg="mod">
          <ac:chgData name="" userId="e6793c7ac87b5dd5" providerId="LiveId" clId="{C8F82CF7-05DC-4E6A-8815-8B4C546DB55A}" dt="2024-04-28T05:21:02.581" v="747" actId="20577"/>
          <ac:spMkLst>
            <pc:docMk/>
            <pc:sldMk cId="546421378" sldId="265"/>
            <ac:spMk id="4" creationId="{1F06D517-6561-4761-9A17-867A12FAEC11}"/>
          </ac:spMkLst>
        </pc:spChg>
      </pc:sldChg>
      <pc:sldChg chg="addSp delSp modSp add">
        <pc:chgData name="" userId="e6793c7ac87b5dd5" providerId="LiveId" clId="{C8F82CF7-05DC-4E6A-8815-8B4C546DB55A}" dt="2024-04-28T05:24:19.103" v="760" actId="1076"/>
        <pc:sldMkLst>
          <pc:docMk/>
          <pc:sldMk cId="1702131413" sldId="266"/>
        </pc:sldMkLst>
        <pc:spChg chg="del">
          <ac:chgData name="" userId="e6793c7ac87b5dd5" providerId="LiveId" clId="{C8F82CF7-05DC-4E6A-8815-8B4C546DB55A}" dt="2024-04-28T05:24:09.089" v="757"/>
          <ac:spMkLst>
            <pc:docMk/>
            <pc:sldMk cId="1702131413" sldId="266"/>
            <ac:spMk id="2" creationId="{A1D85442-06A0-4679-83B3-7107504F1966}"/>
          </ac:spMkLst>
        </pc:spChg>
        <pc:spChg chg="del">
          <ac:chgData name="" userId="e6793c7ac87b5dd5" providerId="LiveId" clId="{C8F82CF7-05DC-4E6A-8815-8B4C546DB55A}" dt="2024-04-28T05:24:01.255" v="754" actId="478"/>
          <ac:spMkLst>
            <pc:docMk/>
            <pc:sldMk cId="1702131413" sldId="266"/>
            <ac:spMk id="3" creationId="{74C894A3-A096-4086-8AEB-1A1949CB07AE}"/>
          </ac:spMkLst>
        </pc:spChg>
        <pc:spChg chg="add del mod">
          <ac:chgData name="" userId="e6793c7ac87b5dd5" providerId="LiveId" clId="{C8F82CF7-05DC-4E6A-8815-8B4C546DB55A}" dt="2024-04-28T05:24:03.706" v="755" actId="478"/>
          <ac:spMkLst>
            <pc:docMk/>
            <pc:sldMk cId="1702131413" sldId="266"/>
            <ac:spMk id="6" creationId="{6DC69E5F-CF94-415B-89C5-B32603FE6B43}"/>
          </ac:spMkLst>
        </pc:spChg>
        <pc:spChg chg="add del mod">
          <ac:chgData name="" userId="e6793c7ac87b5dd5" providerId="LiveId" clId="{C8F82CF7-05DC-4E6A-8815-8B4C546DB55A}" dt="2024-04-28T05:24:12.140" v="758"/>
          <ac:spMkLst>
            <pc:docMk/>
            <pc:sldMk cId="1702131413" sldId="266"/>
            <ac:spMk id="9" creationId="{B5E18B17-C649-4BD7-A488-7C9E927E3350}"/>
          </ac:spMkLst>
        </pc:spChg>
        <pc:picChg chg="del">
          <ac:chgData name="" userId="e6793c7ac87b5dd5" providerId="LiveId" clId="{C8F82CF7-05DC-4E6A-8815-8B4C546DB55A}" dt="2024-04-28T05:23:58.617" v="753" actId="478"/>
          <ac:picMkLst>
            <pc:docMk/>
            <pc:sldMk cId="1702131413" sldId="266"/>
            <ac:picMk id="4" creationId="{6556F9BA-E6BA-4F60-BBCB-DC4D401DBCCE}"/>
          </ac:picMkLst>
        </pc:picChg>
        <pc:picChg chg="add mod">
          <ac:chgData name="" userId="e6793c7ac87b5dd5" providerId="LiveId" clId="{C8F82CF7-05DC-4E6A-8815-8B4C546DB55A}" dt="2024-04-28T05:24:19.103" v="760" actId="1076"/>
          <ac:picMkLst>
            <pc:docMk/>
            <pc:sldMk cId="1702131413" sldId="266"/>
            <ac:picMk id="8" creationId="{03664C20-5A7D-47C2-B8F9-6360BEF35163}"/>
          </ac:picMkLst>
        </pc:picChg>
      </pc:sldChg>
      <pc:sldChg chg="modSp add">
        <pc:chgData name="" userId="e6793c7ac87b5dd5" providerId="LiveId" clId="{C8F82CF7-05DC-4E6A-8815-8B4C546DB55A}" dt="2024-04-28T06:00:29.704" v="781" actId="20577"/>
        <pc:sldMkLst>
          <pc:docMk/>
          <pc:sldMk cId="3384136643" sldId="267"/>
        </pc:sldMkLst>
        <pc:spChg chg="mod">
          <ac:chgData name="" userId="e6793c7ac87b5dd5" providerId="LiveId" clId="{C8F82CF7-05DC-4E6A-8815-8B4C546DB55A}" dt="2024-04-28T06:00:12.847" v="777" actId="20577"/>
          <ac:spMkLst>
            <pc:docMk/>
            <pc:sldMk cId="3384136643" sldId="267"/>
            <ac:spMk id="2" creationId="{A1D85442-06A0-4679-83B3-7107504F1966}"/>
          </ac:spMkLst>
        </pc:spChg>
        <pc:spChg chg="mod">
          <ac:chgData name="" userId="e6793c7ac87b5dd5" providerId="LiveId" clId="{C8F82CF7-05DC-4E6A-8815-8B4C546DB55A}" dt="2024-04-28T06:00:29.704" v="781" actId="20577"/>
          <ac:spMkLst>
            <pc:docMk/>
            <pc:sldMk cId="3384136643" sldId="267"/>
            <ac:spMk id="3" creationId="{74C894A3-A096-4086-8AEB-1A1949CB07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CC1FE-F880-4ACD-9131-D16C2F94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3998D9-E40B-488B-AC37-1326EA48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F20190-48A5-4570-A57F-87281B0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17ABC-D9CE-4F48-B926-23FD2C2A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AEF5A-3903-4D1A-A905-462CF04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C29CF-F802-4D6B-BB14-FC1A2B5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A2CEF6-0361-45C4-8A9E-9490A247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A7F1A-4E47-4FFA-A0A4-0FF9F0E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AC22F-FFE5-4CC6-B633-A31B028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2B746-5A2E-490E-9066-4BAB7612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42BC843-2A9B-4A11-93E4-C3CCED7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2C4C1D-7C26-498C-89EC-EFCE5063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0B2119-A78C-40C8-A0DF-9BB6B108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3FFF3F-E885-46A7-97B0-2E2A6C3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88DA5-0611-497A-8D73-2226D86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F57C5-F201-4B58-A847-9EE0AAA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A07384-5536-4E6F-9927-65587E19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4CA38C-8638-4635-95CB-E17534D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610D97-C498-4CE6-951F-3C1BB0F8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F8958E-F4B2-4481-811F-308BD74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D582B-4D4F-4E3E-8D73-52BB6B5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5FA26-A01F-4E55-81A4-A3D61045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0489C-1A61-4494-9EC6-6175F9A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97F7A-74CE-443B-87F1-4F1B289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2AD31C-9FD9-4DFF-9FF1-AFF293C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C3B12-CF21-4B99-9916-82A5B72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62BB76-9B0A-4FE0-82B3-6A46FD31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AA6A4F-FA17-4B95-8EA3-7505EB68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120F20-0BF4-4E47-8042-771132A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FB2FF3-6160-4552-AF90-7870EA5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E535E7-B7F5-4573-9456-83CAD6A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8CFB3-FD62-46C6-9EFF-7BEB7EB7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6597F0-74B9-4A51-900B-5DD8B794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EBDCA4-8984-4CD4-B431-753FFF65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0EFABB-A807-4932-8A70-2F20ED36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65313F-725F-4408-8508-535AFC90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39C08E-F040-4DCC-9B8A-785F787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27A64B-D8F1-4195-85B8-265D824F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8E4994-1325-419C-8443-95B5A3E1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82B8E-B3B4-4B85-A04B-B40A52C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2C972D-2DAB-4D6A-82FB-71989FC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798490-AB84-4D14-BCD8-BD0BDAF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0ECF79-7B25-4A90-B03D-1C347489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4D03A9-96C2-4F6C-B71C-350AC45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F9A261-7291-4AA4-8009-12244C4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F78715-1C74-4763-AB05-E15A964B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88204-0D6B-4DB1-9A17-034A525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5C22AA-DAFE-4A44-A494-0FE45FA9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84DC7E-DCF3-4F6C-887B-2E62A488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68939A-3757-4290-876E-8E5F5FE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2B46CE-36BD-468A-9B5C-5BC58AE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5F4A2D-2A6F-48F3-9FDB-4BBF540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4D3CB-9D7A-466D-AEE8-54CDE03C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AFF29C-6FBA-40F5-A581-C7389196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6F915D-5339-4CB2-882B-848D7A5A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039CBD-F75B-4ABD-A6A3-2A50F92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EEE262-EA6E-44EA-B556-9E5045E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417713-1B6E-4923-A78B-4536694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A263C7-4DB7-4C04-B2A6-602CF424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12F3F8-9BA5-47D5-A658-92DFDAB2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3ED460-42B7-459D-A8C2-573EDB29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25FCB9-DA5F-43BB-8044-1A37CDD78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2F876A-9A2C-4737-BBDD-6EEDC280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inux/exec-functions" TargetMode="External"/><Relationship Id="rId2" Type="http://schemas.openxmlformats.org/officeDocument/2006/relationships/hyperlink" Target="http://www.it.uu.se/education/course/homepage/os/vt18/module-2/exe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7240CD-BA95-4E6B-9ACC-042B84804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Executable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E6438D-17E0-4B08-A4E7-63909E44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execl, execv, execle, execve, execlp, execvp</a:t>
            </a:r>
          </a:p>
          <a:p>
            <a:r>
              <a:rPr lang="pt-BR" dirty="0"/>
              <a:t>&amp; </a:t>
            </a:r>
          </a:p>
          <a:p>
            <a:r>
              <a:rPr lang="en-IN" dirty="0" err="1"/>
              <a:t>fexecve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/>
              <a:t>Example: </a:t>
            </a:r>
            <a:r>
              <a:rPr lang="en-IN" dirty="0" err="1"/>
              <a:t>prog.c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" y="843280"/>
            <a:ext cx="5933440" cy="586295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:%d)\n", (int)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id = fork();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(id&lt; 0) { 	// fork failed; exit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("fork failed\n");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exit(1);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F06D517-6561-4761-9A17-867A12FAEC11}"/>
              </a:ext>
            </a:extLst>
          </p:cNvPr>
          <p:cNvSpPr txBox="1">
            <a:spLocks/>
          </p:cNvSpPr>
          <p:nvPr/>
        </p:nvSpPr>
        <p:spPr>
          <a:xfrm>
            <a:off x="6014720" y="843279"/>
            <a:ext cx="6096000" cy="58629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(id ==0) { // child (new process)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(“Child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:%d \n", (int)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 = “prog_ other”; 	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 = 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prog_other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[2] = NULL; //end of array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("this shouldn't print out");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{	// parent goes down this path (main)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wait (NULL); 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("Parent of %d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:%d),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:%d\n",  id,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(int)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0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Example- Executable: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echoall</a:t>
            </a:r>
            <a:r>
              <a:rPr lang="en-IN" dirty="0"/>
              <a:t>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" y="843280"/>
            <a:ext cx="6065520" cy="586295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*env[]={"USER=unknown", "PATH=/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",NULL};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&lt; 0) {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("fork error");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(“../home/bin/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"myarg1", "MY ARG2", (char *)0, env) &lt; 0)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error");</a:t>
            </a:r>
          </a:p>
          <a:p>
            <a:pPr marL="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F06D517-6561-4761-9A17-867A12FAEC11}"/>
              </a:ext>
            </a:extLst>
          </p:cNvPr>
          <p:cNvSpPr txBox="1">
            <a:spLocks/>
          </p:cNvSpPr>
          <p:nvPr/>
        </p:nvSpPr>
        <p:spPr>
          <a:xfrm>
            <a:off x="6177281" y="843279"/>
            <a:ext cx="5933439" cy="58629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0) &lt; 0)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("wait error");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&lt; 0) {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("fork error");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"only one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(char *)0) &lt; 0)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err_sys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error");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</a:p>
          <a:p>
            <a:pPr marL="0" lvl="2" indent="0" algn="just">
              <a:lnSpc>
                <a:spcPct val="11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4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3664C20-5A7D-47C2-B8F9-6360BEF3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174302"/>
            <a:ext cx="10759440" cy="49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More about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86295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http://www.it.uu.se/education/course/homepage/os/vt18/module-2/exec/</a:t>
            </a:r>
            <a:endParaRPr lang="en-US" dirty="0"/>
          </a:p>
          <a:p>
            <a:pPr algn="just"/>
            <a:r>
              <a:rPr lang="en-US">
                <a:hlinkClick r:id="rId3"/>
              </a:rPr>
              <a:t>https://www.baeldung.com/linux/exec-functions</a:t>
            </a:r>
            <a:endParaRPr lang="en-US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dirty="0"/>
              <a:t>makes a process execute a given executable.</a:t>
            </a:r>
          </a:p>
          <a:p>
            <a:pPr algn="just"/>
            <a:r>
              <a:rPr lang="en-US" dirty="0"/>
              <a:t>Many variants exist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dirty="0"/>
              <a:t>system calls with different arguments.</a:t>
            </a:r>
          </a:p>
          <a:p>
            <a:pPr algn="just"/>
            <a:r>
              <a:rPr lang="en-US" dirty="0"/>
              <a:t>The exec family of functions shall replace the current process image with a new process image. </a:t>
            </a:r>
          </a:p>
          <a:p>
            <a:pPr algn="just"/>
            <a:r>
              <a:rPr lang="en-US" dirty="0"/>
              <a:t>The new image shall be constructed from a regular, executable file called the new process image file. </a:t>
            </a:r>
          </a:p>
          <a:p>
            <a:pPr algn="just"/>
            <a:r>
              <a:rPr lang="en-US" dirty="0"/>
              <a:t>There shall be no return from a successful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dirty="0"/>
              <a:t>, because the calling process image is overlaid by the new process image.</a:t>
            </a:r>
          </a:p>
          <a:p>
            <a:pPr algn="just"/>
            <a:r>
              <a:rPr lang="en-US" dirty="0"/>
              <a:t>When a C-language program is executed as a result of a call to one of the exec family of functions, it shall be entered as a C-language function call as follows:</a:t>
            </a:r>
          </a:p>
          <a:p>
            <a:pPr algn="just"/>
            <a:r>
              <a:rPr lang="en-US" dirty="0"/>
              <a:t>The arguments specified by a program with one of the exec functions shall be passed on to the new process image in the corresponding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/>
              <a:t>arguments.</a:t>
            </a:r>
          </a:p>
        </p:txBody>
      </p:sp>
    </p:spTree>
    <p:extLst>
      <p:ext uri="{BB962C8B-B14F-4D97-AF65-F5344CB8AC3E}">
        <p14:creationId xmlns:p14="http://schemas.microsoft.com/office/powerpoint/2010/main" val="21023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a C-language program is executed as a result of a call to one of the exec family of functions, it shall be entered as a C-language function call as follows: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algn="just"/>
            <a:r>
              <a:rPr lang="en-US" dirty="0"/>
              <a:t>where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is the argument count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is an array of character pointers to the arguments themselves. 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[], char * environ[]);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char **environ </a:t>
            </a:r>
            <a:r>
              <a:rPr lang="en-US" dirty="0"/>
              <a:t>is initialized as a pointer to an array of character pointers to the environment strings. </a:t>
            </a: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</a:t>
            </a:r>
            <a:r>
              <a:rPr lang="en-US" dirty="0"/>
              <a:t> arrays are each terminated by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pointer. </a:t>
            </a:r>
          </a:p>
          <a:p>
            <a:pPr algn="just"/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pointer terminating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array is not counted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1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environ: user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USER    	The name of the logged-in user.</a:t>
            </a:r>
          </a:p>
          <a:p>
            <a:pPr algn="just"/>
            <a:r>
              <a:rPr lang="en-US" dirty="0"/>
              <a:t>HOME    	A user's login directory.</a:t>
            </a:r>
          </a:p>
          <a:p>
            <a:pPr algn="just"/>
            <a:r>
              <a:rPr lang="en-US" dirty="0"/>
              <a:t>PATH   	The sequence  of  directories, separated  by  colons.</a:t>
            </a:r>
          </a:p>
          <a:p>
            <a:pPr algn="just"/>
            <a:r>
              <a:rPr lang="en-US" dirty="0"/>
              <a:t>PWD    	Absolute path to the current working directory.</a:t>
            </a:r>
          </a:p>
          <a:p>
            <a:pPr algn="just"/>
            <a:r>
              <a:rPr lang="en-US" dirty="0"/>
              <a:t>SHELL  	The full pathname of the user’s login shell.</a:t>
            </a:r>
          </a:p>
          <a:p>
            <a:pPr algn="just"/>
            <a:r>
              <a:rPr lang="en-IN" dirty="0"/>
              <a:t>EDITOR 	Default editor name.</a:t>
            </a:r>
          </a:p>
          <a:p>
            <a:pPr algn="just"/>
            <a:r>
              <a:rPr lang="en-US" dirty="0"/>
              <a:t>Many more …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US" dirty="0"/>
              <a:t>A process can query, update, and delete these strings  using 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unsetenv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functions, respectively.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680720"/>
            <a:ext cx="11308080" cy="617728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*pathname, const char *arg0, ... /* (char *)0 */ );</a:t>
            </a:r>
          </a:p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*pathname, char *const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*pathname, const char *arg0,.../* (char *)0, char *const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*/ );</a:t>
            </a:r>
          </a:p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*pathname, char *const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*filename, const char *arg0, ... /* (char *)0 */ );</a:t>
            </a:r>
          </a:p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*filename, char *const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 algn="just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fexec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[]); </a:t>
            </a:r>
          </a:p>
          <a:p>
            <a:pPr algn="just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dirty="0"/>
              <a:t> stands for list of arguments,</a:t>
            </a:r>
          </a:p>
          <a:p>
            <a:pPr algn="just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600" dirty="0"/>
              <a:t> stands for vector (an </a:t>
            </a:r>
            <a:r>
              <a:rPr lang="en-US" sz="2600" dirty="0" err="1"/>
              <a:t>argv</a:t>
            </a:r>
            <a:r>
              <a:rPr lang="en-US" sz="2600" dirty="0"/>
              <a:t>[] vector), </a:t>
            </a:r>
          </a:p>
          <a:p>
            <a:pPr algn="just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600" dirty="0"/>
              <a:t> stands for path and </a:t>
            </a:r>
          </a:p>
          <a:p>
            <a:pPr algn="just"/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600" dirty="0"/>
              <a:t> stands for </a:t>
            </a:r>
            <a:r>
              <a:rPr lang="en-IN" sz="2600" dirty="0"/>
              <a:t>environment (an </a:t>
            </a:r>
            <a:r>
              <a:rPr lang="en-IN" sz="2600" dirty="0" err="1"/>
              <a:t>envp</a:t>
            </a:r>
            <a:r>
              <a:rPr lang="en-IN" sz="2600" dirty="0"/>
              <a:t>[] array)</a:t>
            </a:r>
            <a:r>
              <a:rPr lang="en-US" sz="1900" dirty="0"/>
              <a:t>.       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All seven return: −1 on error, no return on success</a:t>
            </a:r>
            <a:r>
              <a:rPr lang="en-US" sz="1800" dirty="0"/>
              <a:t>.</a:t>
            </a:r>
            <a:endParaRPr lang="en-US" sz="2000" dirty="0"/>
          </a:p>
          <a:p>
            <a:pPr algn="just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166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60147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first difference in these functions is that the first four (</a:t>
            </a:r>
            <a:r>
              <a:rPr lang="en-US" dirty="0" err="1"/>
              <a:t>l,v,le,ve</a:t>
            </a:r>
            <a:r>
              <a:rPr lang="en-US" dirty="0"/>
              <a:t>) take a pathname argument. </a:t>
            </a:r>
          </a:p>
          <a:p>
            <a:pPr algn="just"/>
            <a:r>
              <a:rPr lang="en-US" dirty="0"/>
              <a:t>The next two (</a:t>
            </a:r>
            <a:r>
              <a:rPr lang="en-US" dirty="0" err="1"/>
              <a:t>lp,vp</a:t>
            </a:r>
            <a:r>
              <a:rPr lang="en-US" dirty="0"/>
              <a:t>) take a filename argument, and </a:t>
            </a:r>
          </a:p>
          <a:p>
            <a:pPr algn="just"/>
            <a:r>
              <a:rPr lang="en-US" dirty="0"/>
              <a:t>The last one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fexecve</a:t>
            </a:r>
            <a:r>
              <a:rPr lang="en-US" dirty="0"/>
              <a:t>) takes a file descriptor argument. When a filename argument is specified,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If filename contains a slash, it is taken as a pathname.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Otherwise, the executable file is searched for in the directories specified by the PATH environment variable.</a:t>
            </a:r>
          </a:p>
          <a:p>
            <a:pPr algn="just"/>
            <a:r>
              <a:rPr lang="en-US" dirty="0"/>
              <a:t>The PATH variable contains a list of directories, called path prefixes, that are separated by colons, </a:t>
            </a:r>
            <a:r>
              <a:rPr lang="en-US" dirty="0" err="1"/>
              <a:t>eg.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PATH=/bin:/</a:t>
            </a:r>
            <a:r>
              <a:rPr lang="en-US" dirty="0" err="1"/>
              <a:t>usr</a:t>
            </a:r>
            <a:r>
              <a:rPr lang="en-US" dirty="0"/>
              <a:t>/bin:/</a:t>
            </a:r>
            <a:r>
              <a:rPr lang="en-US" dirty="0" err="1"/>
              <a:t>usr</a:t>
            </a:r>
            <a:r>
              <a:rPr lang="en-US" dirty="0"/>
              <a:t>/local/bin/:.</a:t>
            </a:r>
          </a:p>
        </p:txBody>
      </p:sp>
    </p:spTree>
    <p:extLst>
      <p:ext uri="{BB962C8B-B14F-4D97-AF65-F5344CB8AC3E}">
        <p14:creationId xmlns:p14="http://schemas.microsoft.com/office/powerpoint/2010/main" val="25924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8629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functions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</a:t>
            </a:r>
            <a:r>
              <a:rPr lang="en-US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execlp</a:t>
            </a:r>
            <a:r>
              <a:rPr lang="en-US" dirty="0"/>
              <a:t>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execle</a:t>
            </a:r>
            <a:r>
              <a:rPr lang="en-US" dirty="0"/>
              <a:t> require each of the command-line arguments to the new program to be specified as </a:t>
            </a:r>
            <a:r>
              <a:rPr lang="en-US" b="1" dirty="0"/>
              <a:t>separate arguments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We mark the end of the arguments with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pointer. </a:t>
            </a:r>
          </a:p>
          <a:p>
            <a:pPr algn="just"/>
            <a:r>
              <a:rPr lang="en-US" dirty="0"/>
              <a:t>For the other four functions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/>
              <a:t>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fexecve</a:t>
            </a:r>
            <a:r>
              <a:rPr lang="en-US" dirty="0"/>
              <a:t>), we have to build an </a:t>
            </a:r>
            <a:r>
              <a:rPr lang="en-US" b="1" dirty="0"/>
              <a:t>array of pointers </a:t>
            </a:r>
            <a:r>
              <a:rPr lang="en-US" dirty="0"/>
              <a:t>to the arguments.</a:t>
            </a:r>
          </a:p>
          <a:p>
            <a:pPr algn="just"/>
            <a:r>
              <a:rPr lang="en-US" dirty="0"/>
              <a:t>The three functions whose names end in 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execl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,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fexecv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) allow us to pass a pointer to an array of </a:t>
            </a:r>
            <a:r>
              <a:rPr lang="en-US" b="1" dirty="0"/>
              <a:t>pointers to the environment strings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other four functions, however,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environ</a:t>
            </a:r>
            <a:r>
              <a:rPr lang="en-US" dirty="0"/>
              <a:t> variable in the calling process to copy the existing environment for the new program.</a:t>
            </a:r>
          </a:p>
        </p:txBody>
      </p:sp>
    </p:spTree>
    <p:extLst>
      <p:ext uri="{BB962C8B-B14F-4D97-AF65-F5344CB8AC3E}">
        <p14:creationId xmlns:p14="http://schemas.microsoft.com/office/powerpoint/2010/main" val="1404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86295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Relationship of the seven exec functions: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56F9BA-E6BA-4F60-BBCB-DC4D401D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1390132"/>
            <a:ext cx="10515600" cy="50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027" y="161120"/>
            <a:ext cx="5157787" cy="3684588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unistd.h</a:t>
            </a:r>
            <a:r>
              <a:rPr lang="en-IN" dirty="0"/>
              <a:t>&gt;</a:t>
            </a:r>
          </a:p>
          <a:p>
            <a:r>
              <a:rPr lang="en-IN" dirty="0"/>
              <a:t>#include&lt;sys/</a:t>
            </a:r>
            <a:r>
              <a:rPr lang="en-IN" dirty="0" err="1"/>
              <a:t>types.h</a:t>
            </a:r>
            <a:r>
              <a:rPr lang="en-IN" dirty="0"/>
              <a:t>&gt;</a:t>
            </a:r>
          </a:p>
          <a:p>
            <a:r>
              <a:rPr lang="en-IN" dirty="0"/>
              <a:t>#include&lt;sys/</a:t>
            </a:r>
            <a:r>
              <a:rPr lang="en-IN" dirty="0" err="1"/>
              <a:t>wait.h</a:t>
            </a:r>
            <a:r>
              <a:rPr lang="en-IN" dirty="0"/>
              <a:t>&gt;</a:t>
            </a:r>
          </a:p>
          <a:p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    </a:t>
            </a:r>
            <a:r>
              <a:rPr lang="en-IN" dirty="0" err="1"/>
              <a:t>pid_t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=fork();</a:t>
            </a:r>
          </a:p>
          <a:p>
            <a:r>
              <a:rPr lang="en-IN" dirty="0"/>
              <a:t>    if(</a:t>
            </a:r>
            <a:r>
              <a:rPr lang="en-IN" dirty="0" err="1"/>
              <a:t>pid</a:t>
            </a:r>
            <a:r>
              <a:rPr lang="en-IN" dirty="0"/>
              <a:t>&gt;0) </a:t>
            </a:r>
          </a:p>
          <a:p>
            <a:r>
              <a:rPr lang="en-IN" dirty="0"/>
              <a:t>    {</a:t>
            </a:r>
          </a:p>
          <a:p>
            <a:r>
              <a:rPr lang="en-IN" dirty="0"/>
              <a:t>        wait(NULL);</a:t>
            </a:r>
          </a:p>
          <a:p>
            <a:r>
              <a:rPr lang="en-IN" dirty="0"/>
              <a:t>       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nhere</a:t>
            </a:r>
            <a:r>
              <a:rPr lang="en-IN" dirty="0"/>
              <a:t> parent lies\n");</a:t>
            </a:r>
          </a:p>
          <a:p>
            <a:r>
              <a:rPr lang="en-IN" dirty="0"/>
              <a:t>    } </a:t>
            </a:r>
          </a:p>
          <a:p>
            <a:r>
              <a:rPr lang="en-IN" dirty="0"/>
              <a:t> 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4318" y="161120"/>
            <a:ext cx="5183188" cy="368458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  else </a:t>
            </a:r>
          </a:p>
          <a:p>
            <a:r>
              <a:rPr lang="en-IN" dirty="0"/>
              <a:t>    {</a:t>
            </a:r>
          </a:p>
          <a:p>
            <a:r>
              <a:rPr lang="en-IN" dirty="0"/>
              <a:t>        // Child process</a:t>
            </a:r>
          </a:p>
          <a:p>
            <a:r>
              <a:rPr lang="en-IN" dirty="0"/>
              <a:t>        //remember here give the executable file location</a:t>
            </a:r>
          </a:p>
          <a:p>
            <a:r>
              <a:rPr lang="en-IN" dirty="0"/>
              <a:t>        </a:t>
            </a:r>
            <a:r>
              <a:rPr lang="en-IN" dirty="0" err="1"/>
              <a:t>execl</a:t>
            </a:r>
            <a:r>
              <a:rPr lang="en-IN" dirty="0"/>
              <a:t>("/media/sumit/New Volume/Study/</a:t>
            </a:r>
            <a:r>
              <a:rPr lang="en-IN" dirty="0" err="1"/>
              <a:t>Du_mca</a:t>
            </a:r>
            <a:r>
              <a:rPr lang="en-IN" dirty="0"/>
              <a:t>/2nd_semester/</a:t>
            </a:r>
            <a:r>
              <a:rPr lang="en-IN" dirty="0" err="1"/>
              <a:t>Operating_system</a:t>
            </a:r>
            <a:r>
              <a:rPr lang="en-IN" dirty="0"/>
              <a:t>/Lab/1_getpid","1_getpid.c",NULL);</a:t>
            </a:r>
          </a:p>
          <a:p>
            <a:r>
              <a:rPr lang="en-IN" dirty="0"/>
              <a:t>        // If </a:t>
            </a:r>
            <a:r>
              <a:rPr lang="en-IN" dirty="0" err="1"/>
              <a:t>execl</a:t>
            </a:r>
            <a:r>
              <a:rPr lang="en-IN" dirty="0"/>
              <a:t>() fails</a:t>
            </a:r>
          </a:p>
          <a:p>
            <a:r>
              <a:rPr lang="en-IN" dirty="0"/>
              <a:t>       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nexecl</a:t>
            </a:r>
            <a:r>
              <a:rPr lang="en-IN" dirty="0"/>
              <a:t>");</a:t>
            </a:r>
          </a:p>
          <a:p>
            <a:r>
              <a:rPr lang="en-IN" dirty="0"/>
              <a:t>        return 1;</a:t>
            </a:r>
          </a:p>
          <a:p>
            <a:r>
              <a:rPr lang="en-IN" dirty="0"/>
              <a:t>    }</a:t>
            </a:r>
          </a:p>
          <a:p>
            <a:r>
              <a:rPr lang="en-IN" dirty="0"/>
              <a:t>    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57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873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Executable</vt:lpstr>
      <vt:lpstr>Executable</vt:lpstr>
      <vt:lpstr>Executable</vt:lpstr>
      <vt:lpstr> environ: user environment</vt:lpstr>
      <vt:lpstr>Executable</vt:lpstr>
      <vt:lpstr>Executable</vt:lpstr>
      <vt:lpstr>Executable</vt:lpstr>
      <vt:lpstr>Executable</vt:lpstr>
      <vt:lpstr>PowerPoint Presentation</vt:lpstr>
      <vt:lpstr>Example: prog.c</vt:lpstr>
      <vt:lpstr>Example- Executable: echoall.c</vt:lpstr>
      <vt:lpstr>PowerPoint Presentation</vt:lpstr>
      <vt:lpstr>More about Executable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Kuldeep Singh</dc:creator>
  <cp:lastModifiedBy>sumit kumar</cp:lastModifiedBy>
  <cp:revision>3</cp:revision>
  <dcterms:created xsi:type="dcterms:W3CDTF">2024-04-25T15:13:34Z</dcterms:created>
  <dcterms:modified xsi:type="dcterms:W3CDTF">2024-05-23T09:51:06Z</dcterms:modified>
</cp:coreProperties>
</file>