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9" r:id="rId20"/>
    <p:sldId id="277" r:id="rId21"/>
    <p:sldId id="278" r:id="rId22"/>
    <p:sldId id="280" r:id="rId23"/>
    <p:sldId id="263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33400"/>
            <a:ext cx="9137504" cy="505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89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Servlet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8077200" cy="556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696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Servlet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2286000"/>
            <a:ext cx="6924675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34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862013"/>
            <a:ext cx="3886200" cy="513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289" y="862013"/>
            <a:ext cx="45148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598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228600"/>
            <a:ext cx="4535129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629025"/>
            <a:ext cx="455295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41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HttpServlet</a:t>
            </a:r>
            <a:r>
              <a:rPr lang="en-US" dirty="0" smtClean="0"/>
              <a:t> Method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0" y="1447800"/>
            <a:ext cx="8984202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12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034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878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"/>
            <a:ext cx="9251627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912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 Life Cycle</a:t>
            </a:r>
            <a:endParaRPr lang="en-IN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75" y="1600200"/>
            <a:ext cx="3422650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233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Life Cycle</a:t>
            </a: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557338"/>
            <a:ext cx="6005354" cy="4538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440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609600"/>
            <a:ext cx="83897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807022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3033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757363"/>
            <a:ext cx="74295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664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07695"/>
            <a:ext cx="7118350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3657600"/>
            <a:ext cx="69596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9826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9121357" cy="281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221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" y="326993"/>
            <a:ext cx="8031480" cy="653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37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Implicit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 </a:t>
            </a:r>
            <a:r>
              <a:rPr lang="en-US" b="1" dirty="0"/>
              <a:t>9 </a:t>
            </a:r>
            <a:r>
              <a:rPr lang="en-US" b="1" dirty="0" err="1"/>
              <a:t>jsp</a:t>
            </a:r>
            <a:r>
              <a:rPr lang="en-US" b="1" dirty="0"/>
              <a:t> implicit objects</a:t>
            </a:r>
            <a:r>
              <a:rPr lang="en-US" dirty="0"/>
              <a:t>. These objects are </a:t>
            </a:r>
            <a:r>
              <a:rPr lang="en-US" i="1" dirty="0"/>
              <a:t>created by the web container</a:t>
            </a:r>
            <a:r>
              <a:rPr lang="en-US" dirty="0"/>
              <a:t> that are available to all the </a:t>
            </a:r>
            <a:r>
              <a:rPr lang="en-US" dirty="0" err="1"/>
              <a:t>jsp</a:t>
            </a:r>
            <a:r>
              <a:rPr lang="en-US" dirty="0"/>
              <a:t> pages.</a:t>
            </a:r>
          </a:p>
          <a:p>
            <a:r>
              <a:rPr lang="en-US" dirty="0"/>
              <a:t>The available implicit objects are out, request, </a:t>
            </a:r>
            <a:r>
              <a:rPr lang="en-US" dirty="0" err="1"/>
              <a:t>config</a:t>
            </a:r>
            <a:r>
              <a:rPr lang="en-US" dirty="0"/>
              <a:t>, session, application etc.</a:t>
            </a:r>
          </a:p>
          <a:p>
            <a:r>
              <a:rPr lang="en-US" dirty="0"/>
              <a:t>A list of the 9 implicit objects is given below: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9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JSP Implicit Objects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86" y="1133475"/>
            <a:ext cx="7248525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99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Servlet is a technology which is used to create a web application.</a:t>
            </a:r>
          </a:p>
          <a:p>
            <a:r>
              <a:rPr lang="en-US" dirty="0"/>
              <a:t>Servlet is an API that provides many interfaces and classes including documentation.</a:t>
            </a:r>
          </a:p>
          <a:p>
            <a:r>
              <a:rPr lang="en-US" dirty="0"/>
              <a:t>Servlet is an interface that must be implemented for creating any Servlet.</a:t>
            </a:r>
          </a:p>
          <a:p>
            <a:r>
              <a:rPr lang="en-US" dirty="0"/>
              <a:t>Servlet is a class that extends the capabilities of the servers and responds to the incoming requests. It can respond to any requests.</a:t>
            </a:r>
          </a:p>
          <a:p>
            <a:r>
              <a:rPr lang="en-US" dirty="0"/>
              <a:t>Servlet is a web component that is deployed on the server to create a dynamic web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3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760033" cy="6288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24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6695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659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0999"/>
            <a:ext cx="8610600" cy="623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40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The Basic Characteristics of HTTP (Hyper Text Transfer Protocol</a:t>
            </a:r>
            <a:r>
              <a:rPr lang="en-US" b="1" dirty="0" smtClean="0"/>
              <a:t>)</a:t>
            </a:r>
          </a:p>
          <a:p>
            <a:pPr lvl="1"/>
            <a:r>
              <a:rPr lang="en-US" dirty="0"/>
              <a:t>It is the protocol that allows web servers and browsers to exchange data over the web.</a:t>
            </a:r>
          </a:p>
          <a:p>
            <a:pPr lvl="1"/>
            <a:r>
              <a:rPr lang="en-US" dirty="0"/>
              <a:t>It is a request response protocol.</a:t>
            </a:r>
          </a:p>
          <a:p>
            <a:pPr lvl="1"/>
            <a:r>
              <a:rPr lang="en-US" dirty="0"/>
              <a:t>It uses the reliable TCP connections by default on TCP port 80.</a:t>
            </a:r>
          </a:p>
          <a:p>
            <a:pPr lvl="1"/>
            <a:r>
              <a:rPr lang="en-US" dirty="0"/>
              <a:t>It is stateless means each request is considered as the new request. In other words, server doesn't recognize the user by default.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63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Servlet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57400"/>
            <a:ext cx="8763000" cy="421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404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Servlet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2999"/>
            <a:ext cx="8610600" cy="3782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800600"/>
            <a:ext cx="56959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1220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76190</TotalTime>
  <Words>179</Words>
  <Application>Microsoft Office PowerPoint</Application>
  <PresentationFormat>On-screen Show (4:3)</PresentationFormat>
  <Paragraphs>23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Servlet</vt:lpstr>
      <vt:lpstr>PowerPoint Presentation</vt:lpstr>
      <vt:lpstr>PowerPoint Presentation</vt:lpstr>
      <vt:lpstr>PowerPoint Presentation</vt:lpstr>
      <vt:lpstr>PowerPoint Presentation</vt:lpstr>
      <vt:lpstr>Servlet</vt:lpstr>
      <vt:lpstr>Generic Servlet</vt:lpstr>
      <vt:lpstr>Http Servlet</vt:lpstr>
      <vt:lpstr>Http Servlet</vt:lpstr>
      <vt:lpstr>PowerPoint Presentation</vt:lpstr>
      <vt:lpstr>PowerPoint Presentation</vt:lpstr>
      <vt:lpstr>HttpServlet Method</vt:lpstr>
      <vt:lpstr>PowerPoint Presentation</vt:lpstr>
      <vt:lpstr>PowerPoint Presentation</vt:lpstr>
      <vt:lpstr>Servlet Life Cycle</vt:lpstr>
      <vt:lpstr>Servlet Life Cycle</vt:lpstr>
      <vt:lpstr>PowerPoint Presentation</vt:lpstr>
      <vt:lpstr>PowerPoint Presentation</vt:lpstr>
      <vt:lpstr>PowerPoint Presentation</vt:lpstr>
      <vt:lpstr>PowerPoint Presentation</vt:lpstr>
      <vt:lpstr>JSP Implicit Objects</vt:lpstr>
      <vt:lpstr>JSP Implicit Objects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</dc:creator>
  <cp:lastModifiedBy>AKKU_PAKKU</cp:lastModifiedBy>
  <cp:revision>18</cp:revision>
  <dcterms:created xsi:type="dcterms:W3CDTF">2006-08-16T00:00:00Z</dcterms:created>
  <dcterms:modified xsi:type="dcterms:W3CDTF">2024-05-12T10:50:15Z</dcterms:modified>
</cp:coreProperties>
</file>