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-664" y="-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5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433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8237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8980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2403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460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04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10630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622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18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EA0-75A2-4ACC-9080-CBF6F47782B1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7951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8EA0-75A2-4ACC-9080-CBF6F47782B1}" type="datetimeFigureOut">
              <a:rPr lang="en-US" smtClean="0"/>
              <a:pPr/>
              <a:t>4/13/2022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8529D-7271-4643-AF26-D168675B0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342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Basics of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Classes, Objects</a:t>
            </a:r>
            <a:r>
              <a:rPr lang="en-US" smtClean="0"/>
              <a:t>, Instance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404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Syllabus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Unit-I </a:t>
            </a:r>
            <a:r>
              <a:rPr lang="en-US" b="1" dirty="0" smtClean="0"/>
              <a:t>Review of Programming Concepts: </a:t>
            </a:r>
            <a:r>
              <a:rPr lang="en-US" dirty="0" smtClean="0"/>
              <a:t>program, identifiers, variables, constants, primitive data types, expressions, control statements, structured data types, arrays, functions.</a:t>
            </a:r>
          </a:p>
          <a:p>
            <a:pPr algn="just"/>
            <a:r>
              <a:rPr lang="en-US" dirty="0" smtClean="0"/>
              <a:t>Unit-II </a:t>
            </a:r>
            <a:r>
              <a:rPr lang="en-US" b="1" dirty="0" smtClean="0"/>
              <a:t>Object Oriented Concepts</a:t>
            </a:r>
            <a:r>
              <a:rPr lang="en-US" dirty="0" smtClean="0"/>
              <a:t>: Abstraction, encapsulation, objects, classes, methods, constructors, inheritance, polymorphism, static and dynamic binding, overloading, Abstract classes, Interfaces and Packages.</a:t>
            </a:r>
          </a:p>
          <a:p>
            <a:pPr algn="just"/>
            <a:r>
              <a:rPr lang="en-US" dirty="0" smtClean="0"/>
              <a:t>Unit-III </a:t>
            </a:r>
            <a:r>
              <a:rPr lang="en-US" b="1" dirty="0" smtClean="0"/>
              <a:t>File Handling</a:t>
            </a:r>
            <a:r>
              <a:rPr lang="en-US" dirty="0" smtClean="0"/>
              <a:t>: Byte Stream, Character Stream, File I/O Basics, File Operations,</a:t>
            </a:r>
          </a:p>
          <a:p>
            <a:pPr algn="just"/>
            <a:r>
              <a:rPr lang="en-US" dirty="0" smtClean="0"/>
              <a:t>Serialization.</a:t>
            </a:r>
          </a:p>
          <a:p>
            <a:pPr algn="just"/>
            <a:r>
              <a:rPr lang="en-US" dirty="0" smtClean="0"/>
              <a:t>Unit-IV </a:t>
            </a:r>
            <a:r>
              <a:rPr lang="en-US" b="1" dirty="0" smtClean="0"/>
              <a:t>Exception handling</a:t>
            </a:r>
            <a:r>
              <a:rPr lang="en-US" dirty="0" smtClean="0"/>
              <a:t>: Throw and Exception, Throw, try and catch Blocks, Multiple Catch Blocks, Finally Clause, </a:t>
            </a:r>
            <a:r>
              <a:rPr lang="en-US" dirty="0" err="1" smtClean="0"/>
              <a:t>Throwable</a:t>
            </a:r>
            <a:r>
              <a:rPr lang="en-US" dirty="0" smtClean="0"/>
              <a:t> Class, Types of Exceptions, </a:t>
            </a:r>
            <a:r>
              <a:rPr lang="en-US" dirty="0" err="1" smtClean="0"/>
              <a:t>java.lang</a:t>
            </a:r>
            <a:r>
              <a:rPr lang="en-US" dirty="0" smtClean="0"/>
              <a:t> Exceptions, Built-In Exceptions.</a:t>
            </a:r>
          </a:p>
          <a:p>
            <a:pPr algn="just"/>
            <a:r>
              <a:rPr lang="en-US" dirty="0" smtClean="0"/>
              <a:t>Unit-V </a:t>
            </a:r>
            <a:r>
              <a:rPr lang="en-US" b="1" dirty="0" smtClean="0"/>
              <a:t>GUI Design</a:t>
            </a:r>
            <a:r>
              <a:rPr lang="en-US" dirty="0" smtClean="0"/>
              <a:t>: GUI based I/O, Input and Message Dialog boxes, </a:t>
            </a:r>
            <a:r>
              <a:rPr lang="en-US" dirty="0" err="1" smtClean="0"/>
              <a:t>Swng</a:t>
            </a:r>
            <a:r>
              <a:rPr lang="en-US" dirty="0" smtClean="0"/>
              <a:t> components, Displaying text and images in windows.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405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Suggested Books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Java - The Complete Reference by Herbert </a:t>
            </a:r>
            <a:r>
              <a:rPr lang="en-US" dirty="0" err="1" smtClean="0"/>
              <a:t>Schildt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The Java Language Specification by James Gosling, Bill Joy, Guy L. Steele </a:t>
            </a:r>
            <a:r>
              <a:rPr lang="en-US" dirty="0" err="1" smtClean="0"/>
              <a:t>Jr</a:t>
            </a:r>
            <a:r>
              <a:rPr lang="en-US" dirty="0" smtClean="0"/>
              <a:t>, </a:t>
            </a:r>
            <a:r>
              <a:rPr lang="en-US" dirty="0" err="1" smtClean="0"/>
              <a:t>Gilad</a:t>
            </a:r>
            <a:r>
              <a:rPr lang="en-US" dirty="0" smtClean="0"/>
              <a:t> </a:t>
            </a:r>
            <a:r>
              <a:rPr lang="en-US" dirty="0" err="1" smtClean="0"/>
              <a:t>Bracha</a:t>
            </a:r>
            <a:r>
              <a:rPr lang="en-US" dirty="0" smtClean="0"/>
              <a:t>, Alex Buckley</a:t>
            </a:r>
          </a:p>
          <a:p>
            <a:pPr algn="just"/>
            <a:r>
              <a:rPr lang="en-US" dirty="0"/>
              <a:t>Think Java_ How to Think Like a Computer </a:t>
            </a:r>
            <a:r>
              <a:rPr lang="en-US" dirty="0" smtClean="0"/>
              <a:t>Scientist by Allen </a:t>
            </a:r>
            <a:r>
              <a:rPr lang="en-US" dirty="0"/>
              <a:t>B. Downey, </a:t>
            </a:r>
            <a:r>
              <a:rPr lang="en-US"/>
              <a:t>Chris </a:t>
            </a:r>
            <a:r>
              <a:rPr lang="en-US" smtClean="0"/>
              <a:t>Mayfield</a:t>
            </a:r>
          </a:p>
          <a:p>
            <a:pPr algn="just"/>
            <a:r>
              <a:rPr lang="en-US" smtClean="0"/>
              <a:t>OCA </a:t>
            </a:r>
            <a:r>
              <a:rPr lang="en-US" dirty="0" smtClean="0"/>
              <a:t>Java SE 8 Programmer I Exam Guide by Kathy Sierra and Bert Bates</a:t>
            </a:r>
          </a:p>
          <a:p>
            <a:pPr algn="just"/>
            <a:r>
              <a:rPr lang="en-US" dirty="0" smtClean="0"/>
              <a:t>Programmer's Guide to Java SE 8 Oracle Certified Associate (OCA), A by Khalid Mughal and Rolf Rasmussen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19313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History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Java was conceived by James Gosling, Patrick </a:t>
            </a:r>
            <a:r>
              <a:rPr lang="en-US" dirty="0" err="1" smtClean="0"/>
              <a:t>Naughton</a:t>
            </a:r>
            <a:r>
              <a:rPr lang="en-US" dirty="0" smtClean="0"/>
              <a:t>, Chris </a:t>
            </a:r>
            <a:r>
              <a:rPr lang="en-US" dirty="0" err="1" smtClean="0"/>
              <a:t>Warth</a:t>
            </a:r>
            <a:r>
              <a:rPr lang="en-US" dirty="0" smtClean="0"/>
              <a:t>, Ed Frank, and Mike Sheridan at Sun Microsystems, Inc. in 1991. </a:t>
            </a:r>
          </a:p>
          <a:p>
            <a:pPr algn="just"/>
            <a:r>
              <a:rPr lang="en-US" dirty="0" smtClean="0"/>
              <a:t>It took 18 months to develop the first working version. This language was initially called “Oak,” but was renamed “Java” in 1995.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02722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Features of JAVA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Security &amp; Portability:</a:t>
            </a:r>
          </a:p>
          <a:p>
            <a:pPr algn="just"/>
            <a:r>
              <a:rPr lang="en-US" dirty="0" smtClean="0"/>
              <a:t>Object Oriented. In Java, everything is an Object</a:t>
            </a:r>
          </a:p>
          <a:p>
            <a:pPr algn="just"/>
            <a:r>
              <a:rPr lang="en-US" dirty="0" smtClean="0"/>
              <a:t>Platform Independent, Simple, Multithreaded.</a:t>
            </a:r>
          </a:p>
          <a:p>
            <a:pPr marL="511175" algn="just">
              <a:buFont typeface="Wingdings" panose="05000000000000000000" pitchFamily="2" charset="2"/>
              <a:buChar char="ü"/>
            </a:pPr>
            <a:r>
              <a:rPr lang="en-US" b="1" dirty="0" err="1" smtClean="0"/>
              <a:t>Bytecode</a:t>
            </a:r>
            <a:r>
              <a:rPr lang="en-US" dirty="0" smtClean="0"/>
              <a:t> is a highly optimized set of instructions designed to be executed by the Java run-time system, which is called the Java Virtual Machine (JVM).</a:t>
            </a:r>
          </a:p>
          <a:p>
            <a:pPr marL="511175" algn="just">
              <a:buFont typeface="Wingdings" panose="05000000000000000000" pitchFamily="2" charset="2"/>
              <a:buChar char="ü"/>
            </a:pPr>
            <a:r>
              <a:rPr lang="en-US" dirty="0" smtClean="0"/>
              <a:t>Translating a Java program into </a:t>
            </a:r>
            <a:r>
              <a:rPr lang="en-US" dirty="0" err="1" smtClean="0"/>
              <a:t>bytecode</a:t>
            </a:r>
            <a:r>
              <a:rPr lang="en-US" dirty="0" smtClean="0"/>
              <a:t> makes it much easier to run a program in a wide variety of environments because only the JVM needs to be implemented for each platform. </a:t>
            </a:r>
          </a:p>
          <a:p>
            <a:pPr marL="511175" algn="just">
              <a:buFont typeface="Wingdings" panose="05000000000000000000" pitchFamily="2" charset="2"/>
              <a:buChar char="ü"/>
            </a:pPr>
            <a:r>
              <a:rPr lang="en-US" dirty="0" smtClean="0"/>
              <a:t> JVM will differ from platform to platform, all understand the same Java </a:t>
            </a:r>
            <a:r>
              <a:rPr lang="en-US" dirty="0" err="1" smtClean="0"/>
              <a:t>bytecode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79528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/>
              <a:t>Three OOP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Encapsulation</a:t>
            </a:r>
          </a:p>
          <a:p>
            <a:pPr algn="just"/>
            <a:r>
              <a:rPr lang="en-US" dirty="0" smtClean="0"/>
              <a:t>Inheritance</a:t>
            </a:r>
          </a:p>
          <a:p>
            <a:pPr algn="just"/>
            <a:r>
              <a:rPr lang="en-US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7203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789"/>
            <a:ext cx="10515600" cy="875763"/>
          </a:xfrm>
        </p:spPr>
        <p:txBody>
          <a:bodyPr>
            <a:normAutofit/>
          </a:bodyPr>
          <a:lstStyle/>
          <a:p>
            <a:pPr algn="just"/>
            <a:r>
              <a:rPr lang="en-US" sz="4000" dirty="0" smtClean="0"/>
              <a:t> Simple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37127"/>
            <a:ext cx="10515600" cy="573109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class Example</a:t>
            </a:r>
          </a:p>
          <a:p>
            <a:pPr marL="0" indent="0" algn="just">
              <a:buNone/>
            </a:pPr>
            <a:r>
              <a:rPr lang="en-US" dirty="0" smtClean="0"/>
              <a:t> {</a:t>
            </a:r>
          </a:p>
          <a:p>
            <a:pPr marL="0" indent="0" algn="just">
              <a:buNone/>
            </a:pPr>
            <a:r>
              <a:rPr lang="en-US" dirty="0" smtClean="0"/>
              <a:t>	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("This is a simple Java program.");</a:t>
            </a:r>
          </a:p>
          <a:p>
            <a:pPr marL="0" indent="0" algn="just">
              <a:buNone/>
            </a:pPr>
            <a:r>
              <a:rPr lang="en-US" dirty="0" smtClean="0"/>
              <a:t>	}</a:t>
            </a:r>
          </a:p>
          <a:p>
            <a:pPr marL="0" indent="0" algn="just">
              <a:buNone/>
            </a:pPr>
            <a:r>
              <a:rPr lang="en-US" dirty="0" smtClean="0"/>
              <a:t>}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Compile:  </a:t>
            </a:r>
            <a:r>
              <a:rPr lang="en-US" b="1" dirty="0" err="1" smtClean="0"/>
              <a:t>javac</a:t>
            </a:r>
            <a:r>
              <a:rPr lang="en-US" dirty="0" smtClean="0"/>
              <a:t> name of the file  (Compiler) </a:t>
            </a:r>
            <a:r>
              <a:rPr lang="en-US" dirty="0" err="1" smtClean="0"/>
              <a:t>eg</a:t>
            </a:r>
            <a:r>
              <a:rPr lang="en-US" dirty="0" smtClean="0"/>
              <a:t>. Example.java</a:t>
            </a:r>
          </a:p>
          <a:p>
            <a:pPr marL="0" indent="0" algn="just">
              <a:buNone/>
            </a:pPr>
            <a:r>
              <a:rPr lang="en-US" dirty="0" smtClean="0"/>
              <a:t>Run: </a:t>
            </a:r>
            <a:r>
              <a:rPr lang="en-US" b="1" dirty="0" smtClean="0"/>
              <a:t>java</a:t>
            </a:r>
            <a:r>
              <a:rPr lang="en-US" dirty="0" smtClean="0"/>
              <a:t> name of the class file having main function  (interpreter) </a:t>
            </a:r>
          </a:p>
          <a:p>
            <a:pPr marL="0" indent="0" algn="just">
              <a:buNone/>
            </a:pPr>
            <a:r>
              <a:rPr lang="en-US" dirty="0" err="1" smtClean="0"/>
              <a:t>Eg</a:t>
            </a:r>
            <a:r>
              <a:rPr lang="en-US" dirty="0" smtClean="0"/>
              <a:t>. java Example </a:t>
            </a:r>
          </a:p>
          <a:p>
            <a:pPr marL="0" indent="0" algn="just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5148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2490</TotalTime>
  <Words>405</Words>
  <Application>Microsoft Office PowerPoint</Application>
  <PresentationFormat>Custom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Basics of JAVA</vt:lpstr>
      <vt:lpstr>Syllabus</vt:lpstr>
      <vt:lpstr>Suggested Books</vt:lpstr>
      <vt:lpstr>History</vt:lpstr>
      <vt:lpstr>Features of JAVA</vt:lpstr>
      <vt:lpstr>Three OOP Principles</vt:lpstr>
      <vt:lpstr> Simple Program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Windows User</dc:creator>
  <cp:lastModifiedBy>Kuldeep Singh</cp:lastModifiedBy>
  <cp:revision>21</cp:revision>
  <dcterms:created xsi:type="dcterms:W3CDTF">2021-04-08T02:32:27Z</dcterms:created>
  <dcterms:modified xsi:type="dcterms:W3CDTF">2022-04-15T04:28:34Z</dcterms:modified>
</cp:coreProperties>
</file>