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9" r:id="rId8"/>
    <p:sldId id="267" r:id="rId9"/>
    <p:sldId id="268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8" r:id="rId18"/>
    <p:sldId id="277" r:id="rId19"/>
    <p:sldId id="279" r:id="rId20"/>
    <p:sldId id="28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EE98C-B796-4988-BED6-60F18FA973AC}" type="datetimeFigureOut">
              <a:rPr lang="en-US" smtClean="0"/>
              <a:pPr/>
              <a:t>08-Jul-22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E0D6-15BA-495E-BEE0-2E77313D44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smtClean="0"/>
              <a:t>lass </a:t>
            </a:r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276600"/>
            <a:ext cx="7543800" cy="2362200"/>
          </a:xfrm>
        </p:spPr>
        <p:txBody>
          <a:bodyPr/>
          <a:lstStyle/>
          <a:p>
            <a:r>
              <a:rPr lang="en-US" dirty="0" smtClean="0"/>
              <a:t>clone(), equals(), finalize(), </a:t>
            </a:r>
            <a:r>
              <a:rPr lang="en-US" dirty="0" err="1" smtClean="0"/>
              <a:t>getClass</a:t>
            </a:r>
            <a:r>
              <a:rPr lang="en-US" dirty="0" smtClean="0"/>
              <a:t>(), </a:t>
            </a:r>
            <a:r>
              <a:rPr lang="en-US" dirty="0" err="1" smtClean="0"/>
              <a:t>hashCode</a:t>
            </a:r>
            <a:r>
              <a:rPr lang="en-US" dirty="0" smtClean="0"/>
              <a:t>(), notify(), </a:t>
            </a:r>
            <a:r>
              <a:rPr lang="en-US" dirty="0" err="1" smtClean="0"/>
              <a:t>notifyAll</a:t>
            </a:r>
            <a:r>
              <a:rPr lang="en-US" dirty="0" smtClean="0"/>
              <a:t>(), </a:t>
            </a:r>
            <a:r>
              <a:rPr lang="en-US" dirty="0" err="1" smtClean="0"/>
              <a:t>toString</a:t>
            </a:r>
            <a:r>
              <a:rPr lang="en-US" dirty="0" smtClean="0"/>
              <a:t>(), and </a:t>
            </a:r>
          </a:p>
          <a:p>
            <a:r>
              <a:rPr lang="en-US" dirty="0" smtClean="0"/>
              <a:t>wait()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hashCode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sz="2800" dirty="0" smtClean="0"/>
              <a:t>Returns a hash code value for the object. </a:t>
            </a:r>
          </a:p>
          <a:p>
            <a:pPr algn="just"/>
            <a:r>
              <a:rPr lang="en-US" sz="2800" dirty="0" smtClean="0"/>
              <a:t>Whenever it is invoked on the same object more than once during an execution of a Java application, the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 method must consistently return the same integer. </a:t>
            </a:r>
          </a:p>
          <a:p>
            <a:pPr algn="just"/>
            <a:r>
              <a:rPr lang="en-US" sz="2800" dirty="0" smtClean="0"/>
              <a:t>This integer need not remain consistent from one execution of an application to another execution of the same application.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hashCode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sz="2800" dirty="0" smtClean="0"/>
              <a:t>Returns a hash code value for the object. </a:t>
            </a:r>
          </a:p>
          <a:p>
            <a:pPr algn="just"/>
            <a:r>
              <a:rPr lang="en-US" sz="2800" dirty="0" smtClean="0"/>
              <a:t>If two objects are equal according to the equals(Object) method, then calling the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 on each of the two objects must produce the same integer result.</a:t>
            </a:r>
          </a:p>
          <a:p>
            <a:pPr algn="just"/>
            <a:r>
              <a:rPr lang="en-US" sz="2800" dirty="0" smtClean="0"/>
              <a:t>It is not required that if two objects are unequal according to the equals(Object) method, then calling the </a:t>
            </a:r>
            <a:r>
              <a:rPr lang="en-US" sz="2800" dirty="0" err="1" smtClean="0"/>
              <a:t>hashCode</a:t>
            </a:r>
            <a:r>
              <a:rPr lang="en-US" sz="2800" dirty="0" smtClean="0"/>
              <a:t>() on each of the two objects must produce distinct integer results. 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notify()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notify()</a:t>
            </a:r>
          </a:p>
          <a:p>
            <a:pPr algn="just"/>
            <a:r>
              <a:rPr lang="en-US" sz="2800" dirty="0" smtClean="0"/>
              <a:t>Wakes up a single thread that is waiting on this object's monitor. </a:t>
            </a:r>
          </a:p>
          <a:p>
            <a:pPr algn="just"/>
            <a:r>
              <a:rPr lang="en-US" sz="2800" dirty="0" smtClean="0"/>
              <a:t>If any threads are waiting on this object, one of them is chosen to be awakened. </a:t>
            </a:r>
          </a:p>
          <a:p>
            <a:pPr algn="just"/>
            <a:r>
              <a:rPr lang="en-US" sz="2800" dirty="0" smtClean="0"/>
              <a:t>The choice is arbitrary and occurs at the discretion of the implementation. </a:t>
            </a:r>
          </a:p>
          <a:p>
            <a:pPr algn="just"/>
            <a:r>
              <a:rPr lang="en-US" sz="2800" dirty="0" smtClean="0"/>
              <a:t>A thread waits on an object's monitor by calling one of the wait methods.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notify()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notify()</a:t>
            </a:r>
          </a:p>
          <a:p>
            <a:pPr algn="just"/>
            <a:r>
              <a:rPr lang="en-US" sz="2800" dirty="0" smtClean="0"/>
              <a:t>The awakened thread will not be able to proceed until the current thread relinquishes the lock on this object. </a:t>
            </a:r>
          </a:p>
          <a:p>
            <a:pPr algn="just"/>
            <a:r>
              <a:rPr lang="en-US" sz="2800" dirty="0" smtClean="0"/>
              <a:t>The awakened thread will compete in the usual manner with any other threads that might be actively competing to synchronize on this object.. 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notifyAll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notifyAll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sz="2800" dirty="0" smtClean="0"/>
              <a:t>Wakes up all threads that are waiting on this object's monitor. A thread waits on an object's monitor by calling one of the wait methods.. </a:t>
            </a:r>
          </a:p>
          <a:p>
            <a:pPr algn="just"/>
            <a:r>
              <a:rPr lang="en-US" sz="2800" dirty="0" smtClean="0"/>
              <a:t>The awakened threads will compete in the usual manner with any other threads that might be actively competing to synchronize on this object. 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toString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sz="2800" dirty="0" smtClean="0"/>
              <a:t>Returns a string representation of the object. </a:t>
            </a:r>
          </a:p>
          <a:p>
            <a:pPr algn="just"/>
            <a:r>
              <a:rPr lang="en-US" sz="2800" dirty="0" smtClean="0"/>
              <a:t>In general, the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 method returns a string that "textually represents" this object. </a:t>
            </a:r>
          </a:p>
          <a:p>
            <a:pPr algn="just"/>
            <a:r>
              <a:rPr lang="en-US" sz="2800" dirty="0" smtClean="0"/>
              <a:t>It is recommended that all subclasses override this method.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toString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 err="1" smtClean="0"/>
              <a:t>toString</a:t>
            </a:r>
            <a:r>
              <a:rPr lang="en-US" sz="2800" dirty="0" smtClean="0"/>
              <a:t> method for class Object returns a string consisting of the name of the class of which the object is an instance, the at-sign character `@', and the unsigned hexadecimal representation of the hash code of the object. </a:t>
            </a:r>
          </a:p>
          <a:p>
            <a:pPr algn="just"/>
            <a:r>
              <a:rPr lang="en-US" sz="2800" dirty="0" smtClean="0"/>
              <a:t>In other words, this method returns a string equal to the value of:</a:t>
            </a:r>
          </a:p>
          <a:p>
            <a:pPr algn="ctr">
              <a:buNone/>
            </a:pPr>
            <a:r>
              <a:rPr lang="en-US" sz="2800" dirty="0" smtClean="0"/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+ '@' +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Integer.toHexString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hashCode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()) 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a=10, b=20,c; 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 c=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a+b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;		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(c);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c.toString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wait()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wait(long timeout)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It causes the current thread to wait until either another thread invokes the notify() or </a:t>
            </a:r>
            <a:r>
              <a:rPr lang="en-US" sz="2800" dirty="0" err="1" smtClean="0"/>
              <a:t>notifyAll</a:t>
            </a:r>
            <a:r>
              <a:rPr lang="en-US" sz="2800" dirty="0" smtClean="0"/>
              <a:t>() for this object, or a specified amount of time has elapsed.</a:t>
            </a:r>
          </a:p>
          <a:p>
            <a:pPr algn="just"/>
            <a:r>
              <a:rPr lang="en-US" sz="2800" dirty="0" smtClean="0"/>
              <a:t>timeout - the maximum time to wait in milliseconds.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wait()</a:t>
            </a:r>
          </a:p>
          <a:p>
            <a:pPr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wait(long timeout,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nanos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This method is similar to the wait method of one argument, but it allows finer control over the amount of time to wait for a notification before giving up. </a:t>
            </a:r>
          </a:p>
          <a:p>
            <a:pPr algn="just"/>
            <a:r>
              <a:rPr lang="en-US" sz="2800" dirty="0" smtClean="0"/>
              <a:t>The amount of real time, measured in nanoseconds, is given by: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1,000,000*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timeout+nanos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 algn="just"/>
            <a:endParaRPr lang="en-US" sz="28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Class Object is the root of the class hierarchy. </a:t>
            </a:r>
          </a:p>
          <a:p>
            <a:pPr algn="just"/>
            <a:r>
              <a:rPr lang="en-US" sz="2800" dirty="0" smtClean="0"/>
              <a:t>Object class is defined in </a:t>
            </a:r>
            <a:r>
              <a:rPr lang="en-US" sz="2800" dirty="0" err="1" smtClean="0"/>
              <a:t>java.lang</a:t>
            </a:r>
            <a:r>
              <a:rPr lang="en-US" sz="2800" dirty="0" smtClean="0"/>
              <a:t> package.</a:t>
            </a:r>
          </a:p>
          <a:p>
            <a:pPr algn="just"/>
            <a:r>
              <a:rPr lang="en-US" sz="2800" dirty="0" smtClean="0"/>
              <a:t>Every class has Object as a </a:t>
            </a:r>
            <a:r>
              <a:rPr lang="en-US" sz="2800" dirty="0" err="1" smtClean="0"/>
              <a:t>superclass</a:t>
            </a:r>
            <a:r>
              <a:rPr lang="en-US" sz="2800" dirty="0" smtClean="0"/>
              <a:t> directly or indirectly. </a:t>
            </a:r>
          </a:p>
          <a:p>
            <a:pPr algn="just"/>
            <a:r>
              <a:rPr lang="en-US" sz="2800" dirty="0" smtClean="0"/>
              <a:t>Direct Child: If a class does not extend any other class then it is a direct child class of Object class.</a:t>
            </a:r>
          </a:p>
          <a:p>
            <a:pPr algn="just"/>
            <a:r>
              <a:rPr lang="en-US" sz="2800" dirty="0" smtClean="0"/>
              <a:t>Indirect Child: if extends another class then it is indirectly derived.</a:t>
            </a:r>
          </a:p>
          <a:p>
            <a:pPr algn="just"/>
            <a:r>
              <a:rPr lang="en-US" sz="2800" dirty="0" smtClean="0"/>
              <a:t>Object class has one default constructor and several methods.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wait()</a:t>
            </a:r>
          </a:p>
          <a:p>
            <a:pPr indent="0"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void wait()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InterruptedException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It causes the current thread to wait until another thread invokes the notify() or </a:t>
            </a:r>
            <a:r>
              <a:rPr lang="en-US" sz="2800" dirty="0" err="1" smtClean="0"/>
              <a:t>notifyAll</a:t>
            </a:r>
            <a:r>
              <a:rPr lang="en-US" sz="2800" dirty="0" smtClean="0"/>
              <a:t>() method for this object. </a:t>
            </a:r>
          </a:p>
          <a:p>
            <a:pPr algn="just"/>
            <a:r>
              <a:rPr lang="en-US" sz="2800" dirty="0" smtClean="0"/>
              <a:t>The specified amount of real time has elapsed, more or less. </a:t>
            </a:r>
          </a:p>
          <a:p>
            <a:pPr algn="just"/>
            <a:r>
              <a:rPr lang="en-US" sz="2800" dirty="0" smtClean="0"/>
              <a:t>If timeout is zero, however, then real time is not taken into consideration and the thread simply waits until notified.</a:t>
            </a:r>
          </a:p>
          <a:p>
            <a:pPr algn="ctr">
              <a:buNone/>
            </a:pPr>
            <a:r>
              <a:rPr lang="en-US" sz="2800" smtClean="0">
                <a:latin typeface="Courier New" pitchFamily="49" charset="0"/>
                <a:cs typeface="Courier New" pitchFamily="49" charset="0"/>
              </a:rPr>
              <a:t>	wait(0), wait(0,0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 and wait()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clone()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Protected Object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CloneNotSupportedException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Object cloning refers to the creation of an exact copy of an object. It creates a new instance of the class of the current object and initializes all its fields with exactly the contents of the corresponding fields of this object.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/>
              <a:t>equals()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equals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(Object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obj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en-US" sz="3000" dirty="0" smtClean="0"/>
              <a:t>The equals method implements the most discriminating possible equivalence relation on objects</a:t>
            </a:r>
          </a:p>
          <a:p>
            <a:pPr algn="just"/>
            <a:r>
              <a:rPr lang="en-US" sz="3000" dirty="0" smtClean="0"/>
              <a:t>For any non-null reference values x and y, this method returns true if and only if x and y refer to the same object (x == y has the value true).</a:t>
            </a:r>
          </a:p>
          <a:p>
            <a:pPr algn="just"/>
            <a:r>
              <a:rPr lang="en-US" sz="3000" dirty="0" smtClean="0"/>
              <a:t>Note that it is generally necessary to override the </a:t>
            </a:r>
            <a:r>
              <a:rPr lang="en-US" sz="3000" dirty="0" err="1" smtClean="0"/>
              <a:t>hashCode</a:t>
            </a:r>
            <a:r>
              <a:rPr lang="en-US" sz="3000" dirty="0" smtClean="0"/>
              <a:t> method whenever this method is overridden, so as to maintain the general contract for the </a:t>
            </a:r>
            <a:r>
              <a:rPr lang="en-US" sz="3000" dirty="0" err="1" smtClean="0"/>
              <a:t>hashCode</a:t>
            </a:r>
            <a:r>
              <a:rPr lang="en-US" sz="3000" dirty="0" smtClean="0"/>
              <a:t> method, which states that equal objects must have equal hash codes.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finalize()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protected void finalize() throws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Throwable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n-US" sz="2800" dirty="0" smtClean="0"/>
              <a:t>Called by the garbage collector on an object when garbage collection determines that there are no more references to the object. </a:t>
            </a:r>
          </a:p>
          <a:p>
            <a:pPr algn="just"/>
            <a:r>
              <a:rPr lang="en-US" sz="2800" dirty="0" smtClean="0"/>
              <a:t>A subclass can overrides the finalize method to dispose of system resources or to perform other cleanup.</a:t>
            </a:r>
          </a:p>
          <a:p>
            <a:pPr algn="just"/>
            <a:r>
              <a:rPr lang="en-US" sz="2800" dirty="0" smtClean="0"/>
              <a:t>Finalize() is called </a:t>
            </a:r>
            <a:r>
              <a:rPr lang="en-US" sz="2800" b="1" dirty="0" smtClean="0"/>
              <a:t>just before an object is garbage collected</a:t>
            </a:r>
            <a:r>
              <a:rPr lang="en-US" sz="2800" dirty="0" smtClean="0"/>
              <a:t>. It is called the Garbage Collector on an object when the garbage collector determines that there are no more references to the object.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Garbage collection in Java is the process by which Java programs perform automatic memory management. </a:t>
            </a:r>
          </a:p>
          <a:p>
            <a:pPr algn="just"/>
            <a:r>
              <a:rPr lang="en-US" sz="2800" dirty="0" smtClean="0"/>
              <a:t>Java programs run on the JVM, objects are created on the </a:t>
            </a:r>
            <a:r>
              <a:rPr lang="en-US" sz="2800" b="1" dirty="0" smtClean="0"/>
              <a:t>heap</a:t>
            </a:r>
            <a:r>
              <a:rPr lang="en-US" sz="2800" dirty="0" smtClean="0"/>
              <a:t>, which is a portion of memory dedicated to the program.</a:t>
            </a:r>
          </a:p>
          <a:p>
            <a:pPr algn="just"/>
            <a:r>
              <a:rPr lang="en-US" sz="2800" dirty="0" smtClean="0"/>
              <a:t>In C/C++, a programmer is responsible for both the creation and destruction of objects. </a:t>
            </a:r>
          </a:p>
          <a:p>
            <a:pPr algn="just"/>
            <a:r>
              <a:rPr lang="en-US" sz="2800" dirty="0" smtClean="0"/>
              <a:t>In Java, the programmer need not care for all those objects which are no longer in use. Garbage collector destroys these objects. </a:t>
            </a:r>
          </a:p>
          <a:p>
            <a:pPr algn="just"/>
            <a:r>
              <a:rPr lang="en-US" sz="2800" dirty="0" smtClean="0"/>
              <a:t>The main objective of Garbage Collector is to free heap memory by destroying unreachable objects.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 smtClean="0"/>
              <a:t>getClass</a:t>
            </a:r>
            <a:r>
              <a:rPr lang="en-US" sz="2800" dirty="0" smtClean="0"/>
              <a:t>()</a:t>
            </a:r>
          </a:p>
          <a:p>
            <a:pPr algn="ctr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final Class&lt;?&gt;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algn="just"/>
            <a:r>
              <a:rPr lang="en-US" sz="2800" dirty="0" smtClean="0"/>
              <a:t>It returns the class object of the object and is used to get the actual runtime class of the object. </a:t>
            </a:r>
          </a:p>
          <a:p>
            <a:pPr algn="just"/>
            <a:r>
              <a:rPr lang="en-US" sz="2800" dirty="0" smtClean="0"/>
              <a:t>It can also be used to get metadata of this class. </a:t>
            </a:r>
          </a:p>
          <a:p>
            <a:pPr algn="just"/>
            <a:r>
              <a:rPr lang="en-US" sz="2800" dirty="0" smtClean="0"/>
              <a:t>The returned Class object is the object that is locked by static synchronized methods of the represented class. </a:t>
            </a:r>
          </a:p>
          <a:p>
            <a:pPr algn="just"/>
            <a:r>
              <a:rPr lang="en-US" sz="2800" dirty="0" smtClean="0"/>
              <a:t>As it is final so we don’t override it.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o=new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o.getClass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class Object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public static void main(String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o=new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o.getClass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oc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algn="just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0" y="525780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dirty="0" err="1" smtClean="0">
                <a:latin typeface="Courier New" pitchFamily="49" charset="0"/>
                <a:cs typeface="Courier New" pitchFamily="49" charset="0"/>
              </a:rPr>
              <a:t>abc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981</Words>
  <Application>Microsoft Office PowerPoint</Application>
  <PresentationFormat>On-screen Show (4:3)</PresentationFormat>
  <Paragraphs>128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  <vt:lpstr>class Object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Object</dc:title>
  <dc:creator>Kuldeep Singh</dc:creator>
  <cp:lastModifiedBy>Kuldeep Singh</cp:lastModifiedBy>
  <cp:revision>111</cp:revision>
  <dcterms:created xsi:type="dcterms:W3CDTF">2022-04-22T17:01:53Z</dcterms:created>
  <dcterms:modified xsi:type="dcterms:W3CDTF">2022-07-08T09:02:24Z</dcterms:modified>
</cp:coreProperties>
</file>