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48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9D57-4F15-4F86-ACAB-79487C305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4AD6B-9405-4D83-87B2-C19B460F3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5041C-D71C-4CF3-9DA0-B00FA8F1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270F-787D-4C55-B13D-F857A7D86AD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89AF7-623A-406D-9508-D3FBFE85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FB1B7-0792-47EC-A107-ACA1AA13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7C59-7CF8-482F-8F18-F432233A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0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EFF5-1E2E-4893-8855-2B11154F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D9F40-F92A-49A2-88AB-35811C50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D9BF0-12DB-4DC5-B8E9-80ADB0AC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270F-787D-4C55-B13D-F857A7D86AD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379D9-ECA6-48EC-9BB2-494E2C71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6618F-6CD4-478F-976B-D088BF72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7C59-7CF8-482F-8F18-F432233A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8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06F99-0DDF-4A3D-ADDB-6E9240278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734ED-5845-4E44-9876-DF739D5AC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F8F3A-F57D-4DB7-B13A-6545BDC0F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270F-787D-4C55-B13D-F857A7D86AD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C2711-6FDA-41F7-A561-90E0256B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B7E2E-4B2F-4F61-8D72-184E7FBD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7C59-7CF8-482F-8F18-F432233A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7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BB11-17A4-4C3B-A44A-0735F0CF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E7A9E-A33C-47AA-B1EF-FA99768A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18BCA-5330-45AF-8EE7-75CE6762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270F-787D-4C55-B13D-F857A7D86AD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BD0C0-7131-41ED-9252-54849D8C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F73D-17BE-4061-A9E9-FD04AE44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7C59-7CF8-482F-8F18-F432233A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2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CC05-54BE-4D6E-82AF-41B19391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F4454-9DE6-477C-B329-CF37381A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92C65-66ED-4BE3-AF5E-3B010427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270F-787D-4C55-B13D-F857A7D86AD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373A3-0501-4247-BE65-3749337D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35268-EC9A-4327-8A27-9964BF86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7C59-7CF8-482F-8F18-F432233A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2A22-054B-44E5-AD4B-F8FD68C2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2EEED-80D1-44FE-A7A0-A81F64797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55D7C-28D7-491E-B5F3-033A514E7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ED6DE-B7F6-40AA-98BC-8E48BA74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270F-787D-4C55-B13D-F857A7D86AD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2DE15-F99C-4C89-ABE9-C304C539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07A41-D58E-429C-8472-928A00AA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7C59-7CF8-482F-8F18-F432233A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7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C0E8-2A76-4B35-845D-A559CAE0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AF026-E430-417E-B5D5-B009F2A0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54B74-1574-4CD5-B079-F1180550A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DDEC3-AEBF-4F5A-8F7F-4C39049D2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5F541-91C4-4736-B705-6EF94BC32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E8D71-79C7-4917-B378-72B79671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270F-787D-4C55-B13D-F857A7D86AD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85DDA-C411-4ADF-9775-3798F477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689E3-38D3-43B3-A884-8564678B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7C59-7CF8-482F-8F18-F432233A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4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FF20-D979-4CA5-A1E2-C88CD34C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C9C30-02F2-4A7A-BE22-91FCE93F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270F-787D-4C55-B13D-F857A7D86AD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EEF54-5647-4F6B-BB42-AC9FDCF2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77966-2169-4D1C-BF47-A6F6D5E5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7C59-7CF8-482F-8F18-F432233A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719CF-6B68-4727-A5EF-45248FA2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270F-787D-4C55-B13D-F857A7D86AD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25309-C6EC-43BA-8983-0A5CFDCB7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C4A98-A0B9-4FB9-9F54-51BF6FDA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7C59-7CF8-482F-8F18-F432233A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1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0B4B-2666-4A97-B625-B488FCBF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FBA0-EE2F-42BE-BCF2-CE0987D01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02FD1-5AE4-4EBA-BB9D-8FFF7ADDB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A0F0E-20F3-47E7-AE97-2F945D393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270F-787D-4C55-B13D-F857A7D86AD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FFC9C-1EF1-4D93-8094-01DEDF07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639E3-0E72-499D-93C2-2ACF4662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7C59-7CF8-482F-8F18-F432233A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7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1AC0-A16E-4F9D-98AD-CFC0F589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60984-ED23-41EE-A7AC-5A7181016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734DA-7D61-46D4-BC93-5F9435A71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7D532-C78B-470B-B686-196DC9F5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2270F-787D-4C55-B13D-F857A7D86AD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DF9C3-FFA6-4E53-AC7B-038535B5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7F893-FAE2-4644-846E-BC2F77B8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47C59-7CF8-482F-8F18-F432233A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0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0795C-7CEB-41E4-9D68-E7306109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A2BF0-640C-407D-BF26-A2BD59F8C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0965B-1863-4B8A-B56F-F486FE050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2270F-787D-4C55-B13D-F857A7D86AD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5F6E5-66C9-41F4-B79B-8CA51B103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7933A-8170-49BC-A503-CA2732DDB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47C59-7CF8-482F-8F18-F432233A0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9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0A977D-F9CA-4456-A4A6-F4FADD293BF2}"/>
              </a:ext>
            </a:extLst>
          </p:cNvPr>
          <p:cNvCxnSpPr>
            <a:cxnSpLocks/>
          </p:cNvCxnSpPr>
          <p:nvPr/>
        </p:nvCxnSpPr>
        <p:spPr>
          <a:xfrm flipV="1">
            <a:off x="0" y="3171217"/>
            <a:ext cx="12192000" cy="1070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53C959D-8B5C-4877-AA6A-EF597EBC8454}"/>
              </a:ext>
            </a:extLst>
          </p:cNvPr>
          <p:cNvSpPr/>
          <p:nvPr/>
        </p:nvSpPr>
        <p:spPr>
          <a:xfrm>
            <a:off x="277300" y="2923208"/>
            <a:ext cx="626424" cy="64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B7891F-1100-4C8A-8755-CEE064551945}"/>
              </a:ext>
            </a:extLst>
          </p:cNvPr>
          <p:cNvSpPr/>
          <p:nvPr/>
        </p:nvSpPr>
        <p:spPr>
          <a:xfrm>
            <a:off x="965486" y="2879434"/>
            <a:ext cx="626424" cy="64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E9DDE2-247D-4A66-8B13-5F405DEBBC4F}"/>
              </a:ext>
            </a:extLst>
          </p:cNvPr>
          <p:cNvSpPr/>
          <p:nvPr/>
        </p:nvSpPr>
        <p:spPr>
          <a:xfrm>
            <a:off x="1653672" y="2879434"/>
            <a:ext cx="626424" cy="64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09E46D-4C4D-4F56-98B9-C5862D31BD77}"/>
              </a:ext>
            </a:extLst>
          </p:cNvPr>
          <p:cNvSpPr/>
          <p:nvPr/>
        </p:nvSpPr>
        <p:spPr>
          <a:xfrm>
            <a:off x="2341858" y="2879434"/>
            <a:ext cx="626424" cy="64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9560A8-C099-4971-9574-5208AF63AA58}"/>
              </a:ext>
            </a:extLst>
          </p:cNvPr>
          <p:cNvSpPr/>
          <p:nvPr/>
        </p:nvSpPr>
        <p:spPr>
          <a:xfrm>
            <a:off x="3030044" y="2879434"/>
            <a:ext cx="626424" cy="64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912145-0FD5-4D25-9BDF-B7F1E88CE41E}"/>
              </a:ext>
            </a:extLst>
          </p:cNvPr>
          <p:cNvSpPr/>
          <p:nvPr/>
        </p:nvSpPr>
        <p:spPr>
          <a:xfrm>
            <a:off x="3718230" y="2879434"/>
            <a:ext cx="626424" cy="64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06AD42-7BA5-433F-9E63-B56A3A563B2F}"/>
              </a:ext>
            </a:extLst>
          </p:cNvPr>
          <p:cNvSpPr/>
          <p:nvPr/>
        </p:nvSpPr>
        <p:spPr>
          <a:xfrm>
            <a:off x="4406416" y="2879434"/>
            <a:ext cx="626424" cy="64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CF3C7B-B023-430E-8925-4F35AAE1D693}"/>
              </a:ext>
            </a:extLst>
          </p:cNvPr>
          <p:cNvSpPr/>
          <p:nvPr/>
        </p:nvSpPr>
        <p:spPr>
          <a:xfrm>
            <a:off x="5094602" y="2879434"/>
            <a:ext cx="626424" cy="64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CE1C88-AAD5-4980-A15A-938D4BD60E22}"/>
              </a:ext>
            </a:extLst>
          </p:cNvPr>
          <p:cNvSpPr/>
          <p:nvPr/>
        </p:nvSpPr>
        <p:spPr>
          <a:xfrm>
            <a:off x="5782788" y="2879434"/>
            <a:ext cx="626424" cy="64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64B46C-7176-4B4F-AAD1-135B1814DA38}"/>
              </a:ext>
            </a:extLst>
          </p:cNvPr>
          <p:cNvSpPr/>
          <p:nvPr/>
        </p:nvSpPr>
        <p:spPr>
          <a:xfrm>
            <a:off x="6470974" y="2879434"/>
            <a:ext cx="626424" cy="64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ACE7B6-1AB4-4ACA-A881-E68A7E1A448B}"/>
              </a:ext>
            </a:extLst>
          </p:cNvPr>
          <p:cNvSpPr/>
          <p:nvPr/>
        </p:nvSpPr>
        <p:spPr>
          <a:xfrm>
            <a:off x="7159160" y="2879434"/>
            <a:ext cx="626424" cy="64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59C90F-7C8D-47A4-9E27-C55AB08A409F}"/>
              </a:ext>
            </a:extLst>
          </p:cNvPr>
          <p:cNvSpPr/>
          <p:nvPr/>
        </p:nvSpPr>
        <p:spPr>
          <a:xfrm>
            <a:off x="7847346" y="2879434"/>
            <a:ext cx="626424" cy="64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CBB4F3-8E14-4D72-ADA3-5BD5A990A002}"/>
              </a:ext>
            </a:extLst>
          </p:cNvPr>
          <p:cNvSpPr/>
          <p:nvPr/>
        </p:nvSpPr>
        <p:spPr>
          <a:xfrm>
            <a:off x="11288275" y="2838482"/>
            <a:ext cx="626424" cy="64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4A71DA-A4FF-4948-8BAD-CD58B159FD1B}"/>
              </a:ext>
            </a:extLst>
          </p:cNvPr>
          <p:cNvSpPr/>
          <p:nvPr/>
        </p:nvSpPr>
        <p:spPr>
          <a:xfrm>
            <a:off x="8535532" y="2879434"/>
            <a:ext cx="626424" cy="64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A447D2-75E1-4DA5-9EDA-80EC5477027A}"/>
              </a:ext>
            </a:extLst>
          </p:cNvPr>
          <p:cNvSpPr/>
          <p:nvPr/>
        </p:nvSpPr>
        <p:spPr>
          <a:xfrm>
            <a:off x="9223718" y="2879434"/>
            <a:ext cx="626424" cy="64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71AAA3-1968-4762-9937-83C0B739B2C9}"/>
              </a:ext>
            </a:extLst>
          </p:cNvPr>
          <p:cNvSpPr/>
          <p:nvPr/>
        </p:nvSpPr>
        <p:spPr>
          <a:xfrm>
            <a:off x="9911904" y="2879434"/>
            <a:ext cx="626424" cy="64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30ACB3-CCE2-4AC9-95CB-EDB0AF2AC341}"/>
              </a:ext>
            </a:extLst>
          </p:cNvPr>
          <p:cNvSpPr/>
          <p:nvPr/>
        </p:nvSpPr>
        <p:spPr>
          <a:xfrm>
            <a:off x="10600090" y="2879434"/>
            <a:ext cx="626424" cy="646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7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083CD9-3741-4930-B149-081E8F6A152B}"/>
              </a:ext>
            </a:extLst>
          </p:cNvPr>
          <p:cNvSpPr/>
          <p:nvPr/>
        </p:nvSpPr>
        <p:spPr>
          <a:xfrm>
            <a:off x="10286877" y="2838481"/>
            <a:ext cx="626424" cy="6875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6.5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EE6431-06AF-4A59-8584-6412EA39858E}"/>
              </a:ext>
            </a:extLst>
          </p:cNvPr>
          <p:cNvSpPr/>
          <p:nvPr/>
        </p:nvSpPr>
        <p:spPr>
          <a:xfrm>
            <a:off x="11010974" y="2874571"/>
            <a:ext cx="636153" cy="6514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B4A46D-2DAC-46D7-B2B8-D7C9CEDA62D4}"/>
                  </a:ext>
                </a:extLst>
              </p:cNvPr>
              <p:cNvSpPr txBox="1"/>
              <p:nvPr/>
            </p:nvSpPr>
            <p:spPr>
              <a:xfrm>
                <a:off x="10379413" y="4119556"/>
                <a:ext cx="428017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B4A46D-2DAC-46D7-B2B8-D7C9CEDA6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413" y="4119556"/>
                <a:ext cx="4280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D692BB-CD3F-4D18-B7F6-1662D80C2B91}"/>
              </a:ext>
            </a:extLst>
          </p:cNvPr>
          <p:cNvCxnSpPr>
            <a:cxnSpLocks/>
            <a:stCxn id="4" idx="0"/>
            <a:endCxn id="26" idx="4"/>
          </p:cNvCxnSpPr>
          <p:nvPr/>
        </p:nvCxnSpPr>
        <p:spPr>
          <a:xfrm flipV="1">
            <a:off x="10593422" y="3526065"/>
            <a:ext cx="6667" cy="5934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8B4F0A-61EE-4240-AEE9-1A545F80ACE5}"/>
                  </a:ext>
                </a:extLst>
              </p:cNvPr>
              <p:cNvSpPr txBox="1"/>
              <p:nvPr/>
            </p:nvSpPr>
            <p:spPr>
              <a:xfrm>
                <a:off x="11122693" y="4119556"/>
                <a:ext cx="42801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8B4F0A-61EE-4240-AEE9-1A545F80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2693" y="4119556"/>
                <a:ext cx="4280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5BE125-CA2F-4AE6-9E0E-74D3BE886BA5}"/>
              </a:ext>
            </a:extLst>
          </p:cNvPr>
          <p:cNvCxnSpPr>
            <a:cxnSpLocks/>
            <a:stCxn id="30" idx="0"/>
            <a:endCxn id="27" idx="4"/>
          </p:cNvCxnSpPr>
          <p:nvPr/>
        </p:nvCxnSpPr>
        <p:spPr>
          <a:xfrm flipH="1" flipV="1">
            <a:off x="11329051" y="3526065"/>
            <a:ext cx="7651" cy="5934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002AAC3-28B6-4340-8D7A-21B5C29F83FC}"/>
                  </a:ext>
                </a:extLst>
              </p:cNvPr>
              <p:cNvSpPr txBox="1"/>
              <p:nvPr/>
            </p:nvSpPr>
            <p:spPr>
              <a:xfrm>
                <a:off x="2435356" y="4855791"/>
                <a:ext cx="7789760" cy="39504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Distance between cluster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calculated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002AAC3-28B6-4340-8D7A-21B5C29F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356" y="4855791"/>
                <a:ext cx="7789760" cy="395045"/>
              </a:xfrm>
              <a:prstGeom prst="rect">
                <a:avLst/>
              </a:prstGeom>
              <a:blipFill>
                <a:blip r:embed="rId4"/>
                <a:stretch>
                  <a:fillRect l="-705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6D3CD5-6234-4C14-AB6B-943C623BA7CC}"/>
                  </a:ext>
                </a:extLst>
              </p:cNvPr>
              <p:cNvSpPr txBox="1"/>
              <p:nvPr/>
            </p:nvSpPr>
            <p:spPr>
              <a:xfrm>
                <a:off x="2435356" y="5766948"/>
                <a:ext cx="7789760" cy="39164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dirty="0"/>
                  <a:t> are equal,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randomly assigned to either </a:t>
                </a:r>
                <a:r>
                  <a:rPr lang="en-US" i="1" dirty="0" err="1"/>
                  <a:t>i</a:t>
                </a:r>
                <a:r>
                  <a:rPr lang="en-US" dirty="0" err="1"/>
                  <a:t>th</a:t>
                </a:r>
                <a:r>
                  <a:rPr lang="en-US" dirty="0"/>
                  <a:t> or </a:t>
                </a:r>
                <a:r>
                  <a:rPr lang="en-US" i="1" dirty="0"/>
                  <a:t>k</a:t>
                </a:r>
                <a:r>
                  <a:rPr lang="en-US" dirty="0"/>
                  <a:t>th cluster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6D3CD5-6234-4C14-AB6B-943C623BA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356" y="5766948"/>
                <a:ext cx="7789760" cy="391646"/>
              </a:xfrm>
              <a:prstGeom prst="rect">
                <a:avLst/>
              </a:prstGeom>
              <a:blipFill>
                <a:blip r:embed="rId5"/>
                <a:stretch>
                  <a:fillRect l="-705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B5E39B6-F831-4A90-9D28-A50A91941B76}"/>
              </a:ext>
            </a:extLst>
          </p:cNvPr>
          <p:cNvCxnSpPr>
            <a:cxnSpLocks/>
            <a:stCxn id="50" idx="2"/>
            <a:endCxn id="26" idx="0"/>
          </p:cNvCxnSpPr>
          <p:nvPr/>
        </p:nvCxnSpPr>
        <p:spPr>
          <a:xfrm>
            <a:off x="10588741" y="2016351"/>
            <a:ext cx="11348" cy="82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95200A-D8C1-4FCA-A2BA-9451AFEE4507}"/>
              </a:ext>
            </a:extLst>
          </p:cNvPr>
          <p:cNvCxnSpPr>
            <a:cxnSpLocks/>
            <a:stCxn id="50" idx="2"/>
            <a:endCxn id="27" idx="0"/>
          </p:cNvCxnSpPr>
          <p:nvPr/>
        </p:nvCxnSpPr>
        <p:spPr>
          <a:xfrm>
            <a:off x="10588741" y="2016351"/>
            <a:ext cx="740310" cy="858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CD4C313-EB73-4720-AE1A-CBD7606166A4}"/>
              </a:ext>
            </a:extLst>
          </p:cNvPr>
          <p:cNvSpPr txBox="1"/>
          <p:nvPr/>
        </p:nvSpPr>
        <p:spPr>
          <a:xfrm>
            <a:off x="9087439" y="816022"/>
            <a:ext cx="3002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Assume, there are two groups and then start with two randomly generated cluster representatives (centroids)</a:t>
            </a:r>
          </a:p>
        </p:txBody>
      </p:sp>
    </p:spTree>
    <p:extLst>
      <p:ext uri="{BB962C8B-B14F-4D97-AF65-F5344CB8AC3E}">
        <p14:creationId xmlns:p14="http://schemas.microsoft.com/office/powerpoint/2010/main" val="233219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4" grpId="0" animBg="1"/>
      <p:bldP spid="30" grpId="0" animBg="1"/>
      <p:bldP spid="34" grpId="0" animBg="1"/>
      <p:bldP spid="35" grpId="0" animBg="1"/>
      <p:bldP spid="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0A977D-F9CA-4456-A4A6-F4FADD293BF2}"/>
              </a:ext>
            </a:extLst>
          </p:cNvPr>
          <p:cNvCxnSpPr>
            <a:cxnSpLocks/>
          </p:cNvCxnSpPr>
          <p:nvPr/>
        </p:nvCxnSpPr>
        <p:spPr>
          <a:xfrm flipV="1">
            <a:off x="0" y="3171217"/>
            <a:ext cx="12192000" cy="1070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53C959D-8B5C-4877-AA6A-EF597EBC8454}"/>
              </a:ext>
            </a:extLst>
          </p:cNvPr>
          <p:cNvSpPr/>
          <p:nvPr/>
        </p:nvSpPr>
        <p:spPr>
          <a:xfrm>
            <a:off x="277300" y="2923208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B7891F-1100-4C8A-8755-CEE064551945}"/>
              </a:ext>
            </a:extLst>
          </p:cNvPr>
          <p:cNvSpPr/>
          <p:nvPr/>
        </p:nvSpPr>
        <p:spPr>
          <a:xfrm>
            <a:off x="965486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E9DDE2-247D-4A66-8B13-5F405DEBBC4F}"/>
              </a:ext>
            </a:extLst>
          </p:cNvPr>
          <p:cNvSpPr/>
          <p:nvPr/>
        </p:nvSpPr>
        <p:spPr>
          <a:xfrm>
            <a:off x="1653672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09E46D-4C4D-4F56-98B9-C5862D31BD77}"/>
              </a:ext>
            </a:extLst>
          </p:cNvPr>
          <p:cNvSpPr/>
          <p:nvPr/>
        </p:nvSpPr>
        <p:spPr>
          <a:xfrm>
            <a:off x="2341858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9560A8-C099-4971-9574-5208AF63AA58}"/>
              </a:ext>
            </a:extLst>
          </p:cNvPr>
          <p:cNvSpPr/>
          <p:nvPr/>
        </p:nvSpPr>
        <p:spPr>
          <a:xfrm>
            <a:off x="3030044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912145-0FD5-4D25-9BDF-B7F1E88CE41E}"/>
              </a:ext>
            </a:extLst>
          </p:cNvPr>
          <p:cNvSpPr/>
          <p:nvPr/>
        </p:nvSpPr>
        <p:spPr>
          <a:xfrm>
            <a:off x="3718230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06AD42-7BA5-433F-9E63-B56A3A563B2F}"/>
              </a:ext>
            </a:extLst>
          </p:cNvPr>
          <p:cNvSpPr/>
          <p:nvPr/>
        </p:nvSpPr>
        <p:spPr>
          <a:xfrm>
            <a:off x="4406416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CF3C7B-B023-430E-8925-4F35AAE1D693}"/>
              </a:ext>
            </a:extLst>
          </p:cNvPr>
          <p:cNvSpPr/>
          <p:nvPr/>
        </p:nvSpPr>
        <p:spPr>
          <a:xfrm>
            <a:off x="5094602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CE1C88-AAD5-4980-A15A-938D4BD60E22}"/>
              </a:ext>
            </a:extLst>
          </p:cNvPr>
          <p:cNvSpPr/>
          <p:nvPr/>
        </p:nvSpPr>
        <p:spPr>
          <a:xfrm>
            <a:off x="5782788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64B46C-7176-4B4F-AAD1-135B1814DA38}"/>
              </a:ext>
            </a:extLst>
          </p:cNvPr>
          <p:cNvSpPr/>
          <p:nvPr/>
        </p:nvSpPr>
        <p:spPr>
          <a:xfrm>
            <a:off x="6470974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ACE7B6-1AB4-4ACA-A881-E68A7E1A448B}"/>
              </a:ext>
            </a:extLst>
          </p:cNvPr>
          <p:cNvSpPr/>
          <p:nvPr/>
        </p:nvSpPr>
        <p:spPr>
          <a:xfrm>
            <a:off x="7159160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59C90F-7C8D-47A4-9E27-C55AB08A409F}"/>
              </a:ext>
            </a:extLst>
          </p:cNvPr>
          <p:cNvSpPr/>
          <p:nvPr/>
        </p:nvSpPr>
        <p:spPr>
          <a:xfrm>
            <a:off x="7847346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CBB4F3-8E14-4D72-ADA3-5BD5A990A002}"/>
              </a:ext>
            </a:extLst>
          </p:cNvPr>
          <p:cNvSpPr/>
          <p:nvPr/>
        </p:nvSpPr>
        <p:spPr>
          <a:xfrm>
            <a:off x="11288275" y="2838482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4A71DA-A4FF-4948-8BAD-CD58B159FD1B}"/>
              </a:ext>
            </a:extLst>
          </p:cNvPr>
          <p:cNvSpPr/>
          <p:nvPr/>
        </p:nvSpPr>
        <p:spPr>
          <a:xfrm>
            <a:off x="8535532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A447D2-75E1-4DA5-9EDA-80EC5477027A}"/>
              </a:ext>
            </a:extLst>
          </p:cNvPr>
          <p:cNvSpPr/>
          <p:nvPr/>
        </p:nvSpPr>
        <p:spPr>
          <a:xfrm>
            <a:off x="9223718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71AAA3-1968-4762-9937-83C0B739B2C9}"/>
              </a:ext>
            </a:extLst>
          </p:cNvPr>
          <p:cNvSpPr/>
          <p:nvPr/>
        </p:nvSpPr>
        <p:spPr>
          <a:xfrm>
            <a:off x="9911904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30ACB3-CCE2-4AC9-95CB-EDB0AF2AC341}"/>
              </a:ext>
            </a:extLst>
          </p:cNvPr>
          <p:cNvSpPr/>
          <p:nvPr/>
        </p:nvSpPr>
        <p:spPr>
          <a:xfrm>
            <a:off x="10600090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7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083CD9-3741-4930-B149-081E8F6A152B}"/>
              </a:ext>
            </a:extLst>
          </p:cNvPr>
          <p:cNvSpPr/>
          <p:nvPr/>
        </p:nvSpPr>
        <p:spPr>
          <a:xfrm>
            <a:off x="2649477" y="2874571"/>
            <a:ext cx="636152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-4.5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EE6431-06AF-4A59-8584-6412EA39858E}"/>
              </a:ext>
            </a:extLst>
          </p:cNvPr>
          <p:cNvSpPr/>
          <p:nvPr/>
        </p:nvSpPr>
        <p:spPr>
          <a:xfrm>
            <a:off x="8918218" y="2874571"/>
            <a:ext cx="636153" cy="6514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B4A46D-2DAC-46D7-B2B8-D7C9CEDA62D4}"/>
                  </a:ext>
                </a:extLst>
              </p:cNvPr>
              <p:cNvSpPr txBox="1"/>
              <p:nvPr/>
            </p:nvSpPr>
            <p:spPr>
              <a:xfrm>
                <a:off x="2706416" y="4119556"/>
                <a:ext cx="501773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B4A46D-2DAC-46D7-B2B8-D7C9CEDA6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416" y="4119556"/>
                <a:ext cx="50177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D692BB-CD3F-4D18-B7F6-1662D80C2B91}"/>
              </a:ext>
            </a:extLst>
          </p:cNvPr>
          <p:cNvCxnSpPr>
            <a:cxnSpLocks/>
            <a:stCxn id="4" idx="0"/>
            <a:endCxn id="26" idx="4"/>
          </p:cNvCxnSpPr>
          <p:nvPr/>
        </p:nvCxnSpPr>
        <p:spPr>
          <a:xfrm flipV="1">
            <a:off x="2957303" y="3521202"/>
            <a:ext cx="10250" cy="598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8B4F0A-61EE-4240-AEE9-1A545F80ACE5}"/>
                  </a:ext>
                </a:extLst>
              </p:cNvPr>
              <p:cNvSpPr txBox="1"/>
              <p:nvPr/>
            </p:nvSpPr>
            <p:spPr>
              <a:xfrm>
                <a:off x="9020510" y="4119556"/>
                <a:ext cx="42801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8B4F0A-61EE-4240-AEE9-1A545F80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510" y="4119556"/>
                <a:ext cx="4280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5BE125-CA2F-4AE6-9E0E-74D3BE886BA5}"/>
              </a:ext>
            </a:extLst>
          </p:cNvPr>
          <p:cNvCxnSpPr>
            <a:cxnSpLocks/>
            <a:stCxn id="30" idx="0"/>
            <a:endCxn id="27" idx="4"/>
          </p:cNvCxnSpPr>
          <p:nvPr/>
        </p:nvCxnSpPr>
        <p:spPr>
          <a:xfrm flipV="1">
            <a:off x="9234519" y="3526065"/>
            <a:ext cx="1776" cy="5934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2DD2E7A-C4E7-4E45-900D-59BE802A91C9}"/>
              </a:ext>
            </a:extLst>
          </p:cNvPr>
          <p:cNvSpPr txBox="1"/>
          <p:nvPr/>
        </p:nvSpPr>
        <p:spPr>
          <a:xfrm>
            <a:off x="3429139" y="6324989"/>
            <a:ext cx="533372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Stop when there is no change in cluster representatives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B84B2B-7BC1-455E-BF50-F9D0962EE99E}"/>
              </a:ext>
            </a:extLst>
          </p:cNvPr>
          <p:cNvSpPr txBox="1"/>
          <p:nvPr/>
        </p:nvSpPr>
        <p:spPr>
          <a:xfrm>
            <a:off x="3186650" y="5731498"/>
            <a:ext cx="58187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Assignment of Points w.r.t Updated Cluster Representatives</a:t>
            </a:r>
          </a:p>
        </p:txBody>
      </p:sp>
    </p:spTree>
    <p:extLst>
      <p:ext uri="{BB962C8B-B14F-4D97-AF65-F5344CB8AC3E}">
        <p14:creationId xmlns:p14="http://schemas.microsoft.com/office/powerpoint/2010/main" val="187633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0A977D-F9CA-4456-A4A6-F4FADD293BF2}"/>
              </a:ext>
            </a:extLst>
          </p:cNvPr>
          <p:cNvCxnSpPr>
            <a:cxnSpLocks/>
          </p:cNvCxnSpPr>
          <p:nvPr/>
        </p:nvCxnSpPr>
        <p:spPr>
          <a:xfrm flipV="1">
            <a:off x="0" y="3171217"/>
            <a:ext cx="12192000" cy="1070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53C959D-8B5C-4877-AA6A-EF597EBC8454}"/>
              </a:ext>
            </a:extLst>
          </p:cNvPr>
          <p:cNvSpPr/>
          <p:nvPr/>
        </p:nvSpPr>
        <p:spPr>
          <a:xfrm>
            <a:off x="277300" y="2923208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B7891F-1100-4C8A-8755-CEE064551945}"/>
              </a:ext>
            </a:extLst>
          </p:cNvPr>
          <p:cNvSpPr/>
          <p:nvPr/>
        </p:nvSpPr>
        <p:spPr>
          <a:xfrm>
            <a:off x="965486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E9DDE2-247D-4A66-8B13-5F405DEBBC4F}"/>
              </a:ext>
            </a:extLst>
          </p:cNvPr>
          <p:cNvSpPr/>
          <p:nvPr/>
        </p:nvSpPr>
        <p:spPr>
          <a:xfrm>
            <a:off x="1653672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09E46D-4C4D-4F56-98B9-C5862D31BD77}"/>
              </a:ext>
            </a:extLst>
          </p:cNvPr>
          <p:cNvSpPr/>
          <p:nvPr/>
        </p:nvSpPr>
        <p:spPr>
          <a:xfrm>
            <a:off x="2341858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9560A8-C099-4971-9574-5208AF63AA58}"/>
              </a:ext>
            </a:extLst>
          </p:cNvPr>
          <p:cNvSpPr/>
          <p:nvPr/>
        </p:nvSpPr>
        <p:spPr>
          <a:xfrm>
            <a:off x="3030044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912145-0FD5-4D25-9BDF-B7F1E88CE41E}"/>
              </a:ext>
            </a:extLst>
          </p:cNvPr>
          <p:cNvSpPr/>
          <p:nvPr/>
        </p:nvSpPr>
        <p:spPr>
          <a:xfrm>
            <a:off x="3718230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06AD42-7BA5-433F-9E63-B56A3A563B2F}"/>
              </a:ext>
            </a:extLst>
          </p:cNvPr>
          <p:cNvSpPr/>
          <p:nvPr/>
        </p:nvSpPr>
        <p:spPr>
          <a:xfrm>
            <a:off x="4406416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CF3C7B-B023-430E-8925-4F35AAE1D693}"/>
              </a:ext>
            </a:extLst>
          </p:cNvPr>
          <p:cNvSpPr/>
          <p:nvPr/>
        </p:nvSpPr>
        <p:spPr>
          <a:xfrm>
            <a:off x="5094602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CE1C88-AAD5-4980-A15A-938D4BD60E22}"/>
              </a:ext>
            </a:extLst>
          </p:cNvPr>
          <p:cNvSpPr/>
          <p:nvPr/>
        </p:nvSpPr>
        <p:spPr>
          <a:xfrm>
            <a:off x="5782788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64B46C-7176-4B4F-AAD1-135B1814DA38}"/>
              </a:ext>
            </a:extLst>
          </p:cNvPr>
          <p:cNvSpPr/>
          <p:nvPr/>
        </p:nvSpPr>
        <p:spPr>
          <a:xfrm>
            <a:off x="6470974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ACE7B6-1AB4-4ACA-A881-E68A7E1A448B}"/>
              </a:ext>
            </a:extLst>
          </p:cNvPr>
          <p:cNvSpPr/>
          <p:nvPr/>
        </p:nvSpPr>
        <p:spPr>
          <a:xfrm>
            <a:off x="7159160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59C90F-7C8D-47A4-9E27-C55AB08A409F}"/>
              </a:ext>
            </a:extLst>
          </p:cNvPr>
          <p:cNvSpPr/>
          <p:nvPr/>
        </p:nvSpPr>
        <p:spPr>
          <a:xfrm>
            <a:off x="7847346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CBB4F3-8E14-4D72-ADA3-5BD5A990A002}"/>
              </a:ext>
            </a:extLst>
          </p:cNvPr>
          <p:cNvSpPr/>
          <p:nvPr/>
        </p:nvSpPr>
        <p:spPr>
          <a:xfrm>
            <a:off x="11288275" y="2838482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4A71DA-A4FF-4948-8BAD-CD58B159FD1B}"/>
              </a:ext>
            </a:extLst>
          </p:cNvPr>
          <p:cNvSpPr/>
          <p:nvPr/>
        </p:nvSpPr>
        <p:spPr>
          <a:xfrm>
            <a:off x="8535532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A447D2-75E1-4DA5-9EDA-80EC5477027A}"/>
              </a:ext>
            </a:extLst>
          </p:cNvPr>
          <p:cNvSpPr/>
          <p:nvPr/>
        </p:nvSpPr>
        <p:spPr>
          <a:xfrm>
            <a:off x="9223718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71AAA3-1968-4762-9937-83C0B739B2C9}"/>
              </a:ext>
            </a:extLst>
          </p:cNvPr>
          <p:cNvSpPr/>
          <p:nvPr/>
        </p:nvSpPr>
        <p:spPr>
          <a:xfrm>
            <a:off x="9911904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30ACB3-CCE2-4AC9-95CB-EDB0AF2AC341}"/>
              </a:ext>
            </a:extLst>
          </p:cNvPr>
          <p:cNvSpPr/>
          <p:nvPr/>
        </p:nvSpPr>
        <p:spPr>
          <a:xfrm>
            <a:off x="10600090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7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083CD9-3741-4930-B149-081E8F6A152B}"/>
              </a:ext>
            </a:extLst>
          </p:cNvPr>
          <p:cNvSpPr/>
          <p:nvPr/>
        </p:nvSpPr>
        <p:spPr>
          <a:xfrm>
            <a:off x="10286877" y="2838481"/>
            <a:ext cx="626424" cy="6875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6.5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EE6431-06AF-4A59-8584-6412EA39858E}"/>
              </a:ext>
            </a:extLst>
          </p:cNvPr>
          <p:cNvSpPr/>
          <p:nvPr/>
        </p:nvSpPr>
        <p:spPr>
          <a:xfrm>
            <a:off x="11010974" y="2874571"/>
            <a:ext cx="636153" cy="6514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B4A46D-2DAC-46D7-B2B8-D7C9CEDA62D4}"/>
                  </a:ext>
                </a:extLst>
              </p:cNvPr>
              <p:cNvSpPr txBox="1"/>
              <p:nvPr/>
            </p:nvSpPr>
            <p:spPr>
              <a:xfrm>
                <a:off x="10379413" y="4119556"/>
                <a:ext cx="428017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B4A46D-2DAC-46D7-B2B8-D7C9CEDA6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413" y="4119556"/>
                <a:ext cx="4280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D692BB-CD3F-4D18-B7F6-1662D80C2B91}"/>
              </a:ext>
            </a:extLst>
          </p:cNvPr>
          <p:cNvCxnSpPr>
            <a:cxnSpLocks/>
            <a:stCxn id="4" idx="0"/>
            <a:endCxn id="26" idx="4"/>
          </p:cNvCxnSpPr>
          <p:nvPr/>
        </p:nvCxnSpPr>
        <p:spPr>
          <a:xfrm flipV="1">
            <a:off x="10593422" y="3526065"/>
            <a:ext cx="6667" cy="5934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8B4F0A-61EE-4240-AEE9-1A545F80ACE5}"/>
                  </a:ext>
                </a:extLst>
              </p:cNvPr>
              <p:cNvSpPr txBox="1"/>
              <p:nvPr/>
            </p:nvSpPr>
            <p:spPr>
              <a:xfrm>
                <a:off x="11122693" y="4119556"/>
                <a:ext cx="42801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8B4F0A-61EE-4240-AEE9-1A545F80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2693" y="4119556"/>
                <a:ext cx="4280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5BE125-CA2F-4AE6-9E0E-74D3BE886BA5}"/>
              </a:ext>
            </a:extLst>
          </p:cNvPr>
          <p:cNvCxnSpPr>
            <a:cxnSpLocks/>
            <a:stCxn id="30" idx="0"/>
            <a:endCxn id="27" idx="4"/>
          </p:cNvCxnSpPr>
          <p:nvPr/>
        </p:nvCxnSpPr>
        <p:spPr>
          <a:xfrm flipH="1" flipV="1">
            <a:off x="11329051" y="3526065"/>
            <a:ext cx="7651" cy="5934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792C7E-DAEB-4A7F-AB97-272410F86F65}"/>
                  </a:ext>
                </a:extLst>
              </p:cNvPr>
              <p:cNvSpPr txBox="1"/>
              <p:nvPr/>
            </p:nvSpPr>
            <p:spPr>
              <a:xfrm>
                <a:off x="3045912" y="4987766"/>
                <a:ext cx="6100176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Update Centroid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mean of points assigned to </a:t>
                </a:r>
                <a:r>
                  <a:rPr lang="en-US" i="1" dirty="0" err="1"/>
                  <a:t>i</a:t>
                </a:r>
                <a:r>
                  <a:rPr lang="en-US" dirty="0" err="1"/>
                  <a:t>th</a:t>
                </a:r>
                <a:r>
                  <a:rPr lang="en-US" dirty="0"/>
                  <a:t> cluster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F792C7E-DAEB-4A7F-AB97-272410F86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912" y="4987766"/>
                <a:ext cx="6100176" cy="369332"/>
              </a:xfrm>
              <a:prstGeom prst="rect">
                <a:avLst/>
              </a:prstGeom>
              <a:blipFill>
                <a:blip r:embed="rId4"/>
                <a:stretch>
                  <a:fillRect l="-9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2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0A977D-F9CA-4456-A4A6-F4FADD293BF2}"/>
              </a:ext>
            </a:extLst>
          </p:cNvPr>
          <p:cNvCxnSpPr>
            <a:cxnSpLocks/>
          </p:cNvCxnSpPr>
          <p:nvPr/>
        </p:nvCxnSpPr>
        <p:spPr>
          <a:xfrm flipV="1">
            <a:off x="0" y="3171217"/>
            <a:ext cx="12192000" cy="1070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53C959D-8B5C-4877-AA6A-EF597EBC8454}"/>
              </a:ext>
            </a:extLst>
          </p:cNvPr>
          <p:cNvSpPr/>
          <p:nvPr/>
        </p:nvSpPr>
        <p:spPr>
          <a:xfrm>
            <a:off x="277300" y="2923208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B7891F-1100-4C8A-8755-CEE064551945}"/>
              </a:ext>
            </a:extLst>
          </p:cNvPr>
          <p:cNvSpPr/>
          <p:nvPr/>
        </p:nvSpPr>
        <p:spPr>
          <a:xfrm>
            <a:off x="965486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E9DDE2-247D-4A66-8B13-5F405DEBBC4F}"/>
              </a:ext>
            </a:extLst>
          </p:cNvPr>
          <p:cNvSpPr/>
          <p:nvPr/>
        </p:nvSpPr>
        <p:spPr>
          <a:xfrm>
            <a:off x="1653672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09E46D-4C4D-4F56-98B9-C5862D31BD77}"/>
              </a:ext>
            </a:extLst>
          </p:cNvPr>
          <p:cNvSpPr/>
          <p:nvPr/>
        </p:nvSpPr>
        <p:spPr>
          <a:xfrm>
            <a:off x="2341858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9560A8-C099-4971-9574-5208AF63AA58}"/>
              </a:ext>
            </a:extLst>
          </p:cNvPr>
          <p:cNvSpPr/>
          <p:nvPr/>
        </p:nvSpPr>
        <p:spPr>
          <a:xfrm>
            <a:off x="3030044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912145-0FD5-4D25-9BDF-B7F1E88CE41E}"/>
              </a:ext>
            </a:extLst>
          </p:cNvPr>
          <p:cNvSpPr/>
          <p:nvPr/>
        </p:nvSpPr>
        <p:spPr>
          <a:xfrm>
            <a:off x="3718230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06AD42-7BA5-433F-9E63-B56A3A563B2F}"/>
              </a:ext>
            </a:extLst>
          </p:cNvPr>
          <p:cNvSpPr/>
          <p:nvPr/>
        </p:nvSpPr>
        <p:spPr>
          <a:xfrm>
            <a:off x="4406416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CF3C7B-B023-430E-8925-4F35AAE1D693}"/>
              </a:ext>
            </a:extLst>
          </p:cNvPr>
          <p:cNvSpPr/>
          <p:nvPr/>
        </p:nvSpPr>
        <p:spPr>
          <a:xfrm>
            <a:off x="5094602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CE1C88-AAD5-4980-A15A-938D4BD60E22}"/>
              </a:ext>
            </a:extLst>
          </p:cNvPr>
          <p:cNvSpPr/>
          <p:nvPr/>
        </p:nvSpPr>
        <p:spPr>
          <a:xfrm>
            <a:off x="5782788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64B46C-7176-4B4F-AAD1-135B1814DA38}"/>
              </a:ext>
            </a:extLst>
          </p:cNvPr>
          <p:cNvSpPr/>
          <p:nvPr/>
        </p:nvSpPr>
        <p:spPr>
          <a:xfrm>
            <a:off x="6470974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ACE7B6-1AB4-4ACA-A881-E68A7E1A448B}"/>
              </a:ext>
            </a:extLst>
          </p:cNvPr>
          <p:cNvSpPr/>
          <p:nvPr/>
        </p:nvSpPr>
        <p:spPr>
          <a:xfrm>
            <a:off x="7159160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59C90F-7C8D-47A4-9E27-C55AB08A409F}"/>
              </a:ext>
            </a:extLst>
          </p:cNvPr>
          <p:cNvSpPr/>
          <p:nvPr/>
        </p:nvSpPr>
        <p:spPr>
          <a:xfrm>
            <a:off x="7847346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CBB4F3-8E14-4D72-ADA3-5BD5A990A002}"/>
              </a:ext>
            </a:extLst>
          </p:cNvPr>
          <p:cNvSpPr/>
          <p:nvPr/>
        </p:nvSpPr>
        <p:spPr>
          <a:xfrm>
            <a:off x="11288275" y="2838482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4A71DA-A4FF-4948-8BAD-CD58B159FD1B}"/>
              </a:ext>
            </a:extLst>
          </p:cNvPr>
          <p:cNvSpPr/>
          <p:nvPr/>
        </p:nvSpPr>
        <p:spPr>
          <a:xfrm>
            <a:off x="8535532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A447D2-75E1-4DA5-9EDA-80EC5477027A}"/>
              </a:ext>
            </a:extLst>
          </p:cNvPr>
          <p:cNvSpPr/>
          <p:nvPr/>
        </p:nvSpPr>
        <p:spPr>
          <a:xfrm>
            <a:off x="9223718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71AAA3-1968-4762-9937-83C0B739B2C9}"/>
              </a:ext>
            </a:extLst>
          </p:cNvPr>
          <p:cNvSpPr/>
          <p:nvPr/>
        </p:nvSpPr>
        <p:spPr>
          <a:xfrm>
            <a:off x="9911904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30ACB3-CCE2-4AC9-95CB-EDB0AF2AC341}"/>
              </a:ext>
            </a:extLst>
          </p:cNvPr>
          <p:cNvSpPr/>
          <p:nvPr/>
        </p:nvSpPr>
        <p:spPr>
          <a:xfrm>
            <a:off x="10600090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7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083CD9-3741-4930-B149-081E8F6A152B}"/>
              </a:ext>
            </a:extLst>
          </p:cNvPr>
          <p:cNvSpPr/>
          <p:nvPr/>
        </p:nvSpPr>
        <p:spPr>
          <a:xfrm>
            <a:off x="5090473" y="2875175"/>
            <a:ext cx="636153" cy="646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EE6431-06AF-4A59-8584-6412EA39858E}"/>
              </a:ext>
            </a:extLst>
          </p:cNvPr>
          <p:cNvSpPr/>
          <p:nvPr/>
        </p:nvSpPr>
        <p:spPr>
          <a:xfrm>
            <a:off x="11010974" y="2874571"/>
            <a:ext cx="636153" cy="6514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B4A46D-2DAC-46D7-B2B8-D7C9CEDA62D4}"/>
                  </a:ext>
                </a:extLst>
              </p:cNvPr>
              <p:cNvSpPr txBox="1"/>
              <p:nvPr/>
            </p:nvSpPr>
            <p:spPr>
              <a:xfrm>
                <a:off x="5194548" y="4119556"/>
                <a:ext cx="428017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B4A46D-2DAC-46D7-B2B8-D7C9CEDA6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548" y="4119556"/>
                <a:ext cx="4280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D692BB-CD3F-4D18-B7F6-1662D80C2B91}"/>
              </a:ext>
            </a:extLst>
          </p:cNvPr>
          <p:cNvCxnSpPr>
            <a:cxnSpLocks/>
            <a:stCxn id="4" idx="0"/>
            <a:endCxn id="26" idx="4"/>
          </p:cNvCxnSpPr>
          <p:nvPr/>
        </p:nvCxnSpPr>
        <p:spPr>
          <a:xfrm flipH="1" flipV="1">
            <a:off x="5408550" y="3521805"/>
            <a:ext cx="7" cy="5977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8B4F0A-61EE-4240-AEE9-1A545F80ACE5}"/>
                  </a:ext>
                </a:extLst>
              </p:cNvPr>
              <p:cNvSpPr txBox="1"/>
              <p:nvPr/>
            </p:nvSpPr>
            <p:spPr>
              <a:xfrm>
                <a:off x="11103839" y="4119556"/>
                <a:ext cx="42801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8B4F0A-61EE-4240-AEE9-1A545F80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839" y="4119556"/>
                <a:ext cx="4280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5BE125-CA2F-4AE6-9E0E-74D3BE886BA5}"/>
              </a:ext>
            </a:extLst>
          </p:cNvPr>
          <p:cNvCxnSpPr>
            <a:cxnSpLocks/>
            <a:stCxn id="30" idx="0"/>
            <a:endCxn id="27" idx="4"/>
          </p:cNvCxnSpPr>
          <p:nvPr/>
        </p:nvCxnSpPr>
        <p:spPr>
          <a:xfrm flipV="1">
            <a:off x="11317848" y="3526065"/>
            <a:ext cx="11203" cy="5934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0ABA35-5080-42CA-98F0-B6997631AADC}"/>
              </a:ext>
            </a:extLst>
          </p:cNvPr>
          <p:cNvSpPr txBox="1"/>
          <p:nvPr/>
        </p:nvSpPr>
        <p:spPr>
          <a:xfrm>
            <a:off x="4472540" y="5580668"/>
            <a:ext cx="324691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Updated Cluster Representatives</a:t>
            </a:r>
          </a:p>
        </p:txBody>
      </p:sp>
    </p:spTree>
    <p:extLst>
      <p:ext uri="{BB962C8B-B14F-4D97-AF65-F5344CB8AC3E}">
        <p14:creationId xmlns:p14="http://schemas.microsoft.com/office/powerpoint/2010/main" val="110485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0A977D-F9CA-4456-A4A6-F4FADD293BF2}"/>
              </a:ext>
            </a:extLst>
          </p:cNvPr>
          <p:cNvCxnSpPr>
            <a:cxnSpLocks/>
          </p:cNvCxnSpPr>
          <p:nvPr/>
        </p:nvCxnSpPr>
        <p:spPr>
          <a:xfrm flipV="1">
            <a:off x="0" y="3171217"/>
            <a:ext cx="12192000" cy="1070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53C959D-8B5C-4877-AA6A-EF597EBC8454}"/>
              </a:ext>
            </a:extLst>
          </p:cNvPr>
          <p:cNvSpPr/>
          <p:nvPr/>
        </p:nvSpPr>
        <p:spPr>
          <a:xfrm>
            <a:off x="277300" y="2923208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B7891F-1100-4C8A-8755-CEE064551945}"/>
              </a:ext>
            </a:extLst>
          </p:cNvPr>
          <p:cNvSpPr/>
          <p:nvPr/>
        </p:nvSpPr>
        <p:spPr>
          <a:xfrm>
            <a:off x="965486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E9DDE2-247D-4A66-8B13-5F405DEBBC4F}"/>
              </a:ext>
            </a:extLst>
          </p:cNvPr>
          <p:cNvSpPr/>
          <p:nvPr/>
        </p:nvSpPr>
        <p:spPr>
          <a:xfrm>
            <a:off x="1653672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09E46D-4C4D-4F56-98B9-C5862D31BD77}"/>
              </a:ext>
            </a:extLst>
          </p:cNvPr>
          <p:cNvSpPr/>
          <p:nvPr/>
        </p:nvSpPr>
        <p:spPr>
          <a:xfrm>
            <a:off x="2341858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9560A8-C099-4971-9574-5208AF63AA58}"/>
              </a:ext>
            </a:extLst>
          </p:cNvPr>
          <p:cNvSpPr/>
          <p:nvPr/>
        </p:nvSpPr>
        <p:spPr>
          <a:xfrm>
            <a:off x="3030044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912145-0FD5-4D25-9BDF-B7F1E88CE41E}"/>
              </a:ext>
            </a:extLst>
          </p:cNvPr>
          <p:cNvSpPr/>
          <p:nvPr/>
        </p:nvSpPr>
        <p:spPr>
          <a:xfrm>
            <a:off x="3718230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06AD42-7BA5-433F-9E63-B56A3A563B2F}"/>
              </a:ext>
            </a:extLst>
          </p:cNvPr>
          <p:cNvSpPr/>
          <p:nvPr/>
        </p:nvSpPr>
        <p:spPr>
          <a:xfrm>
            <a:off x="4406416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CF3C7B-B023-430E-8925-4F35AAE1D693}"/>
              </a:ext>
            </a:extLst>
          </p:cNvPr>
          <p:cNvSpPr/>
          <p:nvPr/>
        </p:nvSpPr>
        <p:spPr>
          <a:xfrm>
            <a:off x="5094602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CE1C88-AAD5-4980-A15A-938D4BD60E22}"/>
              </a:ext>
            </a:extLst>
          </p:cNvPr>
          <p:cNvSpPr/>
          <p:nvPr/>
        </p:nvSpPr>
        <p:spPr>
          <a:xfrm>
            <a:off x="5782788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64B46C-7176-4B4F-AAD1-135B1814DA38}"/>
              </a:ext>
            </a:extLst>
          </p:cNvPr>
          <p:cNvSpPr/>
          <p:nvPr/>
        </p:nvSpPr>
        <p:spPr>
          <a:xfrm>
            <a:off x="6470974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ACE7B6-1AB4-4ACA-A881-E68A7E1A448B}"/>
              </a:ext>
            </a:extLst>
          </p:cNvPr>
          <p:cNvSpPr/>
          <p:nvPr/>
        </p:nvSpPr>
        <p:spPr>
          <a:xfrm>
            <a:off x="7159160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59C90F-7C8D-47A4-9E27-C55AB08A409F}"/>
              </a:ext>
            </a:extLst>
          </p:cNvPr>
          <p:cNvSpPr/>
          <p:nvPr/>
        </p:nvSpPr>
        <p:spPr>
          <a:xfrm>
            <a:off x="7847346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CBB4F3-8E14-4D72-ADA3-5BD5A990A002}"/>
              </a:ext>
            </a:extLst>
          </p:cNvPr>
          <p:cNvSpPr/>
          <p:nvPr/>
        </p:nvSpPr>
        <p:spPr>
          <a:xfrm>
            <a:off x="11288275" y="2838482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4A71DA-A4FF-4948-8BAD-CD58B159FD1B}"/>
              </a:ext>
            </a:extLst>
          </p:cNvPr>
          <p:cNvSpPr/>
          <p:nvPr/>
        </p:nvSpPr>
        <p:spPr>
          <a:xfrm>
            <a:off x="8535532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A447D2-75E1-4DA5-9EDA-80EC5477027A}"/>
              </a:ext>
            </a:extLst>
          </p:cNvPr>
          <p:cNvSpPr/>
          <p:nvPr/>
        </p:nvSpPr>
        <p:spPr>
          <a:xfrm>
            <a:off x="9223718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71AAA3-1968-4762-9937-83C0B739B2C9}"/>
              </a:ext>
            </a:extLst>
          </p:cNvPr>
          <p:cNvSpPr/>
          <p:nvPr/>
        </p:nvSpPr>
        <p:spPr>
          <a:xfrm>
            <a:off x="9911904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30ACB3-CCE2-4AC9-95CB-EDB0AF2AC341}"/>
              </a:ext>
            </a:extLst>
          </p:cNvPr>
          <p:cNvSpPr/>
          <p:nvPr/>
        </p:nvSpPr>
        <p:spPr>
          <a:xfrm>
            <a:off x="10600090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7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083CD9-3741-4930-B149-081E8F6A152B}"/>
              </a:ext>
            </a:extLst>
          </p:cNvPr>
          <p:cNvSpPr/>
          <p:nvPr/>
        </p:nvSpPr>
        <p:spPr>
          <a:xfrm>
            <a:off x="5094602" y="2874571"/>
            <a:ext cx="626424" cy="6514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EE6431-06AF-4A59-8584-6412EA39858E}"/>
              </a:ext>
            </a:extLst>
          </p:cNvPr>
          <p:cNvSpPr/>
          <p:nvPr/>
        </p:nvSpPr>
        <p:spPr>
          <a:xfrm>
            <a:off x="11010974" y="2874571"/>
            <a:ext cx="636153" cy="6514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7.5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B4A46D-2DAC-46D7-B2B8-D7C9CEDA62D4}"/>
                  </a:ext>
                </a:extLst>
              </p:cNvPr>
              <p:cNvSpPr txBox="1"/>
              <p:nvPr/>
            </p:nvSpPr>
            <p:spPr>
              <a:xfrm>
                <a:off x="5194548" y="4119556"/>
                <a:ext cx="428017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B4A46D-2DAC-46D7-B2B8-D7C9CEDA6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548" y="4119556"/>
                <a:ext cx="4280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D692BB-CD3F-4D18-B7F6-1662D80C2B91}"/>
              </a:ext>
            </a:extLst>
          </p:cNvPr>
          <p:cNvCxnSpPr>
            <a:cxnSpLocks/>
            <a:stCxn id="4" idx="0"/>
            <a:endCxn id="26" idx="4"/>
          </p:cNvCxnSpPr>
          <p:nvPr/>
        </p:nvCxnSpPr>
        <p:spPr>
          <a:xfrm flipH="1" flipV="1">
            <a:off x="5407814" y="3526065"/>
            <a:ext cx="743" cy="5934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8B4F0A-61EE-4240-AEE9-1A545F80ACE5}"/>
                  </a:ext>
                </a:extLst>
              </p:cNvPr>
              <p:cNvSpPr txBox="1"/>
              <p:nvPr/>
            </p:nvSpPr>
            <p:spPr>
              <a:xfrm>
                <a:off x="11103839" y="4119556"/>
                <a:ext cx="42801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8B4F0A-61EE-4240-AEE9-1A545F80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839" y="4119556"/>
                <a:ext cx="4280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5BE125-CA2F-4AE6-9E0E-74D3BE886BA5}"/>
              </a:ext>
            </a:extLst>
          </p:cNvPr>
          <p:cNvCxnSpPr>
            <a:cxnSpLocks/>
            <a:stCxn id="30" idx="0"/>
            <a:endCxn id="27" idx="4"/>
          </p:cNvCxnSpPr>
          <p:nvPr/>
        </p:nvCxnSpPr>
        <p:spPr>
          <a:xfrm flipV="1">
            <a:off x="11317848" y="3526065"/>
            <a:ext cx="11203" cy="5934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51937A6-5BBA-4EBB-8AF4-3CEEA7AD2775}"/>
              </a:ext>
            </a:extLst>
          </p:cNvPr>
          <p:cNvSpPr txBox="1"/>
          <p:nvPr/>
        </p:nvSpPr>
        <p:spPr>
          <a:xfrm>
            <a:off x="3186650" y="5731498"/>
            <a:ext cx="58187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Assignment of Points w.r.t Updated Cluster Representatives</a:t>
            </a:r>
          </a:p>
        </p:txBody>
      </p:sp>
    </p:spTree>
    <p:extLst>
      <p:ext uri="{BB962C8B-B14F-4D97-AF65-F5344CB8AC3E}">
        <p14:creationId xmlns:p14="http://schemas.microsoft.com/office/powerpoint/2010/main" val="291996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0A977D-F9CA-4456-A4A6-F4FADD293BF2}"/>
              </a:ext>
            </a:extLst>
          </p:cNvPr>
          <p:cNvCxnSpPr>
            <a:cxnSpLocks/>
          </p:cNvCxnSpPr>
          <p:nvPr/>
        </p:nvCxnSpPr>
        <p:spPr>
          <a:xfrm flipV="1">
            <a:off x="0" y="3171217"/>
            <a:ext cx="12192000" cy="1070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53C959D-8B5C-4877-AA6A-EF597EBC8454}"/>
              </a:ext>
            </a:extLst>
          </p:cNvPr>
          <p:cNvSpPr/>
          <p:nvPr/>
        </p:nvSpPr>
        <p:spPr>
          <a:xfrm>
            <a:off x="277300" y="2923208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B7891F-1100-4C8A-8755-CEE064551945}"/>
              </a:ext>
            </a:extLst>
          </p:cNvPr>
          <p:cNvSpPr/>
          <p:nvPr/>
        </p:nvSpPr>
        <p:spPr>
          <a:xfrm>
            <a:off x="965486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E9DDE2-247D-4A66-8B13-5F405DEBBC4F}"/>
              </a:ext>
            </a:extLst>
          </p:cNvPr>
          <p:cNvSpPr/>
          <p:nvPr/>
        </p:nvSpPr>
        <p:spPr>
          <a:xfrm>
            <a:off x="1653672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09E46D-4C4D-4F56-98B9-C5862D31BD77}"/>
              </a:ext>
            </a:extLst>
          </p:cNvPr>
          <p:cNvSpPr/>
          <p:nvPr/>
        </p:nvSpPr>
        <p:spPr>
          <a:xfrm>
            <a:off x="2341858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9560A8-C099-4971-9574-5208AF63AA58}"/>
              </a:ext>
            </a:extLst>
          </p:cNvPr>
          <p:cNvSpPr/>
          <p:nvPr/>
        </p:nvSpPr>
        <p:spPr>
          <a:xfrm>
            <a:off x="3030044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912145-0FD5-4D25-9BDF-B7F1E88CE41E}"/>
              </a:ext>
            </a:extLst>
          </p:cNvPr>
          <p:cNvSpPr/>
          <p:nvPr/>
        </p:nvSpPr>
        <p:spPr>
          <a:xfrm>
            <a:off x="3718230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06AD42-7BA5-433F-9E63-B56A3A563B2F}"/>
              </a:ext>
            </a:extLst>
          </p:cNvPr>
          <p:cNvSpPr/>
          <p:nvPr/>
        </p:nvSpPr>
        <p:spPr>
          <a:xfrm>
            <a:off x="4406416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CF3C7B-B023-430E-8925-4F35AAE1D693}"/>
              </a:ext>
            </a:extLst>
          </p:cNvPr>
          <p:cNvSpPr/>
          <p:nvPr/>
        </p:nvSpPr>
        <p:spPr>
          <a:xfrm>
            <a:off x="5094602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CE1C88-AAD5-4980-A15A-938D4BD60E22}"/>
              </a:ext>
            </a:extLst>
          </p:cNvPr>
          <p:cNvSpPr/>
          <p:nvPr/>
        </p:nvSpPr>
        <p:spPr>
          <a:xfrm>
            <a:off x="5782788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64B46C-7176-4B4F-AAD1-135B1814DA38}"/>
              </a:ext>
            </a:extLst>
          </p:cNvPr>
          <p:cNvSpPr/>
          <p:nvPr/>
        </p:nvSpPr>
        <p:spPr>
          <a:xfrm>
            <a:off x="6470974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ACE7B6-1AB4-4ACA-A881-E68A7E1A448B}"/>
              </a:ext>
            </a:extLst>
          </p:cNvPr>
          <p:cNvSpPr/>
          <p:nvPr/>
        </p:nvSpPr>
        <p:spPr>
          <a:xfrm>
            <a:off x="7159160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59C90F-7C8D-47A4-9E27-C55AB08A409F}"/>
              </a:ext>
            </a:extLst>
          </p:cNvPr>
          <p:cNvSpPr/>
          <p:nvPr/>
        </p:nvSpPr>
        <p:spPr>
          <a:xfrm>
            <a:off x="7847346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CBB4F3-8E14-4D72-ADA3-5BD5A990A002}"/>
              </a:ext>
            </a:extLst>
          </p:cNvPr>
          <p:cNvSpPr/>
          <p:nvPr/>
        </p:nvSpPr>
        <p:spPr>
          <a:xfrm>
            <a:off x="11288275" y="2838482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4A71DA-A4FF-4948-8BAD-CD58B159FD1B}"/>
              </a:ext>
            </a:extLst>
          </p:cNvPr>
          <p:cNvSpPr/>
          <p:nvPr/>
        </p:nvSpPr>
        <p:spPr>
          <a:xfrm>
            <a:off x="8535532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A447D2-75E1-4DA5-9EDA-80EC5477027A}"/>
              </a:ext>
            </a:extLst>
          </p:cNvPr>
          <p:cNvSpPr/>
          <p:nvPr/>
        </p:nvSpPr>
        <p:spPr>
          <a:xfrm>
            <a:off x="9223718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71AAA3-1968-4762-9937-83C0B739B2C9}"/>
              </a:ext>
            </a:extLst>
          </p:cNvPr>
          <p:cNvSpPr/>
          <p:nvPr/>
        </p:nvSpPr>
        <p:spPr>
          <a:xfrm>
            <a:off x="9911904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30ACB3-CCE2-4AC9-95CB-EDB0AF2AC341}"/>
              </a:ext>
            </a:extLst>
          </p:cNvPr>
          <p:cNvSpPr/>
          <p:nvPr/>
        </p:nvSpPr>
        <p:spPr>
          <a:xfrm>
            <a:off x="10600090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7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083CD9-3741-4930-B149-081E8F6A152B}"/>
              </a:ext>
            </a:extLst>
          </p:cNvPr>
          <p:cNvSpPr/>
          <p:nvPr/>
        </p:nvSpPr>
        <p:spPr>
          <a:xfrm>
            <a:off x="4072374" y="2874571"/>
            <a:ext cx="636152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-2.5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EE6431-06AF-4A59-8584-6412EA39858E}"/>
              </a:ext>
            </a:extLst>
          </p:cNvPr>
          <p:cNvSpPr/>
          <p:nvPr/>
        </p:nvSpPr>
        <p:spPr>
          <a:xfrm>
            <a:off x="9908036" y="2874571"/>
            <a:ext cx="636153" cy="6514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B4A46D-2DAC-46D7-B2B8-D7C9CEDA62D4}"/>
                  </a:ext>
                </a:extLst>
              </p:cNvPr>
              <p:cNvSpPr txBox="1"/>
              <p:nvPr/>
            </p:nvSpPr>
            <p:spPr>
              <a:xfrm>
                <a:off x="4129313" y="4119556"/>
                <a:ext cx="501773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B4A46D-2DAC-46D7-B2B8-D7C9CEDA6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313" y="4119556"/>
                <a:ext cx="50177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D692BB-CD3F-4D18-B7F6-1662D80C2B91}"/>
              </a:ext>
            </a:extLst>
          </p:cNvPr>
          <p:cNvCxnSpPr>
            <a:cxnSpLocks/>
            <a:stCxn id="4" idx="0"/>
            <a:endCxn id="26" idx="4"/>
          </p:cNvCxnSpPr>
          <p:nvPr/>
        </p:nvCxnSpPr>
        <p:spPr>
          <a:xfrm flipV="1">
            <a:off x="4380200" y="3521202"/>
            <a:ext cx="10250" cy="598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8B4F0A-61EE-4240-AEE9-1A545F80ACE5}"/>
                  </a:ext>
                </a:extLst>
              </p:cNvPr>
              <p:cNvSpPr txBox="1"/>
              <p:nvPr/>
            </p:nvSpPr>
            <p:spPr>
              <a:xfrm>
                <a:off x="9991474" y="4119556"/>
                <a:ext cx="42801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8B4F0A-61EE-4240-AEE9-1A545F80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474" y="4119556"/>
                <a:ext cx="4280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5BE125-CA2F-4AE6-9E0E-74D3BE886BA5}"/>
              </a:ext>
            </a:extLst>
          </p:cNvPr>
          <p:cNvCxnSpPr>
            <a:cxnSpLocks/>
            <a:stCxn id="30" idx="0"/>
            <a:endCxn id="27" idx="4"/>
          </p:cNvCxnSpPr>
          <p:nvPr/>
        </p:nvCxnSpPr>
        <p:spPr>
          <a:xfrm flipV="1">
            <a:off x="10205483" y="3526065"/>
            <a:ext cx="20630" cy="5934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511849-72D3-4051-B9CC-F39C9A97873F}"/>
              </a:ext>
            </a:extLst>
          </p:cNvPr>
          <p:cNvSpPr txBox="1"/>
          <p:nvPr/>
        </p:nvSpPr>
        <p:spPr>
          <a:xfrm>
            <a:off x="4472540" y="5580668"/>
            <a:ext cx="324691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Updated Cluster Representatives</a:t>
            </a:r>
          </a:p>
        </p:txBody>
      </p:sp>
    </p:spTree>
    <p:extLst>
      <p:ext uri="{BB962C8B-B14F-4D97-AF65-F5344CB8AC3E}">
        <p14:creationId xmlns:p14="http://schemas.microsoft.com/office/powerpoint/2010/main" val="369803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0A977D-F9CA-4456-A4A6-F4FADD293BF2}"/>
              </a:ext>
            </a:extLst>
          </p:cNvPr>
          <p:cNvCxnSpPr>
            <a:cxnSpLocks/>
          </p:cNvCxnSpPr>
          <p:nvPr/>
        </p:nvCxnSpPr>
        <p:spPr>
          <a:xfrm flipV="1">
            <a:off x="0" y="3171217"/>
            <a:ext cx="12192000" cy="1070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53C959D-8B5C-4877-AA6A-EF597EBC8454}"/>
              </a:ext>
            </a:extLst>
          </p:cNvPr>
          <p:cNvSpPr/>
          <p:nvPr/>
        </p:nvSpPr>
        <p:spPr>
          <a:xfrm>
            <a:off x="277300" y="2923208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B7891F-1100-4C8A-8755-CEE064551945}"/>
              </a:ext>
            </a:extLst>
          </p:cNvPr>
          <p:cNvSpPr/>
          <p:nvPr/>
        </p:nvSpPr>
        <p:spPr>
          <a:xfrm>
            <a:off x="965486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E9DDE2-247D-4A66-8B13-5F405DEBBC4F}"/>
              </a:ext>
            </a:extLst>
          </p:cNvPr>
          <p:cNvSpPr/>
          <p:nvPr/>
        </p:nvSpPr>
        <p:spPr>
          <a:xfrm>
            <a:off x="1653672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09E46D-4C4D-4F56-98B9-C5862D31BD77}"/>
              </a:ext>
            </a:extLst>
          </p:cNvPr>
          <p:cNvSpPr/>
          <p:nvPr/>
        </p:nvSpPr>
        <p:spPr>
          <a:xfrm>
            <a:off x="2341858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9560A8-C099-4971-9574-5208AF63AA58}"/>
              </a:ext>
            </a:extLst>
          </p:cNvPr>
          <p:cNvSpPr/>
          <p:nvPr/>
        </p:nvSpPr>
        <p:spPr>
          <a:xfrm>
            <a:off x="3030044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912145-0FD5-4D25-9BDF-B7F1E88CE41E}"/>
              </a:ext>
            </a:extLst>
          </p:cNvPr>
          <p:cNvSpPr/>
          <p:nvPr/>
        </p:nvSpPr>
        <p:spPr>
          <a:xfrm>
            <a:off x="3718230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06AD42-7BA5-433F-9E63-B56A3A563B2F}"/>
              </a:ext>
            </a:extLst>
          </p:cNvPr>
          <p:cNvSpPr/>
          <p:nvPr/>
        </p:nvSpPr>
        <p:spPr>
          <a:xfrm>
            <a:off x="4406416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CF3C7B-B023-430E-8925-4F35AAE1D693}"/>
              </a:ext>
            </a:extLst>
          </p:cNvPr>
          <p:cNvSpPr/>
          <p:nvPr/>
        </p:nvSpPr>
        <p:spPr>
          <a:xfrm>
            <a:off x="5094602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CE1C88-AAD5-4980-A15A-938D4BD60E22}"/>
              </a:ext>
            </a:extLst>
          </p:cNvPr>
          <p:cNvSpPr/>
          <p:nvPr/>
        </p:nvSpPr>
        <p:spPr>
          <a:xfrm>
            <a:off x="5782788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64B46C-7176-4B4F-AAD1-135B1814DA38}"/>
              </a:ext>
            </a:extLst>
          </p:cNvPr>
          <p:cNvSpPr/>
          <p:nvPr/>
        </p:nvSpPr>
        <p:spPr>
          <a:xfrm>
            <a:off x="6470974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ACE7B6-1AB4-4ACA-A881-E68A7E1A448B}"/>
              </a:ext>
            </a:extLst>
          </p:cNvPr>
          <p:cNvSpPr/>
          <p:nvPr/>
        </p:nvSpPr>
        <p:spPr>
          <a:xfrm>
            <a:off x="7159160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59C90F-7C8D-47A4-9E27-C55AB08A409F}"/>
              </a:ext>
            </a:extLst>
          </p:cNvPr>
          <p:cNvSpPr/>
          <p:nvPr/>
        </p:nvSpPr>
        <p:spPr>
          <a:xfrm>
            <a:off x="7847346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CBB4F3-8E14-4D72-ADA3-5BD5A990A002}"/>
              </a:ext>
            </a:extLst>
          </p:cNvPr>
          <p:cNvSpPr/>
          <p:nvPr/>
        </p:nvSpPr>
        <p:spPr>
          <a:xfrm>
            <a:off x="11288275" y="2838482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4A71DA-A4FF-4948-8BAD-CD58B159FD1B}"/>
              </a:ext>
            </a:extLst>
          </p:cNvPr>
          <p:cNvSpPr/>
          <p:nvPr/>
        </p:nvSpPr>
        <p:spPr>
          <a:xfrm>
            <a:off x="8535532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A447D2-75E1-4DA5-9EDA-80EC5477027A}"/>
              </a:ext>
            </a:extLst>
          </p:cNvPr>
          <p:cNvSpPr/>
          <p:nvPr/>
        </p:nvSpPr>
        <p:spPr>
          <a:xfrm>
            <a:off x="9223718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71AAA3-1968-4762-9937-83C0B739B2C9}"/>
              </a:ext>
            </a:extLst>
          </p:cNvPr>
          <p:cNvSpPr/>
          <p:nvPr/>
        </p:nvSpPr>
        <p:spPr>
          <a:xfrm>
            <a:off x="9911904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30ACB3-CCE2-4AC9-95CB-EDB0AF2AC341}"/>
              </a:ext>
            </a:extLst>
          </p:cNvPr>
          <p:cNvSpPr/>
          <p:nvPr/>
        </p:nvSpPr>
        <p:spPr>
          <a:xfrm>
            <a:off x="10600090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7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083CD9-3741-4930-B149-081E8F6A152B}"/>
              </a:ext>
            </a:extLst>
          </p:cNvPr>
          <p:cNvSpPr/>
          <p:nvPr/>
        </p:nvSpPr>
        <p:spPr>
          <a:xfrm>
            <a:off x="4072374" y="2874571"/>
            <a:ext cx="636152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-2.5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B4A46D-2DAC-46D7-B2B8-D7C9CEDA62D4}"/>
                  </a:ext>
                </a:extLst>
              </p:cNvPr>
              <p:cNvSpPr txBox="1"/>
              <p:nvPr/>
            </p:nvSpPr>
            <p:spPr>
              <a:xfrm>
                <a:off x="4129313" y="4119556"/>
                <a:ext cx="501773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B4A46D-2DAC-46D7-B2B8-D7C9CEDA6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313" y="4119556"/>
                <a:ext cx="50177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D692BB-CD3F-4D18-B7F6-1662D80C2B91}"/>
              </a:ext>
            </a:extLst>
          </p:cNvPr>
          <p:cNvCxnSpPr>
            <a:cxnSpLocks/>
            <a:stCxn id="4" idx="0"/>
            <a:endCxn id="26" idx="4"/>
          </p:cNvCxnSpPr>
          <p:nvPr/>
        </p:nvCxnSpPr>
        <p:spPr>
          <a:xfrm flipV="1">
            <a:off x="4380200" y="3521202"/>
            <a:ext cx="10250" cy="598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71ADF8A-B402-425C-B712-2363A99797C7}"/>
              </a:ext>
            </a:extLst>
          </p:cNvPr>
          <p:cNvSpPr/>
          <p:nvPr/>
        </p:nvSpPr>
        <p:spPr>
          <a:xfrm>
            <a:off x="9908036" y="2874571"/>
            <a:ext cx="636153" cy="6514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DE8FCB8-1101-4D0E-BA04-048208328714}"/>
                  </a:ext>
                </a:extLst>
              </p:cNvPr>
              <p:cNvSpPr txBox="1"/>
              <p:nvPr/>
            </p:nvSpPr>
            <p:spPr>
              <a:xfrm>
                <a:off x="9991474" y="4119556"/>
                <a:ext cx="42801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DE8FCB8-1101-4D0E-BA04-048208328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474" y="4119556"/>
                <a:ext cx="4280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5586514-40FD-4C6F-8BAA-09EF667AC9C4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10205483" y="3526065"/>
            <a:ext cx="20630" cy="5934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CE67FC-3ADC-4216-BA17-ED93F467A083}"/>
              </a:ext>
            </a:extLst>
          </p:cNvPr>
          <p:cNvSpPr txBox="1"/>
          <p:nvPr/>
        </p:nvSpPr>
        <p:spPr>
          <a:xfrm>
            <a:off x="3186650" y="5731498"/>
            <a:ext cx="58187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Assignment of Points w.r.t Updated Cluster Representatives</a:t>
            </a:r>
          </a:p>
        </p:txBody>
      </p:sp>
    </p:spTree>
    <p:extLst>
      <p:ext uri="{BB962C8B-B14F-4D97-AF65-F5344CB8AC3E}">
        <p14:creationId xmlns:p14="http://schemas.microsoft.com/office/powerpoint/2010/main" val="264053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0A977D-F9CA-4456-A4A6-F4FADD293BF2}"/>
              </a:ext>
            </a:extLst>
          </p:cNvPr>
          <p:cNvCxnSpPr>
            <a:cxnSpLocks/>
          </p:cNvCxnSpPr>
          <p:nvPr/>
        </p:nvCxnSpPr>
        <p:spPr>
          <a:xfrm flipV="1">
            <a:off x="0" y="3171217"/>
            <a:ext cx="12192000" cy="1070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53C959D-8B5C-4877-AA6A-EF597EBC8454}"/>
              </a:ext>
            </a:extLst>
          </p:cNvPr>
          <p:cNvSpPr/>
          <p:nvPr/>
        </p:nvSpPr>
        <p:spPr>
          <a:xfrm>
            <a:off x="277300" y="2923208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B7891F-1100-4C8A-8755-CEE064551945}"/>
              </a:ext>
            </a:extLst>
          </p:cNvPr>
          <p:cNvSpPr/>
          <p:nvPr/>
        </p:nvSpPr>
        <p:spPr>
          <a:xfrm>
            <a:off x="965486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E9DDE2-247D-4A66-8B13-5F405DEBBC4F}"/>
              </a:ext>
            </a:extLst>
          </p:cNvPr>
          <p:cNvSpPr/>
          <p:nvPr/>
        </p:nvSpPr>
        <p:spPr>
          <a:xfrm>
            <a:off x="1653672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09E46D-4C4D-4F56-98B9-C5862D31BD77}"/>
              </a:ext>
            </a:extLst>
          </p:cNvPr>
          <p:cNvSpPr/>
          <p:nvPr/>
        </p:nvSpPr>
        <p:spPr>
          <a:xfrm>
            <a:off x="2341858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9560A8-C099-4971-9574-5208AF63AA58}"/>
              </a:ext>
            </a:extLst>
          </p:cNvPr>
          <p:cNvSpPr/>
          <p:nvPr/>
        </p:nvSpPr>
        <p:spPr>
          <a:xfrm>
            <a:off x="3030044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912145-0FD5-4D25-9BDF-B7F1E88CE41E}"/>
              </a:ext>
            </a:extLst>
          </p:cNvPr>
          <p:cNvSpPr/>
          <p:nvPr/>
        </p:nvSpPr>
        <p:spPr>
          <a:xfrm>
            <a:off x="3718230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06AD42-7BA5-433F-9E63-B56A3A563B2F}"/>
              </a:ext>
            </a:extLst>
          </p:cNvPr>
          <p:cNvSpPr/>
          <p:nvPr/>
        </p:nvSpPr>
        <p:spPr>
          <a:xfrm>
            <a:off x="4406416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CF3C7B-B023-430E-8925-4F35AAE1D693}"/>
              </a:ext>
            </a:extLst>
          </p:cNvPr>
          <p:cNvSpPr/>
          <p:nvPr/>
        </p:nvSpPr>
        <p:spPr>
          <a:xfrm>
            <a:off x="5094602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CE1C88-AAD5-4980-A15A-938D4BD60E22}"/>
              </a:ext>
            </a:extLst>
          </p:cNvPr>
          <p:cNvSpPr/>
          <p:nvPr/>
        </p:nvSpPr>
        <p:spPr>
          <a:xfrm>
            <a:off x="5782788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64B46C-7176-4B4F-AAD1-135B1814DA38}"/>
              </a:ext>
            </a:extLst>
          </p:cNvPr>
          <p:cNvSpPr/>
          <p:nvPr/>
        </p:nvSpPr>
        <p:spPr>
          <a:xfrm>
            <a:off x="6470974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ACE7B6-1AB4-4ACA-A881-E68A7E1A448B}"/>
              </a:ext>
            </a:extLst>
          </p:cNvPr>
          <p:cNvSpPr/>
          <p:nvPr/>
        </p:nvSpPr>
        <p:spPr>
          <a:xfrm>
            <a:off x="7159160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59C90F-7C8D-47A4-9E27-C55AB08A409F}"/>
              </a:ext>
            </a:extLst>
          </p:cNvPr>
          <p:cNvSpPr/>
          <p:nvPr/>
        </p:nvSpPr>
        <p:spPr>
          <a:xfrm>
            <a:off x="7847346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CBB4F3-8E14-4D72-ADA3-5BD5A990A002}"/>
              </a:ext>
            </a:extLst>
          </p:cNvPr>
          <p:cNvSpPr/>
          <p:nvPr/>
        </p:nvSpPr>
        <p:spPr>
          <a:xfrm>
            <a:off x="11288275" y="2838482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4A71DA-A4FF-4948-8BAD-CD58B159FD1B}"/>
              </a:ext>
            </a:extLst>
          </p:cNvPr>
          <p:cNvSpPr/>
          <p:nvPr/>
        </p:nvSpPr>
        <p:spPr>
          <a:xfrm>
            <a:off x="8535532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A447D2-75E1-4DA5-9EDA-80EC5477027A}"/>
              </a:ext>
            </a:extLst>
          </p:cNvPr>
          <p:cNvSpPr/>
          <p:nvPr/>
        </p:nvSpPr>
        <p:spPr>
          <a:xfrm>
            <a:off x="9223718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71AAA3-1968-4762-9937-83C0B739B2C9}"/>
              </a:ext>
            </a:extLst>
          </p:cNvPr>
          <p:cNvSpPr/>
          <p:nvPr/>
        </p:nvSpPr>
        <p:spPr>
          <a:xfrm>
            <a:off x="9911904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30ACB3-CCE2-4AC9-95CB-EDB0AF2AC341}"/>
              </a:ext>
            </a:extLst>
          </p:cNvPr>
          <p:cNvSpPr/>
          <p:nvPr/>
        </p:nvSpPr>
        <p:spPr>
          <a:xfrm>
            <a:off x="10600090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7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083CD9-3741-4930-B149-081E8F6A152B}"/>
              </a:ext>
            </a:extLst>
          </p:cNvPr>
          <p:cNvSpPr/>
          <p:nvPr/>
        </p:nvSpPr>
        <p:spPr>
          <a:xfrm>
            <a:off x="3337082" y="2874571"/>
            <a:ext cx="636152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-3.5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EE6431-06AF-4A59-8584-6412EA39858E}"/>
              </a:ext>
            </a:extLst>
          </p:cNvPr>
          <p:cNvSpPr/>
          <p:nvPr/>
        </p:nvSpPr>
        <p:spPr>
          <a:xfrm>
            <a:off x="9229304" y="2874571"/>
            <a:ext cx="636153" cy="6514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B4A46D-2DAC-46D7-B2B8-D7C9CEDA62D4}"/>
                  </a:ext>
                </a:extLst>
              </p:cNvPr>
              <p:cNvSpPr txBox="1"/>
              <p:nvPr/>
            </p:nvSpPr>
            <p:spPr>
              <a:xfrm>
                <a:off x="3394021" y="4119556"/>
                <a:ext cx="501773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B4A46D-2DAC-46D7-B2B8-D7C9CEDA6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021" y="4119556"/>
                <a:ext cx="50177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D692BB-CD3F-4D18-B7F6-1662D80C2B91}"/>
              </a:ext>
            </a:extLst>
          </p:cNvPr>
          <p:cNvCxnSpPr>
            <a:cxnSpLocks/>
            <a:stCxn id="4" idx="0"/>
            <a:endCxn id="26" idx="4"/>
          </p:cNvCxnSpPr>
          <p:nvPr/>
        </p:nvCxnSpPr>
        <p:spPr>
          <a:xfrm flipV="1">
            <a:off x="3644908" y="3521202"/>
            <a:ext cx="10250" cy="598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8B4F0A-61EE-4240-AEE9-1A545F80ACE5}"/>
                  </a:ext>
                </a:extLst>
              </p:cNvPr>
              <p:cNvSpPr txBox="1"/>
              <p:nvPr/>
            </p:nvSpPr>
            <p:spPr>
              <a:xfrm>
                <a:off x="9312742" y="4119556"/>
                <a:ext cx="42801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8B4F0A-61EE-4240-AEE9-1A545F80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742" y="4119556"/>
                <a:ext cx="4280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5BE125-CA2F-4AE6-9E0E-74D3BE886BA5}"/>
              </a:ext>
            </a:extLst>
          </p:cNvPr>
          <p:cNvCxnSpPr>
            <a:cxnSpLocks/>
            <a:stCxn id="30" idx="0"/>
            <a:endCxn id="27" idx="4"/>
          </p:cNvCxnSpPr>
          <p:nvPr/>
        </p:nvCxnSpPr>
        <p:spPr>
          <a:xfrm flipV="1">
            <a:off x="9526751" y="3526065"/>
            <a:ext cx="20630" cy="5934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B14B83-4B67-40BD-8075-5C92D88C5831}"/>
              </a:ext>
            </a:extLst>
          </p:cNvPr>
          <p:cNvSpPr txBox="1"/>
          <p:nvPr/>
        </p:nvSpPr>
        <p:spPr>
          <a:xfrm>
            <a:off x="4472540" y="5580668"/>
            <a:ext cx="324691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Updated Cluster Representatives</a:t>
            </a:r>
          </a:p>
        </p:txBody>
      </p:sp>
    </p:spTree>
    <p:extLst>
      <p:ext uri="{BB962C8B-B14F-4D97-AF65-F5344CB8AC3E}">
        <p14:creationId xmlns:p14="http://schemas.microsoft.com/office/powerpoint/2010/main" val="148022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0A977D-F9CA-4456-A4A6-F4FADD293BF2}"/>
              </a:ext>
            </a:extLst>
          </p:cNvPr>
          <p:cNvCxnSpPr>
            <a:cxnSpLocks/>
          </p:cNvCxnSpPr>
          <p:nvPr/>
        </p:nvCxnSpPr>
        <p:spPr>
          <a:xfrm flipV="1">
            <a:off x="0" y="3171217"/>
            <a:ext cx="12192000" cy="1070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53C959D-8B5C-4877-AA6A-EF597EBC8454}"/>
              </a:ext>
            </a:extLst>
          </p:cNvPr>
          <p:cNvSpPr/>
          <p:nvPr/>
        </p:nvSpPr>
        <p:spPr>
          <a:xfrm>
            <a:off x="277300" y="2923208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B7891F-1100-4C8A-8755-CEE064551945}"/>
              </a:ext>
            </a:extLst>
          </p:cNvPr>
          <p:cNvSpPr/>
          <p:nvPr/>
        </p:nvSpPr>
        <p:spPr>
          <a:xfrm>
            <a:off x="965486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E9DDE2-247D-4A66-8B13-5F405DEBBC4F}"/>
              </a:ext>
            </a:extLst>
          </p:cNvPr>
          <p:cNvSpPr/>
          <p:nvPr/>
        </p:nvSpPr>
        <p:spPr>
          <a:xfrm>
            <a:off x="1653672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09E46D-4C4D-4F56-98B9-C5862D31BD77}"/>
              </a:ext>
            </a:extLst>
          </p:cNvPr>
          <p:cNvSpPr/>
          <p:nvPr/>
        </p:nvSpPr>
        <p:spPr>
          <a:xfrm>
            <a:off x="2341858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9560A8-C099-4971-9574-5208AF63AA58}"/>
              </a:ext>
            </a:extLst>
          </p:cNvPr>
          <p:cNvSpPr/>
          <p:nvPr/>
        </p:nvSpPr>
        <p:spPr>
          <a:xfrm>
            <a:off x="3030044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912145-0FD5-4D25-9BDF-B7F1E88CE41E}"/>
              </a:ext>
            </a:extLst>
          </p:cNvPr>
          <p:cNvSpPr/>
          <p:nvPr/>
        </p:nvSpPr>
        <p:spPr>
          <a:xfrm>
            <a:off x="3718230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06AD42-7BA5-433F-9E63-B56A3A563B2F}"/>
              </a:ext>
            </a:extLst>
          </p:cNvPr>
          <p:cNvSpPr/>
          <p:nvPr/>
        </p:nvSpPr>
        <p:spPr>
          <a:xfrm>
            <a:off x="4406416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CF3C7B-B023-430E-8925-4F35AAE1D693}"/>
              </a:ext>
            </a:extLst>
          </p:cNvPr>
          <p:cNvSpPr/>
          <p:nvPr/>
        </p:nvSpPr>
        <p:spPr>
          <a:xfrm>
            <a:off x="5094602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CE1C88-AAD5-4980-A15A-938D4BD60E22}"/>
              </a:ext>
            </a:extLst>
          </p:cNvPr>
          <p:cNvSpPr/>
          <p:nvPr/>
        </p:nvSpPr>
        <p:spPr>
          <a:xfrm>
            <a:off x="5782788" y="2879434"/>
            <a:ext cx="626424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64B46C-7176-4B4F-AAD1-135B1814DA38}"/>
              </a:ext>
            </a:extLst>
          </p:cNvPr>
          <p:cNvSpPr/>
          <p:nvPr/>
        </p:nvSpPr>
        <p:spPr>
          <a:xfrm>
            <a:off x="6470974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ACE7B6-1AB4-4ACA-A881-E68A7E1A448B}"/>
              </a:ext>
            </a:extLst>
          </p:cNvPr>
          <p:cNvSpPr/>
          <p:nvPr/>
        </p:nvSpPr>
        <p:spPr>
          <a:xfrm>
            <a:off x="7159160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59C90F-7C8D-47A4-9E27-C55AB08A409F}"/>
              </a:ext>
            </a:extLst>
          </p:cNvPr>
          <p:cNvSpPr/>
          <p:nvPr/>
        </p:nvSpPr>
        <p:spPr>
          <a:xfrm>
            <a:off x="7847346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CBB4F3-8E14-4D72-ADA3-5BD5A990A002}"/>
              </a:ext>
            </a:extLst>
          </p:cNvPr>
          <p:cNvSpPr/>
          <p:nvPr/>
        </p:nvSpPr>
        <p:spPr>
          <a:xfrm>
            <a:off x="11288275" y="2838482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4A71DA-A4FF-4948-8BAD-CD58B159FD1B}"/>
              </a:ext>
            </a:extLst>
          </p:cNvPr>
          <p:cNvSpPr/>
          <p:nvPr/>
        </p:nvSpPr>
        <p:spPr>
          <a:xfrm>
            <a:off x="8535532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A447D2-75E1-4DA5-9EDA-80EC5477027A}"/>
              </a:ext>
            </a:extLst>
          </p:cNvPr>
          <p:cNvSpPr/>
          <p:nvPr/>
        </p:nvSpPr>
        <p:spPr>
          <a:xfrm>
            <a:off x="9223718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71AAA3-1968-4762-9937-83C0B739B2C9}"/>
              </a:ext>
            </a:extLst>
          </p:cNvPr>
          <p:cNvSpPr/>
          <p:nvPr/>
        </p:nvSpPr>
        <p:spPr>
          <a:xfrm>
            <a:off x="9911904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30ACB3-CCE2-4AC9-95CB-EDB0AF2AC341}"/>
              </a:ext>
            </a:extLst>
          </p:cNvPr>
          <p:cNvSpPr/>
          <p:nvPr/>
        </p:nvSpPr>
        <p:spPr>
          <a:xfrm>
            <a:off x="10600090" y="2879434"/>
            <a:ext cx="626424" cy="646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7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083CD9-3741-4930-B149-081E8F6A152B}"/>
              </a:ext>
            </a:extLst>
          </p:cNvPr>
          <p:cNvSpPr/>
          <p:nvPr/>
        </p:nvSpPr>
        <p:spPr>
          <a:xfrm>
            <a:off x="3374787" y="2874571"/>
            <a:ext cx="636152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-3.5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EE6431-06AF-4A59-8584-6412EA39858E}"/>
              </a:ext>
            </a:extLst>
          </p:cNvPr>
          <p:cNvSpPr/>
          <p:nvPr/>
        </p:nvSpPr>
        <p:spPr>
          <a:xfrm>
            <a:off x="9219878" y="2874571"/>
            <a:ext cx="636153" cy="6514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B4A46D-2DAC-46D7-B2B8-D7C9CEDA62D4}"/>
                  </a:ext>
                </a:extLst>
              </p:cNvPr>
              <p:cNvSpPr txBox="1"/>
              <p:nvPr/>
            </p:nvSpPr>
            <p:spPr>
              <a:xfrm>
                <a:off x="3431726" y="4119556"/>
                <a:ext cx="501773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B4A46D-2DAC-46D7-B2B8-D7C9CEDA6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726" y="4119556"/>
                <a:ext cx="50177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D692BB-CD3F-4D18-B7F6-1662D80C2B91}"/>
              </a:ext>
            </a:extLst>
          </p:cNvPr>
          <p:cNvCxnSpPr>
            <a:cxnSpLocks/>
            <a:stCxn id="4" idx="0"/>
            <a:endCxn id="26" idx="4"/>
          </p:cNvCxnSpPr>
          <p:nvPr/>
        </p:nvCxnSpPr>
        <p:spPr>
          <a:xfrm flipV="1">
            <a:off x="3682613" y="3521202"/>
            <a:ext cx="10250" cy="598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8B4F0A-61EE-4240-AEE9-1A545F80ACE5}"/>
                  </a:ext>
                </a:extLst>
              </p:cNvPr>
              <p:cNvSpPr txBox="1"/>
              <p:nvPr/>
            </p:nvSpPr>
            <p:spPr>
              <a:xfrm>
                <a:off x="9322170" y="4119556"/>
                <a:ext cx="42801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8B4F0A-61EE-4240-AEE9-1A545F80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170" y="4119556"/>
                <a:ext cx="4280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5BE125-CA2F-4AE6-9E0E-74D3BE886BA5}"/>
              </a:ext>
            </a:extLst>
          </p:cNvPr>
          <p:cNvCxnSpPr>
            <a:cxnSpLocks/>
            <a:stCxn id="30" idx="0"/>
            <a:endCxn id="27" idx="4"/>
          </p:cNvCxnSpPr>
          <p:nvPr/>
        </p:nvCxnSpPr>
        <p:spPr>
          <a:xfrm flipV="1">
            <a:off x="9536179" y="3526065"/>
            <a:ext cx="1776" cy="5934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D43ADE-BDA4-4947-A3BE-88C309EE11DB}"/>
              </a:ext>
            </a:extLst>
          </p:cNvPr>
          <p:cNvSpPr txBox="1"/>
          <p:nvPr/>
        </p:nvSpPr>
        <p:spPr>
          <a:xfrm>
            <a:off x="3186650" y="5731498"/>
            <a:ext cx="58187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Assignment of Points w.r.t Updated Cluster Representatives</a:t>
            </a:r>
          </a:p>
        </p:txBody>
      </p:sp>
    </p:spTree>
    <p:extLst>
      <p:ext uri="{BB962C8B-B14F-4D97-AF65-F5344CB8AC3E}">
        <p14:creationId xmlns:p14="http://schemas.microsoft.com/office/powerpoint/2010/main" val="328576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0A977D-F9CA-4456-A4A6-F4FADD293BF2}"/>
              </a:ext>
            </a:extLst>
          </p:cNvPr>
          <p:cNvCxnSpPr>
            <a:cxnSpLocks/>
          </p:cNvCxnSpPr>
          <p:nvPr/>
        </p:nvCxnSpPr>
        <p:spPr>
          <a:xfrm flipV="1">
            <a:off x="0" y="3171217"/>
            <a:ext cx="12192000" cy="1070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53C959D-8B5C-4877-AA6A-EF597EBC8454}"/>
              </a:ext>
            </a:extLst>
          </p:cNvPr>
          <p:cNvSpPr/>
          <p:nvPr/>
        </p:nvSpPr>
        <p:spPr>
          <a:xfrm>
            <a:off x="277300" y="2923208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B7891F-1100-4C8A-8755-CEE064551945}"/>
              </a:ext>
            </a:extLst>
          </p:cNvPr>
          <p:cNvSpPr/>
          <p:nvPr/>
        </p:nvSpPr>
        <p:spPr>
          <a:xfrm>
            <a:off x="965486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E9DDE2-247D-4A66-8B13-5F405DEBBC4F}"/>
              </a:ext>
            </a:extLst>
          </p:cNvPr>
          <p:cNvSpPr/>
          <p:nvPr/>
        </p:nvSpPr>
        <p:spPr>
          <a:xfrm>
            <a:off x="1653672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09E46D-4C4D-4F56-98B9-C5862D31BD77}"/>
              </a:ext>
            </a:extLst>
          </p:cNvPr>
          <p:cNvSpPr/>
          <p:nvPr/>
        </p:nvSpPr>
        <p:spPr>
          <a:xfrm>
            <a:off x="2341858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9560A8-C099-4971-9574-5208AF63AA58}"/>
              </a:ext>
            </a:extLst>
          </p:cNvPr>
          <p:cNvSpPr/>
          <p:nvPr/>
        </p:nvSpPr>
        <p:spPr>
          <a:xfrm>
            <a:off x="3030044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C912145-0FD5-4D25-9BDF-B7F1E88CE41E}"/>
              </a:ext>
            </a:extLst>
          </p:cNvPr>
          <p:cNvSpPr/>
          <p:nvPr/>
        </p:nvSpPr>
        <p:spPr>
          <a:xfrm>
            <a:off x="3718230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06AD42-7BA5-433F-9E63-B56A3A563B2F}"/>
              </a:ext>
            </a:extLst>
          </p:cNvPr>
          <p:cNvSpPr/>
          <p:nvPr/>
        </p:nvSpPr>
        <p:spPr>
          <a:xfrm>
            <a:off x="4406416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CF3C7B-B023-430E-8925-4F35AAE1D693}"/>
              </a:ext>
            </a:extLst>
          </p:cNvPr>
          <p:cNvSpPr/>
          <p:nvPr/>
        </p:nvSpPr>
        <p:spPr>
          <a:xfrm>
            <a:off x="5094602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-1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CE1C88-AAD5-4980-A15A-938D4BD60E22}"/>
              </a:ext>
            </a:extLst>
          </p:cNvPr>
          <p:cNvSpPr/>
          <p:nvPr/>
        </p:nvSpPr>
        <p:spPr>
          <a:xfrm>
            <a:off x="5782788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64B46C-7176-4B4F-AAD1-135B1814DA38}"/>
              </a:ext>
            </a:extLst>
          </p:cNvPr>
          <p:cNvSpPr/>
          <p:nvPr/>
        </p:nvSpPr>
        <p:spPr>
          <a:xfrm>
            <a:off x="6470974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ACE7B6-1AB4-4ACA-A881-E68A7E1A448B}"/>
              </a:ext>
            </a:extLst>
          </p:cNvPr>
          <p:cNvSpPr/>
          <p:nvPr/>
        </p:nvSpPr>
        <p:spPr>
          <a:xfrm>
            <a:off x="7159160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E59C90F-7C8D-47A4-9E27-C55AB08A409F}"/>
              </a:ext>
            </a:extLst>
          </p:cNvPr>
          <p:cNvSpPr/>
          <p:nvPr/>
        </p:nvSpPr>
        <p:spPr>
          <a:xfrm>
            <a:off x="7847346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CBB4F3-8E14-4D72-ADA3-5BD5A990A002}"/>
              </a:ext>
            </a:extLst>
          </p:cNvPr>
          <p:cNvSpPr/>
          <p:nvPr/>
        </p:nvSpPr>
        <p:spPr>
          <a:xfrm>
            <a:off x="11288275" y="2838482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4A71DA-A4FF-4948-8BAD-CD58B159FD1B}"/>
              </a:ext>
            </a:extLst>
          </p:cNvPr>
          <p:cNvSpPr/>
          <p:nvPr/>
        </p:nvSpPr>
        <p:spPr>
          <a:xfrm>
            <a:off x="8535532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A447D2-75E1-4DA5-9EDA-80EC5477027A}"/>
              </a:ext>
            </a:extLst>
          </p:cNvPr>
          <p:cNvSpPr/>
          <p:nvPr/>
        </p:nvSpPr>
        <p:spPr>
          <a:xfrm>
            <a:off x="9223718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71AAA3-1968-4762-9937-83C0B739B2C9}"/>
              </a:ext>
            </a:extLst>
          </p:cNvPr>
          <p:cNvSpPr/>
          <p:nvPr/>
        </p:nvSpPr>
        <p:spPr>
          <a:xfrm>
            <a:off x="9911904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6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30ACB3-CCE2-4AC9-95CB-EDB0AF2AC341}"/>
              </a:ext>
            </a:extLst>
          </p:cNvPr>
          <p:cNvSpPr/>
          <p:nvPr/>
        </p:nvSpPr>
        <p:spPr>
          <a:xfrm>
            <a:off x="10600090" y="2879434"/>
            <a:ext cx="626424" cy="64663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/>
              <a:t>7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083CD9-3741-4930-B149-081E8F6A152B}"/>
              </a:ext>
            </a:extLst>
          </p:cNvPr>
          <p:cNvSpPr/>
          <p:nvPr/>
        </p:nvSpPr>
        <p:spPr>
          <a:xfrm>
            <a:off x="2703265" y="2874571"/>
            <a:ext cx="636152" cy="6466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-4.5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EE6431-06AF-4A59-8584-6412EA39858E}"/>
              </a:ext>
            </a:extLst>
          </p:cNvPr>
          <p:cNvSpPr/>
          <p:nvPr/>
        </p:nvSpPr>
        <p:spPr>
          <a:xfrm>
            <a:off x="8918218" y="2874571"/>
            <a:ext cx="636153" cy="6514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B4A46D-2DAC-46D7-B2B8-D7C9CEDA62D4}"/>
                  </a:ext>
                </a:extLst>
              </p:cNvPr>
              <p:cNvSpPr txBox="1"/>
              <p:nvPr/>
            </p:nvSpPr>
            <p:spPr>
              <a:xfrm>
                <a:off x="2760204" y="4119556"/>
                <a:ext cx="501773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B4A46D-2DAC-46D7-B2B8-D7C9CEDA6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204" y="4119556"/>
                <a:ext cx="50177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D692BB-CD3F-4D18-B7F6-1662D80C2B91}"/>
              </a:ext>
            </a:extLst>
          </p:cNvPr>
          <p:cNvCxnSpPr>
            <a:cxnSpLocks/>
            <a:stCxn id="4" idx="0"/>
            <a:endCxn id="26" idx="4"/>
          </p:cNvCxnSpPr>
          <p:nvPr/>
        </p:nvCxnSpPr>
        <p:spPr>
          <a:xfrm flipV="1">
            <a:off x="3011091" y="3521202"/>
            <a:ext cx="10250" cy="598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8B4F0A-61EE-4240-AEE9-1A545F80ACE5}"/>
                  </a:ext>
                </a:extLst>
              </p:cNvPr>
              <p:cNvSpPr txBox="1"/>
              <p:nvPr/>
            </p:nvSpPr>
            <p:spPr>
              <a:xfrm>
                <a:off x="9020510" y="4119556"/>
                <a:ext cx="42801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8B4F0A-61EE-4240-AEE9-1A545F80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510" y="4119556"/>
                <a:ext cx="4280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5BE125-CA2F-4AE6-9E0E-74D3BE886BA5}"/>
              </a:ext>
            </a:extLst>
          </p:cNvPr>
          <p:cNvCxnSpPr>
            <a:cxnSpLocks/>
            <a:stCxn id="30" idx="0"/>
            <a:endCxn id="27" idx="4"/>
          </p:cNvCxnSpPr>
          <p:nvPr/>
        </p:nvCxnSpPr>
        <p:spPr>
          <a:xfrm flipV="1">
            <a:off x="9234519" y="3526065"/>
            <a:ext cx="1776" cy="5934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E041B35-2348-47AE-854C-899A92BFEC11}"/>
              </a:ext>
            </a:extLst>
          </p:cNvPr>
          <p:cNvSpPr txBox="1"/>
          <p:nvPr/>
        </p:nvSpPr>
        <p:spPr>
          <a:xfrm>
            <a:off x="4472540" y="5580668"/>
            <a:ext cx="324691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Updated Cluster Representatives</a:t>
            </a:r>
          </a:p>
        </p:txBody>
      </p:sp>
    </p:spTree>
    <p:extLst>
      <p:ext uri="{BB962C8B-B14F-4D97-AF65-F5344CB8AC3E}">
        <p14:creationId xmlns:p14="http://schemas.microsoft.com/office/powerpoint/2010/main" val="251702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427</Words>
  <Application>Microsoft Office PowerPoint</Application>
  <PresentationFormat>Widescreen</PresentationFormat>
  <Paragraphs>223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 Kumar</dc:creator>
  <cp:lastModifiedBy>Vikas  Kumar</cp:lastModifiedBy>
  <cp:revision>25</cp:revision>
  <dcterms:created xsi:type="dcterms:W3CDTF">2021-08-16T06:52:23Z</dcterms:created>
  <dcterms:modified xsi:type="dcterms:W3CDTF">2021-08-23T06:00:34Z</dcterms:modified>
</cp:coreProperties>
</file>