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163C-742E-4662-8AB6-7024E1D31F3E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7767-1E23-47B0-A99F-4FDA9C8C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3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163C-742E-4662-8AB6-7024E1D31F3E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7767-1E23-47B0-A99F-4FDA9C8C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5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163C-742E-4662-8AB6-7024E1D31F3E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7767-1E23-47B0-A99F-4FDA9C8C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03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163C-742E-4662-8AB6-7024E1D31F3E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7767-1E23-47B0-A99F-4FDA9C8C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163C-742E-4662-8AB6-7024E1D31F3E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7767-1E23-47B0-A99F-4FDA9C8C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3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163C-742E-4662-8AB6-7024E1D31F3E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7767-1E23-47B0-A99F-4FDA9C8C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12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163C-742E-4662-8AB6-7024E1D31F3E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7767-1E23-47B0-A99F-4FDA9C8C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6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163C-742E-4662-8AB6-7024E1D31F3E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7767-1E23-47B0-A99F-4FDA9C8C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8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163C-742E-4662-8AB6-7024E1D31F3E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7767-1E23-47B0-A99F-4FDA9C8C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163C-742E-4662-8AB6-7024E1D31F3E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7767-1E23-47B0-A99F-4FDA9C8C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1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1163C-742E-4662-8AB6-7024E1D31F3E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7767-1E23-47B0-A99F-4FDA9C8C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163C-742E-4662-8AB6-7024E1D31F3E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57767-1E23-47B0-A99F-4FDA9C8CA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4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41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yadav</dc:creator>
  <cp:lastModifiedBy>lokesh yadav</cp:lastModifiedBy>
  <cp:revision>1</cp:revision>
  <dcterms:created xsi:type="dcterms:W3CDTF">2023-09-07T12:12:26Z</dcterms:created>
  <dcterms:modified xsi:type="dcterms:W3CDTF">2023-09-07T12:13:18Z</dcterms:modified>
</cp:coreProperties>
</file>