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2" r:id="rId2"/>
    <p:sldId id="303" r:id="rId3"/>
    <p:sldId id="304" r:id="rId4"/>
    <p:sldId id="305" r:id="rId5"/>
    <p:sldId id="306" r:id="rId6"/>
    <p:sldId id="313" r:id="rId7"/>
    <p:sldId id="314" r:id="rId8"/>
    <p:sldId id="311" r:id="rId9"/>
    <p:sldId id="307" r:id="rId10"/>
    <p:sldId id="308" r:id="rId11"/>
    <p:sldId id="309" r:id="rId12"/>
    <p:sldId id="312" r:id="rId13"/>
    <p:sldId id="310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0F12C-2FA5-4A92-894A-CB7B5EF9D7B9}" type="datetimeFigureOut">
              <a:rPr lang="en-IN" smtClean="0"/>
              <a:pPr/>
              <a:t>18-12-2020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0C81D-E237-41DD-835A-2CF857550C9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81452" y="2447925"/>
            <a:ext cx="4181094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429" y="530478"/>
            <a:ext cx="79591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34413"/>
            <a:ext cx="7872095" cy="450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242931"/>
            <a:ext cx="687069" cy="40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78529" y="6373469"/>
            <a:ext cx="2185670" cy="36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47925"/>
            <a:ext cx="8001000" cy="2215991"/>
          </a:xfrm>
        </p:spPr>
        <p:txBody>
          <a:bodyPr/>
          <a:lstStyle/>
          <a:p>
            <a:pPr algn="ctr"/>
            <a:r>
              <a:rPr lang="en-IN" sz="4800" dirty="0" smtClean="0"/>
              <a:t>Combinational Circuits</a:t>
            </a:r>
            <a:br>
              <a:rPr lang="en-IN" sz="4800" dirty="0" smtClean="0"/>
            </a:br>
            <a:r>
              <a:rPr lang="en-IN" sz="4800" dirty="0" smtClean="0"/>
              <a:t>(Multiplexer and De-Multiplexer )</a:t>
            </a:r>
            <a:endParaRPr lang="en-I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1-to-4-line Demultiplexer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72095" cy="938719"/>
          </a:xfrm>
        </p:spPr>
        <p:txBody>
          <a:bodyPr/>
          <a:lstStyle/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Output lines = 4 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Selection lines = 2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4419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Table: Truth table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5410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Block diagram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3858376" cy="326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257800" y="1793904"/>
          <a:ext cx="2819400" cy="254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800"/>
                <a:gridCol w="939800"/>
                <a:gridCol w="939800"/>
              </a:tblGrid>
              <a:tr h="512748">
                <a:tc>
                  <a:txBody>
                    <a:bodyPr/>
                    <a:lstStyle/>
                    <a:p>
                      <a:r>
                        <a:rPr lang="en-US" sz="2400" b="1" baseline="0" dirty="0" smtClean="0"/>
                        <a:t>A</a:t>
                      </a:r>
                      <a:endParaRPr lang="en-IN" sz="2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 smtClean="0"/>
                        <a:t>B</a:t>
                      </a:r>
                      <a:endParaRPr lang="en-IN" sz="2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Y</a:t>
                      </a:r>
                      <a:endParaRPr lang="en-IN" sz="2400" b="1" dirty="0"/>
                    </a:p>
                  </a:txBody>
                  <a:tcPr/>
                </a:tc>
              </a:tr>
              <a:tr h="5127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r>
                        <a:rPr lang="en-US" sz="2400" baseline="-25000" dirty="0" smtClean="0"/>
                        <a:t>0</a:t>
                      </a:r>
                      <a:endParaRPr lang="en-IN" sz="2400" baseline="-25000" dirty="0"/>
                    </a:p>
                  </a:txBody>
                  <a:tcPr/>
                </a:tc>
              </a:tr>
              <a:tr h="49850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-250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</a:tr>
              <a:tr h="5127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-25000" dirty="0" smtClean="0"/>
                        <a:t>2</a:t>
                      </a:r>
                      <a:endParaRPr lang="en-IN" sz="2400" baseline="-25000" dirty="0" smtClean="0"/>
                    </a:p>
                  </a:txBody>
                  <a:tcPr/>
                </a:tc>
              </a:tr>
              <a:tr h="5127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-25000" dirty="0" smtClean="0"/>
                        <a:t>3</a:t>
                      </a:r>
                      <a:endParaRPr lang="en-IN" sz="2400" baseline="-250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1-to-4-line Demultiplexer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4419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Table: Truth table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257800" y="1793904"/>
          <a:ext cx="2819400" cy="254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800"/>
                <a:gridCol w="939800"/>
                <a:gridCol w="939800"/>
              </a:tblGrid>
              <a:tr h="512748">
                <a:tc>
                  <a:txBody>
                    <a:bodyPr/>
                    <a:lstStyle/>
                    <a:p>
                      <a:r>
                        <a:rPr lang="en-US" sz="2400" b="1" baseline="0" dirty="0" smtClean="0"/>
                        <a:t>A</a:t>
                      </a:r>
                      <a:endParaRPr lang="en-IN" sz="2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 smtClean="0"/>
                        <a:t>B</a:t>
                      </a:r>
                      <a:endParaRPr lang="en-IN" sz="2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Y</a:t>
                      </a:r>
                      <a:endParaRPr lang="en-IN" sz="2400" b="1" dirty="0"/>
                    </a:p>
                  </a:txBody>
                  <a:tcPr/>
                </a:tc>
              </a:tr>
              <a:tr h="5127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r>
                        <a:rPr lang="en-US" sz="2400" baseline="-25000" dirty="0" smtClean="0"/>
                        <a:t>0</a:t>
                      </a:r>
                      <a:endParaRPr lang="en-IN" sz="2400" baseline="-25000" dirty="0"/>
                    </a:p>
                  </a:txBody>
                  <a:tcPr/>
                </a:tc>
              </a:tr>
              <a:tr h="49850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-250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</a:tr>
              <a:tr h="5127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-25000" dirty="0" smtClean="0"/>
                        <a:t>2</a:t>
                      </a:r>
                      <a:endParaRPr lang="en-IN" sz="2400" baseline="-25000" dirty="0" smtClean="0"/>
                    </a:p>
                  </a:txBody>
                  <a:tcPr/>
                </a:tc>
              </a:tr>
              <a:tr h="5127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-25000" dirty="0" smtClean="0"/>
                        <a:t>3</a:t>
                      </a:r>
                      <a:endParaRPr lang="en-IN" sz="2400" baseline="-25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388746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90600" y="5334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Logical diagram</a:t>
            </a:r>
            <a:endParaRPr lang="en-IN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3810000" y="5334000"/>
            <a:ext cx="5029200" cy="1477328"/>
          </a:xfrm>
        </p:spPr>
        <p:txBody>
          <a:bodyPr/>
          <a:lstStyle/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sz="2400" dirty="0" smtClean="0"/>
              <a:t>Similarly, you can implement 1x8 Demultiplexer and 1x16 Demultiplexer by following the same procedure.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Demultiplexer with enable output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34413"/>
            <a:ext cx="7872095" cy="2739211"/>
          </a:xfrm>
        </p:spPr>
        <p:txBody>
          <a:bodyPr/>
          <a:lstStyle/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Demultiplexer circuits may have an enable output to control the operation. 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When the enable output is in the inactive state, the outputs are disabled.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When </a:t>
            </a:r>
            <a:r>
              <a:rPr lang="en-IN" dirty="0" smtClean="0"/>
              <a:t>it is in the active state, the circuit functions as a normal Demultiplexer.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92443"/>
          </a:xfrm>
        </p:spPr>
        <p:txBody>
          <a:bodyPr/>
          <a:lstStyle/>
          <a:p>
            <a:pPr algn="ctr"/>
            <a:r>
              <a:rPr lang="en-IN" sz="3200" dirty="0" smtClean="0"/>
              <a:t>Difference between of Multiplexer and Demultiplexer</a:t>
            </a:r>
            <a:endParaRPr lang="en-IN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" y="990600"/>
          <a:ext cx="8915400" cy="5562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49442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MULTIPLEXER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DEMULTIPLEXER</a:t>
                      </a:r>
                    </a:p>
                  </a:txBody>
                  <a:tcPr marL="9525" marR="9525" marT="9525" marB="0" anchor="b"/>
                </a:tc>
              </a:tr>
              <a:tr h="114725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Multiplexer processes the digital information from various sources into a single source.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Demultiplexer receives digital information from a single source and converts it into several sources</a:t>
                      </a:r>
                    </a:p>
                  </a:txBody>
                  <a:tcPr marL="85725" marR="9525" marT="9525" marB="0" anchor="b"/>
                </a:tc>
              </a:tr>
              <a:tr h="45602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is known as </a:t>
                      </a:r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Selector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is known as </a:t>
                      </a:r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Distributor</a:t>
                      </a:r>
                    </a:p>
                  </a:txBody>
                  <a:tcPr marL="85725" marR="9525" marT="9525" marB="0" anchor="b"/>
                </a:tc>
              </a:tr>
              <a:tr h="56178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follows combinational logic type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also follows combinational logic type</a:t>
                      </a:r>
                    </a:p>
                  </a:txBody>
                  <a:tcPr marL="85725" marR="9525" marT="9525" marB="0" anchor="b"/>
                </a:tc>
              </a:tr>
              <a:tr h="47535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has n data input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has single data input</a:t>
                      </a:r>
                    </a:p>
                  </a:txBody>
                  <a:tcPr marL="85725" marR="9525" marT="9525" marB="0" anchor="b"/>
                </a:tc>
              </a:tr>
              <a:tr h="56178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has a single data output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has n data outputs</a:t>
                      </a:r>
                    </a:p>
                  </a:txBody>
                  <a:tcPr marL="85725" marR="9525" marT="9525" marB="0" anchor="b"/>
                </a:tc>
              </a:tr>
              <a:tr h="96682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works on </a:t>
                      </a:r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many to one 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operational principle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works on </a:t>
                      </a:r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one to many 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operational principle</a:t>
                      </a:r>
                    </a:p>
                  </a:txBody>
                  <a:tcPr marL="85725" marR="9525" marT="9525" marB="0" anchor="b"/>
                </a:tc>
              </a:tr>
              <a:tr h="89914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 time division Multiplexing, multiplexer is used at the </a:t>
                      </a:r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transmitter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end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 time division Multiplexing, demultiplexer is used at the </a:t>
                      </a:r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receiver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end</a:t>
                      </a:r>
                    </a:p>
                  </a:txBody>
                  <a:tcPr marL="857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9" y="304800"/>
            <a:ext cx="7959140" cy="553998"/>
          </a:xfrm>
        </p:spPr>
        <p:txBody>
          <a:bodyPr/>
          <a:lstStyle/>
          <a:p>
            <a:pPr algn="ctr"/>
            <a:r>
              <a:rPr lang="en-IN" b="1" dirty="0" smtClean="0"/>
              <a:t>Multiplexer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6800"/>
            <a:ext cx="7872095" cy="4693593"/>
          </a:xfrm>
        </p:spPr>
        <p:txBody>
          <a:bodyPr/>
          <a:lstStyle/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A </a:t>
            </a:r>
            <a:r>
              <a:rPr lang="en-IN" b="1" dirty="0" smtClean="0"/>
              <a:t>Multiplexer</a:t>
            </a:r>
            <a:r>
              <a:rPr lang="en-IN" dirty="0" smtClean="0"/>
              <a:t> is a combinational circuit that selects binary information from one of </a:t>
            </a:r>
            <a:r>
              <a:rPr lang="en-IN" b="1" dirty="0" smtClean="0"/>
              <a:t>many input</a:t>
            </a:r>
            <a:r>
              <a:rPr lang="en-IN" dirty="0" smtClean="0"/>
              <a:t> lines and directs it to a </a:t>
            </a:r>
            <a:r>
              <a:rPr lang="en-IN" b="1" dirty="0" smtClean="0"/>
              <a:t>single output</a:t>
            </a:r>
            <a:r>
              <a:rPr lang="en-IN" dirty="0" smtClean="0"/>
              <a:t> line.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2</a:t>
            </a:r>
            <a:r>
              <a:rPr lang="en-IN" baseline="30000" dirty="0" smtClean="0"/>
              <a:t>n</a:t>
            </a:r>
            <a:r>
              <a:rPr lang="en-IN" dirty="0" smtClean="0"/>
              <a:t> input lines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1 output line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n selection lines: combinations determine which input is selected.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Multiplexers are also known as </a:t>
            </a:r>
            <a:r>
              <a:rPr lang="en-IN" b="1" dirty="0" smtClean="0"/>
              <a:t>parallel to serial convertor</a:t>
            </a:r>
            <a:r>
              <a:rPr lang="en-IN" dirty="0" smtClean="0"/>
              <a:t>, </a:t>
            </a:r>
            <a:r>
              <a:rPr lang="en-IN" b="1" dirty="0" smtClean="0"/>
              <a:t>data selector </a:t>
            </a:r>
            <a:r>
              <a:rPr lang="en-IN" dirty="0" smtClean="0"/>
              <a:t>and </a:t>
            </a:r>
            <a:r>
              <a:rPr lang="en-IN" b="1" dirty="0" smtClean="0"/>
              <a:t>many to one</a:t>
            </a:r>
            <a:r>
              <a:rPr lang="en-IN" dirty="0" smtClean="0"/>
              <a:t> circuit.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often abbreviated as MUX.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4-to-1-line Multiplexer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72095" cy="938719"/>
          </a:xfrm>
        </p:spPr>
        <p:txBody>
          <a:bodyPr/>
          <a:lstStyle/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Input lines = 4 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Selection lines = 2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514600"/>
            <a:ext cx="438261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286000"/>
            <a:ext cx="2514600" cy="275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410200" y="5105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Table: Truth table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5257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Block diagram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4-to-1-line Multiplexer</a:t>
            </a:r>
            <a:endParaRPr lang="en-IN" b="1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295400"/>
            <a:ext cx="2514600" cy="275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066800"/>
            <a:ext cx="4939000" cy="503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715000" y="4114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Table: Truth table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172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Logical diagram</a:t>
            </a:r>
            <a:endParaRPr lang="en-IN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521404"/>
            <a:ext cx="4953000" cy="1107996"/>
          </a:xfrm>
        </p:spPr>
        <p:txBody>
          <a:bodyPr/>
          <a:lstStyle/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sz="2400" dirty="0" smtClean="0"/>
              <a:t>Similarly, you can implement 8x1 Multiplexer and 16x1 multiplexer by following the same procedure.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Multiplexer with enable input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34413"/>
            <a:ext cx="7872095" cy="2739211"/>
          </a:xfrm>
        </p:spPr>
        <p:txBody>
          <a:bodyPr/>
          <a:lstStyle/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As in decoders, multiplexer circuits may have an enable input to control the operation. 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When the enable input is in the inactive state, the outputs are disabled.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When it is in the active state, the circuit functions as a normal multiplexer.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959140" cy="984885"/>
          </a:xfrm>
        </p:spPr>
        <p:txBody>
          <a:bodyPr/>
          <a:lstStyle/>
          <a:p>
            <a:r>
              <a:rPr lang="en-IN" sz="3200" dirty="0" smtClean="0"/>
              <a:t>Implement of higher-order Multiplexers using lower-order Multiplexers.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534413"/>
            <a:ext cx="8229600" cy="4816703"/>
          </a:xfrm>
        </p:spPr>
        <p:txBody>
          <a:bodyPr/>
          <a:lstStyle/>
          <a:p>
            <a:pPr marL="361950" indent="-361950">
              <a:spcAft>
                <a:spcPts val="600"/>
              </a:spcAft>
              <a:buFont typeface="Wingdings" pitchFamily="2" charset="2"/>
              <a:buChar char="Ø"/>
            </a:pPr>
            <a:r>
              <a:rPr lang="en-IN" dirty="0" smtClean="0"/>
              <a:t>Implement 8x1 Multiplexer using 4x1 Multiplexers and 2x1 Multiplexer. </a:t>
            </a:r>
          </a:p>
          <a:p>
            <a:pPr marL="361950" indent="-361950">
              <a:buFont typeface="Arial" pitchFamily="34" charset="0"/>
              <a:buChar char="•"/>
            </a:pPr>
            <a:r>
              <a:rPr lang="en-IN" dirty="0" smtClean="0"/>
              <a:t>We know that 4x1 Multiplexer has 4 data inputs, 2 selection lines and one output. Whereas, 8x1 Multiplexer has 8 data inputs, 3 selection lines and one output.</a:t>
            </a:r>
          </a:p>
          <a:p>
            <a:pPr marL="361950" indent="-361950">
              <a:buFont typeface="Arial" pitchFamily="34" charset="0"/>
              <a:buChar char="•"/>
            </a:pPr>
            <a:r>
              <a:rPr lang="en-IN" dirty="0" smtClean="0"/>
              <a:t>So, we require two </a:t>
            </a:r>
            <a:r>
              <a:rPr lang="en-IN" b="1" dirty="0" smtClean="0"/>
              <a:t>4x1 </a:t>
            </a:r>
            <a:r>
              <a:rPr lang="en-IN" b="1" dirty="0" smtClean="0"/>
              <a:t>Multiplexers.</a:t>
            </a:r>
            <a:endParaRPr lang="en-IN" b="1" dirty="0" smtClean="0"/>
          </a:p>
          <a:p>
            <a:pPr marL="361950" indent="-361950">
              <a:buFont typeface="Arial" pitchFamily="34" charset="0"/>
              <a:buChar char="•"/>
            </a:pPr>
            <a:r>
              <a:rPr lang="en-IN" dirty="0" smtClean="0"/>
              <a:t>Each 4x1 Multiplexer produces one output, we require a </a:t>
            </a:r>
            <a:r>
              <a:rPr lang="en-IN" b="1" dirty="0" smtClean="0"/>
              <a:t>2x1 Multiplexer</a:t>
            </a:r>
            <a:r>
              <a:rPr lang="en-IN" dirty="0" smtClean="0"/>
              <a:t> considering the outputs of 4x1 </a:t>
            </a:r>
            <a:r>
              <a:rPr lang="en-IN" dirty="0" smtClean="0"/>
              <a:t>Multiplexers </a:t>
            </a:r>
            <a:r>
              <a:rPr lang="en-IN" dirty="0" smtClean="0"/>
              <a:t>as inputs and to produce the final output.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959140" cy="984885"/>
          </a:xfrm>
        </p:spPr>
        <p:txBody>
          <a:bodyPr/>
          <a:lstStyle/>
          <a:p>
            <a:r>
              <a:rPr lang="en-IN" sz="3200" dirty="0" smtClean="0"/>
              <a:t>Implement of higher-order Multiplexers using lower-order Multiplexers.</a:t>
            </a:r>
            <a:endParaRPr lang="en-IN" sz="3200" dirty="0"/>
          </a:p>
        </p:txBody>
      </p:sp>
      <p:pic>
        <p:nvPicPr>
          <p:cNvPr id="15362" name="Picture 2" descr="8 to 1 Multiplex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399"/>
            <a:ext cx="5715000" cy="4724401"/>
          </a:xfrm>
          <a:prstGeom prst="rect">
            <a:avLst/>
          </a:prstGeom>
          <a:noFill/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738664"/>
          </a:xfrm>
        </p:spPr>
        <p:txBody>
          <a:bodyPr/>
          <a:lstStyle/>
          <a:p>
            <a:pPr marL="361950" indent="-361950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dirty="0" smtClean="0"/>
              <a:t>Implement 8x1 Multiplexer using 4x1 Multiplexers and 2x1 Multiplexer.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00800" y="1849755"/>
          <a:ext cx="2438400" cy="455104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209550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Selection Inputs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Output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</a:t>
                      </a:r>
                      <a:r>
                        <a:rPr lang="en-IN" sz="1600" b="1" i="0" u="none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</a:t>
                      </a:r>
                      <a:r>
                        <a:rPr lang="en-IN" sz="1600" b="1" i="0" u="none" strike="noStrike" baseline="-25000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</a:t>
                      </a:r>
                      <a:r>
                        <a:rPr lang="en-IN" sz="1600" b="1" i="0" u="none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lang="en-IN" sz="2000" b="0" i="0" u="none" strike="noStrike" baseline="-25000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lang="en-IN" sz="2000" b="0" i="0" u="none" strike="noStrike" baseline="-25000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lang="en-IN" sz="2000" b="0" i="0" u="none" strike="noStrike" baseline="-25000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lang="en-IN" sz="2000" b="0" i="0" u="none" strike="noStrike" baseline="-25000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lang="en-IN" sz="2000" b="0" i="0" u="none" strike="noStrike" baseline="-25000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lang="en-IN" sz="2000" b="0" i="0" u="none" strike="noStrike" baseline="-25000" dirty="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lang="en-IN" sz="2000" b="0" i="0" u="none" strike="noStrike" baseline="-25000" dirty="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lang="en-IN" sz="2000" b="0" i="0" u="none" strike="noStrike" baseline="-25000" dirty="0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76200" marB="762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9" y="530478"/>
            <a:ext cx="7959140" cy="553998"/>
          </a:xfrm>
        </p:spPr>
        <p:txBody>
          <a:bodyPr/>
          <a:lstStyle/>
          <a:p>
            <a:pPr algn="ctr"/>
            <a:r>
              <a:rPr lang="en-IN" b="1" dirty="0" smtClean="0"/>
              <a:t>Applications of Multiplexer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34413"/>
            <a:ext cx="7872095" cy="1446550"/>
          </a:xfrm>
        </p:spPr>
        <p:txBody>
          <a:bodyPr/>
          <a:lstStyle/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Signal routing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Data communications (Time Division Multiplexing)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Data bus control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44829" y="3416915"/>
            <a:ext cx="795914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IN" sz="3600" b="1" kern="0" dirty="0" smtClean="0">
                <a:ea typeface="+mj-ea"/>
                <a:cs typeface="Calibri"/>
              </a:rPr>
              <a:t>Advantage of </a:t>
            </a: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Multiplexer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j-ea"/>
              <a:cs typeface="Calibri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88340" y="4420850"/>
            <a:ext cx="7872095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61950" lvl="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sz="2800" kern="0" dirty="0" smtClean="0">
                <a:cs typeface="Calibri"/>
              </a:rPr>
              <a:t>Only one serial data line is required instead of multiple parallel data lines.</a:t>
            </a: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9" y="152400"/>
            <a:ext cx="7959140" cy="574040"/>
          </a:xfrm>
        </p:spPr>
        <p:txBody>
          <a:bodyPr/>
          <a:lstStyle/>
          <a:p>
            <a:pPr algn="ctr"/>
            <a:r>
              <a:rPr lang="en-IN" b="1" dirty="0" smtClean="0"/>
              <a:t>Demultiplexer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7872095" cy="5555367"/>
          </a:xfrm>
        </p:spPr>
        <p:txBody>
          <a:bodyPr/>
          <a:lstStyle/>
          <a:p>
            <a:pPr marL="361950" indent="-361950" algn="just">
              <a:buFont typeface="Arial" pitchFamily="34" charset="0"/>
              <a:buChar char="•"/>
            </a:pPr>
            <a:r>
              <a:rPr lang="en-IN" dirty="0" smtClean="0"/>
              <a:t>A demultiplexer is a circuit that receives information on a </a:t>
            </a:r>
            <a:r>
              <a:rPr lang="en-IN" b="1" dirty="0" smtClean="0"/>
              <a:t>single line</a:t>
            </a:r>
            <a:r>
              <a:rPr lang="en-IN" dirty="0" smtClean="0"/>
              <a:t> and transmits this information on one of the </a:t>
            </a:r>
            <a:r>
              <a:rPr lang="en-IN" b="1" dirty="0" smtClean="0"/>
              <a:t>2</a:t>
            </a:r>
            <a:r>
              <a:rPr lang="en-IN" b="1" baseline="30000" dirty="0" smtClean="0"/>
              <a:t>n</a:t>
            </a:r>
            <a:r>
              <a:rPr lang="en-IN" dirty="0" smtClean="0"/>
              <a:t> possible output lines.</a:t>
            </a:r>
          </a:p>
          <a:p>
            <a:pPr marL="361950" indent="-361950" algn="just">
              <a:buFont typeface="Arial" pitchFamily="34" charset="0"/>
              <a:buChar char="•"/>
            </a:pPr>
            <a:r>
              <a:rPr lang="en-IN" dirty="0" smtClean="0"/>
              <a:t>Reverse of the Multiplexer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1 input line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2</a:t>
            </a:r>
            <a:r>
              <a:rPr lang="en-IN" baseline="30000" dirty="0" smtClean="0"/>
              <a:t>n</a:t>
            </a:r>
            <a:r>
              <a:rPr lang="en-IN" dirty="0" smtClean="0"/>
              <a:t> output lines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n selection lines: combinations determine which output line is selected.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err="1" smtClean="0"/>
              <a:t>Demultiplexers</a:t>
            </a:r>
            <a:r>
              <a:rPr lang="en-IN" dirty="0" smtClean="0"/>
              <a:t> </a:t>
            </a:r>
            <a:r>
              <a:rPr lang="en-IN" dirty="0" smtClean="0"/>
              <a:t>are also known as </a:t>
            </a:r>
            <a:r>
              <a:rPr lang="en-IN" b="1" dirty="0" smtClean="0"/>
              <a:t>serial  to parallel convertor</a:t>
            </a:r>
            <a:r>
              <a:rPr lang="en-IN" dirty="0" smtClean="0"/>
              <a:t>, </a:t>
            </a:r>
            <a:r>
              <a:rPr lang="en-IN" b="1" dirty="0" smtClean="0"/>
              <a:t>Data Distributor</a:t>
            </a:r>
            <a:r>
              <a:rPr lang="en-IN" dirty="0" smtClean="0"/>
              <a:t> and </a:t>
            </a:r>
            <a:r>
              <a:rPr lang="en-IN" b="1" dirty="0" smtClean="0"/>
              <a:t>one</a:t>
            </a:r>
            <a:r>
              <a:rPr lang="en-IN" dirty="0" smtClean="0"/>
              <a:t> </a:t>
            </a:r>
            <a:r>
              <a:rPr lang="en-IN" b="1" dirty="0" smtClean="0"/>
              <a:t>to many  </a:t>
            </a:r>
            <a:r>
              <a:rPr lang="en-IN" dirty="0" smtClean="0"/>
              <a:t>circuit.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often abbreviated as </a:t>
            </a:r>
            <a:r>
              <a:rPr lang="en-IN" dirty="0" err="1" smtClean="0"/>
              <a:t>Demux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2245</TotalTime>
  <Words>619</Words>
  <Application>Microsoft Office PowerPoint</Application>
  <PresentationFormat>On-screen Show (4:3)</PresentationFormat>
  <Paragraphs>140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Combinational Circuits (Multiplexer and De-Multiplexer )</vt:lpstr>
      <vt:lpstr>Multiplexer</vt:lpstr>
      <vt:lpstr>4-to-1-line Multiplexer</vt:lpstr>
      <vt:lpstr>4-to-1-line Multiplexer</vt:lpstr>
      <vt:lpstr>Multiplexer with enable input</vt:lpstr>
      <vt:lpstr>Implement of higher-order Multiplexers using lower-order Multiplexers.</vt:lpstr>
      <vt:lpstr>Implement of higher-order Multiplexers using lower-order Multiplexers.</vt:lpstr>
      <vt:lpstr>Applications of Multiplexer</vt:lpstr>
      <vt:lpstr>Demultiplexer</vt:lpstr>
      <vt:lpstr>1-to-4-line Demultiplexer</vt:lpstr>
      <vt:lpstr>1-to-4-line Demultiplexer</vt:lpstr>
      <vt:lpstr>Demultiplexer with enable output</vt:lpstr>
      <vt:lpstr>Difference between of Multiplexer and Demultiplexer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hp</cp:lastModifiedBy>
  <cp:revision>312</cp:revision>
  <dcterms:created xsi:type="dcterms:W3CDTF">2020-12-08T02:03:02Z</dcterms:created>
  <dcterms:modified xsi:type="dcterms:W3CDTF">2020-12-18T05:29:04Z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2020-12-08T00:00:00Z</vt:filetime>
  </property>
</Properties>
</file>