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4"/>
  </p:notesMasterIdLst>
  <p:handoutMasterIdLst>
    <p:handoutMasterId r:id="rId25"/>
  </p:handoutMasterIdLst>
  <p:sldIdLst>
    <p:sldId id="534" r:id="rId2"/>
    <p:sldId id="535" r:id="rId3"/>
    <p:sldId id="536" r:id="rId4"/>
    <p:sldId id="537" r:id="rId5"/>
    <p:sldId id="552" r:id="rId6"/>
    <p:sldId id="539" r:id="rId7"/>
    <p:sldId id="540" r:id="rId8"/>
    <p:sldId id="538" r:id="rId9"/>
    <p:sldId id="541" r:id="rId10"/>
    <p:sldId id="549" r:id="rId11"/>
    <p:sldId id="550" r:id="rId12"/>
    <p:sldId id="551" r:id="rId13"/>
    <p:sldId id="542" r:id="rId14"/>
    <p:sldId id="554" r:id="rId15"/>
    <p:sldId id="543" r:id="rId16"/>
    <p:sldId id="553" r:id="rId17"/>
    <p:sldId id="546" r:id="rId18"/>
    <p:sldId id="547" r:id="rId19"/>
    <p:sldId id="544" r:id="rId20"/>
    <p:sldId id="545" r:id="rId21"/>
    <p:sldId id="548" r:id="rId22"/>
    <p:sldId id="310" r:id="rId23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5674F6"/>
    <a:srgbClr val="6289F8"/>
    <a:srgbClr val="8097F8"/>
    <a:srgbClr val="2C61F6"/>
    <a:srgbClr val="F8F0D0"/>
    <a:srgbClr val="F2E4AA"/>
    <a:srgbClr val="8DA8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79869" autoAdjust="0"/>
  </p:normalViewPr>
  <p:slideViewPr>
    <p:cSldViewPr>
      <p:cViewPr varScale="1">
        <p:scale>
          <a:sx n="66" d="100"/>
          <a:sy n="66" d="100"/>
        </p:scale>
        <p:origin x="2395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2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19.xml"/><Relationship Id="rId4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fld id="{C2423513-B685-6549-B9A5-D9EBFEA290B8}" type="datetime8">
              <a:rPr lang="en-US" smtClean="0"/>
              <a:t>12/13/2023 6:22 AM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77E19AC7-2E27-5E4E-9D5B-AF448A2D827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4490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>
                <a:latin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fld id="{C5DA885B-82F7-5D48-9A84-8B2ADDB1A98C}" type="datetime8">
              <a:rPr lang="en-US" smtClean="0"/>
              <a:t>12/13/2023 6:07 AM</a:t>
            </a:fld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4A4E5343-0F28-F64C-817D-BF07E5CA58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475843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400"/>
              <a:t>Minimum Spanning Tree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97647933-6657-F84E-A655-29B7FB1439D2}" type="datetime8">
              <a:rPr lang="en-US" altLang="ko-KR" sz="1400" smtClean="0"/>
              <a:t>12/13/2023 6:07 AM</a:t>
            </a:fld>
            <a:endParaRPr lang="en-US" altLang="ko-KR" sz="1400"/>
          </a:p>
        </p:txBody>
      </p:sp>
      <p:sp>
        <p:nvSpPr>
          <p:cNvPr id="215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8375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968375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968375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968375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968375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9683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fld id="{E1C790C8-2090-C045-A61E-0E72A6A79EDA}" type="slidenum">
              <a:rPr lang="en-US" altLang="ko-KR" sz="1400"/>
              <a:pPr eaLnBrk="1" hangingPunct="1"/>
              <a:t>1</a:t>
            </a:fld>
            <a:endParaRPr lang="en-US" altLang="ko-KR" sz="1400"/>
          </a:p>
        </p:txBody>
      </p:sp>
      <p:sp>
        <p:nvSpPr>
          <p:cNvPr id="215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ko-KR" altLang="ko-KR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027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Queues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C0815A2B-4656-CB40-82B6-C9438773D34E}" type="datetime8">
              <a:rPr lang="en-US" smtClean="0"/>
              <a:t>12/13/2023 6:07 AM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5343-0F28-F64C-817D-BF07E5CA58C1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1709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>
                  <a:ea typeface="굴림" pitchFamily="50" charset="-127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T0" fmla="*/ 0 w 43195"/>
                  <a:gd name="T1" fmla="*/ 0 h 43200"/>
                  <a:gd name="T2" fmla="*/ 0 w 43195"/>
                  <a:gd name="T3" fmla="*/ 0 h 43200"/>
                  <a:gd name="T4" fmla="*/ 0 w 43195"/>
                  <a:gd name="T5" fmla="*/ 0 h 432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199"/>
                      <a:pt x="247" y="33805"/>
                      <a:pt x="-1" y="22056"/>
                    </a:cubicBezTo>
                    <a:lnTo>
                      <a:pt x="21595" y="21600"/>
                    </a:lnTo>
                    <a:lnTo>
                      <a:pt x="21114" y="5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ko-KR" noProof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ko-KR" noProof="0"/>
              <a:t>Click to edit Master subtitle style</a:t>
            </a:r>
          </a:p>
        </p:txBody>
      </p:sp>
      <p:sp>
        <p:nvSpPr>
          <p:cNvPr id="69" name="Rectangle 70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0" name="Rectangle 71"/>
          <p:cNvSpPr>
            <a:spLocks noGrp="1" noChangeArrowheads="1"/>
          </p:cNvSpPr>
          <p:nvPr>
            <p:ph type="sldNum" sz="quarter" idx="1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6325E3-1ADE-4AF1-B368-CEC577AF2D7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04937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0749E8-416C-4138-A0B8-49FD5E88F63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0003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9F1542-1D99-413D-9E9C-03E705EFEAC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9488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2514600" y="2743200"/>
            <a:ext cx="4648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21093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9E5A1C-D5DC-D242-957B-F084EDEA66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907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38200" y="19050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83E0BF-7BB0-6240-B7AA-45D0018229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17318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40386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493479-A7DE-3E4D-AACA-0557E59C86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6619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8686800" cy="717551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181600"/>
          </a:xfrm>
        </p:spPr>
        <p:txBody>
          <a:bodyPr/>
          <a:lstStyle>
            <a:lvl1pPr>
              <a:defRPr>
                <a:latin typeface="Calibri" charset="0"/>
                <a:ea typeface="Calibri" charset="0"/>
                <a:cs typeface="Calibri" charset="0"/>
              </a:defRPr>
            </a:lvl1pPr>
            <a:lvl2pPr>
              <a:defRPr>
                <a:latin typeface="Calibri" charset="0"/>
                <a:ea typeface="Calibri" charset="0"/>
                <a:cs typeface="Calibri" charset="0"/>
              </a:defRPr>
            </a:lvl2pPr>
            <a:lvl3pPr>
              <a:defRPr>
                <a:latin typeface="Calibri" charset="0"/>
                <a:ea typeface="Calibri" charset="0"/>
                <a:cs typeface="Calibri" charset="0"/>
              </a:defRPr>
            </a:lvl3pPr>
            <a:lvl4pPr>
              <a:defRPr>
                <a:latin typeface="Calibri" charset="0"/>
                <a:ea typeface="Calibri" charset="0"/>
                <a:cs typeface="Calibri" charset="0"/>
              </a:defRPr>
            </a:lvl4pPr>
            <a:lvl5pPr>
              <a:defRPr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3749F-3842-4CDA-A45E-FEEB9ACCE00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6" name="Straight Connector 5"/>
          <p:cNvCxnSpPr/>
          <p:nvPr userDrawn="1"/>
        </p:nvCxnSpPr>
        <p:spPr bwMode="auto">
          <a:xfrm>
            <a:off x="304800" y="1022351"/>
            <a:ext cx="8686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7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965574-BA25-46F2-96A9-4FD8E6A9F6F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2717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0998" y="1212850"/>
            <a:ext cx="4038601" cy="5264149"/>
          </a:xfrm>
        </p:spPr>
        <p:txBody>
          <a:bodyPr/>
          <a:lstStyle>
            <a:lvl1pPr>
              <a:defRPr sz="2600">
                <a:latin typeface="Calibri" charset="0"/>
                <a:ea typeface="Calibri" charset="0"/>
                <a:cs typeface="Calibri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267200" cy="5233670"/>
          </a:xfrm>
        </p:spPr>
        <p:txBody>
          <a:bodyPr/>
          <a:lstStyle>
            <a:lvl1pPr>
              <a:defRPr sz="2600">
                <a:latin typeface="Calibri" charset="0"/>
                <a:ea typeface="Calibri" charset="0"/>
                <a:cs typeface="Calibri" charset="0"/>
              </a:defRPr>
            </a:lvl1pPr>
            <a:lvl2pPr>
              <a:defRPr sz="2400">
                <a:latin typeface="Calibri" charset="0"/>
                <a:ea typeface="Calibri" charset="0"/>
                <a:cs typeface="Calibri" charset="0"/>
              </a:defRPr>
            </a:lvl2pPr>
            <a:lvl3pPr>
              <a:defRPr sz="2000">
                <a:latin typeface="Calibri" charset="0"/>
                <a:ea typeface="Calibri" charset="0"/>
                <a:cs typeface="Calibri" charset="0"/>
              </a:defRPr>
            </a:lvl3pPr>
            <a:lvl4pPr>
              <a:defRPr sz="1800">
                <a:latin typeface="Calibri" charset="0"/>
                <a:ea typeface="Calibri" charset="0"/>
                <a:cs typeface="Calibri" charset="0"/>
              </a:defRPr>
            </a:lvl4pPr>
            <a:lvl5pPr>
              <a:defRPr sz="1800">
                <a:latin typeface="Calibri" charset="0"/>
                <a:ea typeface="Calibri" charset="0"/>
                <a:cs typeface="Calibri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62800" y="63246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49DB9-758D-4A23-930A-3B6D36D854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cxnSp>
        <p:nvCxnSpPr>
          <p:cNvPr id="7" name="Straight Connector 6"/>
          <p:cNvCxnSpPr/>
          <p:nvPr userDrawn="1"/>
        </p:nvCxnSpPr>
        <p:spPr bwMode="auto">
          <a:xfrm>
            <a:off x="304800" y="1022351"/>
            <a:ext cx="86868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73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2C084-70A8-4E10-8657-24454BD5529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4543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F39ED-FE8B-4F5F-9E13-4B2F1133171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20070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41FFA-95F2-4CC5-BE63-CABE58D1D82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6932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55EEE7-317F-41EB-9B49-5ED4279C88A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5572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459C86-9D8A-4930-86BD-3620E8D963F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929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380999" y="304800"/>
            <a:ext cx="8534399" cy="717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6988" y="1295400"/>
            <a:ext cx="8538411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399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굴림" pitchFamily="50" charset="-127"/>
              </a:defRPr>
            </a:lvl1pPr>
          </a:lstStyle>
          <a:p>
            <a:pPr>
              <a:defRPr/>
            </a:pPr>
            <a:fld id="{714FB03D-A196-4C2D-91C1-708A7CFF3A8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9637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  <p:sldLayoutId id="2147483702" r:id="rId14"/>
    <p:sldLayoutId id="2147483703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alibri" charset="0"/>
          <a:ea typeface="Calibri" charset="0"/>
          <a:cs typeface="Calibri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itchFamily="2" charset="2"/>
        <a:buBlip>
          <a:blip r:embed="rId17"/>
        </a:buBlip>
        <a:defRPr sz="26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itchFamily="2" charset="2"/>
        <a:buChar char="w"/>
        <a:defRPr sz="20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n"/>
        <a:defRPr sz="18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18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/>
              <a:t>Minimum Spanning Trees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86325E3-1ADE-4AF1-B368-CEC577AF2D7F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3561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Set Operations</a:t>
            </a:r>
          </a:p>
        </p:txBody>
      </p:sp>
      <p:sp>
        <p:nvSpPr>
          <p:cNvPr id="10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380998" y="1212850"/>
            <a:ext cx="8001002" cy="526414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We represent a set by the sorted sequence of its elements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basic set operations: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union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intersection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subtraction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We consider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1800" dirty="0"/>
              <a:t>Sequence-based implementation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683608"/>
              </p:ext>
            </p:extLst>
          </p:nvPr>
        </p:nvGraphicFramePr>
        <p:xfrm>
          <a:off x="7416800" y="4114800"/>
          <a:ext cx="13081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1428120" imgH="1829520" progId="MS_ClipArt_Gallery.5">
                  <p:embed/>
                </p:oleObj>
              </mc:Choice>
              <mc:Fallback>
                <p:oleObj name="Clip" r:id="rId2" imgW="1428120" imgH="1829520" progId="MS_ClipArt_Gallery.5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6800" y="4114800"/>
                        <a:ext cx="13081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49DB9-758D-4A23-930A-3B6D36D854FF}" type="slidenum">
              <a:rPr lang="ko-KR" altLang="en-US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0769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Example: Storing a Set in a Sorted List</a:t>
            </a: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 dirty="0"/>
              <a:t>We can implement a set with a list</a:t>
            </a:r>
          </a:p>
          <a:p>
            <a:pPr eaLnBrk="1" hangingPunct="1"/>
            <a:r>
              <a:rPr lang="en-US" altLang="en-US" sz="2400" dirty="0"/>
              <a:t>Elements are stored sorted according to some canonical ordering</a:t>
            </a:r>
          </a:p>
          <a:p>
            <a:pPr eaLnBrk="1" hangingPunct="1"/>
            <a:r>
              <a:rPr lang="en-US" altLang="en-US" sz="2400" dirty="0"/>
              <a:t>The space used is </a:t>
            </a:r>
            <a:r>
              <a:rPr lang="en-US" altLang="en-US" sz="2400" b="1" i="1" dirty="0">
                <a:latin typeface="Times New Roman" charset="0"/>
              </a:rPr>
              <a:t>O</a:t>
            </a:r>
            <a:r>
              <a:rPr lang="en-US" altLang="en-US" sz="2400" dirty="0">
                <a:latin typeface="Times New Roman" charset="0"/>
              </a:rPr>
              <a:t>(</a:t>
            </a:r>
            <a:r>
              <a:rPr lang="en-US" altLang="en-US" sz="2400" b="1" i="1" dirty="0">
                <a:latin typeface="Times New Roman" charset="0"/>
              </a:rPr>
              <a:t>n</a:t>
            </a:r>
            <a:r>
              <a:rPr lang="en-US" altLang="en-US" sz="2400" dirty="0">
                <a:latin typeface="Times New Roman" charset="0"/>
              </a:rPr>
              <a:t>)</a:t>
            </a:r>
            <a:endParaRPr lang="en-US" altLang="en-US" sz="2000" dirty="0"/>
          </a:p>
        </p:txBody>
      </p:sp>
      <p:sp>
        <p:nvSpPr>
          <p:cNvPr id="6150" name="Rectangle 4"/>
          <p:cNvSpPr>
            <a:spLocks noChangeArrowheads="1"/>
          </p:cNvSpPr>
          <p:nvPr/>
        </p:nvSpPr>
        <p:spPr bwMode="auto">
          <a:xfrm>
            <a:off x="1828800" y="3467100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1" name="Rectangle 6"/>
          <p:cNvSpPr>
            <a:spLocks noChangeArrowheads="1"/>
          </p:cNvSpPr>
          <p:nvPr/>
        </p:nvSpPr>
        <p:spPr bwMode="auto">
          <a:xfrm>
            <a:off x="2365375" y="3467100"/>
            <a:ext cx="538163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2" name="Line 7"/>
          <p:cNvSpPr>
            <a:spLocks noChangeShapeType="1"/>
          </p:cNvSpPr>
          <p:nvPr/>
        </p:nvSpPr>
        <p:spPr bwMode="auto">
          <a:xfrm>
            <a:off x="2097088" y="3735388"/>
            <a:ext cx="1587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3" name="Line 8"/>
          <p:cNvSpPr>
            <a:spLocks noChangeShapeType="1"/>
          </p:cNvSpPr>
          <p:nvPr/>
        </p:nvSpPr>
        <p:spPr bwMode="auto">
          <a:xfrm flipV="1">
            <a:off x="2633663" y="3735388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4" name="Rectangle 9"/>
          <p:cNvSpPr>
            <a:spLocks noChangeArrowheads="1"/>
          </p:cNvSpPr>
          <p:nvPr/>
        </p:nvSpPr>
        <p:spPr bwMode="auto">
          <a:xfrm>
            <a:off x="3440113" y="3467100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5" name="Rectangle 10"/>
          <p:cNvSpPr>
            <a:spLocks noChangeArrowheads="1"/>
          </p:cNvSpPr>
          <p:nvPr/>
        </p:nvSpPr>
        <p:spPr bwMode="auto">
          <a:xfrm>
            <a:off x="3976688" y="3467100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6" name="Line 11"/>
          <p:cNvSpPr>
            <a:spLocks noChangeShapeType="1"/>
          </p:cNvSpPr>
          <p:nvPr/>
        </p:nvSpPr>
        <p:spPr bwMode="auto">
          <a:xfrm flipV="1">
            <a:off x="4244975" y="3735388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57" name="Rectangle 12"/>
          <p:cNvSpPr>
            <a:spLocks noChangeArrowheads="1"/>
          </p:cNvSpPr>
          <p:nvPr/>
        </p:nvSpPr>
        <p:spPr bwMode="auto">
          <a:xfrm>
            <a:off x="5051425" y="3467100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8" name="Rectangle 13"/>
          <p:cNvSpPr>
            <a:spLocks noChangeArrowheads="1"/>
          </p:cNvSpPr>
          <p:nvPr/>
        </p:nvSpPr>
        <p:spPr bwMode="auto">
          <a:xfrm>
            <a:off x="5588000" y="3467100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59" name="Line 14"/>
          <p:cNvSpPr>
            <a:spLocks noChangeShapeType="1"/>
          </p:cNvSpPr>
          <p:nvPr/>
        </p:nvSpPr>
        <p:spPr bwMode="auto">
          <a:xfrm flipV="1">
            <a:off x="5856288" y="3735388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60" name="Rectangle 15"/>
          <p:cNvSpPr>
            <a:spLocks noChangeArrowheads="1"/>
          </p:cNvSpPr>
          <p:nvPr/>
        </p:nvSpPr>
        <p:spPr bwMode="auto">
          <a:xfrm>
            <a:off x="6662738" y="3467100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1" name="Rectangle 16"/>
          <p:cNvSpPr>
            <a:spLocks noChangeArrowheads="1"/>
          </p:cNvSpPr>
          <p:nvPr/>
        </p:nvSpPr>
        <p:spPr bwMode="auto">
          <a:xfrm>
            <a:off x="7199313" y="3467100"/>
            <a:ext cx="536575" cy="536575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62" name="Line 17"/>
          <p:cNvSpPr>
            <a:spLocks noChangeShapeType="1"/>
          </p:cNvSpPr>
          <p:nvPr/>
        </p:nvSpPr>
        <p:spPr bwMode="auto">
          <a:xfrm flipV="1">
            <a:off x="7467600" y="3735388"/>
            <a:ext cx="8064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63" name="Line 19"/>
          <p:cNvSpPr>
            <a:spLocks noChangeShapeType="1"/>
          </p:cNvSpPr>
          <p:nvPr/>
        </p:nvSpPr>
        <p:spPr bwMode="auto">
          <a:xfrm>
            <a:off x="3708400" y="3735388"/>
            <a:ext cx="1588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64" name="Line 21"/>
          <p:cNvSpPr>
            <a:spLocks noChangeShapeType="1"/>
          </p:cNvSpPr>
          <p:nvPr/>
        </p:nvSpPr>
        <p:spPr bwMode="auto">
          <a:xfrm>
            <a:off x="5319713" y="3735388"/>
            <a:ext cx="1587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65" name="Line 23"/>
          <p:cNvSpPr>
            <a:spLocks noChangeShapeType="1"/>
          </p:cNvSpPr>
          <p:nvPr/>
        </p:nvSpPr>
        <p:spPr bwMode="auto">
          <a:xfrm>
            <a:off x="6931025" y="3735388"/>
            <a:ext cx="1588" cy="80645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166" name="Text Box 24"/>
          <p:cNvSpPr txBox="1">
            <a:spLocks noChangeArrowheads="1"/>
          </p:cNvSpPr>
          <p:nvPr/>
        </p:nvSpPr>
        <p:spPr bwMode="auto">
          <a:xfrm>
            <a:off x="8226425" y="35607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en-US" sz="2000" b="1">
                <a:sym typeface="Symbol" charset="2"/>
              </a:rPr>
              <a:t></a:t>
            </a:r>
            <a:endParaRPr lang="en-US" altLang="en-US" sz="2000" b="1"/>
          </a:p>
        </p:txBody>
      </p:sp>
      <p:sp>
        <p:nvSpPr>
          <p:cNvPr id="6167" name="Text Box 25"/>
          <p:cNvSpPr txBox="1">
            <a:spLocks noChangeArrowheads="1"/>
          </p:cNvSpPr>
          <p:nvPr/>
        </p:nvSpPr>
        <p:spPr bwMode="auto">
          <a:xfrm>
            <a:off x="485775" y="3505200"/>
            <a:ext cx="657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en-US" b="1" i="1">
                <a:latin typeface="Times New Roman" charset="0"/>
              </a:rPr>
              <a:t>List</a:t>
            </a:r>
          </a:p>
        </p:txBody>
      </p:sp>
      <p:sp>
        <p:nvSpPr>
          <p:cNvPr id="6168" name="Line 28"/>
          <p:cNvSpPr>
            <a:spLocks noChangeShapeType="1"/>
          </p:cNvSpPr>
          <p:nvPr/>
        </p:nvSpPr>
        <p:spPr bwMode="auto">
          <a:xfrm flipV="1">
            <a:off x="1219200" y="3771900"/>
            <a:ext cx="57785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6169" name="Picture 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578350"/>
            <a:ext cx="685800" cy="83502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170" name="Picture 3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4578350"/>
            <a:ext cx="685800" cy="8032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171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825" y="4578350"/>
            <a:ext cx="685800" cy="6127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pic>
        <p:nvPicPr>
          <p:cNvPr id="6172" name="Picture 3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4578350"/>
            <a:ext cx="685800" cy="66357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6173" name="AutoShape 33"/>
          <p:cNvSpPr>
            <a:spLocks noChangeArrowheads="1"/>
          </p:cNvSpPr>
          <p:nvPr/>
        </p:nvSpPr>
        <p:spPr bwMode="auto">
          <a:xfrm>
            <a:off x="1524000" y="2933700"/>
            <a:ext cx="6477000" cy="1219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74" name="Text Box 34"/>
          <p:cNvSpPr txBox="1">
            <a:spLocks noChangeArrowheads="1"/>
          </p:cNvSpPr>
          <p:nvPr/>
        </p:nvSpPr>
        <p:spPr bwMode="auto">
          <a:xfrm>
            <a:off x="1600200" y="2895600"/>
            <a:ext cx="4181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en-US" sz="2000"/>
              <a:t>Nodes storing set elements in order</a:t>
            </a:r>
          </a:p>
        </p:txBody>
      </p:sp>
      <p:sp>
        <p:nvSpPr>
          <p:cNvPr id="6175" name="AutoShape 35"/>
          <p:cNvSpPr>
            <a:spLocks noChangeArrowheads="1"/>
          </p:cNvSpPr>
          <p:nvPr/>
        </p:nvSpPr>
        <p:spPr bwMode="auto">
          <a:xfrm>
            <a:off x="1524000" y="4305300"/>
            <a:ext cx="5943600" cy="12192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2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176" name="Text Box 36"/>
          <p:cNvSpPr txBox="1">
            <a:spLocks noChangeArrowheads="1"/>
          </p:cNvSpPr>
          <p:nvPr/>
        </p:nvSpPr>
        <p:spPr bwMode="auto">
          <a:xfrm>
            <a:off x="5638800" y="5168900"/>
            <a:ext cx="163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 eaLnBrk="1" hangingPunct="1"/>
            <a:r>
              <a:rPr lang="en-US" altLang="en-US" sz="2000">
                <a:solidFill>
                  <a:schemeClr val="tx2"/>
                </a:solidFill>
              </a:rPr>
              <a:t>Set elements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4931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Partitions with Union-Find Operations</a:t>
            </a: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Partition: A collection of disjoint sets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Partition ADT needs to support the following functions:</a:t>
            </a:r>
          </a:p>
          <a:p>
            <a:pPr eaLnBrk="1" hangingPunct="1"/>
            <a:endParaRPr lang="en-US" altLang="en-US" dirty="0">
              <a:solidFill>
                <a:schemeClr val="tx2"/>
              </a:solidFill>
            </a:endParaRPr>
          </a:p>
          <a:p>
            <a:pPr lvl="1" eaLnBrk="1" hangingPunct="1"/>
            <a:r>
              <a:rPr lang="en-US" altLang="en-US" dirty="0" err="1">
                <a:solidFill>
                  <a:schemeClr val="tx2"/>
                </a:solidFill>
              </a:rPr>
              <a:t>makeSet</a:t>
            </a:r>
            <a:r>
              <a:rPr lang="en-US" altLang="en-US" dirty="0"/>
              <a:t>(x): Create a singleton set containing the element x and return the position storing x in this set</a:t>
            </a:r>
          </a:p>
          <a:p>
            <a:pPr eaLnBrk="1" hangingPunct="1"/>
            <a:endParaRPr lang="en-US" altLang="en-US" dirty="0">
              <a:solidFill>
                <a:schemeClr val="tx2"/>
              </a:solidFill>
            </a:endParaRPr>
          </a:p>
          <a:p>
            <a:pPr lvl="1" eaLnBrk="1" hangingPunct="1"/>
            <a:r>
              <a:rPr lang="en-US" altLang="en-US" dirty="0">
                <a:solidFill>
                  <a:schemeClr val="tx2"/>
                </a:solidFill>
              </a:rPr>
              <a:t>union</a:t>
            </a:r>
            <a:r>
              <a:rPr lang="en-US" altLang="en-US" dirty="0"/>
              <a:t>(A,B): Return the set A U B, destroying the old A and B</a:t>
            </a:r>
          </a:p>
          <a:p>
            <a:pPr eaLnBrk="1" hangingPunct="1"/>
            <a:endParaRPr lang="en-US" altLang="en-US" dirty="0">
              <a:solidFill>
                <a:schemeClr val="tx2"/>
              </a:solidFill>
            </a:endParaRPr>
          </a:p>
          <a:p>
            <a:pPr lvl="1" eaLnBrk="1" hangingPunct="1"/>
            <a:r>
              <a:rPr lang="en-US" altLang="en-US" dirty="0">
                <a:solidFill>
                  <a:schemeClr val="tx2"/>
                </a:solidFill>
              </a:rPr>
              <a:t>find</a:t>
            </a:r>
            <a:r>
              <a:rPr lang="en-US" altLang="en-US" dirty="0"/>
              <a:t>(p): Return the set containing the element at position 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20605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dirty="0"/>
              <a:t>List-based Partition (1)</a:t>
            </a:r>
          </a:p>
        </p:txBody>
      </p:sp>
      <p:sp>
        <p:nvSpPr>
          <p:cNvPr id="2416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066800"/>
            <a:ext cx="7620000" cy="4267200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Each set is stored in a sequence (e.g., list)</a:t>
            </a:r>
          </a:p>
          <a:p>
            <a:pPr eaLnBrk="1" hangingPunct="1"/>
            <a:r>
              <a:rPr lang="en-US" altLang="en-US" sz="2000" dirty="0"/>
              <a:t>Partition: A collection of sequences</a:t>
            </a:r>
          </a:p>
          <a:p>
            <a:pPr eaLnBrk="1" hangingPunct="1"/>
            <a:r>
              <a:rPr lang="en-US" altLang="en-US" sz="2000" dirty="0"/>
              <a:t>Each element has a reference back to the set</a:t>
            </a:r>
          </a:p>
          <a:p>
            <a:pPr lvl="1" eaLnBrk="1" hangingPunct="1"/>
            <a:r>
              <a:rPr lang="en-US" altLang="en-US" sz="1800" dirty="0"/>
              <a:t>Operation</a:t>
            </a:r>
            <a:r>
              <a:rPr lang="en-US" altLang="en-US" sz="1800" dirty="0">
                <a:solidFill>
                  <a:srgbClr val="C52D2D"/>
                </a:solidFill>
              </a:rPr>
              <a:t> find</a:t>
            </a:r>
            <a:r>
              <a:rPr lang="en-US" altLang="en-US" sz="1800" dirty="0"/>
              <a:t>(u): takes O(1) time, and returns the set of which u is a member.</a:t>
            </a:r>
          </a:p>
          <a:p>
            <a:pPr lvl="1" eaLnBrk="1" hangingPunct="1"/>
            <a:r>
              <a:rPr lang="en-US" altLang="en-US" sz="1800" dirty="0"/>
              <a:t>Operation </a:t>
            </a:r>
            <a:r>
              <a:rPr lang="en-US" altLang="en-US" sz="1800" dirty="0">
                <a:solidFill>
                  <a:srgbClr val="C52D2D"/>
                </a:solidFill>
              </a:rPr>
              <a:t>union</a:t>
            </a:r>
            <a:r>
              <a:rPr lang="en-US" altLang="en-US" sz="1800" dirty="0"/>
              <a:t>(A,B): we move the elements of the smaller set to the sequence of the larger set and update their references</a:t>
            </a:r>
          </a:p>
          <a:p>
            <a:pPr lvl="2" eaLnBrk="1" hangingPunct="1"/>
            <a:r>
              <a:rPr lang="en-US" altLang="en-US" sz="1800" dirty="0"/>
              <a:t>Time for operation </a:t>
            </a:r>
            <a:r>
              <a:rPr lang="en-US" altLang="en-US" sz="1800" dirty="0">
                <a:solidFill>
                  <a:srgbClr val="C52D2D"/>
                </a:solidFill>
              </a:rPr>
              <a:t>union</a:t>
            </a:r>
            <a:r>
              <a:rPr lang="en-US" altLang="en-US" sz="1800" dirty="0"/>
              <a:t>(A,B) is min(|A|, |B|)</a:t>
            </a:r>
          </a:p>
          <a:p>
            <a:pPr lvl="2" eaLnBrk="1" hangingPunct="1"/>
            <a:r>
              <a:rPr lang="en-US" altLang="en-US" sz="1800" dirty="0"/>
              <a:t>Worst-case: O(n) for one union operation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13</a:t>
            </a:fld>
            <a:endParaRPr lang="en-US" altLang="ko-K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4145403"/>
            <a:ext cx="4991100" cy="237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17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1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1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1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1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1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1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dirty="0"/>
              <a:t>List-based Partition (2)</a:t>
            </a:r>
          </a:p>
        </p:txBody>
      </p:sp>
      <p:sp>
        <p:nvSpPr>
          <p:cNvPr id="24166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04800" y="1683934"/>
            <a:ext cx="8382000" cy="3878665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What about “amortized analysis”? (Page 539)</a:t>
            </a:r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marL="0" indent="0" eaLnBrk="1" hangingPunct="1">
              <a:buNone/>
            </a:pPr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Clearly, </a:t>
            </a:r>
            <a:r>
              <a:rPr lang="en-US" altLang="en-US" sz="2000" dirty="0" err="1"/>
              <a:t>makeSet</a:t>
            </a:r>
            <a:r>
              <a:rPr lang="en-US" altLang="en-US" sz="2000" dirty="0"/>
              <a:t> and find operation </a:t>
            </a:r>
            <a:r>
              <a:rPr lang="en-US" altLang="en-US" sz="2000" dirty="0">
                <a:sym typeface="Wingdings" pitchFamily="2" charset="2"/>
              </a:rPr>
              <a:t> O(n)</a:t>
            </a:r>
            <a:endParaRPr lang="en-US" altLang="en-US" sz="2000" dirty="0"/>
          </a:p>
          <a:p>
            <a:pPr eaLnBrk="1" hangingPunct="1"/>
            <a:r>
              <a:rPr lang="en-US" altLang="en-US" sz="2000" dirty="0"/>
              <a:t>Union operation</a:t>
            </a:r>
          </a:p>
          <a:p>
            <a:pPr lvl="1" eaLnBrk="1" hangingPunct="1"/>
            <a:r>
              <a:rPr lang="en-US" altLang="en-US" sz="1800" dirty="0"/>
              <a:t>Each time we move a position from one set to another, the size of the new set at least doubles</a:t>
            </a:r>
          </a:p>
          <a:p>
            <a:pPr lvl="1" eaLnBrk="1" hangingPunct="1"/>
            <a:r>
              <a:rPr lang="en-US" altLang="en-US" sz="1800" dirty="0"/>
              <a:t>Thus, each position is moved from one set to another at most </a:t>
            </a:r>
            <a:r>
              <a:rPr lang="en-US" altLang="en-US" sz="1800" i="1" dirty="0"/>
              <a:t>log n</a:t>
            </a:r>
            <a:r>
              <a:rPr lang="en-US" altLang="en-US" sz="1800" dirty="0"/>
              <a:t> times</a:t>
            </a:r>
          </a:p>
          <a:p>
            <a:pPr lvl="1" eaLnBrk="1" hangingPunct="1"/>
            <a:r>
              <a:rPr lang="en-US" altLang="en-US" sz="1800" dirty="0"/>
              <a:t>We assume that the partition is initially empty, there are </a:t>
            </a:r>
            <a:r>
              <a:rPr lang="en-US" altLang="en-US" sz="1800" i="1" dirty="0"/>
              <a:t>O(n)</a:t>
            </a:r>
            <a:r>
              <a:rPr lang="en-US" altLang="en-US" sz="1800" dirty="0"/>
              <a:t> different elements referenced in the given series of operations. </a:t>
            </a:r>
            <a:r>
              <a:rPr lang="en-US" altLang="en-US" sz="1800" dirty="0">
                <a:sym typeface="Wingdings" pitchFamily="2" charset="2"/>
              </a:rPr>
              <a:t> The total time for all the union operations is </a:t>
            </a:r>
            <a:r>
              <a:rPr lang="en-US" altLang="en-US" sz="1800" i="1" dirty="0">
                <a:sym typeface="Wingdings" pitchFamily="2" charset="2"/>
              </a:rPr>
              <a:t>O(n log n)</a:t>
            </a:r>
            <a:endParaRPr lang="en-US" altLang="en-US" sz="18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14</a:t>
            </a:fld>
            <a:endParaRPr lang="en-US" altLang="ko-K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3300" y="152400"/>
            <a:ext cx="2895600" cy="137913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203FA2D5-D34E-744B-B6E9-AA8672EC7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0" y="2193118"/>
            <a:ext cx="80899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1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Partition-Based Implementation</a:t>
            </a:r>
          </a:p>
        </p:txBody>
      </p:sp>
      <p:sp>
        <p:nvSpPr>
          <p:cNvPr id="122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52400" y="1600200"/>
            <a:ext cx="3581400" cy="48228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/>
              <a:t>Partition-based version of </a:t>
            </a:r>
            <a:r>
              <a:rPr lang="en-US" altLang="ko-KR" sz="2400" dirty="0" err="1"/>
              <a:t>Kruskal’s</a:t>
            </a:r>
            <a:r>
              <a:rPr lang="en-US" altLang="ko-KR" sz="2400" dirty="0"/>
              <a:t> Algorithm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/>
              <a:t>Cluster merges as unions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/>
              <a:t>Cluster locations as finds</a:t>
            </a:r>
          </a:p>
          <a:p>
            <a:pPr eaLnBrk="1" hangingPunct="1">
              <a:lnSpc>
                <a:spcPct val="90000"/>
              </a:lnSpc>
            </a:pPr>
            <a:endParaRPr lang="en-US" altLang="ko-KR" sz="2400" dirty="0"/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/>
              <a:t>Running time </a:t>
            </a:r>
            <a:r>
              <a:rPr lang="en-US" altLang="ko-KR" sz="2400" b="1" i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lang="en-US" altLang="ko-KR" sz="24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((</a:t>
            </a:r>
            <a:r>
              <a:rPr lang="en-US" altLang="ko-KR" sz="2400" b="1" i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n </a:t>
            </a:r>
            <a:r>
              <a:rPr lang="en-US" altLang="ko-KR" sz="24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+ </a:t>
            </a:r>
            <a:r>
              <a:rPr lang="en-US" altLang="ko-KR" sz="2400" b="1" i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lang="en-US" altLang="ko-KR" sz="24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) log </a:t>
            </a:r>
            <a:r>
              <a:rPr lang="en-US" altLang="ko-KR" sz="2400" b="1" i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altLang="ko-KR" sz="24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/>
              <a:t>PQ operations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lang="en-US" altLang="ko-KR" sz="20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m</a:t>
            </a:r>
            <a:r>
              <a:rPr lang="en-US" altLang="ko-KR" sz="20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log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altLang="ko-KR" sz="20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600" dirty="0"/>
              <a:t>PQ initialization: O(</a:t>
            </a:r>
            <a:r>
              <a:rPr lang="en-US" altLang="ko-KR" sz="1600" dirty="0" err="1"/>
              <a:t>mlog</a:t>
            </a:r>
            <a:r>
              <a:rPr lang="en-US" altLang="ko-KR" sz="1600" dirty="0"/>
              <a:t> m)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ko-KR" sz="1600" dirty="0"/>
              <a:t>For each while loop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ko-KR" sz="1400" dirty="0"/>
              <a:t>O(log m) = O(log 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2000" dirty="0"/>
              <a:t>UF operations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O</a:t>
            </a:r>
            <a:r>
              <a:rPr lang="en-US" altLang="ko-KR" sz="20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(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altLang="ko-KR" sz="20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 log </a:t>
            </a:r>
            <a:r>
              <a:rPr lang="en-US" altLang="ko-KR" sz="2000" b="1" i="1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n</a:t>
            </a:r>
            <a:r>
              <a:rPr lang="en-US" altLang="ko-KR" sz="2000" dirty="0">
                <a:solidFill>
                  <a:schemeClr val="tx2"/>
                </a:solidFill>
                <a:latin typeface="Times New Roman" charset="0"/>
                <a:ea typeface="Times New Roman" charset="0"/>
                <a:cs typeface="Times New Roman" charset="0"/>
              </a:rPr>
              <a:t>)</a:t>
            </a:r>
            <a:endParaRPr lang="en-US" altLang="ko-KR" sz="2000" dirty="0"/>
          </a:p>
        </p:txBody>
      </p:sp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3962400" y="1622425"/>
            <a:ext cx="4800600" cy="4800600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altLang="ko-KR" sz="1800" dirty="0">
                <a:latin typeface="Times New Roman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charset="0"/>
              </a:rPr>
              <a:t>KruskalMST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charset="0"/>
              </a:rPr>
              <a:t>G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tx2"/>
                </a:solidFill>
                <a:latin typeface="Times New Roman" charset="0"/>
              </a:rPr>
              <a:t>	Initialize a partition 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charset="0"/>
              </a:rPr>
              <a:t>P</a:t>
            </a:r>
            <a:endParaRPr lang="en-US" altLang="ko-KR" sz="1800" dirty="0">
              <a:solidFill>
                <a:schemeClr val="tx2"/>
              </a:solidFill>
              <a:latin typeface="Times New Roman" charset="0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b="1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</a:rPr>
              <a:t>for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 each vertex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 in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G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</a:rPr>
              <a:t>do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charset="0"/>
                <a:sym typeface="Symbol" charset="2"/>
              </a:rPr>
              <a:t>P.makeSet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v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)</a:t>
            </a:r>
            <a:endParaRPr lang="en-US" altLang="ko-KR" sz="1800" dirty="0">
              <a:solidFill>
                <a:schemeClr val="tx2"/>
              </a:solidFill>
              <a:latin typeface="Times New Roman" charset="0"/>
              <a:sym typeface="Wingdings" charset="2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Wingdings" charset="2"/>
              </a:rPr>
              <a:t>	</a:t>
            </a: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  <a:sym typeface="Wingdings" charset="2"/>
              </a:rPr>
              <a:t>let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Wingdings" charset="2"/>
              </a:rPr>
              <a:t>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Wingdings" charset="2"/>
              </a:rPr>
              <a:t>Q</a:t>
            </a: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  <a:sym typeface="Wingdings" charset="2"/>
              </a:rPr>
              <a:t> 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Wingdings" charset="2"/>
              </a:rPr>
              <a:t>be a priority queue.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Wingdings" charset="2"/>
              </a:rPr>
              <a:t>	Insert all edges into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Wingdings" charset="2"/>
              </a:rPr>
              <a:t>Q</a:t>
            </a:r>
            <a:endParaRPr lang="en-US" altLang="ko-KR" sz="1800" dirty="0">
              <a:solidFill>
                <a:schemeClr val="accent2"/>
              </a:solidFill>
              <a:latin typeface="Times New Roman" charset="0"/>
              <a:sym typeface="Wingdings" charset="2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altLang="ko-KR" sz="1800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Wingdings" charset="2"/>
              </a:rPr>
              <a:t> 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</a:t>
            </a: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	 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b="1" dirty="0">
                <a:solidFill>
                  <a:srgbClr val="8186C5"/>
                </a:solidFill>
                <a:latin typeface="Times New Roman" charset="0"/>
                <a:sym typeface="Symbol" charset="2"/>
              </a:rPr>
              <a:t>	</a:t>
            </a:r>
            <a:r>
              <a:rPr lang="en-US" altLang="ko-KR" sz="1800" dirty="0">
                <a:solidFill>
                  <a:srgbClr val="8186C5"/>
                </a:solidFill>
                <a:latin typeface="Times New Roman" charset="0"/>
                <a:sym typeface="Wingdings" charset="2"/>
              </a:rPr>
              <a:t>{</a:t>
            </a:r>
            <a:r>
              <a:rPr lang="en-US" altLang="ko-KR" sz="1800" b="1" i="1" dirty="0">
                <a:solidFill>
                  <a:srgbClr val="8186C5"/>
                </a:solidFill>
                <a:latin typeface="Times New Roman" charset="0"/>
                <a:sym typeface="Symbol" charset="2"/>
              </a:rPr>
              <a:t>T</a:t>
            </a:r>
            <a:r>
              <a:rPr lang="en-US" altLang="ko-KR" sz="1800" dirty="0">
                <a:solidFill>
                  <a:srgbClr val="8186C5"/>
                </a:solidFill>
                <a:latin typeface="Times New Roman" charset="0"/>
                <a:sym typeface="Symbol" charset="2"/>
              </a:rPr>
              <a:t> is the </a:t>
            </a:r>
            <a:r>
              <a:rPr lang="en-US" altLang="ko-KR" sz="1800" dirty="0">
                <a:solidFill>
                  <a:srgbClr val="8186C5"/>
                </a:solidFill>
                <a:latin typeface="Times New Roman" charset="0"/>
                <a:sym typeface="Wingdings" charset="2"/>
              </a:rPr>
              <a:t>union of the MSTs of the clusters}</a:t>
            </a:r>
            <a:endParaRPr lang="en-US" altLang="ko-KR" sz="1800" dirty="0">
              <a:solidFill>
                <a:srgbClr val="8186C5"/>
              </a:solidFill>
              <a:latin typeface="Times New Roman" charset="0"/>
              <a:sym typeface="Symbol" charset="2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	</a:t>
            </a: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while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T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has fewer than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n </a:t>
            </a:r>
            <a:r>
              <a:rPr lang="en-US" altLang="ko-KR" sz="1800" dirty="0">
                <a:solidFill>
                  <a:schemeClr val="accent2"/>
                </a:solidFill>
                <a:latin typeface="Symbol" charset="2"/>
                <a:sym typeface="Symbol" charset="2"/>
              </a:rPr>
              <a:t>- 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1 edges </a:t>
            </a: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do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				</a:t>
            </a:r>
            <a:r>
              <a:rPr lang="ko-KR" altLang="en-US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       </a:t>
            </a:r>
            <a:endParaRPr lang="en-US" altLang="ko-KR" sz="1800" dirty="0">
              <a:solidFill>
                <a:schemeClr val="accent2"/>
              </a:solidFill>
              <a:latin typeface="Times New Roman" charset="0"/>
              <a:sym typeface="Symbol" charset="2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ko-KR" altLang="en-US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      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e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  <a:sym typeface="Symbol" charset="2"/>
              </a:rPr>
              <a:t>Q.removeMin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()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.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  <a:sym typeface="Symbol" charset="2"/>
              </a:rPr>
              <a:t>getValue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()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		</a:t>
            </a:r>
            <a:r>
              <a:rPr lang="en-US" altLang="ko-KR" sz="1800" dirty="0">
                <a:solidFill>
                  <a:srgbClr val="000000"/>
                </a:solidFill>
                <a:latin typeface="Times New Roman" charset="0"/>
                <a:sym typeface="Wingdings" charset="2"/>
              </a:rPr>
              <a:t>[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u</a:t>
            </a: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,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charset="0"/>
                <a:sym typeface="Wingdings" charset="2"/>
              </a:rPr>
              <a:t>] </a:t>
            </a:r>
            <a:r>
              <a:rPr lang="en-US" altLang="ko-KR" sz="18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  <a:sym typeface="Symbol" charset="2"/>
              </a:rPr>
              <a:t>G.endVertices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(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e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)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i="1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		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A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  <a:sym typeface="Wingdings" charset="2"/>
              </a:rPr>
              <a:t> 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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charset="0"/>
                <a:sym typeface="Symbol" charset="2"/>
              </a:rPr>
              <a:t>P.find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u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)</a:t>
            </a:r>
            <a:endParaRPr lang="en-US" altLang="ko-KR" sz="1800" i="1" dirty="0">
              <a:solidFill>
                <a:schemeClr val="tx2"/>
              </a:solidFill>
              <a:latin typeface="Times New Roman" charset="0"/>
              <a:sym typeface="Symbol" charset="2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i="1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		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B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  <a:sym typeface="Wingdings" charset="2"/>
              </a:rPr>
              <a:t> 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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charset="0"/>
                <a:sym typeface="Symbol" charset="2"/>
              </a:rPr>
              <a:t>P.find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v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) 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		if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A</a:t>
            </a: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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B</a:t>
            </a:r>
            <a:r>
              <a:rPr lang="en-US" altLang="ko-KR" sz="1800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then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			Add edge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e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to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T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i="1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			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charset="0"/>
                <a:sym typeface="Symbol" charset="2"/>
              </a:rPr>
              <a:t>P.union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A, B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  <a:sym typeface="Symbol" charset="2"/>
              </a:rPr>
              <a:t>)</a:t>
            </a:r>
            <a:endParaRPr lang="en-US" altLang="ko-KR" sz="1800" b="1" dirty="0">
              <a:solidFill>
                <a:schemeClr val="tx2"/>
              </a:solidFill>
              <a:latin typeface="Times New Roman" charset="0"/>
              <a:sym typeface="Symbol" charset="2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	</a:t>
            </a: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return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T</a:t>
            </a:r>
            <a:endParaRPr lang="en-US" altLang="ko-KR" sz="1800" b="1" dirty="0">
              <a:solidFill>
                <a:schemeClr val="accent2"/>
              </a:solidFill>
              <a:latin typeface="Times New Roman" charset="0"/>
              <a:sym typeface="Symbol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41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2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2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2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2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2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2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2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2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2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2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2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22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22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37B369-20CD-1141-A364-73AFD6A436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41FFA-95F2-4CC5-BE63-CABE58D1D820}" type="slidenum">
              <a:rPr lang="ko-KR" altLang="en-US" smtClean="0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9E558-5885-3D4C-AAC4-D6408BDE16FB}"/>
              </a:ext>
            </a:extLst>
          </p:cNvPr>
          <p:cNvSpPr txBox="1"/>
          <p:nvPr/>
        </p:nvSpPr>
        <p:spPr>
          <a:xfrm>
            <a:off x="2133600" y="3200400"/>
            <a:ext cx="52968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4400" dirty="0">
                <a:latin typeface="Calibri" charset="0"/>
                <a:ea typeface="Calibri" charset="0"/>
                <a:cs typeface="Calibri" charset="0"/>
              </a:rPr>
              <a:t>Prim-</a:t>
            </a:r>
            <a:r>
              <a:rPr kumimoji="1" lang="en-US" sz="4400" dirty="0" err="1">
                <a:latin typeface="Calibri" charset="0"/>
                <a:ea typeface="Calibri" charset="0"/>
                <a:cs typeface="Calibri" charset="0"/>
              </a:rPr>
              <a:t>Janik’s</a:t>
            </a:r>
            <a:r>
              <a:rPr kumimoji="1" lang="en-US" sz="4400" dirty="0">
                <a:latin typeface="Calibri" charset="0"/>
                <a:ea typeface="Calibri" charset="0"/>
                <a:cs typeface="Calibri" charset="0"/>
              </a:rPr>
              <a:t> Algorithm</a:t>
            </a:r>
          </a:p>
        </p:txBody>
      </p:sp>
    </p:spTree>
    <p:extLst>
      <p:ext uri="{BB962C8B-B14F-4D97-AF65-F5344CB8AC3E}">
        <p14:creationId xmlns:p14="http://schemas.microsoft.com/office/powerpoint/2010/main" val="2506280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Example</a:t>
            </a:r>
          </a:p>
        </p:txBody>
      </p:sp>
      <p:sp>
        <p:nvSpPr>
          <p:cNvPr id="15364" name="Freeform 39"/>
          <p:cNvSpPr>
            <a:spLocks/>
          </p:cNvSpPr>
          <p:nvPr/>
        </p:nvSpPr>
        <p:spPr bwMode="auto">
          <a:xfrm>
            <a:off x="609600" y="3124200"/>
            <a:ext cx="806450" cy="862013"/>
          </a:xfrm>
          <a:custGeom>
            <a:avLst/>
            <a:gdLst>
              <a:gd name="T0" fmla="*/ 105846587 w 508"/>
              <a:gd name="T1" fmla="*/ 619958717 h 543"/>
              <a:gd name="T2" fmla="*/ 211693173 w 508"/>
              <a:gd name="T3" fmla="*/ 1118949918 h 543"/>
              <a:gd name="T4" fmla="*/ 846772693 w 508"/>
              <a:gd name="T5" fmla="*/ 1270159313 h 543"/>
              <a:gd name="T6" fmla="*/ 1255037908 w 508"/>
              <a:gd name="T7" fmla="*/ 529233080 h 543"/>
              <a:gd name="T8" fmla="*/ 695563156 w 508"/>
              <a:gd name="T9" fmla="*/ 15120946 h 543"/>
              <a:gd name="T10" fmla="*/ 105846587 w 508"/>
              <a:gd name="T11" fmla="*/ 619958717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66" name="Oval 4"/>
          <p:cNvSpPr>
            <a:spLocks noChangeArrowheads="1"/>
          </p:cNvSpPr>
          <p:nvPr/>
        </p:nvSpPr>
        <p:spPr bwMode="auto">
          <a:xfrm>
            <a:off x="1200150" y="1981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B</a:t>
            </a:r>
          </a:p>
        </p:txBody>
      </p:sp>
      <p:sp>
        <p:nvSpPr>
          <p:cNvPr id="15367" name="Oval 5"/>
          <p:cNvSpPr>
            <a:spLocks noChangeArrowheads="1"/>
          </p:cNvSpPr>
          <p:nvPr/>
        </p:nvSpPr>
        <p:spPr bwMode="auto">
          <a:xfrm>
            <a:off x="3181350" y="1676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D</a:t>
            </a:r>
          </a:p>
        </p:txBody>
      </p:sp>
      <p:sp>
        <p:nvSpPr>
          <p:cNvPr id="15368" name="Oval 6"/>
          <p:cNvSpPr>
            <a:spLocks noChangeArrowheads="1"/>
          </p:cNvSpPr>
          <p:nvPr/>
        </p:nvSpPr>
        <p:spPr bwMode="auto">
          <a:xfrm>
            <a:off x="1885950" y="2590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C</a:t>
            </a:r>
          </a:p>
        </p:txBody>
      </p:sp>
      <p:sp>
        <p:nvSpPr>
          <p:cNvPr id="15369" name="Oval 7"/>
          <p:cNvSpPr>
            <a:spLocks noChangeArrowheads="1"/>
          </p:cNvSpPr>
          <p:nvPr/>
        </p:nvSpPr>
        <p:spPr bwMode="auto">
          <a:xfrm>
            <a:off x="895350" y="32766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5370" name="Oval 8"/>
          <p:cNvSpPr>
            <a:spLocks noChangeArrowheads="1"/>
          </p:cNvSpPr>
          <p:nvPr/>
        </p:nvSpPr>
        <p:spPr bwMode="auto">
          <a:xfrm>
            <a:off x="3867150" y="2438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F</a:t>
            </a:r>
          </a:p>
        </p:txBody>
      </p:sp>
      <p:sp>
        <p:nvSpPr>
          <p:cNvPr id="15371" name="Oval 9"/>
          <p:cNvSpPr>
            <a:spLocks noChangeArrowheads="1"/>
          </p:cNvSpPr>
          <p:nvPr/>
        </p:nvSpPr>
        <p:spPr bwMode="auto">
          <a:xfrm>
            <a:off x="3333750" y="3124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E</a:t>
            </a:r>
          </a:p>
        </p:txBody>
      </p:sp>
      <p:cxnSp>
        <p:nvCxnSpPr>
          <p:cNvPr id="15372" name="AutoShape 10"/>
          <p:cNvCxnSpPr>
            <a:cxnSpLocks noChangeShapeType="1"/>
            <a:stCxn id="15366" idx="5"/>
            <a:endCxn id="15368" idx="1"/>
          </p:cNvCxnSpPr>
          <p:nvPr/>
        </p:nvCxnSpPr>
        <p:spPr bwMode="auto">
          <a:xfrm>
            <a:off x="1460500" y="2251075"/>
            <a:ext cx="469900" cy="374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AutoShape 11"/>
          <p:cNvCxnSpPr>
            <a:cxnSpLocks noChangeShapeType="1"/>
            <a:stCxn id="15368" idx="3"/>
            <a:endCxn id="15369" idx="7"/>
          </p:cNvCxnSpPr>
          <p:nvPr/>
        </p:nvCxnSpPr>
        <p:spPr bwMode="auto">
          <a:xfrm flipH="1">
            <a:off x="1155700" y="2860675"/>
            <a:ext cx="774700" cy="4413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AutoShape 12"/>
          <p:cNvCxnSpPr>
            <a:cxnSpLocks noChangeShapeType="1"/>
            <a:stCxn id="15366" idx="3"/>
            <a:endCxn id="15369" idx="0"/>
          </p:cNvCxnSpPr>
          <p:nvPr/>
        </p:nvCxnSpPr>
        <p:spPr bwMode="auto">
          <a:xfrm flipH="1">
            <a:off x="1047750" y="2251075"/>
            <a:ext cx="196850" cy="100647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AutoShape 13"/>
          <p:cNvCxnSpPr>
            <a:cxnSpLocks noChangeShapeType="1"/>
            <a:stCxn id="15368" idx="6"/>
            <a:endCxn id="15371" idx="1"/>
          </p:cNvCxnSpPr>
          <p:nvPr/>
        </p:nvCxnSpPr>
        <p:spPr bwMode="auto">
          <a:xfrm>
            <a:off x="2200275" y="2743200"/>
            <a:ext cx="1177925" cy="415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AutoShape 14"/>
          <p:cNvCxnSpPr>
            <a:cxnSpLocks noChangeShapeType="1"/>
            <a:stCxn id="15369" idx="6"/>
            <a:endCxn id="15371" idx="2"/>
          </p:cNvCxnSpPr>
          <p:nvPr/>
        </p:nvCxnSpPr>
        <p:spPr bwMode="auto">
          <a:xfrm flipV="1">
            <a:off x="1219200" y="3276600"/>
            <a:ext cx="2105025" cy="152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7" name="AutoShape 15"/>
          <p:cNvCxnSpPr>
            <a:cxnSpLocks noChangeShapeType="1"/>
            <a:stCxn id="15366" idx="6"/>
            <a:endCxn id="15367" idx="2"/>
          </p:cNvCxnSpPr>
          <p:nvPr/>
        </p:nvCxnSpPr>
        <p:spPr bwMode="auto">
          <a:xfrm flipV="1">
            <a:off x="1514475" y="1828800"/>
            <a:ext cx="165735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8" name="AutoShape 16"/>
          <p:cNvCxnSpPr>
            <a:cxnSpLocks noChangeShapeType="1"/>
            <a:stCxn id="15368" idx="7"/>
            <a:endCxn id="15367" idx="3"/>
          </p:cNvCxnSpPr>
          <p:nvPr/>
        </p:nvCxnSpPr>
        <p:spPr bwMode="auto">
          <a:xfrm flipV="1">
            <a:off x="2146300" y="1946275"/>
            <a:ext cx="1079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9" name="AutoShape 17"/>
          <p:cNvCxnSpPr>
            <a:cxnSpLocks noChangeShapeType="1"/>
            <a:stCxn id="15370" idx="1"/>
            <a:endCxn id="15367" idx="5"/>
          </p:cNvCxnSpPr>
          <p:nvPr/>
        </p:nvCxnSpPr>
        <p:spPr bwMode="auto">
          <a:xfrm flipH="1" flipV="1">
            <a:off x="3441700" y="1946275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AutoShape 18"/>
          <p:cNvCxnSpPr>
            <a:cxnSpLocks noChangeShapeType="1"/>
            <a:stCxn id="15371" idx="7"/>
            <a:endCxn id="15370" idx="3"/>
          </p:cNvCxnSpPr>
          <p:nvPr/>
        </p:nvCxnSpPr>
        <p:spPr bwMode="auto">
          <a:xfrm flipV="1">
            <a:off x="3594100" y="2708275"/>
            <a:ext cx="317500" cy="450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1" name="Text Box 19"/>
          <p:cNvSpPr txBox="1">
            <a:spLocks noChangeArrowheads="1"/>
          </p:cNvSpPr>
          <p:nvPr/>
        </p:nvSpPr>
        <p:spPr bwMode="auto">
          <a:xfrm>
            <a:off x="2176463" y="16764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7</a:t>
            </a:r>
          </a:p>
        </p:txBody>
      </p:sp>
      <p:sp>
        <p:nvSpPr>
          <p:cNvPr id="15382" name="Text Box 20"/>
          <p:cNvSpPr txBox="1">
            <a:spLocks noChangeArrowheads="1"/>
          </p:cNvSpPr>
          <p:nvPr/>
        </p:nvSpPr>
        <p:spPr bwMode="auto">
          <a:xfrm>
            <a:off x="3667125" y="1995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4</a:t>
            </a:r>
          </a:p>
        </p:txBody>
      </p:sp>
      <p:sp>
        <p:nvSpPr>
          <p:cNvPr id="15383" name="Text Box 21"/>
          <p:cNvSpPr txBox="1">
            <a:spLocks noChangeArrowheads="1"/>
          </p:cNvSpPr>
          <p:nvPr/>
        </p:nvSpPr>
        <p:spPr bwMode="auto">
          <a:xfrm>
            <a:off x="827088" y="24638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384" name="Text Box 22"/>
          <p:cNvSpPr txBox="1">
            <a:spLocks noChangeArrowheads="1"/>
          </p:cNvSpPr>
          <p:nvPr/>
        </p:nvSpPr>
        <p:spPr bwMode="auto">
          <a:xfrm>
            <a:off x="2795588" y="26812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8</a:t>
            </a:r>
          </a:p>
        </p:txBody>
      </p:sp>
      <p:sp>
        <p:nvSpPr>
          <p:cNvPr id="15385" name="Text Box 23"/>
          <p:cNvSpPr txBox="1">
            <a:spLocks noChangeArrowheads="1"/>
          </p:cNvSpPr>
          <p:nvPr/>
        </p:nvSpPr>
        <p:spPr bwMode="auto">
          <a:xfrm>
            <a:off x="1414463" y="23764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5</a:t>
            </a:r>
          </a:p>
        </p:txBody>
      </p:sp>
      <p:sp>
        <p:nvSpPr>
          <p:cNvPr id="15386" name="Text Box 24"/>
          <p:cNvSpPr txBox="1">
            <a:spLocks noChangeArrowheads="1"/>
          </p:cNvSpPr>
          <p:nvPr/>
        </p:nvSpPr>
        <p:spPr bwMode="auto">
          <a:xfrm>
            <a:off x="2054225" y="3367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387" name="Text Box 25"/>
          <p:cNvSpPr txBox="1">
            <a:spLocks noChangeArrowheads="1"/>
          </p:cNvSpPr>
          <p:nvPr/>
        </p:nvSpPr>
        <p:spPr bwMode="auto">
          <a:xfrm>
            <a:off x="3719513" y="28384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3</a:t>
            </a:r>
          </a:p>
        </p:txBody>
      </p:sp>
      <p:sp>
        <p:nvSpPr>
          <p:cNvPr id="15388" name="Text Box 26"/>
          <p:cNvSpPr txBox="1">
            <a:spLocks noChangeArrowheads="1"/>
          </p:cNvSpPr>
          <p:nvPr/>
        </p:nvSpPr>
        <p:spPr bwMode="auto">
          <a:xfrm>
            <a:off x="2647950" y="2224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9</a:t>
            </a:r>
          </a:p>
        </p:txBody>
      </p:sp>
      <p:sp>
        <p:nvSpPr>
          <p:cNvPr id="15389" name="Text Box 27"/>
          <p:cNvSpPr txBox="1">
            <a:spLocks noChangeArrowheads="1"/>
          </p:cNvSpPr>
          <p:nvPr/>
        </p:nvSpPr>
        <p:spPr bwMode="auto">
          <a:xfrm>
            <a:off x="1620838" y="29400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5390" name="Text Box 32"/>
          <p:cNvSpPr txBox="1">
            <a:spLocks noChangeArrowheads="1"/>
          </p:cNvSpPr>
          <p:nvPr/>
        </p:nvSpPr>
        <p:spPr bwMode="auto">
          <a:xfrm>
            <a:off x="666750" y="34290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5391" name="Text Box 33"/>
          <p:cNvSpPr txBox="1">
            <a:spLocks noChangeArrowheads="1"/>
          </p:cNvSpPr>
          <p:nvPr/>
        </p:nvSpPr>
        <p:spPr bwMode="auto">
          <a:xfrm>
            <a:off x="3562350" y="3290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392" name="Text Box 34"/>
          <p:cNvSpPr txBox="1">
            <a:spLocks noChangeArrowheads="1"/>
          </p:cNvSpPr>
          <p:nvPr/>
        </p:nvSpPr>
        <p:spPr bwMode="auto">
          <a:xfrm>
            <a:off x="971550" y="1766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393" name="Text Box 35"/>
          <p:cNvSpPr txBox="1">
            <a:spLocks noChangeArrowheads="1"/>
          </p:cNvSpPr>
          <p:nvPr/>
        </p:nvSpPr>
        <p:spPr bwMode="auto">
          <a:xfrm>
            <a:off x="1885950" y="227647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5394" name="Text Box 36"/>
          <p:cNvSpPr txBox="1">
            <a:spLocks noChangeArrowheads="1"/>
          </p:cNvSpPr>
          <p:nvPr/>
        </p:nvSpPr>
        <p:spPr bwMode="auto">
          <a:xfrm>
            <a:off x="4129088" y="2224088"/>
            <a:ext cx="347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 b="1">
                <a:solidFill>
                  <a:schemeClr val="tx2"/>
                </a:solidFill>
                <a:sym typeface="Symbol" charset="2"/>
              </a:rPr>
              <a:t></a:t>
            </a:r>
          </a:p>
        </p:txBody>
      </p:sp>
      <p:sp>
        <p:nvSpPr>
          <p:cNvPr id="15395" name="Text Box 37"/>
          <p:cNvSpPr txBox="1">
            <a:spLocks noChangeArrowheads="1"/>
          </p:cNvSpPr>
          <p:nvPr/>
        </p:nvSpPr>
        <p:spPr bwMode="auto">
          <a:xfrm>
            <a:off x="3390900" y="1463675"/>
            <a:ext cx="347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 b="1">
                <a:solidFill>
                  <a:schemeClr val="tx2"/>
                </a:solidFill>
                <a:sym typeface="Symbol" charset="2"/>
              </a:rPr>
              <a:t></a:t>
            </a:r>
            <a:endParaRPr lang="en-US" altLang="ko-KR" sz="1800" b="1">
              <a:solidFill>
                <a:schemeClr val="tx2"/>
              </a:solidFill>
            </a:endParaRPr>
          </a:p>
        </p:txBody>
      </p:sp>
      <p:sp>
        <p:nvSpPr>
          <p:cNvPr id="15396" name="Freeform 40"/>
          <p:cNvSpPr>
            <a:spLocks/>
          </p:cNvSpPr>
          <p:nvPr/>
        </p:nvSpPr>
        <p:spPr bwMode="auto">
          <a:xfrm>
            <a:off x="695325" y="4195763"/>
            <a:ext cx="1120775" cy="2184400"/>
          </a:xfrm>
          <a:custGeom>
            <a:avLst/>
            <a:gdLst>
              <a:gd name="T0" fmla="*/ 105846576 w 706"/>
              <a:gd name="T1" fmla="*/ 1806951390 h 1376"/>
              <a:gd name="T2" fmla="*/ 120967508 w 706"/>
              <a:gd name="T3" fmla="*/ 2147483647 h 1376"/>
              <a:gd name="T4" fmla="*/ 786288677 w 706"/>
              <a:gd name="T5" fmla="*/ 2147483647 h 1376"/>
              <a:gd name="T6" fmla="*/ 1270158708 w 706"/>
              <a:gd name="T7" fmla="*/ 2147483647 h 1376"/>
              <a:gd name="T8" fmla="*/ 1754028937 w 706"/>
              <a:gd name="T9" fmla="*/ 869453201 h 1376"/>
              <a:gd name="T10" fmla="*/ 1421368030 w 706"/>
              <a:gd name="T11" fmla="*/ 128527179 h 1376"/>
              <a:gd name="T12" fmla="*/ 423386302 w 706"/>
              <a:gd name="T13" fmla="*/ 279736550 h 1376"/>
              <a:gd name="T14" fmla="*/ 105846576 w 706"/>
              <a:gd name="T15" fmla="*/ 1806951390 h 137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706"/>
              <a:gd name="T25" fmla="*/ 0 h 1376"/>
              <a:gd name="T26" fmla="*/ 706 w 706"/>
              <a:gd name="T27" fmla="*/ 1376 h 137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706" h="1376">
                <a:moveTo>
                  <a:pt x="42" y="717"/>
                </a:moveTo>
                <a:cubicBezTo>
                  <a:pt x="48" y="879"/>
                  <a:pt x="0" y="1167"/>
                  <a:pt x="48" y="1275"/>
                </a:cubicBezTo>
                <a:cubicBezTo>
                  <a:pt x="93" y="1376"/>
                  <a:pt x="236" y="1364"/>
                  <a:pt x="312" y="1323"/>
                </a:cubicBezTo>
                <a:cubicBezTo>
                  <a:pt x="388" y="1282"/>
                  <a:pt x="440" y="1192"/>
                  <a:pt x="504" y="1029"/>
                </a:cubicBezTo>
                <a:cubicBezTo>
                  <a:pt x="568" y="866"/>
                  <a:pt x="686" y="508"/>
                  <a:pt x="696" y="345"/>
                </a:cubicBezTo>
                <a:cubicBezTo>
                  <a:pt x="706" y="182"/>
                  <a:pt x="652" y="90"/>
                  <a:pt x="564" y="51"/>
                </a:cubicBezTo>
                <a:cubicBezTo>
                  <a:pt x="476" y="12"/>
                  <a:pt x="255" y="0"/>
                  <a:pt x="168" y="111"/>
                </a:cubicBezTo>
                <a:cubicBezTo>
                  <a:pt x="81" y="222"/>
                  <a:pt x="36" y="555"/>
                  <a:pt x="42" y="717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397" name="Oval 41"/>
          <p:cNvSpPr>
            <a:spLocks noChangeArrowheads="1"/>
          </p:cNvSpPr>
          <p:nvPr/>
        </p:nvSpPr>
        <p:spPr bwMode="auto">
          <a:xfrm>
            <a:off x="1276350" y="44196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5398" name="Oval 42"/>
          <p:cNvSpPr>
            <a:spLocks noChangeArrowheads="1"/>
          </p:cNvSpPr>
          <p:nvPr/>
        </p:nvSpPr>
        <p:spPr bwMode="auto">
          <a:xfrm>
            <a:off x="3257550" y="4114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D</a:t>
            </a:r>
          </a:p>
        </p:txBody>
      </p:sp>
      <p:sp>
        <p:nvSpPr>
          <p:cNvPr id="15399" name="Oval 43"/>
          <p:cNvSpPr>
            <a:spLocks noChangeArrowheads="1"/>
          </p:cNvSpPr>
          <p:nvPr/>
        </p:nvSpPr>
        <p:spPr bwMode="auto">
          <a:xfrm>
            <a:off x="1962150" y="5029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C</a:t>
            </a:r>
          </a:p>
        </p:txBody>
      </p:sp>
      <p:sp>
        <p:nvSpPr>
          <p:cNvPr id="15400" name="Oval 44"/>
          <p:cNvSpPr>
            <a:spLocks noChangeArrowheads="1"/>
          </p:cNvSpPr>
          <p:nvPr/>
        </p:nvSpPr>
        <p:spPr bwMode="auto">
          <a:xfrm>
            <a:off x="971550" y="57150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A</a:t>
            </a:r>
          </a:p>
        </p:txBody>
      </p:sp>
      <p:sp>
        <p:nvSpPr>
          <p:cNvPr id="15401" name="Oval 45"/>
          <p:cNvSpPr>
            <a:spLocks noChangeArrowheads="1"/>
          </p:cNvSpPr>
          <p:nvPr/>
        </p:nvSpPr>
        <p:spPr bwMode="auto">
          <a:xfrm>
            <a:off x="3943350" y="4876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F</a:t>
            </a:r>
          </a:p>
        </p:txBody>
      </p:sp>
      <p:sp>
        <p:nvSpPr>
          <p:cNvPr id="15402" name="Oval 46"/>
          <p:cNvSpPr>
            <a:spLocks noChangeArrowheads="1"/>
          </p:cNvSpPr>
          <p:nvPr/>
        </p:nvSpPr>
        <p:spPr bwMode="auto">
          <a:xfrm>
            <a:off x="3409950" y="55626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E</a:t>
            </a:r>
          </a:p>
        </p:txBody>
      </p:sp>
      <p:cxnSp>
        <p:nvCxnSpPr>
          <p:cNvPr id="15403" name="AutoShape 47"/>
          <p:cNvCxnSpPr>
            <a:cxnSpLocks noChangeShapeType="1"/>
            <a:stCxn id="15397" idx="5"/>
            <a:endCxn id="15399" idx="1"/>
          </p:cNvCxnSpPr>
          <p:nvPr/>
        </p:nvCxnSpPr>
        <p:spPr bwMode="auto">
          <a:xfrm>
            <a:off x="1536700" y="4699000"/>
            <a:ext cx="469900" cy="3651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4" name="AutoShape 48"/>
          <p:cNvCxnSpPr>
            <a:cxnSpLocks noChangeShapeType="1"/>
            <a:stCxn id="15399" idx="3"/>
            <a:endCxn id="15400" idx="7"/>
          </p:cNvCxnSpPr>
          <p:nvPr/>
        </p:nvCxnSpPr>
        <p:spPr bwMode="auto">
          <a:xfrm flipH="1">
            <a:off x="1231900" y="5299075"/>
            <a:ext cx="774700" cy="4413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5" name="AutoShape 49"/>
          <p:cNvCxnSpPr>
            <a:cxnSpLocks noChangeShapeType="1"/>
            <a:stCxn id="15397" idx="3"/>
            <a:endCxn id="15400" idx="0"/>
          </p:cNvCxnSpPr>
          <p:nvPr/>
        </p:nvCxnSpPr>
        <p:spPr bwMode="auto">
          <a:xfrm flipH="1">
            <a:off x="1123950" y="4699000"/>
            <a:ext cx="196850" cy="9969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6" name="AutoShape 50"/>
          <p:cNvCxnSpPr>
            <a:cxnSpLocks noChangeShapeType="1"/>
            <a:stCxn id="15399" idx="6"/>
            <a:endCxn id="15402" idx="1"/>
          </p:cNvCxnSpPr>
          <p:nvPr/>
        </p:nvCxnSpPr>
        <p:spPr bwMode="auto">
          <a:xfrm>
            <a:off x="2276475" y="5181600"/>
            <a:ext cx="1177925" cy="415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7" name="AutoShape 51"/>
          <p:cNvCxnSpPr>
            <a:cxnSpLocks noChangeShapeType="1"/>
            <a:stCxn id="15400" idx="6"/>
            <a:endCxn id="15402" idx="2"/>
          </p:cNvCxnSpPr>
          <p:nvPr/>
        </p:nvCxnSpPr>
        <p:spPr bwMode="auto">
          <a:xfrm flipV="1">
            <a:off x="1295400" y="5715000"/>
            <a:ext cx="2105025" cy="152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8" name="AutoShape 52"/>
          <p:cNvCxnSpPr>
            <a:cxnSpLocks noChangeShapeType="1"/>
            <a:stCxn id="15397" idx="6"/>
            <a:endCxn id="15398" idx="2"/>
          </p:cNvCxnSpPr>
          <p:nvPr/>
        </p:nvCxnSpPr>
        <p:spPr bwMode="auto">
          <a:xfrm flipV="1">
            <a:off x="1600200" y="4267200"/>
            <a:ext cx="1647825" cy="304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09" name="AutoShape 53"/>
          <p:cNvCxnSpPr>
            <a:cxnSpLocks noChangeShapeType="1"/>
            <a:stCxn id="15399" idx="7"/>
            <a:endCxn id="15398" idx="3"/>
          </p:cNvCxnSpPr>
          <p:nvPr/>
        </p:nvCxnSpPr>
        <p:spPr bwMode="auto">
          <a:xfrm flipV="1">
            <a:off x="2222500" y="4384675"/>
            <a:ext cx="1079500" cy="6794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0" name="AutoShape 54"/>
          <p:cNvCxnSpPr>
            <a:cxnSpLocks noChangeShapeType="1"/>
            <a:stCxn id="15401" idx="1"/>
            <a:endCxn id="15398" idx="5"/>
          </p:cNvCxnSpPr>
          <p:nvPr/>
        </p:nvCxnSpPr>
        <p:spPr bwMode="auto">
          <a:xfrm flipH="1" flipV="1">
            <a:off x="3517900" y="4384675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11" name="AutoShape 55"/>
          <p:cNvCxnSpPr>
            <a:cxnSpLocks noChangeShapeType="1"/>
            <a:stCxn id="15402" idx="7"/>
            <a:endCxn id="15401" idx="3"/>
          </p:cNvCxnSpPr>
          <p:nvPr/>
        </p:nvCxnSpPr>
        <p:spPr bwMode="auto">
          <a:xfrm flipV="1">
            <a:off x="3670300" y="5146675"/>
            <a:ext cx="317500" cy="450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12" name="Text Box 56"/>
          <p:cNvSpPr txBox="1">
            <a:spLocks noChangeArrowheads="1"/>
          </p:cNvSpPr>
          <p:nvPr/>
        </p:nvSpPr>
        <p:spPr bwMode="auto">
          <a:xfrm>
            <a:off x="2252663" y="41148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413" name="Text Box 57"/>
          <p:cNvSpPr txBox="1">
            <a:spLocks noChangeArrowheads="1"/>
          </p:cNvSpPr>
          <p:nvPr/>
        </p:nvSpPr>
        <p:spPr bwMode="auto">
          <a:xfrm>
            <a:off x="3743325" y="4433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4</a:t>
            </a:r>
          </a:p>
        </p:txBody>
      </p:sp>
      <p:sp>
        <p:nvSpPr>
          <p:cNvPr id="15414" name="Text Box 58"/>
          <p:cNvSpPr txBox="1">
            <a:spLocks noChangeArrowheads="1"/>
          </p:cNvSpPr>
          <p:nvPr/>
        </p:nvSpPr>
        <p:spPr bwMode="auto">
          <a:xfrm>
            <a:off x="903288" y="49022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415" name="Text Box 59"/>
          <p:cNvSpPr txBox="1">
            <a:spLocks noChangeArrowheads="1"/>
          </p:cNvSpPr>
          <p:nvPr/>
        </p:nvSpPr>
        <p:spPr bwMode="auto">
          <a:xfrm>
            <a:off x="2871788" y="51196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8</a:t>
            </a:r>
          </a:p>
        </p:txBody>
      </p:sp>
      <p:sp>
        <p:nvSpPr>
          <p:cNvPr id="15416" name="Text Box 60"/>
          <p:cNvSpPr txBox="1">
            <a:spLocks noChangeArrowheads="1"/>
          </p:cNvSpPr>
          <p:nvPr/>
        </p:nvSpPr>
        <p:spPr bwMode="auto">
          <a:xfrm>
            <a:off x="1490663" y="48148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5417" name="Text Box 61"/>
          <p:cNvSpPr txBox="1">
            <a:spLocks noChangeArrowheads="1"/>
          </p:cNvSpPr>
          <p:nvPr/>
        </p:nvSpPr>
        <p:spPr bwMode="auto">
          <a:xfrm>
            <a:off x="2130425" y="5805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418" name="Text Box 62"/>
          <p:cNvSpPr txBox="1">
            <a:spLocks noChangeArrowheads="1"/>
          </p:cNvSpPr>
          <p:nvPr/>
        </p:nvSpPr>
        <p:spPr bwMode="auto">
          <a:xfrm>
            <a:off x="3795713" y="52768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3</a:t>
            </a:r>
          </a:p>
        </p:txBody>
      </p:sp>
      <p:sp>
        <p:nvSpPr>
          <p:cNvPr id="15419" name="Text Box 63"/>
          <p:cNvSpPr txBox="1">
            <a:spLocks noChangeArrowheads="1"/>
          </p:cNvSpPr>
          <p:nvPr/>
        </p:nvSpPr>
        <p:spPr bwMode="auto">
          <a:xfrm>
            <a:off x="2724150" y="4662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9</a:t>
            </a:r>
          </a:p>
        </p:txBody>
      </p:sp>
      <p:sp>
        <p:nvSpPr>
          <p:cNvPr id="15420" name="Text Box 64"/>
          <p:cNvSpPr txBox="1">
            <a:spLocks noChangeArrowheads="1"/>
          </p:cNvSpPr>
          <p:nvPr/>
        </p:nvSpPr>
        <p:spPr bwMode="auto">
          <a:xfrm>
            <a:off x="1697038" y="53784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8</a:t>
            </a:r>
          </a:p>
        </p:txBody>
      </p:sp>
      <p:sp>
        <p:nvSpPr>
          <p:cNvPr id="15421" name="Text Box 65"/>
          <p:cNvSpPr txBox="1">
            <a:spLocks noChangeArrowheads="1"/>
          </p:cNvSpPr>
          <p:nvPr/>
        </p:nvSpPr>
        <p:spPr bwMode="auto">
          <a:xfrm>
            <a:off x="742950" y="58674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5422" name="Text Box 66"/>
          <p:cNvSpPr txBox="1">
            <a:spLocks noChangeArrowheads="1"/>
          </p:cNvSpPr>
          <p:nvPr/>
        </p:nvSpPr>
        <p:spPr bwMode="auto">
          <a:xfrm>
            <a:off x="3638550" y="57292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423" name="Text Box 67"/>
          <p:cNvSpPr txBox="1">
            <a:spLocks noChangeArrowheads="1"/>
          </p:cNvSpPr>
          <p:nvPr/>
        </p:nvSpPr>
        <p:spPr bwMode="auto">
          <a:xfrm>
            <a:off x="1047750" y="42052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424" name="Text Box 68"/>
          <p:cNvSpPr txBox="1">
            <a:spLocks noChangeArrowheads="1"/>
          </p:cNvSpPr>
          <p:nvPr/>
        </p:nvSpPr>
        <p:spPr bwMode="auto">
          <a:xfrm>
            <a:off x="1962150" y="471487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5425" name="Text Box 69"/>
          <p:cNvSpPr txBox="1">
            <a:spLocks noChangeArrowheads="1"/>
          </p:cNvSpPr>
          <p:nvPr/>
        </p:nvSpPr>
        <p:spPr bwMode="auto">
          <a:xfrm>
            <a:off x="4205288" y="4662488"/>
            <a:ext cx="347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 b="1">
                <a:solidFill>
                  <a:schemeClr val="tx2"/>
                </a:solidFill>
                <a:sym typeface="Symbol" charset="2"/>
              </a:rPr>
              <a:t></a:t>
            </a:r>
          </a:p>
        </p:txBody>
      </p:sp>
      <p:sp>
        <p:nvSpPr>
          <p:cNvPr id="15426" name="Text Box 70"/>
          <p:cNvSpPr txBox="1">
            <a:spLocks noChangeArrowheads="1"/>
          </p:cNvSpPr>
          <p:nvPr/>
        </p:nvSpPr>
        <p:spPr bwMode="auto">
          <a:xfrm>
            <a:off x="3484563" y="39004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sym typeface="Symbol" charset="2"/>
              </a:rPr>
              <a:t>7</a:t>
            </a:r>
            <a:endParaRPr lang="en-US" altLang="ko-KR" sz="1800">
              <a:solidFill>
                <a:schemeClr val="tx2"/>
              </a:solidFill>
            </a:endParaRPr>
          </a:p>
        </p:txBody>
      </p:sp>
      <p:sp>
        <p:nvSpPr>
          <p:cNvPr id="15427" name="Freeform 71"/>
          <p:cNvSpPr>
            <a:spLocks/>
          </p:cNvSpPr>
          <p:nvPr/>
        </p:nvSpPr>
        <p:spPr bwMode="auto">
          <a:xfrm>
            <a:off x="5057775" y="1760538"/>
            <a:ext cx="1841500" cy="2181225"/>
          </a:xfrm>
          <a:custGeom>
            <a:avLst/>
            <a:gdLst>
              <a:gd name="T0" fmla="*/ 105846568 w 1160"/>
              <a:gd name="T1" fmla="*/ 1801911078 h 1374"/>
              <a:gd name="T2" fmla="*/ 120967499 w 1160"/>
              <a:gd name="T3" fmla="*/ 2147483647 h 1374"/>
              <a:gd name="T4" fmla="*/ 786288617 w 1160"/>
              <a:gd name="T5" fmla="*/ 2147483647 h 1374"/>
              <a:gd name="T6" fmla="*/ 1723786943 w 1160"/>
              <a:gd name="T7" fmla="*/ 2147483647 h 1374"/>
              <a:gd name="T8" fmla="*/ 2147483647 w 1160"/>
              <a:gd name="T9" fmla="*/ 1378526169 h 1374"/>
              <a:gd name="T10" fmla="*/ 1602819097 w 1160"/>
              <a:gd name="T11" fmla="*/ 183972184 h 1374"/>
              <a:gd name="T12" fmla="*/ 423386270 w 1160"/>
              <a:gd name="T13" fmla="*/ 274696239 h 1374"/>
              <a:gd name="T14" fmla="*/ 105846568 w 1160"/>
              <a:gd name="T15" fmla="*/ 1801911078 h 1374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160"/>
              <a:gd name="T25" fmla="*/ 0 h 1374"/>
              <a:gd name="T26" fmla="*/ 1160 w 1160"/>
              <a:gd name="T27" fmla="*/ 1374 h 1374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160" h="1374">
                <a:moveTo>
                  <a:pt x="42" y="715"/>
                </a:moveTo>
                <a:cubicBezTo>
                  <a:pt x="48" y="877"/>
                  <a:pt x="0" y="1165"/>
                  <a:pt x="48" y="1273"/>
                </a:cubicBezTo>
                <a:cubicBezTo>
                  <a:pt x="93" y="1374"/>
                  <a:pt x="206" y="1346"/>
                  <a:pt x="312" y="1321"/>
                </a:cubicBezTo>
                <a:cubicBezTo>
                  <a:pt x="418" y="1296"/>
                  <a:pt x="544" y="1252"/>
                  <a:pt x="684" y="1123"/>
                </a:cubicBezTo>
                <a:cubicBezTo>
                  <a:pt x="824" y="994"/>
                  <a:pt x="1160" y="722"/>
                  <a:pt x="1152" y="547"/>
                </a:cubicBezTo>
                <a:cubicBezTo>
                  <a:pt x="1144" y="372"/>
                  <a:pt x="800" y="146"/>
                  <a:pt x="636" y="73"/>
                </a:cubicBezTo>
                <a:cubicBezTo>
                  <a:pt x="472" y="0"/>
                  <a:pt x="267" y="2"/>
                  <a:pt x="168" y="109"/>
                </a:cubicBezTo>
                <a:cubicBezTo>
                  <a:pt x="69" y="216"/>
                  <a:pt x="36" y="553"/>
                  <a:pt x="42" y="715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428" name="Oval 72"/>
          <p:cNvSpPr>
            <a:spLocks noChangeArrowheads="1"/>
          </p:cNvSpPr>
          <p:nvPr/>
        </p:nvSpPr>
        <p:spPr bwMode="auto">
          <a:xfrm>
            <a:off x="5638800" y="19812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5429" name="Oval 73"/>
          <p:cNvSpPr>
            <a:spLocks noChangeArrowheads="1"/>
          </p:cNvSpPr>
          <p:nvPr/>
        </p:nvSpPr>
        <p:spPr bwMode="auto">
          <a:xfrm>
            <a:off x="7620000" y="1676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D</a:t>
            </a:r>
          </a:p>
        </p:txBody>
      </p:sp>
      <p:sp>
        <p:nvSpPr>
          <p:cNvPr id="15430" name="Oval 74"/>
          <p:cNvSpPr>
            <a:spLocks noChangeArrowheads="1"/>
          </p:cNvSpPr>
          <p:nvPr/>
        </p:nvSpPr>
        <p:spPr bwMode="auto">
          <a:xfrm>
            <a:off x="6324600" y="25908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5431" name="Oval 75"/>
          <p:cNvSpPr>
            <a:spLocks noChangeArrowheads="1"/>
          </p:cNvSpPr>
          <p:nvPr/>
        </p:nvSpPr>
        <p:spPr bwMode="auto">
          <a:xfrm>
            <a:off x="5334000" y="32766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5432" name="Oval 76"/>
          <p:cNvSpPr>
            <a:spLocks noChangeArrowheads="1"/>
          </p:cNvSpPr>
          <p:nvPr/>
        </p:nvSpPr>
        <p:spPr bwMode="auto">
          <a:xfrm>
            <a:off x="8305800" y="2438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F</a:t>
            </a:r>
          </a:p>
        </p:txBody>
      </p:sp>
      <p:sp>
        <p:nvSpPr>
          <p:cNvPr id="15433" name="Oval 77"/>
          <p:cNvSpPr>
            <a:spLocks noChangeArrowheads="1"/>
          </p:cNvSpPr>
          <p:nvPr/>
        </p:nvSpPr>
        <p:spPr bwMode="auto">
          <a:xfrm>
            <a:off x="7772400" y="31242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E</a:t>
            </a:r>
          </a:p>
        </p:txBody>
      </p:sp>
      <p:cxnSp>
        <p:nvCxnSpPr>
          <p:cNvPr id="15434" name="AutoShape 78"/>
          <p:cNvCxnSpPr>
            <a:cxnSpLocks noChangeShapeType="1"/>
            <a:stCxn id="15428" idx="5"/>
            <a:endCxn id="15430" idx="1"/>
          </p:cNvCxnSpPr>
          <p:nvPr/>
        </p:nvCxnSpPr>
        <p:spPr bwMode="auto">
          <a:xfrm>
            <a:off x="5899150" y="2260600"/>
            <a:ext cx="469900" cy="355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5" name="AutoShape 79"/>
          <p:cNvCxnSpPr>
            <a:cxnSpLocks noChangeShapeType="1"/>
            <a:stCxn id="15430" idx="3"/>
            <a:endCxn id="15431" idx="7"/>
          </p:cNvCxnSpPr>
          <p:nvPr/>
        </p:nvCxnSpPr>
        <p:spPr bwMode="auto">
          <a:xfrm flipH="1">
            <a:off x="5594350" y="2870200"/>
            <a:ext cx="774700" cy="431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6" name="AutoShape 80"/>
          <p:cNvCxnSpPr>
            <a:cxnSpLocks noChangeShapeType="1"/>
            <a:stCxn id="15428" idx="3"/>
            <a:endCxn id="15431" idx="0"/>
          </p:cNvCxnSpPr>
          <p:nvPr/>
        </p:nvCxnSpPr>
        <p:spPr bwMode="auto">
          <a:xfrm flipH="1">
            <a:off x="5486400" y="2260600"/>
            <a:ext cx="196850" cy="9969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7" name="AutoShape 81"/>
          <p:cNvCxnSpPr>
            <a:cxnSpLocks noChangeShapeType="1"/>
            <a:stCxn id="15430" idx="6"/>
            <a:endCxn id="15433" idx="1"/>
          </p:cNvCxnSpPr>
          <p:nvPr/>
        </p:nvCxnSpPr>
        <p:spPr bwMode="auto">
          <a:xfrm>
            <a:off x="6648450" y="2743200"/>
            <a:ext cx="1168400" cy="415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8" name="AutoShape 82"/>
          <p:cNvCxnSpPr>
            <a:cxnSpLocks noChangeShapeType="1"/>
            <a:stCxn id="15431" idx="6"/>
            <a:endCxn id="15433" idx="2"/>
          </p:cNvCxnSpPr>
          <p:nvPr/>
        </p:nvCxnSpPr>
        <p:spPr bwMode="auto">
          <a:xfrm flipV="1">
            <a:off x="5657850" y="3276600"/>
            <a:ext cx="2105025" cy="152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39" name="AutoShape 83"/>
          <p:cNvCxnSpPr>
            <a:cxnSpLocks noChangeShapeType="1"/>
            <a:stCxn id="15428" idx="6"/>
            <a:endCxn id="15429" idx="2"/>
          </p:cNvCxnSpPr>
          <p:nvPr/>
        </p:nvCxnSpPr>
        <p:spPr bwMode="auto">
          <a:xfrm flipV="1">
            <a:off x="5962650" y="1828800"/>
            <a:ext cx="1647825" cy="304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40" name="AutoShape 84"/>
          <p:cNvCxnSpPr>
            <a:cxnSpLocks noChangeShapeType="1"/>
            <a:stCxn id="15430" idx="7"/>
            <a:endCxn id="15429" idx="3"/>
          </p:cNvCxnSpPr>
          <p:nvPr/>
        </p:nvCxnSpPr>
        <p:spPr bwMode="auto">
          <a:xfrm flipV="1">
            <a:off x="6584950" y="1946275"/>
            <a:ext cx="1079500" cy="669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41" name="AutoShape 85"/>
          <p:cNvCxnSpPr>
            <a:cxnSpLocks noChangeShapeType="1"/>
            <a:stCxn id="15432" idx="1"/>
            <a:endCxn id="15429" idx="5"/>
          </p:cNvCxnSpPr>
          <p:nvPr/>
        </p:nvCxnSpPr>
        <p:spPr bwMode="auto">
          <a:xfrm flipH="1" flipV="1">
            <a:off x="7880350" y="1946275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42" name="AutoShape 86"/>
          <p:cNvCxnSpPr>
            <a:cxnSpLocks noChangeShapeType="1"/>
            <a:stCxn id="15433" idx="7"/>
            <a:endCxn id="15432" idx="3"/>
          </p:cNvCxnSpPr>
          <p:nvPr/>
        </p:nvCxnSpPr>
        <p:spPr bwMode="auto">
          <a:xfrm flipV="1">
            <a:off x="8032750" y="2708275"/>
            <a:ext cx="317500" cy="450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43" name="Text Box 87"/>
          <p:cNvSpPr txBox="1">
            <a:spLocks noChangeArrowheads="1"/>
          </p:cNvSpPr>
          <p:nvPr/>
        </p:nvSpPr>
        <p:spPr bwMode="auto">
          <a:xfrm>
            <a:off x="6615113" y="16764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444" name="Text Box 88"/>
          <p:cNvSpPr txBox="1">
            <a:spLocks noChangeArrowheads="1"/>
          </p:cNvSpPr>
          <p:nvPr/>
        </p:nvSpPr>
        <p:spPr bwMode="auto">
          <a:xfrm>
            <a:off x="8105775" y="1995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4</a:t>
            </a:r>
          </a:p>
        </p:txBody>
      </p:sp>
      <p:sp>
        <p:nvSpPr>
          <p:cNvPr id="15445" name="Text Box 89"/>
          <p:cNvSpPr txBox="1">
            <a:spLocks noChangeArrowheads="1"/>
          </p:cNvSpPr>
          <p:nvPr/>
        </p:nvSpPr>
        <p:spPr bwMode="auto">
          <a:xfrm>
            <a:off x="5265738" y="24638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446" name="Text Box 90"/>
          <p:cNvSpPr txBox="1">
            <a:spLocks noChangeArrowheads="1"/>
          </p:cNvSpPr>
          <p:nvPr/>
        </p:nvSpPr>
        <p:spPr bwMode="auto">
          <a:xfrm>
            <a:off x="7234238" y="26812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8</a:t>
            </a:r>
          </a:p>
        </p:txBody>
      </p:sp>
      <p:sp>
        <p:nvSpPr>
          <p:cNvPr id="15447" name="Text Box 91"/>
          <p:cNvSpPr txBox="1">
            <a:spLocks noChangeArrowheads="1"/>
          </p:cNvSpPr>
          <p:nvPr/>
        </p:nvSpPr>
        <p:spPr bwMode="auto">
          <a:xfrm>
            <a:off x="5853113" y="23764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5448" name="Text Box 92"/>
          <p:cNvSpPr txBox="1">
            <a:spLocks noChangeArrowheads="1"/>
          </p:cNvSpPr>
          <p:nvPr/>
        </p:nvSpPr>
        <p:spPr bwMode="auto">
          <a:xfrm>
            <a:off x="6492875" y="3367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449" name="Text Box 93"/>
          <p:cNvSpPr txBox="1">
            <a:spLocks noChangeArrowheads="1"/>
          </p:cNvSpPr>
          <p:nvPr/>
        </p:nvSpPr>
        <p:spPr bwMode="auto">
          <a:xfrm>
            <a:off x="8158163" y="28384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3</a:t>
            </a:r>
          </a:p>
        </p:txBody>
      </p:sp>
      <p:sp>
        <p:nvSpPr>
          <p:cNvPr id="15450" name="Text Box 94"/>
          <p:cNvSpPr txBox="1">
            <a:spLocks noChangeArrowheads="1"/>
          </p:cNvSpPr>
          <p:nvPr/>
        </p:nvSpPr>
        <p:spPr bwMode="auto">
          <a:xfrm>
            <a:off x="7086600" y="2224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9</a:t>
            </a:r>
          </a:p>
        </p:txBody>
      </p:sp>
      <p:sp>
        <p:nvSpPr>
          <p:cNvPr id="15451" name="Text Box 95"/>
          <p:cNvSpPr txBox="1">
            <a:spLocks noChangeArrowheads="1"/>
          </p:cNvSpPr>
          <p:nvPr/>
        </p:nvSpPr>
        <p:spPr bwMode="auto">
          <a:xfrm>
            <a:off x="6059488" y="29400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8</a:t>
            </a:r>
          </a:p>
        </p:txBody>
      </p:sp>
      <p:sp>
        <p:nvSpPr>
          <p:cNvPr id="15452" name="Text Box 96"/>
          <p:cNvSpPr txBox="1">
            <a:spLocks noChangeArrowheads="1"/>
          </p:cNvSpPr>
          <p:nvPr/>
        </p:nvSpPr>
        <p:spPr bwMode="auto">
          <a:xfrm>
            <a:off x="5105400" y="34290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5453" name="Text Box 97"/>
          <p:cNvSpPr txBox="1">
            <a:spLocks noChangeArrowheads="1"/>
          </p:cNvSpPr>
          <p:nvPr/>
        </p:nvSpPr>
        <p:spPr bwMode="auto">
          <a:xfrm>
            <a:off x="8001000" y="3290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454" name="Text Box 98"/>
          <p:cNvSpPr txBox="1">
            <a:spLocks noChangeArrowheads="1"/>
          </p:cNvSpPr>
          <p:nvPr/>
        </p:nvSpPr>
        <p:spPr bwMode="auto">
          <a:xfrm>
            <a:off x="5410200" y="1766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455" name="Text Box 99"/>
          <p:cNvSpPr txBox="1">
            <a:spLocks noChangeArrowheads="1"/>
          </p:cNvSpPr>
          <p:nvPr/>
        </p:nvSpPr>
        <p:spPr bwMode="auto">
          <a:xfrm>
            <a:off x="6324600" y="227647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5456" name="Text Box 100"/>
          <p:cNvSpPr txBox="1">
            <a:spLocks noChangeArrowheads="1"/>
          </p:cNvSpPr>
          <p:nvPr/>
        </p:nvSpPr>
        <p:spPr bwMode="auto">
          <a:xfrm>
            <a:off x="8567738" y="2224088"/>
            <a:ext cx="3476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 b="1">
                <a:solidFill>
                  <a:schemeClr val="tx2"/>
                </a:solidFill>
                <a:sym typeface="Symbol" charset="2"/>
              </a:rPr>
              <a:t></a:t>
            </a:r>
          </a:p>
        </p:txBody>
      </p:sp>
      <p:sp>
        <p:nvSpPr>
          <p:cNvPr id="15457" name="Text Box 101"/>
          <p:cNvSpPr txBox="1">
            <a:spLocks noChangeArrowheads="1"/>
          </p:cNvSpPr>
          <p:nvPr/>
        </p:nvSpPr>
        <p:spPr bwMode="auto">
          <a:xfrm>
            <a:off x="7847013" y="14620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sym typeface="Symbol" charset="2"/>
              </a:rPr>
              <a:t>7</a:t>
            </a:r>
            <a:endParaRPr lang="en-US" altLang="ko-KR" sz="1800">
              <a:solidFill>
                <a:schemeClr val="tx2"/>
              </a:solidFill>
            </a:endParaRPr>
          </a:p>
        </p:txBody>
      </p:sp>
      <p:sp>
        <p:nvSpPr>
          <p:cNvPr id="15458" name="Freeform 102"/>
          <p:cNvSpPr>
            <a:spLocks/>
          </p:cNvSpPr>
          <p:nvPr/>
        </p:nvSpPr>
        <p:spPr bwMode="auto">
          <a:xfrm>
            <a:off x="5029200" y="3889375"/>
            <a:ext cx="3336925" cy="2511425"/>
          </a:xfrm>
          <a:custGeom>
            <a:avLst/>
            <a:gdLst>
              <a:gd name="T0" fmla="*/ 206652766 w 2102"/>
              <a:gd name="T1" fmla="*/ 2147483647 h 1582"/>
              <a:gd name="T2" fmla="*/ 176410905 w 2102"/>
              <a:gd name="T3" fmla="*/ 2147483647 h 1582"/>
              <a:gd name="T4" fmla="*/ 1265118247 w 2102"/>
              <a:gd name="T5" fmla="*/ 2147483647 h 1582"/>
              <a:gd name="T6" fmla="*/ 2147483647 w 2102"/>
              <a:gd name="T7" fmla="*/ 2147483647 h 1582"/>
              <a:gd name="T8" fmla="*/ 2147483647 w 2102"/>
              <a:gd name="T9" fmla="*/ 814011210 h 1582"/>
              <a:gd name="T10" fmla="*/ 2147483647 w 2102"/>
              <a:gd name="T11" fmla="*/ 57964394 h 1582"/>
              <a:gd name="T12" fmla="*/ 2147483647 w 2102"/>
              <a:gd name="T13" fmla="*/ 466229755 h 1582"/>
              <a:gd name="T14" fmla="*/ 524192455 w 2102"/>
              <a:gd name="T15" fmla="*/ 919857938 h 1582"/>
              <a:gd name="T16" fmla="*/ 206652766 w 2102"/>
              <a:gd name="T17" fmla="*/ 2147483647 h 158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2102"/>
              <a:gd name="T28" fmla="*/ 0 h 1582"/>
              <a:gd name="T29" fmla="*/ 2102 w 2102"/>
              <a:gd name="T30" fmla="*/ 1582 h 158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2102" h="1582">
                <a:moveTo>
                  <a:pt x="82" y="971"/>
                </a:moveTo>
                <a:cubicBezTo>
                  <a:pt x="88" y="1133"/>
                  <a:pt x="0" y="1416"/>
                  <a:pt x="70" y="1499"/>
                </a:cubicBezTo>
                <a:cubicBezTo>
                  <a:pt x="140" y="1582"/>
                  <a:pt x="297" y="1572"/>
                  <a:pt x="502" y="1469"/>
                </a:cubicBezTo>
                <a:cubicBezTo>
                  <a:pt x="707" y="1366"/>
                  <a:pt x="1046" y="1072"/>
                  <a:pt x="1300" y="881"/>
                </a:cubicBezTo>
                <a:cubicBezTo>
                  <a:pt x="1554" y="690"/>
                  <a:pt x="1950" y="466"/>
                  <a:pt x="2026" y="323"/>
                </a:cubicBezTo>
                <a:cubicBezTo>
                  <a:pt x="2102" y="180"/>
                  <a:pt x="1933" y="46"/>
                  <a:pt x="1756" y="23"/>
                </a:cubicBezTo>
                <a:cubicBezTo>
                  <a:pt x="1579" y="0"/>
                  <a:pt x="1222" y="128"/>
                  <a:pt x="964" y="185"/>
                </a:cubicBezTo>
                <a:cubicBezTo>
                  <a:pt x="706" y="242"/>
                  <a:pt x="355" y="234"/>
                  <a:pt x="208" y="365"/>
                </a:cubicBezTo>
                <a:cubicBezTo>
                  <a:pt x="61" y="496"/>
                  <a:pt x="76" y="809"/>
                  <a:pt x="82" y="97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459" name="Oval 103"/>
          <p:cNvSpPr>
            <a:spLocks noChangeArrowheads="1"/>
          </p:cNvSpPr>
          <p:nvPr/>
        </p:nvSpPr>
        <p:spPr bwMode="auto">
          <a:xfrm>
            <a:off x="5673725" y="4516438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5460" name="Oval 104"/>
          <p:cNvSpPr>
            <a:spLocks noChangeArrowheads="1"/>
          </p:cNvSpPr>
          <p:nvPr/>
        </p:nvSpPr>
        <p:spPr bwMode="auto">
          <a:xfrm>
            <a:off x="7654925" y="4211638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5461" name="Oval 105"/>
          <p:cNvSpPr>
            <a:spLocks noChangeArrowheads="1"/>
          </p:cNvSpPr>
          <p:nvPr/>
        </p:nvSpPr>
        <p:spPr bwMode="auto">
          <a:xfrm>
            <a:off x="6359525" y="5126038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5462" name="Oval 106"/>
          <p:cNvSpPr>
            <a:spLocks noChangeArrowheads="1"/>
          </p:cNvSpPr>
          <p:nvPr/>
        </p:nvSpPr>
        <p:spPr bwMode="auto">
          <a:xfrm>
            <a:off x="5368925" y="5811838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5463" name="Oval 107"/>
          <p:cNvSpPr>
            <a:spLocks noChangeArrowheads="1"/>
          </p:cNvSpPr>
          <p:nvPr/>
        </p:nvSpPr>
        <p:spPr bwMode="auto">
          <a:xfrm>
            <a:off x="8340725" y="49736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F</a:t>
            </a:r>
          </a:p>
        </p:txBody>
      </p:sp>
      <p:sp>
        <p:nvSpPr>
          <p:cNvPr id="15464" name="Oval 108"/>
          <p:cNvSpPr>
            <a:spLocks noChangeArrowheads="1"/>
          </p:cNvSpPr>
          <p:nvPr/>
        </p:nvSpPr>
        <p:spPr bwMode="auto">
          <a:xfrm>
            <a:off x="7807325" y="56594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E</a:t>
            </a:r>
          </a:p>
        </p:txBody>
      </p:sp>
      <p:cxnSp>
        <p:nvCxnSpPr>
          <p:cNvPr id="15465" name="AutoShape 109"/>
          <p:cNvCxnSpPr>
            <a:cxnSpLocks noChangeShapeType="1"/>
            <a:stCxn id="15459" idx="5"/>
            <a:endCxn id="15461" idx="1"/>
          </p:cNvCxnSpPr>
          <p:nvPr/>
        </p:nvCxnSpPr>
        <p:spPr bwMode="auto">
          <a:xfrm>
            <a:off x="5934075" y="4795838"/>
            <a:ext cx="469900" cy="355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66" name="AutoShape 110"/>
          <p:cNvCxnSpPr>
            <a:cxnSpLocks noChangeShapeType="1"/>
            <a:stCxn id="15461" idx="3"/>
            <a:endCxn id="15462" idx="7"/>
          </p:cNvCxnSpPr>
          <p:nvPr/>
        </p:nvCxnSpPr>
        <p:spPr bwMode="auto">
          <a:xfrm flipH="1">
            <a:off x="5629275" y="5405438"/>
            <a:ext cx="774700" cy="431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67" name="AutoShape 111"/>
          <p:cNvCxnSpPr>
            <a:cxnSpLocks noChangeShapeType="1"/>
            <a:stCxn id="15459" idx="3"/>
            <a:endCxn id="15462" idx="0"/>
          </p:cNvCxnSpPr>
          <p:nvPr/>
        </p:nvCxnSpPr>
        <p:spPr bwMode="auto">
          <a:xfrm flipH="1">
            <a:off x="5521325" y="4795838"/>
            <a:ext cx="196850" cy="9969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68" name="AutoShape 112"/>
          <p:cNvCxnSpPr>
            <a:cxnSpLocks noChangeShapeType="1"/>
            <a:stCxn id="15461" idx="6"/>
            <a:endCxn id="15464" idx="1"/>
          </p:cNvCxnSpPr>
          <p:nvPr/>
        </p:nvCxnSpPr>
        <p:spPr bwMode="auto">
          <a:xfrm>
            <a:off x="6683375" y="5278438"/>
            <a:ext cx="1168400" cy="415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69" name="AutoShape 113"/>
          <p:cNvCxnSpPr>
            <a:cxnSpLocks noChangeShapeType="1"/>
            <a:stCxn id="15462" idx="6"/>
            <a:endCxn id="15464" idx="2"/>
          </p:cNvCxnSpPr>
          <p:nvPr/>
        </p:nvCxnSpPr>
        <p:spPr bwMode="auto">
          <a:xfrm flipV="1">
            <a:off x="5692775" y="5811838"/>
            <a:ext cx="2105025" cy="152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70" name="AutoShape 114"/>
          <p:cNvCxnSpPr>
            <a:cxnSpLocks noChangeShapeType="1"/>
            <a:stCxn id="15459" idx="6"/>
            <a:endCxn id="15460" idx="2"/>
          </p:cNvCxnSpPr>
          <p:nvPr/>
        </p:nvCxnSpPr>
        <p:spPr bwMode="auto">
          <a:xfrm flipV="1">
            <a:off x="5997575" y="4364038"/>
            <a:ext cx="1638300" cy="304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71" name="AutoShape 115"/>
          <p:cNvCxnSpPr>
            <a:cxnSpLocks noChangeShapeType="1"/>
            <a:stCxn id="15461" idx="7"/>
            <a:endCxn id="15460" idx="3"/>
          </p:cNvCxnSpPr>
          <p:nvPr/>
        </p:nvCxnSpPr>
        <p:spPr bwMode="auto">
          <a:xfrm flipV="1">
            <a:off x="6619875" y="4491038"/>
            <a:ext cx="1079500" cy="660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72" name="AutoShape 116"/>
          <p:cNvCxnSpPr>
            <a:cxnSpLocks noChangeShapeType="1"/>
            <a:stCxn id="15463" idx="1"/>
            <a:endCxn id="15460" idx="5"/>
          </p:cNvCxnSpPr>
          <p:nvPr/>
        </p:nvCxnSpPr>
        <p:spPr bwMode="auto">
          <a:xfrm flipH="1" flipV="1">
            <a:off x="7915275" y="4491038"/>
            <a:ext cx="469900" cy="5175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473" name="AutoShape 117"/>
          <p:cNvCxnSpPr>
            <a:cxnSpLocks noChangeShapeType="1"/>
            <a:stCxn id="15464" idx="7"/>
            <a:endCxn id="15463" idx="3"/>
          </p:cNvCxnSpPr>
          <p:nvPr/>
        </p:nvCxnSpPr>
        <p:spPr bwMode="auto">
          <a:xfrm flipV="1">
            <a:off x="8067675" y="5243513"/>
            <a:ext cx="317500" cy="4508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474" name="Text Box 118"/>
          <p:cNvSpPr txBox="1">
            <a:spLocks noChangeArrowheads="1"/>
          </p:cNvSpPr>
          <p:nvPr/>
        </p:nvSpPr>
        <p:spPr bwMode="auto">
          <a:xfrm>
            <a:off x="6650038" y="421163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475" name="Text Box 119"/>
          <p:cNvSpPr txBox="1">
            <a:spLocks noChangeArrowheads="1"/>
          </p:cNvSpPr>
          <p:nvPr/>
        </p:nvSpPr>
        <p:spPr bwMode="auto">
          <a:xfrm>
            <a:off x="8140700" y="453072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5476" name="Text Box 120"/>
          <p:cNvSpPr txBox="1">
            <a:spLocks noChangeArrowheads="1"/>
          </p:cNvSpPr>
          <p:nvPr/>
        </p:nvSpPr>
        <p:spPr bwMode="auto">
          <a:xfrm>
            <a:off x="5300663" y="499903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477" name="Text Box 121"/>
          <p:cNvSpPr txBox="1">
            <a:spLocks noChangeArrowheads="1"/>
          </p:cNvSpPr>
          <p:nvPr/>
        </p:nvSpPr>
        <p:spPr bwMode="auto">
          <a:xfrm>
            <a:off x="7269163" y="521652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8</a:t>
            </a:r>
          </a:p>
        </p:txBody>
      </p:sp>
      <p:sp>
        <p:nvSpPr>
          <p:cNvPr id="15478" name="Text Box 122"/>
          <p:cNvSpPr txBox="1">
            <a:spLocks noChangeArrowheads="1"/>
          </p:cNvSpPr>
          <p:nvPr/>
        </p:nvSpPr>
        <p:spPr bwMode="auto">
          <a:xfrm>
            <a:off x="5888038" y="491172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5479" name="Text Box 123"/>
          <p:cNvSpPr txBox="1">
            <a:spLocks noChangeArrowheads="1"/>
          </p:cNvSpPr>
          <p:nvPr/>
        </p:nvSpPr>
        <p:spPr bwMode="auto">
          <a:xfrm>
            <a:off x="6527800" y="590232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480" name="Text Box 124"/>
          <p:cNvSpPr txBox="1">
            <a:spLocks noChangeArrowheads="1"/>
          </p:cNvSpPr>
          <p:nvPr/>
        </p:nvSpPr>
        <p:spPr bwMode="auto">
          <a:xfrm>
            <a:off x="8193088" y="53736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3</a:t>
            </a:r>
          </a:p>
        </p:txBody>
      </p:sp>
      <p:sp>
        <p:nvSpPr>
          <p:cNvPr id="15481" name="Text Box 125"/>
          <p:cNvSpPr txBox="1">
            <a:spLocks noChangeArrowheads="1"/>
          </p:cNvSpPr>
          <p:nvPr/>
        </p:nvSpPr>
        <p:spPr bwMode="auto">
          <a:xfrm>
            <a:off x="7121525" y="475932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9</a:t>
            </a:r>
          </a:p>
        </p:txBody>
      </p:sp>
      <p:sp>
        <p:nvSpPr>
          <p:cNvPr id="15482" name="Text Box 126"/>
          <p:cNvSpPr txBox="1">
            <a:spLocks noChangeArrowheads="1"/>
          </p:cNvSpPr>
          <p:nvPr/>
        </p:nvSpPr>
        <p:spPr bwMode="auto">
          <a:xfrm>
            <a:off x="6094413" y="54752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8</a:t>
            </a:r>
          </a:p>
        </p:txBody>
      </p:sp>
      <p:sp>
        <p:nvSpPr>
          <p:cNvPr id="15483" name="Text Box 127"/>
          <p:cNvSpPr txBox="1">
            <a:spLocks noChangeArrowheads="1"/>
          </p:cNvSpPr>
          <p:nvPr/>
        </p:nvSpPr>
        <p:spPr bwMode="auto">
          <a:xfrm>
            <a:off x="5140325" y="59642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5484" name="Text Box 128"/>
          <p:cNvSpPr txBox="1">
            <a:spLocks noChangeArrowheads="1"/>
          </p:cNvSpPr>
          <p:nvPr/>
        </p:nvSpPr>
        <p:spPr bwMode="auto">
          <a:xfrm>
            <a:off x="8035925" y="582612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5485" name="Text Box 129"/>
          <p:cNvSpPr txBox="1">
            <a:spLocks noChangeArrowheads="1"/>
          </p:cNvSpPr>
          <p:nvPr/>
        </p:nvSpPr>
        <p:spPr bwMode="auto">
          <a:xfrm>
            <a:off x="5445125" y="430212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5486" name="Text Box 130"/>
          <p:cNvSpPr txBox="1">
            <a:spLocks noChangeArrowheads="1"/>
          </p:cNvSpPr>
          <p:nvPr/>
        </p:nvSpPr>
        <p:spPr bwMode="auto">
          <a:xfrm>
            <a:off x="6359525" y="4811713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5487" name="Text Box 131"/>
          <p:cNvSpPr txBox="1">
            <a:spLocks noChangeArrowheads="1"/>
          </p:cNvSpPr>
          <p:nvPr/>
        </p:nvSpPr>
        <p:spPr bwMode="auto">
          <a:xfrm>
            <a:off x="8620125" y="47577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sym typeface="Symbol" charset="2"/>
              </a:rPr>
              <a:t>4</a:t>
            </a:r>
          </a:p>
        </p:txBody>
      </p:sp>
      <p:sp>
        <p:nvSpPr>
          <p:cNvPr id="15488" name="Text Box 132"/>
          <p:cNvSpPr txBox="1">
            <a:spLocks noChangeArrowheads="1"/>
          </p:cNvSpPr>
          <p:nvPr/>
        </p:nvSpPr>
        <p:spPr bwMode="auto">
          <a:xfrm>
            <a:off x="7881938" y="399732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sym typeface="Symbol" charset="2"/>
              </a:rPr>
              <a:t>7</a:t>
            </a:r>
            <a:endParaRPr lang="en-US" altLang="ko-KR" sz="1800">
              <a:solidFill>
                <a:schemeClr val="tx2"/>
              </a:solidFill>
            </a:endParaRPr>
          </a:p>
        </p:txBody>
      </p:sp>
      <p:sp>
        <p:nvSpPr>
          <p:cNvPr id="15489" name="AutoShape 133"/>
          <p:cNvSpPr>
            <a:spLocks noChangeArrowheads="1"/>
          </p:cNvSpPr>
          <p:nvPr/>
        </p:nvSpPr>
        <p:spPr bwMode="auto">
          <a:xfrm rot="5400000">
            <a:off x="6710363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5490" name="AutoShape 134"/>
          <p:cNvSpPr>
            <a:spLocks noChangeArrowheads="1"/>
          </p:cNvSpPr>
          <p:nvPr/>
        </p:nvSpPr>
        <p:spPr bwMode="auto">
          <a:xfrm rot="8100000" flipH="1" flipV="1">
            <a:off x="4240213" y="3797300"/>
            <a:ext cx="738187" cy="333375"/>
          </a:xfrm>
          <a:prstGeom prst="rightArrow">
            <a:avLst>
              <a:gd name="adj1" fmla="val 50000"/>
              <a:gd name="adj2" fmla="val 5535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15491" name="AutoShape 135"/>
          <p:cNvSpPr>
            <a:spLocks noChangeArrowheads="1"/>
          </p:cNvSpPr>
          <p:nvPr/>
        </p:nvSpPr>
        <p:spPr bwMode="auto">
          <a:xfrm rot="5400000">
            <a:off x="2290763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0535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5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5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5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5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5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5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5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5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15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15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1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1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1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15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15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15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1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1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1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15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15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4" dur="500"/>
                                        <p:tgtEl>
                                          <p:spTgt spid="1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7" dur="500"/>
                                        <p:tgtEl>
                                          <p:spTgt spid="15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0" dur="500"/>
                                        <p:tgtEl>
                                          <p:spTgt spid="15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3" dur="500"/>
                                        <p:tgtEl>
                                          <p:spTgt spid="1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6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1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15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15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8" dur="500"/>
                                        <p:tgtEl>
                                          <p:spTgt spid="15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1" dur="500"/>
                                        <p:tgtEl>
                                          <p:spTgt spid="15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4" dur="500"/>
                                        <p:tgtEl>
                                          <p:spTgt spid="15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7" dur="500"/>
                                        <p:tgtEl>
                                          <p:spTgt spid="1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0" dur="500"/>
                                        <p:tgtEl>
                                          <p:spTgt spid="15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3" dur="500"/>
                                        <p:tgtEl>
                                          <p:spTgt spid="15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6" dur="500"/>
                                        <p:tgtEl>
                                          <p:spTgt spid="15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9" dur="500"/>
                                        <p:tgtEl>
                                          <p:spTgt spid="15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2" dur="500"/>
                                        <p:tgtEl>
                                          <p:spTgt spid="15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5" dur="500"/>
                                        <p:tgtEl>
                                          <p:spTgt spid="1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8" dur="500"/>
                                        <p:tgtEl>
                                          <p:spTgt spid="15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1" dur="500"/>
                                        <p:tgtEl>
                                          <p:spTgt spid="1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4" dur="500"/>
                                        <p:tgtEl>
                                          <p:spTgt spid="1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7" dur="500"/>
                                        <p:tgtEl>
                                          <p:spTgt spid="1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0" dur="500"/>
                                        <p:tgtEl>
                                          <p:spTgt spid="1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3" dur="500"/>
                                        <p:tgtEl>
                                          <p:spTgt spid="15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6" dur="500"/>
                                        <p:tgtEl>
                                          <p:spTgt spid="15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9" dur="500"/>
                                        <p:tgtEl>
                                          <p:spTgt spid="15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2" dur="500"/>
                                        <p:tgtEl>
                                          <p:spTgt spid="1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5" dur="500"/>
                                        <p:tgtEl>
                                          <p:spTgt spid="15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8" dur="500"/>
                                        <p:tgtEl>
                                          <p:spTgt spid="15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1" dur="500"/>
                                        <p:tgtEl>
                                          <p:spTgt spid="15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6" dur="500"/>
                                        <p:tgtEl>
                                          <p:spTgt spid="15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9" dur="500"/>
                                        <p:tgtEl>
                                          <p:spTgt spid="15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2" dur="500"/>
                                        <p:tgtEl>
                                          <p:spTgt spid="1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5" dur="500"/>
                                        <p:tgtEl>
                                          <p:spTgt spid="1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8" dur="500"/>
                                        <p:tgtEl>
                                          <p:spTgt spid="1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1" dur="500"/>
                                        <p:tgtEl>
                                          <p:spTgt spid="1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4" dur="500"/>
                                        <p:tgtEl>
                                          <p:spTgt spid="1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7" dur="500"/>
                                        <p:tgtEl>
                                          <p:spTgt spid="15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0" dur="500"/>
                                        <p:tgtEl>
                                          <p:spTgt spid="15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3" dur="500"/>
                                        <p:tgtEl>
                                          <p:spTgt spid="15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6" dur="500"/>
                                        <p:tgtEl>
                                          <p:spTgt spid="15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9" dur="500"/>
                                        <p:tgtEl>
                                          <p:spTgt spid="15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2" dur="500"/>
                                        <p:tgtEl>
                                          <p:spTgt spid="15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5" dur="500"/>
                                        <p:tgtEl>
                                          <p:spTgt spid="15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8" dur="500"/>
                                        <p:tgtEl>
                                          <p:spTgt spid="15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1" dur="500"/>
                                        <p:tgtEl>
                                          <p:spTgt spid="15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4" dur="500"/>
                                        <p:tgtEl>
                                          <p:spTgt spid="1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7" dur="500"/>
                                        <p:tgtEl>
                                          <p:spTgt spid="1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0" dur="500"/>
                                        <p:tgtEl>
                                          <p:spTgt spid="1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3" dur="500"/>
                                        <p:tgtEl>
                                          <p:spTgt spid="1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6" dur="500"/>
                                        <p:tgtEl>
                                          <p:spTgt spid="1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9" dur="500"/>
                                        <p:tgtEl>
                                          <p:spTgt spid="1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2" dur="500"/>
                                        <p:tgtEl>
                                          <p:spTgt spid="1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5" dur="500"/>
                                        <p:tgtEl>
                                          <p:spTgt spid="1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8" dur="500"/>
                                        <p:tgtEl>
                                          <p:spTgt spid="1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1" dur="500"/>
                                        <p:tgtEl>
                                          <p:spTgt spid="1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4" dur="500"/>
                                        <p:tgtEl>
                                          <p:spTgt spid="1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7" dur="500"/>
                                        <p:tgtEl>
                                          <p:spTgt spid="1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0" dur="500"/>
                                        <p:tgtEl>
                                          <p:spTgt spid="15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3" dur="500"/>
                                        <p:tgtEl>
                                          <p:spTgt spid="1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6" dur="500"/>
                                        <p:tgtEl>
                                          <p:spTgt spid="1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nimBg="1"/>
      <p:bldP spid="15367" grpId="0" animBg="1"/>
      <p:bldP spid="15368" grpId="0" animBg="1"/>
      <p:bldP spid="15369" grpId="0" animBg="1"/>
      <p:bldP spid="15370" grpId="0" animBg="1"/>
      <p:bldP spid="15371" grpId="0" animBg="1"/>
      <p:bldP spid="15381" grpId="0"/>
      <p:bldP spid="15382" grpId="0"/>
      <p:bldP spid="15383" grpId="0"/>
      <p:bldP spid="15384" grpId="0"/>
      <p:bldP spid="15385" grpId="0"/>
      <p:bldP spid="15386" grpId="0"/>
      <p:bldP spid="15387" grpId="0"/>
      <p:bldP spid="15388" grpId="0"/>
      <p:bldP spid="15389" grpId="0"/>
      <p:bldP spid="15390" grpId="0"/>
      <p:bldP spid="15391" grpId="0"/>
      <p:bldP spid="15392" grpId="0"/>
      <p:bldP spid="15393" grpId="0"/>
      <p:bldP spid="15394" grpId="0"/>
      <p:bldP spid="15395" grpId="0"/>
      <p:bldP spid="15396" grpId="0" animBg="1"/>
      <p:bldP spid="15397" grpId="0" animBg="1"/>
      <p:bldP spid="15398" grpId="0" animBg="1"/>
      <p:bldP spid="15399" grpId="0" animBg="1"/>
      <p:bldP spid="15400" grpId="0" animBg="1"/>
      <p:bldP spid="15401" grpId="0" animBg="1"/>
      <p:bldP spid="15402" grpId="0" animBg="1"/>
      <p:bldP spid="15412" grpId="0"/>
      <p:bldP spid="15413" grpId="0"/>
      <p:bldP spid="15414" grpId="0"/>
      <p:bldP spid="15415" grpId="0"/>
      <p:bldP spid="15416" grpId="0"/>
      <p:bldP spid="15417" grpId="0"/>
      <p:bldP spid="15418" grpId="0"/>
      <p:bldP spid="15419" grpId="0"/>
      <p:bldP spid="15420" grpId="0"/>
      <p:bldP spid="15421" grpId="0"/>
      <p:bldP spid="15422" grpId="0"/>
      <p:bldP spid="15423" grpId="0"/>
      <p:bldP spid="15424" grpId="0"/>
      <p:bldP spid="15425" grpId="0"/>
      <p:bldP spid="15426" grpId="0"/>
      <p:bldP spid="15428" grpId="0" animBg="1"/>
      <p:bldP spid="15429" grpId="0" animBg="1"/>
      <p:bldP spid="15430" grpId="0" animBg="1"/>
      <p:bldP spid="15431" grpId="0" animBg="1"/>
      <p:bldP spid="15432" grpId="0" animBg="1"/>
      <p:bldP spid="15433" grpId="0" animBg="1"/>
      <p:bldP spid="15443" grpId="0"/>
      <p:bldP spid="15444" grpId="0"/>
      <p:bldP spid="15445" grpId="0"/>
      <p:bldP spid="15446" grpId="0"/>
      <p:bldP spid="15447" grpId="0"/>
      <p:bldP spid="15448" grpId="0"/>
      <p:bldP spid="15449" grpId="0"/>
      <p:bldP spid="15450" grpId="0"/>
      <p:bldP spid="15451" grpId="0"/>
      <p:bldP spid="15452" grpId="0"/>
      <p:bldP spid="15453" grpId="0"/>
      <p:bldP spid="15454" grpId="0"/>
      <p:bldP spid="15455" grpId="0"/>
      <p:bldP spid="15456" grpId="0"/>
      <p:bldP spid="15457" grpId="0"/>
      <p:bldP spid="15458" grpId="0" animBg="1"/>
      <p:bldP spid="15459" grpId="0" animBg="1"/>
      <p:bldP spid="15460" grpId="0" animBg="1"/>
      <p:bldP spid="15461" grpId="0" animBg="1"/>
      <p:bldP spid="15462" grpId="0" animBg="1"/>
      <p:bldP spid="15463" grpId="0" animBg="1"/>
      <p:bldP spid="15464" grpId="0" animBg="1"/>
      <p:bldP spid="15474" grpId="0"/>
      <p:bldP spid="15475" grpId="0"/>
      <p:bldP spid="15476" grpId="0"/>
      <p:bldP spid="15477" grpId="0"/>
      <p:bldP spid="15478" grpId="0"/>
      <p:bldP spid="15479" grpId="0"/>
      <p:bldP spid="15480" grpId="0"/>
      <p:bldP spid="15481" grpId="0"/>
      <p:bldP spid="15482" grpId="0"/>
      <p:bldP spid="15483" grpId="0"/>
      <p:bldP spid="15484" grpId="0"/>
      <p:bldP spid="15485" grpId="0"/>
      <p:bldP spid="15486" grpId="0"/>
      <p:bldP spid="15487" grpId="0"/>
      <p:bldP spid="1548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Example (contd.)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16389" name="Freeform 3"/>
          <p:cNvSpPr>
            <a:spLocks/>
          </p:cNvSpPr>
          <p:nvPr/>
        </p:nvSpPr>
        <p:spPr bwMode="auto">
          <a:xfrm>
            <a:off x="762000" y="1630363"/>
            <a:ext cx="4037013" cy="2557462"/>
          </a:xfrm>
          <a:custGeom>
            <a:avLst/>
            <a:gdLst>
              <a:gd name="T0" fmla="*/ 206652808 w 2543"/>
              <a:gd name="T1" fmla="*/ 2147483647 h 1611"/>
              <a:gd name="T2" fmla="*/ 176410941 w 2543"/>
              <a:gd name="T3" fmla="*/ 2147483647 h 1611"/>
              <a:gd name="T4" fmla="*/ 1265118505 w 2543"/>
              <a:gd name="T5" fmla="*/ 2147483647 h 1611"/>
              <a:gd name="T6" fmla="*/ 2147483647 w 2543"/>
              <a:gd name="T7" fmla="*/ 2147483647 h 1611"/>
              <a:gd name="T8" fmla="*/ 2147483647 w 2543"/>
              <a:gd name="T9" fmla="*/ 1509572444 h 1611"/>
              <a:gd name="T10" fmla="*/ 2147483647 w 2543"/>
              <a:gd name="T11" fmla="*/ 2147483647 h 1611"/>
              <a:gd name="T12" fmla="*/ 2147483647 w 2543"/>
              <a:gd name="T13" fmla="*/ 2147483647 h 1611"/>
              <a:gd name="T14" fmla="*/ 2147483647 w 2543"/>
              <a:gd name="T15" fmla="*/ 1328121285 h 1611"/>
              <a:gd name="T16" fmla="*/ 2147483647 w 2543"/>
              <a:gd name="T17" fmla="*/ 131048109 h 1611"/>
              <a:gd name="T18" fmla="*/ 2147483647 w 2543"/>
              <a:gd name="T19" fmla="*/ 539313367 h 1611"/>
              <a:gd name="T20" fmla="*/ 524192562 w 2543"/>
              <a:gd name="T21" fmla="*/ 992941464 h 1611"/>
              <a:gd name="T22" fmla="*/ 206652808 w 2543"/>
              <a:gd name="T23" fmla="*/ 2147483647 h 161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543"/>
              <a:gd name="T37" fmla="*/ 0 h 1611"/>
              <a:gd name="T38" fmla="*/ 2543 w 2543"/>
              <a:gd name="T39" fmla="*/ 1611 h 161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543" h="1611">
                <a:moveTo>
                  <a:pt x="82" y="1000"/>
                </a:moveTo>
                <a:cubicBezTo>
                  <a:pt x="88" y="1162"/>
                  <a:pt x="0" y="1445"/>
                  <a:pt x="70" y="1528"/>
                </a:cubicBezTo>
                <a:cubicBezTo>
                  <a:pt x="140" y="1611"/>
                  <a:pt x="297" y="1601"/>
                  <a:pt x="502" y="1498"/>
                </a:cubicBezTo>
                <a:cubicBezTo>
                  <a:pt x="707" y="1395"/>
                  <a:pt x="1096" y="1060"/>
                  <a:pt x="1300" y="910"/>
                </a:cubicBezTo>
                <a:cubicBezTo>
                  <a:pt x="1504" y="760"/>
                  <a:pt x="1618" y="602"/>
                  <a:pt x="1728" y="599"/>
                </a:cubicBezTo>
                <a:cubicBezTo>
                  <a:pt x="1838" y="596"/>
                  <a:pt x="1844" y="833"/>
                  <a:pt x="1962" y="893"/>
                </a:cubicBezTo>
                <a:cubicBezTo>
                  <a:pt x="2080" y="953"/>
                  <a:pt x="2358" y="1020"/>
                  <a:pt x="2436" y="959"/>
                </a:cubicBezTo>
                <a:cubicBezTo>
                  <a:pt x="2514" y="898"/>
                  <a:pt x="2543" y="678"/>
                  <a:pt x="2430" y="527"/>
                </a:cubicBezTo>
                <a:cubicBezTo>
                  <a:pt x="2317" y="376"/>
                  <a:pt x="2000" y="104"/>
                  <a:pt x="1756" y="52"/>
                </a:cubicBezTo>
                <a:cubicBezTo>
                  <a:pt x="1512" y="0"/>
                  <a:pt x="1222" y="157"/>
                  <a:pt x="964" y="214"/>
                </a:cubicBezTo>
                <a:cubicBezTo>
                  <a:pt x="706" y="271"/>
                  <a:pt x="355" y="263"/>
                  <a:pt x="208" y="394"/>
                </a:cubicBezTo>
                <a:cubicBezTo>
                  <a:pt x="61" y="525"/>
                  <a:pt x="76" y="838"/>
                  <a:pt x="82" y="100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390" name="Oval 4"/>
          <p:cNvSpPr>
            <a:spLocks noChangeArrowheads="1"/>
          </p:cNvSpPr>
          <p:nvPr/>
        </p:nvSpPr>
        <p:spPr bwMode="auto">
          <a:xfrm>
            <a:off x="1406525" y="2303463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6391" name="Oval 5"/>
          <p:cNvSpPr>
            <a:spLocks noChangeArrowheads="1"/>
          </p:cNvSpPr>
          <p:nvPr/>
        </p:nvSpPr>
        <p:spPr bwMode="auto">
          <a:xfrm>
            <a:off x="3387725" y="1998663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6392" name="Oval 6"/>
          <p:cNvSpPr>
            <a:spLocks noChangeArrowheads="1"/>
          </p:cNvSpPr>
          <p:nvPr/>
        </p:nvSpPr>
        <p:spPr bwMode="auto">
          <a:xfrm>
            <a:off x="2092325" y="2913063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6393" name="Oval 7"/>
          <p:cNvSpPr>
            <a:spLocks noChangeArrowheads="1"/>
          </p:cNvSpPr>
          <p:nvPr/>
        </p:nvSpPr>
        <p:spPr bwMode="auto">
          <a:xfrm>
            <a:off x="1101725" y="3598863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6394" name="Oval 8"/>
          <p:cNvSpPr>
            <a:spLocks noChangeArrowheads="1"/>
          </p:cNvSpPr>
          <p:nvPr/>
        </p:nvSpPr>
        <p:spPr bwMode="auto">
          <a:xfrm>
            <a:off x="4073525" y="2760663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16395" name="Oval 9"/>
          <p:cNvSpPr>
            <a:spLocks noChangeArrowheads="1"/>
          </p:cNvSpPr>
          <p:nvPr/>
        </p:nvSpPr>
        <p:spPr bwMode="auto">
          <a:xfrm>
            <a:off x="3540125" y="34464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E</a:t>
            </a:r>
          </a:p>
        </p:txBody>
      </p:sp>
      <p:cxnSp>
        <p:nvCxnSpPr>
          <p:cNvPr id="16396" name="AutoShape 10"/>
          <p:cNvCxnSpPr>
            <a:cxnSpLocks noChangeShapeType="1"/>
            <a:stCxn id="16390" idx="5"/>
            <a:endCxn id="16392" idx="1"/>
          </p:cNvCxnSpPr>
          <p:nvPr/>
        </p:nvCxnSpPr>
        <p:spPr bwMode="auto">
          <a:xfrm>
            <a:off x="1666875" y="2582863"/>
            <a:ext cx="469900" cy="355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7" name="AutoShape 11"/>
          <p:cNvCxnSpPr>
            <a:cxnSpLocks noChangeShapeType="1"/>
            <a:stCxn id="16392" idx="3"/>
            <a:endCxn id="16393" idx="7"/>
          </p:cNvCxnSpPr>
          <p:nvPr/>
        </p:nvCxnSpPr>
        <p:spPr bwMode="auto">
          <a:xfrm flipH="1">
            <a:off x="1362075" y="3192463"/>
            <a:ext cx="774700" cy="431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8" name="AutoShape 12"/>
          <p:cNvCxnSpPr>
            <a:cxnSpLocks noChangeShapeType="1"/>
            <a:stCxn id="16390" idx="3"/>
            <a:endCxn id="16393" idx="0"/>
          </p:cNvCxnSpPr>
          <p:nvPr/>
        </p:nvCxnSpPr>
        <p:spPr bwMode="auto">
          <a:xfrm flipH="1">
            <a:off x="1254125" y="2582863"/>
            <a:ext cx="196850" cy="9969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399" name="AutoShape 13"/>
          <p:cNvCxnSpPr>
            <a:cxnSpLocks noChangeShapeType="1"/>
            <a:stCxn id="16392" idx="6"/>
            <a:endCxn id="16395" idx="1"/>
          </p:cNvCxnSpPr>
          <p:nvPr/>
        </p:nvCxnSpPr>
        <p:spPr bwMode="auto">
          <a:xfrm>
            <a:off x="2416175" y="3065463"/>
            <a:ext cx="1168400" cy="415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0" name="AutoShape 14"/>
          <p:cNvCxnSpPr>
            <a:cxnSpLocks noChangeShapeType="1"/>
            <a:stCxn id="16393" idx="6"/>
            <a:endCxn id="16395" idx="2"/>
          </p:cNvCxnSpPr>
          <p:nvPr/>
        </p:nvCxnSpPr>
        <p:spPr bwMode="auto">
          <a:xfrm flipV="1">
            <a:off x="1425575" y="3598863"/>
            <a:ext cx="2105025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1" name="AutoShape 15"/>
          <p:cNvCxnSpPr>
            <a:cxnSpLocks noChangeShapeType="1"/>
            <a:stCxn id="16390" idx="6"/>
            <a:endCxn id="16391" idx="2"/>
          </p:cNvCxnSpPr>
          <p:nvPr/>
        </p:nvCxnSpPr>
        <p:spPr bwMode="auto">
          <a:xfrm flipV="1">
            <a:off x="1730375" y="2151063"/>
            <a:ext cx="1638300" cy="304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2" name="AutoShape 16"/>
          <p:cNvCxnSpPr>
            <a:cxnSpLocks noChangeShapeType="1"/>
            <a:stCxn id="16392" idx="7"/>
            <a:endCxn id="16391" idx="3"/>
          </p:cNvCxnSpPr>
          <p:nvPr/>
        </p:nvCxnSpPr>
        <p:spPr bwMode="auto">
          <a:xfrm flipV="1">
            <a:off x="2352675" y="2278063"/>
            <a:ext cx="1079500" cy="660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3" name="AutoShape 17"/>
          <p:cNvCxnSpPr>
            <a:cxnSpLocks noChangeShapeType="1"/>
            <a:stCxn id="16394" idx="1"/>
            <a:endCxn id="16391" idx="5"/>
          </p:cNvCxnSpPr>
          <p:nvPr/>
        </p:nvCxnSpPr>
        <p:spPr bwMode="auto">
          <a:xfrm flipH="1" flipV="1">
            <a:off x="3648075" y="2278063"/>
            <a:ext cx="469900" cy="5080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04" name="AutoShape 18"/>
          <p:cNvCxnSpPr>
            <a:cxnSpLocks noChangeShapeType="1"/>
            <a:stCxn id="16395" idx="7"/>
            <a:endCxn id="16394" idx="3"/>
          </p:cNvCxnSpPr>
          <p:nvPr/>
        </p:nvCxnSpPr>
        <p:spPr bwMode="auto">
          <a:xfrm flipV="1">
            <a:off x="3800475" y="3040063"/>
            <a:ext cx="317500" cy="4413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05" name="Text Box 19"/>
          <p:cNvSpPr txBox="1">
            <a:spLocks noChangeArrowheads="1"/>
          </p:cNvSpPr>
          <p:nvPr/>
        </p:nvSpPr>
        <p:spPr bwMode="auto">
          <a:xfrm>
            <a:off x="2382838" y="199866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6406" name="Text Box 20"/>
          <p:cNvSpPr txBox="1">
            <a:spLocks noChangeArrowheads="1"/>
          </p:cNvSpPr>
          <p:nvPr/>
        </p:nvSpPr>
        <p:spPr bwMode="auto">
          <a:xfrm>
            <a:off x="3873500" y="23177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6407" name="Text Box 21"/>
          <p:cNvSpPr txBox="1">
            <a:spLocks noChangeArrowheads="1"/>
          </p:cNvSpPr>
          <p:nvPr/>
        </p:nvSpPr>
        <p:spPr bwMode="auto">
          <a:xfrm>
            <a:off x="1033463" y="278606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6408" name="Text Box 22"/>
          <p:cNvSpPr txBox="1">
            <a:spLocks noChangeArrowheads="1"/>
          </p:cNvSpPr>
          <p:nvPr/>
        </p:nvSpPr>
        <p:spPr bwMode="auto">
          <a:xfrm>
            <a:off x="3001963" y="30035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8</a:t>
            </a:r>
          </a:p>
        </p:txBody>
      </p:sp>
      <p:sp>
        <p:nvSpPr>
          <p:cNvPr id="16409" name="Text Box 23"/>
          <p:cNvSpPr txBox="1">
            <a:spLocks noChangeArrowheads="1"/>
          </p:cNvSpPr>
          <p:nvPr/>
        </p:nvSpPr>
        <p:spPr bwMode="auto">
          <a:xfrm>
            <a:off x="1620838" y="26987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6410" name="Text Box 24"/>
          <p:cNvSpPr txBox="1">
            <a:spLocks noChangeArrowheads="1"/>
          </p:cNvSpPr>
          <p:nvPr/>
        </p:nvSpPr>
        <p:spPr bwMode="auto">
          <a:xfrm>
            <a:off x="2260600" y="36893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7</a:t>
            </a:r>
          </a:p>
        </p:txBody>
      </p:sp>
      <p:sp>
        <p:nvSpPr>
          <p:cNvPr id="16411" name="Text Box 25"/>
          <p:cNvSpPr txBox="1">
            <a:spLocks noChangeArrowheads="1"/>
          </p:cNvSpPr>
          <p:nvPr/>
        </p:nvSpPr>
        <p:spPr bwMode="auto">
          <a:xfrm>
            <a:off x="3925888" y="31607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6412" name="Text Box 26"/>
          <p:cNvSpPr txBox="1">
            <a:spLocks noChangeArrowheads="1"/>
          </p:cNvSpPr>
          <p:nvPr/>
        </p:nvSpPr>
        <p:spPr bwMode="auto">
          <a:xfrm>
            <a:off x="2854325" y="25463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9</a:t>
            </a:r>
          </a:p>
        </p:txBody>
      </p:sp>
      <p:sp>
        <p:nvSpPr>
          <p:cNvPr id="16413" name="Text Box 27"/>
          <p:cNvSpPr txBox="1">
            <a:spLocks noChangeArrowheads="1"/>
          </p:cNvSpPr>
          <p:nvPr/>
        </p:nvSpPr>
        <p:spPr bwMode="auto">
          <a:xfrm>
            <a:off x="1827213" y="32623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8</a:t>
            </a:r>
          </a:p>
        </p:txBody>
      </p:sp>
      <p:sp>
        <p:nvSpPr>
          <p:cNvPr id="16414" name="Text Box 28"/>
          <p:cNvSpPr txBox="1">
            <a:spLocks noChangeArrowheads="1"/>
          </p:cNvSpPr>
          <p:nvPr/>
        </p:nvSpPr>
        <p:spPr bwMode="auto">
          <a:xfrm>
            <a:off x="873125" y="3751263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6415" name="Text Box 29"/>
          <p:cNvSpPr txBox="1">
            <a:spLocks noChangeArrowheads="1"/>
          </p:cNvSpPr>
          <p:nvPr/>
        </p:nvSpPr>
        <p:spPr bwMode="auto">
          <a:xfrm>
            <a:off x="3768725" y="36131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6416" name="Text Box 30"/>
          <p:cNvSpPr txBox="1">
            <a:spLocks noChangeArrowheads="1"/>
          </p:cNvSpPr>
          <p:nvPr/>
        </p:nvSpPr>
        <p:spPr bwMode="auto">
          <a:xfrm>
            <a:off x="1177925" y="20891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6417" name="Text Box 31"/>
          <p:cNvSpPr txBox="1">
            <a:spLocks noChangeArrowheads="1"/>
          </p:cNvSpPr>
          <p:nvPr/>
        </p:nvSpPr>
        <p:spPr bwMode="auto">
          <a:xfrm>
            <a:off x="2092325" y="25987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6418" name="Text Box 32"/>
          <p:cNvSpPr txBox="1">
            <a:spLocks noChangeArrowheads="1"/>
          </p:cNvSpPr>
          <p:nvPr/>
        </p:nvSpPr>
        <p:spPr bwMode="auto">
          <a:xfrm>
            <a:off x="4352925" y="2544763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sym typeface="Symbol" charset="2"/>
              </a:rPr>
              <a:t>4</a:t>
            </a:r>
          </a:p>
        </p:txBody>
      </p:sp>
      <p:sp>
        <p:nvSpPr>
          <p:cNvPr id="16419" name="Text Box 33"/>
          <p:cNvSpPr txBox="1">
            <a:spLocks noChangeArrowheads="1"/>
          </p:cNvSpPr>
          <p:nvPr/>
        </p:nvSpPr>
        <p:spPr bwMode="auto">
          <a:xfrm>
            <a:off x="3614738" y="17843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sym typeface="Symbol" charset="2"/>
              </a:rPr>
              <a:t>7</a:t>
            </a:r>
            <a:endParaRPr lang="en-US" altLang="ko-KR" sz="1800">
              <a:solidFill>
                <a:schemeClr val="tx2"/>
              </a:solidFill>
            </a:endParaRPr>
          </a:p>
        </p:txBody>
      </p:sp>
      <p:sp>
        <p:nvSpPr>
          <p:cNvPr id="16420" name="Freeform 34"/>
          <p:cNvSpPr>
            <a:spLocks/>
          </p:cNvSpPr>
          <p:nvPr/>
        </p:nvSpPr>
        <p:spPr bwMode="auto">
          <a:xfrm>
            <a:off x="4733925" y="3467100"/>
            <a:ext cx="4037013" cy="2582863"/>
          </a:xfrm>
          <a:custGeom>
            <a:avLst/>
            <a:gdLst>
              <a:gd name="T0" fmla="*/ 206652808 w 2543"/>
              <a:gd name="T1" fmla="*/ 2147483647 h 1627"/>
              <a:gd name="T2" fmla="*/ 176410941 w 2543"/>
              <a:gd name="T3" fmla="*/ 2147483647 h 1627"/>
              <a:gd name="T4" fmla="*/ 2147483647 w 2543"/>
              <a:gd name="T5" fmla="*/ 2147483647 h 1627"/>
              <a:gd name="T6" fmla="*/ 2147483647 w 2543"/>
              <a:gd name="T7" fmla="*/ 2147483647 h 1627"/>
              <a:gd name="T8" fmla="*/ 2147483647 w 2543"/>
              <a:gd name="T9" fmla="*/ 2147483647 h 1627"/>
              <a:gd name="T10" fmla="*/ 2147483647 w 2543"/>
              <a:gd name="T11" fmla="*/ 1328123393 h 1627"/>
              <a:gd name="T12" fmla="*/ 2147483647 w 2543"/>
              <a:gd name="T13" fmla="*/ 131048161 h 1627"/>
              <a:gd name="T14" fmla="*/ 2147483647 w 2543"/>
              <a:gd name="T15" fmla="*/ 539313578 h 1627"/>
              <a:gd name="T16" fmla="*/ 524192562 w 2543"/>
              <a:gd name="T17" fmla="*/ 992941854 h 1627"/>
              <a:gd name="T18" fmla="*/ 206652808 w 2543"/>
              <a:gd name="T19" fmla="*/ 2147483647 h 162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43"/>
              <a:gd name="T31" fmla="*/ 0 h 1627"/>
              <a:gd name="T32" fmla="*/ 2543 w 2543"/>
              <a:gd name="T33" fmla="*/ 1627 h 162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43" h="1627">
                <a:moveTo>
                  <a:pt x="82" y="1000"/>
                </a:moveTo>
                <a:cubicBezTo>
                  <a:pt x="88" y="1162"/>
                  <a:pt x="0" y="1445"/>
                  <a:pt x="70" y="1528"/>
                </a:cubicBezTo>
                <a:cubicBezTo>
                  <a:pt x="260" y="1627"/>
                  <a:pt x="892" y="1604"/>
                  <a:pt x="1224" y="1596"/>
                </a:cubicBezTo>
                <a:cubicBezTo>
                  <a:pt x="1556" y="1588"/>
                  <a:pt x="1862" y="1588"/>
                  <a:pt x="2064" y="1482"/>
                </a:cubicBezTo>
                <a:cubicBezTo>
                  <a:pt x="2266" y="1376"/>
                  <a:pt x="2375" y="1118"/>
                  <a:pt x="2436" y="959"/>
                </a:cubicBezTo>
                <a:cubicBezTo>
                  <a:pt x="2497" y="800"/>
                  <a:pt x="2543" y="678"/>
                  <a:pt x="2430" y="527"/>
                </a:cubicBezTo>
                <a:cubicBezTo>
                  <a:pt x="2317" y="376"/>
                  <a:pt x="2000" y="104"/>
                  <a:pt x="1756" y="52"/>
                </a:cubicBezTo>
                <a:cubicBezTo>
                  <a:pt x="1512" y="0"/>
                  <a:pt x="1222" y="157"/>
                  <a:pt x="964" y="214"/>
                </a:cubicBezTo>
                <a:cubicBezTo>
                  <a:pt x="706" y="271"/>
                  <a:pt x="355" y="263"/>
                  <a:pt x="208" y="394"/>
                </a:cubicBezTo>
                <a:cubicBezTo>
                  <a:pt x="61" y="525"/>
                  <a:pt x="76" y="838"/>
                  <a:pt x="82" y="100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421" name="Oval 35"/>
          <p:cNvSpPr>
            <a:spLocks noChangeArrowheads="1"/>
          </p:cNvSpPr>
          <p:nvPr/>
        </p:nvSpPr>
        <p:spPr bwMode="auto">
          <a:xfrm>
            <a:off x="5378450" y="41402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B</a:t>
            </a:r>
          </a:p>
        </p:txBody>
      </p:sp>
      <p:sp>
        <p:nvSpPr>
          <p:cNvPr id="16422" name="Oval 36"/>
          <p:cNvSpPr>
            <a:spLocks noChangeArrowheads="1"/>
          </p:cNvSpPr>
          <p:nvPr/>
        </p:nvSpPr>
        <p:spPr bwMode="auto">
          <a:xfrm>
            <a:off x="7359650" y="38354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6423" name="Oval 37"/>
          <p:cNvSpPr>
            <a:spLocks noChangeArrowheads="1"/>
          </p:cNvSpPr>
          <p:nvPr/>
        </p:nvSpPr>
        <p:spPr bwMode="auto">
          <a:xfrm>
            <a:off x="6064250" y="47498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6424" name="Oval 38"/>
          <p:cNvSpPr>
            <a:spLocks noChangeArrowheads="1"/>
          </p:cNvSpPr>
          <p:nvPr/>
        </p:nvSpPr>
        <p:spPr bwMode="auto">
          <a:xfrm>
            <a:off x="5073650" y="54356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6425" name="Oval 39"/>
          <p:cNvSpPr>
            <a:spLocks noChangeArrowheads="1"/>
          </p:cNvSpPr>
          <p:nvPr/>
        </p:nvSpPr>
        <p:spPr bwMode="auto">
          <a:xfrm>
            <a:off x="8045450" y="45974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F</a:t>
            </a:r>
          </a:p>
        </p:txBody>
      </p:sp>
      <p:sp>
        <p:nvSpPr>
          <p:cNvPr id="16426" name="Oval 40"/>
          <p:cNvSpPr>
            <a:spLocks noChangeArrowheads="1"/>
          </p:cNvSpPr>
          <p:nvPr/>
        </p:nvSpPr>
        <p:spPr bwMode="auto">
          <a:xfrm>
            <a:off x="7512050" y="5283200"/>
            <a:ext cx="304800" cy="304800"/>
          </a:xfrm>
          <a:prstGeom prst="ellipse">
            <a:avLst/>
          </a:prstGeom>
          <a:solidFill>
            <a:schemeClr val="folHlink"/>
          </a:solidFill>
          <a:ln w="381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6427" name="AutoShape 41"/>
          <p:cNvCxnSpPr>
            <a:cxnSpLocks noChangeShapeType="1"/>
            <a:stCxn id="16421" idx="5"/>
            <a:endCxn id="16423" idx="1"/>
          </p:cNvCxnSpPr>
          <p:nvPr/>
        </p:nvCxnSpPr>
        <p:spPr bwMode="auto">
          <a:xfrm>
            <a:off x="5638800" y="4419600"/>
            <a:ext cx="469900" cy="3556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8" name="AutoShape 42"/>
          <p:cNvCxnSpPr>
            <a:cxnSpLocks noChangeShapeType="1"/>
            <a:stCxn id="16423" idx="3"/>
            <a:endCxn id="16424" idx="7"/>
          </p:cNvCxnSpPr>
          <p:nvPr/>
        </p:nvCxnSpPr>
        <p:spPr bwMode="auto">
          <a:xfrm flipH="1">
            <a:off x="5334000" y="5029200"/>
            <a:ext cx="774700" cy="431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29" name="AutoShape 43"/>
          <p:cNvCxnSpPr>
            <a:cxnSpLocks noChangeShapeType="1"/>
            <a:stCxn id="16421" idx="3"/>
            <a:endCxn id="16424" idx="0"/>
          </p:cNvCxnSpPr>
          <p:nvPr/>
        </p:nvCxnSpPr>
        <p:spPr bwMode="auto">
          <a:xfrm flipH="1">
            <a:off x="5226050" y="4419600"/>
            <a:ext cx="196850" cy="9969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0" name="AutoShape 44"/>
          <p:cNvCxnSpPr>
            <a:cxnSpLocks noChangeShapeType="1"/>
            <a:stCxn id="16423" idx="6"/>
            <a:endCxn id="16426" idx="1"/>
          </p:cNvCxnSpPr>
          <p:nvPr/>
        </p:nvCxnSpPr>
        <p:spPr bwMode="auto">
          <a:xfrm>
            <a:off x="6388100" y="4902200"/>
            <a:ext cx="1168400" cy="406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1" name="AutoShape 45"/>
          <p:cNvCxnSpPr>
            <a:cxnSpLocks noChangeShapeType="1"/>
            <a:stCxn id="16424" idx="6"/>
            <a:endCxn id="16426" idx="2"/>
          </p:cNvCxnSpPr>
          <p:nvPr/>
        </p:nvCxnSpPr>
        <p:spPr bwMode="auto">
          <a:xfrm flipV="1">
            <a:off x="5397500" y="5435600"/>
            <a:ext cx="2095500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2" name="AutoShape 46"/>
          <p:cNvCxnSpPr>
            <a:cxnSpLocks noChangeShapeType="1"/>
            <a:stCxn id="16421" idx="6"/>
            <a:endCxn id="16422" idx="2"/>
          </p:cNvCxnSpPr>
          <p:nvPr/>
        </p:nvCxnSpPr>
        <p:spPr bwMode="auto">
          <a:xfrm flipV="1">
            <a:off x="5702300" y="3987800"/>
            <a:ext cx="1638300" cy="304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3" name="AutoShape 47"/>
          <p:cNvCxnSpPr>
            <a:cxnSpLocks noChangeShapeType="1"/>
            <a:stCxn id="16423" idx="7"/>
            <a:endCxn id="16422" idx="3"/>
          </p:cNvCxnSpPr>
          <p:nvPr/>
        </p:nvCxnSpPr>
        <p:spPr bwMode="auto">
          <a:xfrm flipV="1">
            <a:off x="6324600" y="4114800"/>
            <a:ext cx="1079500" cy="660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4" name="AutoShape 48"/>
          <p:cNvCxnSpPr>
            <a:cxnSpLocks noChangeShapeType="1"/>
            <a:stCxn id="16425" idx="1"/>
            <a:endCxn id="16422" idx="5"/>
          </p:cNvCxnSpPr>
          <p:nvPr/>
        </p:nvCxnSpPr>
        <p:spPr bwMode="auto">
          <a:xfrm flipH="1" flipV="1">
            <a:off x="7620000" y="4114800"/>
            <a:ext cx="469900" cy="5080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435" name="AutoShape 49"/>
          <p:cNvCxnSpPr>
            <a:cxnSpLocks noChangeShapeType="1"/>
            <a:stCxn id="16426" idx="7"/>
            <a:endCxn id="16425" idx="3"/>
          </p:cNvCxnSpPr>
          <p:nvPr/>
        </p:nvCxnSpPr>
        <p:spPr bwMode="auto">
          <a:xfrm flipV="1">
            <a:off x="7772400" y="4876800"/>
            <a:ext cx="317500" cy="431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36" name="Text Box 50"/>
          <p:cNvSpPr txBox="1">
            <a:spLocks noChangeArrowheads="1"/>
          </p:cNvSpPr>
          <p:nvPr/>
        </p:nvSpPr>
        <p:spPr bwMode="auto">
          <a:xfrm>
            <a:off x="6354763" y="38354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6437" name="Text Box 51"/>
          <p:cNvSpPr txBox="1">
            <a:spLocks noChangeArrowheads="1"/>
          </p:cNvSpPr>
          <p:nvPr/>
        </p:nvSpPr>
        <p:spPr bwMode="auto">
          <a:xfrm>
            <a:off x="7845425" y="4154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6438" name="Text Box 52"/>
          <p:cNvSpPr txBox="1">
            <a:spLocks noChangeArrowheads="1"/>
          </p:cNvSpPr>
          <p:nvPr/>
        </p:nvSpPr>
        <p:spPr bwMode="auto">
          <a:xfrm>
            <a:off x="5005388" y="46228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6439" name="Text Box 53"/>
          <p:cNvSpPr txBox="1">
            <a:spLocks noChangeArrowheads="1"/>
          </p:cNvSpPr>
          <p:nvPr/>
        </p:nvSpPr>
        <p:spPr bwMode="auto">
          <a:xfrm>
            <a:off x="6973888" y="48402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8</a:t>
            </a:r>
          </a:p>
        </p:txBody>
      </p:sp>
      <p:sp>
        <p:nvSpPr>
          <p:cNvPr id="16440" name="Text Box 54"/>
          <p:cNvSpPr txBox="1">
            <a:spLocks noChangeArrowheads="1"/>
          </p:cNvSpPr>
          <p:nvPr/>
        </p:nvSpPr>
        <p:spPr bwMode="auto">
          <a:xfrm>
            <a:off x="5592763" y="45354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6441" name="Text Box 55"/>
          <p:cNvSpPr txBox="1">
            <a:spLocks noChangeArrowheads="1"/>
          </p:cNvSpPr>
          <p:nvPr/>
        </p:nvSpPr>
        <p:spPr bwMode="auto">
          <a:xfrm>
            <a:off x="6232525" y="5526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7</a:t>
            </a:r>
          </a:p>
        </p:txBody>
      </p:sp>
      <p:sp>
        <p:nvSpPr>
          <p:cNvPr id="16442" name="Text Box 56"/>
          <p:cNvSpPr txBox="1">
            <a:spLocks noChangeArrowheads="1"/>
          </p:cNvSpPr>
          <p:nvPr/>
        </p:nvSpPr>
        <p:spPr bwMode="auto">
          <a:xfrm>
            <a:off x="7897813" y="49974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6443" name="Text Box 57"/>
          <p:cNvSpPr txBox="1">
            <a:spLocks noChangeArrowheads="1"/>
          </p:cNvSpPr>
          <p:nvPr/>
        </p:nvSpPr>
        <p:spPr bwMode="auto">
          <a:xfrm>
            <a:off x="6826250" y="4383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9</a:t>
            </a:r>
          </a:p>
        </p:txBody>
      </p:sp>
      <p:sp>
        <p:nvSpPr>
          <p:cNvPr id="16444" name="Text Box 58"/>
          <p:cNvSpPr txBox="1">
            <a:spLocks noChangeArrowheads="1"/>
          </p:cNvSpPr>
          <p:nvPr/>
        </p:nvSpPr>
        <p:spPr bwMode="auto">
          <a:xfrm>
            <a:off x="5799138" y="50990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8</a:t>
            </a:r>
          </a:p>
        </p:txBody>
      </p:sp>
      <p:sp>
        <p:nvSpPr>
          <p:cNvPr id="16445" name="Text Box 59"/>
          <p:cNvSpPr txBox="1">
            <a:spLocks noChangeArrowheads="1"/>
          </p:cNvSpPr>
          <p:nvPr/>
        </p:nvSpPr>
        <p:spPr bwMode="auto">
          <a:xfrm>
            <a:off x="4845050" y="55880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0</a:t>
            </a:r>
          </a:p>
        </p:txBody>
      </p:sp>
      <p:sp>
        <p:nvSpPr>
          <p:cNvPr id="16446" name="Text Box 60"/>
          <p:cNvSpPr txBox="1">
            <a:spLocks noChangeArrowheads="1"/>
          </p:cNvSpPr>
          <p:nvPr/>
        </p:nvSpPr>
        <p:spPr bwMode="auto">
          <a:xfrm>
            <a:off x="7740650" y="5449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6447" name="Text Box 61"/>
          <p:cNvSpPr txBox="1">
            <a:spLocks noChangeArrowheads="1"/>
          </p:cNvSpPr>
          <p:nvPr/>
        </p:nvSpPr>
        <p:spPr bwMode="auto">
          <a:xfrm>
            <a:off x="5149850" y="3925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6448" name="Text Box 62"/>
          <p:cNvSpPr txBox="1">
            <a:spLocks noChangeArrowheads="1"/>
          </p:cNvSpPr>
          <p:nvPr/>
        </p:nvSpPr>
        <p:spPr bwMode="auto">
          <a:xfrm>
            <a:off x="6064250" y="443547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6449" name="Text Box 63"/>
          <p:cNvSpPr txBox="1">
            <a:spLocks noChangeArrowheads="1"/>
          </p:cNvSpPr>
          <p:nvPr/>
        </p:nvSpPr>
        <p:spPr bwMode="auto">
          <a:xfrm>
            <a:off x="8324850" y="43815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sym typeface="Symbol" charset="2"/>
              </a:rPr>
              <a:t>4</a:t>
            </a:r>
          </a:p>
        </p:txBody>
      </p:sp>
      <p:sp>
        <p:nvSpPr>
          <p:cNvPr id="16450" name="Text Box 64"/>
          <p:cNvSpPr txBox="1">
            <a:spLocks noChangeArrowheads="1"/>
          </p:cNvSpPr>
          <p:nvPr/>
        </p:nvSpPr>
        <p:spPr bwMode="auto">
          <a:xfrm>
            <a:off x="7586663" y="36210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  <a:sym typeface="Symbol" charset="2"/>
              </a:rPr>
              <a:t>7</a:t>
            </a:r>
            <a:endParaRPr lang="en-US" altLang="ko-KR" sz="1800">
              <a:solidFill>
                <a:schemeClr val="tx2"/>
              </a:solidFill>
            </a:endParaRPr>
          </a:p>
        </p:txBody>
      </p:sp>
      <p:sp>
        <p:nvSpPr>
          <p:cNvPr id="16451" name="AutoShape 65"/>
          <p:cNvSpPr>
            <a:spLocks noChangeArrowheads="1"/>
          </p:cNvSpPr>
          <p:nvPr/>
        </p:nvSpPr>
        <p:spPr bwMode="auto">
          <a:xfrm rot="-8100000" flipH="1" flipV="1">
            <a:off x="4241007" y="3796506"/>
            <a:ext cx="738188" cy="333375"/>
          </a:xfrm>
          <a:prstGeom prst="rightArrow">
            <a:avLst>
              <a:gd name="adj1" fmla="val 50000"/>
              <a:gd name="adj2" fmla="val 5535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0189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6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1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1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16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16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16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1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16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1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1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16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16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16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1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16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16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16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16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16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16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16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16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16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9" grpId="0" animBg="1"/>
      <p:bldP spid="16390" grpId="0" animBg="1"/>
      <p:bldP spid="16391" grpId="0" animBg="1"/>
      <p:bldP spid="16392" grpId="0" animBg="1"/>
      <p:bldP spid="16393" grpId="0" animBg="1"/>
      <p:bldP spid="16394" grpId="0" animBg="1"/>
      <p:bldP spid="16395" grpId="0" animBg="1"/>
      <p:bldP spid="16405" grpId="0"/>
      <p:bldP spid="16406" grpId="0"/>
      <p:bldP spid="16407" grpId="0"/>
      <p:bldP spid="16408" grpId="0"/>
      <p:bldP spid="16409" grpId="0"/>
      <p:bldP spid="16410" grpId="0"/>
      <p:bldP spid="16411" grpId="0"/>
      <p:bldP spid="16412" grpId="0"/>
      <p:bldP spid="16413" grpId="0"/>
      <p:bldP spid="16414" grpId="0"/>
      <p:bldP spid="16415" grpId="0"/>
      <p:bldP spid="16416" grpId="0"/>
      <p:bldP spid="16417" grpId="0"/>
      <p:bldP spid="16418" grpId="0"/>
      <p:bldP spid="16419" grpId="0"/>
      <p:bldP spid="16420" grpId="0" animBg="1"/>
      <p:bldP spid="16421" grpId="0" animBg="1"/>
      <p:bldP spid="16422" grpId="0" animBg="1"/>
      <p:bldP spid="16423" grpId="0" animBg="1"/>
      <p:bldP spid="16424" grpId="0" animBg="1"/>
      <p:bldP spid="16425" grpId="0" animBg="1"/>
      <p:bldP spid="16426" grpId="0" animBg="1"/>
      <p:bldP spid="16436" grpId="0"/>
      <p:bldP spid="16437" grpId="0"/>
      <p:bldP spid="16438" grpId="0"/>
      <p:bldP spid="16439" grpId="0"/>
      <p:bldP spid="16440" grpId="0"/>
      <p:bldP spid="16441" grpId="0"/>
      <p:bldP spid="16442" grpId="0"/>
      <p:bldP spid="16443" grpId="0"/>
      <p:bldP spid="16444" grpId="0"/>
      <p:bldP spid="16445" grpId="0"/>
      <p:bldP spid="16446" grpId="0"/>
      <p:bldP spid="16447" grpId="0"/>
      <p:bldP spid="16448" grpId="0"/>
      <p:bldP spid="16449" grpId="0"/>
      <p:bldP spid="164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/>
              <a:t>Prim-Jarnik’s Algorithm</a:t>
            </a:r>
            <a:endParaRPr lang="en-US" altLang="ko-KR" sz="4000">
              <a:ea typeface="Tahoma" charset="0"/>
              <a:cs typeface="Tahoma" charset="0"/>
            </a:endParaRP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ko-KR" sz="2400" dirty="0"/>
              <a:t>Similar to Dijkstra’s algorithm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 sz="2400" dirty="0"/>
              <a:t>We pick an arbitrary vertex </a:t>
            </a:r>
            <a:r>
              <a:rPr lang="en-US" altLang="ko-KR" sz="2400" b="1" i="1" dirty="0">
                <a:latin typeface="Times New Roman" charset="0"/>
              </a:rPr>
              <a:t>s</a:t>
            </a:r>
            <a:r>
              <a:rPr lang="en-US" altLang="ko-KR" sz="2400" dirty="0"/>
              <a:t> and we grow the MST as a cloud of vertices, starting from </a:t>
            </a:r>
            <a:r>
              <a:rPr lang="en-US" altLang="ko-KR" sz="2400" b="1" i="1" dirty="0">
                <a:latin typeface="Times New Roman" charset="0"/>
              </a:rPr>
              <a:t>s</a:t>
            </a:r>
            <a:endParaRPr lang="en-US" altLang="ko-KR" sz="2400" dirty="0"/>
          </a:p>
          <a:p>
            <a:pPr eaLnBrk="1" hangingPunct="1">
              <a:lnSpc>
                <a:spcPct val="110000"/>
              </a:lnSpc>
            </a:pPr>
            <a:r>
              <a:rPr lang="en-US" altLang="ko-KR" sz="2400" dirty="0"/>
              <a:t>We store with each vertex </a:t>
            </a:r>
            <a:r>
              <a:rPr lang="en-US" altLang="ko-KR" sz="2400" b="1" i="1" dirty="0">
                <a:latin typeface="Times New Roman" charset="0"/>
              </a:rPr>
              <a:t>v</a:t>
            </a:r>
            <a:r>
              <a:rPr lang="en-US" altLang="ko-KR" sz="2400" dirty="0"/>
              <a:t> label </a:t>
            </a:r>
            <a:r>
              <a:rPr lang="en-US" altLang="ko-KR" sz="2400" b="1" i="1" dirty="0">
                <a:latin typeface="Times New Roman" charset="0"/>
              </a:rPr>
              <a:t>d</a:t>
            </a:r>
            <a:r>
              <a:rPr lang="en-US" altLang="ko-KR" sz="2400" dirty="0">
                <a:latin typeface="Times New Roman" charset="0"/>
              </a:rPr>
              <a:t>(</a:t>
            </a:r>
            <a:r>
              <a:rPr lang="en-US" altLang="ko-KR" sz="2400" b="1" i="1" dirty="0">
                <a:latin typeface="Times New Roman" charset="0"/>
              </a:rPr>
              <a:t>v</a:t>
            </a:r>
            <a:r>
              <a:rPr lang="en-US" altLang="ko-KR" sz="2400" dirty="0">
                <a:latin typeface="Times New Roman" charset="0"/>
              </a:rPr>
              <a:t>)</a:t>
            </a:r>
            <a:r>
              <a:rPr lang="en-US" altLang="ko-KR" sz="2400" dirty="0"/>
              <a:t> representing </a:t>
            </a:r>
            <a:r>
              <a:rPr lang="en-US" altLang="ko-KR" sz="2400" u="sng" dirty="0"/>
              <a:t>the smallest weight of an edge connecting </a:t>
            </a:r>
            <a:r>
              <a:rPr lang="en-US" altLang="ko-KR" sz="2400" b="1" i="1" u="sng" dirty="0">
                <a:latin typeface="Times New Roman" charset="0"/>
              </a:rPr>
              <a:t>v </a:t>
            </a:r>
            <a:r>
              <a:rPr lang="en-US" altLang="ko-KR" sz="2400" u="sng" dirty="0"/>
              <a:t>to a vertex in the cloud </a:t>
            </a:r>
          </a:p>
          <a:p>
            <a:pPr marL="0" indent="0" eaLnBrk="1" hangingPunct="1">
              <a:lnSpc>
                <a:spcPct val="110000"/>
              </a:lnSpc>
              <a:buNone/>
            </a:pPr>
            <a:r>
              <a:rPr lang="en-US" altLang="ko-KR" sz="2400" dirty="0">
                <a:solidFill>
                  <a:srgbClr val="FF0000"/>
                </a:solidFill>
              </a:rPr>
              <a:t>    (see the difference from Dijkstra’s algorithm?)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ko-KR" sz="2400" dirty="0"/>
              <a:t>At each step: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z="2000" dirty="0"/>
              <a:t>We add to the cloud the vertex </a:t>
            </a:r>
            <a:r>
              <a:rPr lang="en-US" altLang="ko-KR" sz="2000" b="1" i="1" dirty="0">
                <a:latin typeface="Times New Roman" charset="0"/>
              </a:rPr>
              <a:t>u</a:t>
            </a:r>
            <a:r>
              <a:rPr lang="en-US" altLang="ko-KR" sz="2000" dirty="0"/>
              <a:t> outside the cloud with the smallest distance label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z="2000" dirty="0"/>
              <a:t>We update the labels of the vertices adjacent to </a:t>
            </a:r>
            <a:r>
              <a:rPr lang="en-US" altLang="ko-KR" sz="2000" b="1" i="1" dirty="0">
                <a:latin typeface="Times New Roman" charset="0"/>
              </a:rPr>
              <a:t>u</a:t>
            </a:r>
            <a:r>
              <a:rPr lang="en-US" altLang="ko-KR" sz="2000" dirty="0"/>
              <a:t> </a:t>
            </a:r>
          </a:p>
          <a:p>
            <a:pPr eaLnBrk="1" hangingPunct="1">
              <a:lnSpc>
                <a:spcPct val="110000"/>
              </a:lnSpc>
            </a:pPr>
            <a:endParaRPr lang="en-US" altLang="ko-KR" sz="2400" dirty="0"/>
          </a:p>
          <a:p>
            <a:pPr eaLnBrk="1" hangingPunct="1">
              <a:lnSpc>
                <a:spcPct val="110000"/>
              </a:lnSpc>
            </a:pPr>
            <a:endParaRPr lang="en-US" altLang="ko-KR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5473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/>
              <a:t>Minimum Spanning Trees</a:t>
            </a:r>
            <a:endParaRPr lang="en-US" altLang="ko-KR" sz="4000">
              <a:ea typeface="Tahoma" charset="0"/>
              <a:cs typeface="Tahoma" charset="0"/>
            </a:endParaRP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4076700" cy="5181600"/>
          </a:xfrm>
        </p:spPr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ko-KR" sz="2000" dirty="0"/>
              <a:t>Spanning subgraph</a:t>
            </a:r>
          </a:p>
          <a:p>
            <a:pPr lvl="1" eaLnBrk="1" hangingPunct="1"/>
            <a:r>
              <a:rPr lang="en-US" altLang="ko-KR" sz="1800" dirty="0"/>
              <a:t>Subgraph of a graph </a:t>
            </a:r>
            <a:r>
              <a:rPr lang="en-US" altLang="ko-KR" sz="1800" b="1" i="1" dirty="0">
                <a:latin typeface="Times New Roman" charset="0"/>
              </a:rPr>
              <a:t>G</a:t>
            </a:r>
            <a:r>
              <a:rPr lang="en-US" altLang="ko-KR" sz="1800" dirty="0"/>
              <a:t> containing all the vertices of </a:t>
            </a:r>
            <a:r>
              <a:rPr lang="en-US" altLang="ko-KR" sz="1800" b="1" i="1" dirty="0">
                <a:latin typeface="Times New Roman" charset="0"/>
              </a:rPr>
              <a:t>G</a:t>
            </a:r>
            <a:endParaRPr lang="en-US" altLang="ko-KR" sz="1800" dirty="0">
              <a:solidFill>
                <a:schemeClr val="tx2"/>
              </a:solidFill>
            </a:endParaRPr>
          </a:p>
          <a:p>
            <a:pPr eaLnBrk="1" hangingPunct="1">
              <a:buFont typeface="Wingdings" charset="2"/>
              <a:buNone/>
            </a:pPr>
            <a:r>
              <a:rPr lang="en-US" altLang="ko-KR" sz="2000" dirty="0"/>
              <a:t>Spanning tree</a:t>
            </a:r>
          </a:p>
          <a:p>
            <a:pPr lvl="1" eaLnBrk="1" hangingPunct="1"/>
            <a:r>
              <a:rPr lang="en-US" altLang="ko-KR" sz="1800" dirty="0"/>
              <a:t>Spanning subgraph that is itself a (free) tree</a:t>
            </a:r>
          </a:p>
          <a:p>
            <a:pPr eaLnBrk="1" hangingPunct="1">
              <a:buFont typeface="Wingdings" charset="2"/>
              <a:buNone/>
            </a:pPr>
            <a:r>
              <a:rPr lang="en-US" altLang="ko-KR" sz="2000" dirty="0"/>
              <a:t>Minimum spanning tree (MST)</a:t>
            </a:r>
          </a:p>
          <a:p>
            <a:pPr lvl="1" eaLnBrk="1" hangingPunct="1"/>
            <a:r>
              <a:rPr lang="en-US" altLang="ko-KR" sz="1800" dirty="0"/>
              <a:t>Spanning tree of a weighted graph with minimum total edge weight</a:t>
            </a:r>
          </a:p>
          <a:p>
            <a:pPr eaLnBrk="1" hangingPunct="1"/>
            <a:r>
              <a:rPr lang="en-US" altLang="ko-KR" sz="2000" dirty="0"/>
              <a:t>Applications</a:t>
            </a:r>
          </a:p>
          <a:p>
            <a:pPr lvl="1" eaLnBrk="1" hangingPunct="1"/>
            <a:r>
              <a:rPr lang="en-US" altLang="ko-KR" sz="1800" dirty="0"/>
              <a:t>Communications networks</a:t>
            </a:r>
          </a:p>
          <a:p>
            <a:pPr lvl="1" eaLnBrk="1" hangingPunct="1"/>
            <a:r>
              <a:rPr lang="en-US" altLang="ko-KR" sz="1800" dirty="0"/>
              <a:t>Transportation networks</a:t>
            </a:r>
          </a:p>
          <a:p>
            <a:pPr lvl="1" eaLnBrk="1" hangingPunct="1"/>
            <a:endParaRPr lang="en-US" altLang="ko-KR" sz="1800" dirty="0"/>
          </a:p>
        </p:txBody>
      </p:sp>
      <p:sp>
        <p:nvSpPr>
          <p:cNvPr id="4102" name="Oval 12"/>
          <p:cNvSpPr>
            <a:spLocks noChangeArrowheads="1"/>
          </p:cNvSpPr>
          <p:nvPr/>
        </p:nvSpPr>
        <p:spPr bwMode="auto">
          <a:xfrm>
            <a:off x="6296025" y="1905000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tx2"/>
                </a:solidFill>
              </a:rPr>
              <a:t>ORD</a:t>
            </a:r>
          </a:p>
        </p:txBody>
      </p:sp>
      <p:sp>
        <p:nvSpPr>
          <p:cNvPr id="4103" name="Oval 99"/>
          <p:cNvSpPr>
            <a:spLocks noChangeArrowheads="1"/>
          </p:cNvSpPr>
          <p:nvPr/>
        </p:nvSpPr>
        <p:spPr bwMode="auto">
          <a:xfrm>
            <a:off x="7893050" y="2428875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tx2"/>
                </a:solidFill>
              </a:rPr>
              <a:t>PIT</a:t>
            </a:r>
          </a:p>
        </p:txBody>
      </p:sp>
      <p:sp>
        <p:nvSpPr>
          <p:cNvPr id="4104" name="Oval 100"/>
          <p:cNvSpPr>
            <a:spLocks noChangeArrowheads="1"/>
          </p:cNvSpPr>
          <p:nvPr/>
        </p:nvSpPr>
        <p:spPr bwMode="auto">
          <a:xfrm>
            <a:off x="7500938" y="5200650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tx2"/>
                </a:solidFill>
              </a:rPr>
              <a:t>ATL</a:t>
            </a:r>
          </a:p>
        </p:txBody>
      </p:sp>
      <p:sp>
        <p:nvSpPr>
          <p:cNvPr id="4105" name="Oval 101"/>
          <p:cNvSpPr>
            <a:spLocks noChangeArrowheads="1"/>
          </p:cNvSpPr>
          <p:nvPr/>
        </p:nvSpPr>
        <p:spPr bwMode="auto">
          <a:xfrm>
            <a:off x="6159500" y="3848100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tx2"/>
                </a:solidFill>
              </a:rPr>
              <a:t>STL</a:t>
            </a:r>
          </a:p>
        </p:txBody>
      </p:sp>
      <p:sp>
        <p:nvSpPr>
          <p:cNvPr id="4106" name="Oval 102"/>
          <p:cNvSpPr>
            <a:spLocks noChangeArrowheads="1"/>
          </p:cNvSpPr>
          <p:nvPr/>
        </p:nvSpPr>
        <p:spPr bwMode="auto">
          <a:xfrm>
            <a:off x="4664075" y="2895600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tx2"/>
                </a:solidFill>
              </a:rPr>
              <a:t>DEN</a:t>
            </a:r>
          </a:p>
        </p:txBody>
      </p:sp>
      <p:sp>
        <p:nvSpPr>
          <p:cNvPr id="4107" name="Oval 103"/>
          <p:cNvSpPr>
            <a:spLocks noChangeArrowheads="1"/>
          </p:cNvSpPr>
          <p:nvPr/>
        </p:nvSpPr>
        <p:spPr bwMode="auto">
          <a:xfrm>
            <a:off x="4800600" y="5143500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tx2"/>
                </a:solidFill>
              </a:rPr>
              <a:t>DFW</a:t>
            </a:r>
          </a:p>
        </p:txBody>
      </p:sp>
      <p:sp>
        <p:nvSpPr>
          <p:cNvPr id="4108" name="Oval 104"/>
          <p:cNvSpPr>
            <a:spLocks noChangeArrowheads="1"/>
          </p:cNvSpPr>
          <p:nvPr/>
        </p:nvSpPr>
        <p:spPr bwMode="auto">
          <a:xfrm>
            <a:off x="7978775" y="3571875"/>
            <a:ext cx="936625" cy="4572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>
                <a:solidFill>
                  <a:schemeClr val="tx2"/>
                </a:solidFill>
              </a:rPr>
              <a:t>DCA</a:t>
            </a:r>
          </a:p>
        </p:txBody>
      </p:sp>
      <p:cxnSp>
        <p:nvCxnSpPr>
          <p:cNvPr id="4109" name="AutoShape 106"/>
          <p:cNvCxnSpPr>
            <a:cxnSpLocks noChangeShapeType="1"/>
            <a:stCxn id="4106" idx="7"/>
            <a:endCxn id="4102" idx="3"/>
          </p:cNvCxnSpPr>
          <p:nvPr/>
        </p:nvCxnSpPr>
        <p:spPr bwMode="auto">
          <a:xfrm flipV="1">
            <a:off x="5464175" y="2305050"/>
            <a:ext cx="968375" cy="6477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0" name="AutoShape 107"/>
          <p:cNvCxnSpPr>
            <a:cxnSpLocks noChangeShapeType="1"/>
            <a:stCxn id="4105" idx="0"/>
            <a:endCxn id="4102" idx="4"/>
          </p:cNvCxnSpPr>
          <p:nvPr/>
        </p:nvCxnSpPr>
        <p:spPr bwMode="auto">
          <a:xfrm flipV="1">
            <a:off x="6627813" y="2371725"/>
            <a:ext cx="136525" cy="14668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1" name="AutoShape 108"/>
          <p:cNvCxnSpPr>
            <a:cxnSpLocks noChangeShapeType="1"/>
            <a:stCxn id="4105" idx="6"/>
            <a:endCxn id="4108" idx="2"/>
          </p:cNvCxnSpPr>
          <p:nvPr/>
        </p:nvCxnSpPr>
        <p:spPr bwMode="auto">
          <a:xfrm flipV="1">
            <a:off x="7105650" y="3800475"/>
            <a:ext cx="863600" cy="2762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2" name="AutoShape 109"/>
          <p:cNvCxnSpPr>
            <a:cxnSpLocks noChangeShapeType="1"/>
            <a:stCxn id="4108" idx="0"/>
            <a:endCxn id="4103" idx="4"/>
          </p:cNvCxnSpPr>
          <p:nvPr/>
        </p:nvCxnSpPr>
        <p:spPr bwMode="auto">
          <a:xfrm flipH="1" flipV="1">
            <a:off x="8361363" y="2895600"/>
            <a:ext cx="85725" cy="6667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3" name="AutoShape 110"/>
          <p:cNvCxnSpPr>
            <a:cxnSpLocks noChangeShapeType="1"/>
            <a:stCxn id="4102" idx="5"/>
            <a:endCxn id="4103" idx="1"/>
          </p:cNvCxnSpPr>
          <p:nvPr/>
        </p:nvCxnSpPr>
        <p:spPr bwMode="auto">
          <a:xfrm>
            <a:off x="7096125" y="2305050"/>
            <a:ext cx="933450" cy="1809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4" name="AutoShape 112"/>
          <p:cNvCxnSpPr>
            <a:cxnSpLocks noChangeShapeType="1"/>
            <a:stCxn id="4106" idx="4"/>
            <a:endCxn id="4107" idx="0"/>
          </p:cNvCxnSpPr>
          <p:nvPr/>
        </p:nvCxnSpPr>
        <p:spPr bwMode="auto">
          <a:xfrm>
            <a:off x="5132388" y="3362325"/>
            <a:ext cx="136525" cy="17716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5" name="AutoShape 113"/>
          <p:cNvCxnSpPr>
            <a:cxnSpLocks noChangeShapeType="1"/>
            <a:stCxn id="4108" idx="4"/>
            <a:endCxn id="4104" idx="0"/>
          </p:cNvCxnSpPr>
          <p:nvPr/>
        </p:nvCxnSpPr>
        <p:spPr bwMode="auto">
          <a:xfrm flipH="1">
            <a:off x="7969250" y="4038600"/>
            <a:ext cx="477838" cy="11525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6" name="AutoShape 114"/>
          <p:cNvCxnSpPr>
            <a:cxnSpLocks noChangeShapeType="1"/>
            <a:stCxn id="4104" idx="1"/>
            <a:endCxn id="4105" idx="5"/>
          </p:cNvCxnSpPr>
          <p:nvPr/>
        </p:nvCxnSpPr>
        <p:spPr bwMode="auto">
          <a:xfrm flipH="1" flipV="1">
            <a:off x="6959600" y="4248150"/>
            <a:ext cx="677863" cy="10096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7" name="AutoShape 115"/>
          <p:cNvCxnSpPr>
            <a:cxnSpLocks noChangeShapeType="1"/>
            <a:stCxn id="4107" idx="7"/>
            <a:endCxn id="4105" idx="3"/>
          </p:cNvCxnSpPr>
          <p:nvPr/>
        </p:nvCxnSpPr>
        <p:spPr bwMode="auto">
          <a:xfrm flipV="1">
            <a:off x="5600700" y="4248150"/>
            <a:ext cx="695325" cy="9525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8" name="AutoShape 116"/>
          <p:cNvCxnSpPr>
            <a:cxnSpLocks noChangeShapeType="1"/>
            <a:stCxn id="4106" idx="5"/>
            <a:endCxn id="4105" idx="1"/>
          </p:cNvCxnSpPr>
          <p:nvPr/>
        </p:nvCxnSpPr>
        <p:spPr bwMode="auto">
          <a:xfrm>
            <a:off x="5464175" y="3295650"/>
            <a:ext cx="831850" cy="6096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9" name="Text Box 127"/>
          <p:cNvSpPr txBox="1">
            <a:spLocks noChangeArrowheads="1"/>
          </p:cNvSpPr>
          <p:nvPr/>
        </p:nvSpPr>
        <p:spPr bwMode="auto">
          <a:xfrm>
            <a:off x="7381875" y="2041525"/>
            <a:ext cx="460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/>
              <a:t>10</a:t>
            </a:r>
          </a:p>
        </p:txBody>
      </p:sp>
      <p:sp>
        <p:nvSpPr>
          <p:cNvPr id="4120" name="Text Box 130"/>
          <p:cNvSpPr txBox="1">
            <a:spLocks noChangeArrowheads="1"/>
          </p:cNvSpPr>
          <p:nvPr/>
        </p:nvSpPr>
        <p:spPr bwMode="auto">
          <a:xfrm>
            <a:off x="5619750" y="2346325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4121" name="Text Box 131"/>
          <p:cNvSpPr txBox="1">
            <a:spLocks noChangeArrowheads="1"/>
          </p:cNvSpPr>
          <p:nvPr/>
        </p:nvSpPr>
        <p:spPr bwMode="auto">
          <a:xfrm>
            <a:off x="5773738" y="3260725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/>
              <a:t>9</a:t>
            </a:r>
          </a:p>
        </p:txBody>
      </p:sp>
      <p:sp>
        <p:nvSpPr>
          <p:cNvPr id="4122" name="Text Box 132"/>
          <p:cNvSpPr txBox="1">
            <a:spLocks noChangeArrowheads="1"/>
          </p:cNvSpPr>
          <p:nvPr/>
        </p:nvSpPr>
        <p:spPr bwMode="auto">
          <a:xfrm>
            <a:off x="5638800" y="44196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/>
              <a:t>8</a:t>
            </a:r>
          </a:p>
        </p:txBody>
      </p:sp>
      <p:sp>
        <p:nvSpPr>
          <p:cNvPr id="4123" name="Text Box 133"/>
          <p:cNvSpPr txBox="1">
            <a:spLocks noChangeArrowheads="1"/>
          </p:cNvSpPr>
          <p:nvPr/>
        </p:nvSpPr>
        <p:spPr bwMode="auto">
          <a:xfrm>
            <a:off x="6675438" y="29654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4124" name="Text Box 134"/>
          <p:cNvSpPr txBox="1">
            <a:spLocks noChangeArrowheads="1"/>
          </p:cNvSpPr>
          <p:nvPr/>
        </p:nvSpPr>
        <p:spPr bwMode="auto">
          <a:xfrm>
            <a:off x="7339013" y="3562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4125" name="Text Box 135"/>
          <p:cNvSpPr txBox="1">
            <a:spLocks noChangeArrowheads="1"/>
          </p:cNvSpPr>
          <p:nvPr/>
        </p:nvSpPr>
        <p:spPr bwMode="auto">
          <a:xfrm>
            <a:off x="8220075" y="4459288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4126" name="Text Box 136"/>
          <p:cNvSpPr txBox="1">
            <a:spLocks noChangeArrowheads="1"/>
          </p:cNvSpPr>
          <p:nvPr/>
        </p:nvSpPr>
        <p:spPr bwMode="auto">
          <a:xfrm>
            <a:off x="7232650" y="441325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/>
              <a:t>5</a:t>
            </a:r>
          </a:p>
        </p:txBody>
      </p:sp>
      <p:sp>
        <p:nvSpPr>
          <p:cNvPr id="4127" name="Text Box 137"/>
          <p:cNvSpPr txBox="1">
            <a:spLocks noChangeArrowheads="1"/>
          </p:cNvSpPr>
          <p:nvPr/>
        </p:nvSpPr>
        <p:spPr bwMode="auto">
          <a:xfrm>
            <a:off x="8380413" y="3032125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4128" name="Text Box 138"/>
          <p:cNvSpPr txBox="1">
            <a:spLocks noChangeArrowheads="1"/>
          </p:cNvSpPr>
          <p:nvPr/>
        </p:nvSpPr>
        <p:spPr bwMode="auto">
          <a:xfrm>
            <a:off x="5181600" y="3959225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490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1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Prim-Jarnik’s Algorithm (cont.)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>
          <a:xfrm>
            <a:off x="380999" y="1212850"/>
            <a:ext cx="3733802" cy="5264149"/>
          </a:xfrm>
        </p:spPr>
        <p:txBody>
          <a:bodyPr/>
          <a:lstStyle/>
          <a:p>
            <a:pPr eaLnBrk="1" hangingPunct="1"/>
            <a:r>
              <a:rPr lang="en-US" altLang="ko-KR" sz="2000" dirty="0"/>
              <a:t>A heap-based adaptable priority queue with location-aware entries stores the vertices outside the cloud</a:t>
            </a:r>
          </a:p>
          <a:p>
            <a:pPr lvl="1" eaLnBrk="1" hangingPunct="1"/>
            <a:r>
              <a:rPr lang="en-US" altLang="ko-KR" sz="1800" dirty="0"/>
              <a:t>Key: distance</a:t>
            </a:r>
          </a:p>
          <a:p>
            <a:pPr lvl="1" eaLnBrk="1" hangingPunct="1"/>
            <a:r>
              <a:rPr lang="en-US" altLang="ko-KR" sz="1800" dirty="0"/>
              <a:t>Value: vertex</a:t>
            </a:r>
          </a:p>
          <a:p>
            <a:pPr lvl="1" eaLnBrk="1" hangingPunct="1"/>
            <a:r>
              <a:rPr lang="en-US" altLang="ko-KR" sz="1800" dirty="0"/>
              <a:t>Recall that method 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replaceKey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l,k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altLang="ko-KR" sz="1800" dirty="0"/>
              <a:t> changes the key of entry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l</a:t>
            </a:r>
            <a:endParaRPr lang="en-US" altLang="ko-KR" sz="1800" dirty="0"/>
          </a:p>
          <a:p>
            <a:pPr eaLnBrk="1" hangingPunct="1"/>
            <a:endParaRPr lang="en-US" altLang="ko-KR" sz="2000" dirty="0"/>
          </a:p>
          <a:p>
            <a:pPr eaLnBrk="1" hangingPunct="1"/>
            <a:r>
              <a:rPr lang="en-US" altLang="ko-KR" sz="2000" dirty="0"/>
              <a:t>We store three labels with each vertex:</a:t>
            </a:r>
          </a:p>
          <a:p>
            <a:pPr lvl="1" eaLnBrk="1" hangingPunct="1"/>
            <a:r>
              <a:rPr lang="en-US" altLang="ko-KR" sz="1800" dirty="0"/>
              <a:t>Distance</a:t>
            </a:r>
          </a:p>
          <a:p>
            <a:pPr lvl="1" eaLnBrk="1" hangingPunct="1"/>
            <a:r>
              <a:rPr lang="en-US" altLang="ko-KR" sz="1800" dirty="0"/>
              <a:t>Parent edge in MST</a:t>
            </a:r>
          </a:p>
          <a:p>
            <a:pPr lvl="1" eaLnBrk="1" hangingPunct="1"/>
            <a:r>
              <a:rPr lang="en-US" altLang="ko-KR" sz="1800" dirty="0"/>
              <a:t>Entry in priority queue</a:t>
            </a:r>
            <a:endParaRPr lang="en-US" altLang="ko-KR" sz="2400" dirty="0"/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4267200" y="1622425"/>
            <a:ext cx="4114800" cy="48291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altLang="ko-KR" sz="1800" dirty="0">
                <a:latin typeface="Times New Roman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charset="0"/>
              </a:rPr>
              <a:t>PrimJarnikMST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charset="0"/>
              </a:rPr>
              <a:t>G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Q </a:t>
            </a:r>
            <a:r>
              <a:rPr lang="en-US" altLang="ko-KR" sz="18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new heap-based priority queue</a:t>
            </a:r>
          </a:p>
          <a:p>
            <a:pPr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	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s </a:t>
            </a:r>
            <a:r>
              <a:rPr lang="en-US" altLang="ko-KR" sz="18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a vertex of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G</a:t>
            </a:r>
            <a:endParaRPr lang="en-US" altLang="ko-KR" sz="1800" dirty="0">
              <a:solidFill>
                <a:schemeClr val="accent2"/>
              </a:solidFill>
              <a:latin typeface="Times New Roman" charset="0"/>
              <a:sym typeface="Symbol" charset="2"/>
            </a:endParaRPr>
          </a:p>
          <a:p>
            <a:pPr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altLang="ko-KR" sz="1800" b="1" dirty="0">
                <a:solidFill>
                  <a:srgbClr val="000000"/>
                </a:solidFill>
                <a:latin typeface="Times New Roman" charset="0"/>
              </a:rPr>
              <a:t>for all 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v </a:t>
            </a:r>
            <a:r>
              <a:rPr lang="en-US" altLang="ko-KR" sz="1800" dirty="0">
                <a:solidFill>
                  <a:srgbClr val="000000"/>
                </a:solidFill>
                <a:latin typeface="Symbol" charset="2"/>
                <a:sym typeface="Symbol" charset="2"/>
              </a:rPr>
              <a:t>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G.vertices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</a:rPr>
              <a:t> 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Symbol" charset="2"/>
                <a:sym typeface="Symbol" charset="2"/>
              </a:rPr>
              <a:t>=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s</a:t>
            </a:r>
            <a:endParaRPr lang="en-US" altLang="ko-KR" sz="1800" dirty="0">
              <a:solidFill>
                <a:schemeClr val="tx2"/>
              </a:solidFill>
              <a:latin typeface="Times New Roman" charset="0"/>
            </a:endParaRPr>
          </a:p>
          <a:p>
            <a:pPr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tx2"/>
                </a:solidFill>
                <a:latin typeface="Times New Roman" charset="0"/>
              </a:rPr>
              <a:t>			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v.setDistance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0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altLang="ko-KR" sz="1800" b="1" dirty="0">
                <a:solidFill>
                  <a:srgbClr val="000000"/>
                </a:solidFill>
                <a:latin typeface="Times New Roman" charset="0"/>
              </a:rPr>
              <a:t>else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</a:p>
          <a:p>
            <a:pPr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v.setDistance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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altLang="ko-KR" sz="1800" b="1" i="1" dirty="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v.setParent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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altLang="ko-KR" sz="1800" b="1" i="1" dirty="0">
              <a:solidFill>
                <a:schemeClr val="accent2"/>
              </a:solidFill>
              <a:latin typeface="Times New Roman" charset="0"/>
            </a:endParaRPr>
          </a:p>
          <a:p>
            <a:pPr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		l </a:t>
            </a:r>
            <a:r>
              <a:rPr lang="en-US" altLang="ko-KR" sz="18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Q.insert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v.getDistance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,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v.setLocator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l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Times New Roman" charset="0"/>
              </a:rPr>
              <a:t>while 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Symbol" charset="2"/>
                <a:sym typeface="Symbol" charset="2"/>
              </a:rPr>
              <a:t>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Q.empty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	l </a:t>
            </a:r>
            <a:r>
              <a:rPr lang="en-US" altLang="ko-KR" sz="18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Q.removeMin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altLang="ko-KR" sz="1800" b="1" dirty="0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5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Times New Roman" charset="0"/>
              </a:rPr>
              <a:t>	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u </a:t>
            </a:r>
            <a:r>
              <a:rPr lang="en-US" altLang="ko-KR" sz="18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l.getValue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altLang="ko-KR" sz="1800" b="1" dirty="0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	</a:t>
            </a:r>
            <a:r>
              <a:rPr lang="en-US" altLang="ko-KR" sz="1800" b="1" dirty="0">
                <a:solidFill>
                  <a:srgbClr val="000000"/>
                </a:solidFill>
                <a:latin typeface="Times New Roman" charset="0"/>
              </a:rPr>
              <a:t>for all 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e </a:t>
            </a:r>
            <a:r>
              <a:rPr lang="en-US" altLang="ko-KR" sz="1800" dirty="0">
                <a:solidFill>
                  <a:srgbClr val="000000"/>
                </a:solidFill>
                <a:latin typeface="Symbol" charset="2"/>
                <a:sym typeface="Symbol" charset="2"/>
              </a:rPr>
              <a:t>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u.incidentEdges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z </a:t>
            </a:r>
            <a:r>
              <a:rPr lang="en-US" altLang="ko-KR" sz="18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 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  <a:sym typeface="Symbol" charset="2"/>
              </a:rPr>
              <a:t>e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.opposite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u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		r </a:t>
            </a:r>
            <a:r>
              <a:rPr lang="en-US" altLang="ko-KR" sz="18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 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e.weight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altLang="ko-KR" sz="1800" b="1" dirty="0">
              <a:solidFill>
                <a:srgbClr val="000000"/>
              </a:solidFill>
              <a:latin typeface="Times New Roman" charset="0"/>
            </a:endParaRPr>
          </a:p>
          <a:p>
            <a:pPr lvl="1"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Times New Roman" charset="0"/>
              </a:rPr>
              <a:t>		if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</a:rPr>
              <a:t> 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r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Symbol" charset="2"/>
                <a:sym typeface="Symbol" charset="2"/>
              </a:rPr>
              <a:t>&lt; 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  <a:sym typeface="Symbol" charset="2"/>
              </a:rPr>
              <a:t>z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.getDistance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()</a:t>
            </a:r>
          </a:p>
          <a:p>
            <a:pPr lvl="1"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z.setDistance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r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80000"/>
              </a:lnSpc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altLang="ko-KR" sz="1800" b="1" i="1" dirty="0" err="1">
                <a:solidFill>
                  <a:srgbClr val="FF0000"/>
                </a:solidFill>
                <a:latin typeface="Times New Roman" charset="0"/>
              </a:rPr>
              <a:t>z.setParent</a:t>
            </a:r>
            <a:r>
              <a:rPr lang="en-US" altLang="ko-KR" sz="1800" dirty="0">
                <a:solidFill>
                  <a:srgbClr val="FF0000"/>
                </a:solidFill>
                <a:latin typeface="Times New Roman" charset="0"/>
              </a:rPr>
              <a:t>(</a:t>
            </a:r>
            <a:r>
              <a:rPr lang="en-US" altLang="ko-KR" sz="1800" b="1" i="1" dirty="0">
                <a:solidFill>
                  <a:srgbClr val="FF0000"/>
                </a:solidFill>
                <a:latin typeface="Times New Roman" charset="0"/>
              </a:rPr>
              <a:t>e</a:t>
            </a:r>
            <a:r>
              <a:rPr lang="en-US" altLang="ko-KR" sz="1800" dirty="0">
                <a:solidFill>
                  <a:srgbClr val="FF0000"/>
                </a:solidFill>
                <a:latin typeface="Times New Roman" charset="0"/>
              </a:rPr>
              <a:t>)</a:t>
            </a:r>
            <a:b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</a:b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			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Q.replaceKey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</a:rPr>
              <a:t>z.getEntry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, r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49DB9-758D-4A23-930A-3B6D36D854FF}" type="slidenum">
              <a:rPr lang="ko-KR" altLang="en-US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880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3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34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34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34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434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434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434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434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Analysis</a:t>
            </a:r>
          </a:p>
        </p:txBody>
      </p:sp>
      <p:sp>
        <p:nvSpPr>
          <p:cNvPr id="224259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/>
              <a:t>Graph operations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/>
              <a:t>Method </a:t>
            </a:r>
            <a:r>
              <a:rPr lang="en-US" sz="1800" dirty="0" err="1"/>
              <a:t>incidentEdges</a:t>
            </a:r>
            <a:r>
              <a:rPr lang="en-US" sz="1800" dirty="0"/>
              <a:t> is called once for each vertex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/>
              <a:t>Label operations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/>
              <a:t>We set/get the distance, parent and locator labels of vertex </a:t>
            </a:r>
            <a:r>
              <a:rPr lang="en-US" sz="1800" b="1" i="1" dirty="0">
                <a:latin typeface="Times New Roman" pitchFamily="18" charset="0"/>
              </a:rPr>
              <a:t>z</a:t>
            </a:r>
            <a:r>
              <a:rPr lang="en-US" sz="1800" dirty="0"/>
              <a:t> </a:t>
            </a:r>
            <a:r>
              <a:rPr lang="en-US" sz="1800" b="1" i="1" dirty="0">
                <a:latin typeface="Times New Roman" pitchFamily="18" charset="0"/>
              </a:rPr>
              <a:t>O</a:t>
            </a:r>
            <a:r>
              <a:rPr lang="en-US" sz="1800" dirty="0">
                <a:latin typeface="Times New Roman" pitchFamily="18" charset="0"/>
              </a:rPr>
              <a:t>(deg(</a:t>
            </a:r>
            <a:r>
              <a:rPr lang="en-US" sz="1800" b="1" i="1" dirty="0">
                <a:latin typeface="Times New Roman" pitchFamily="18" charset="0"/>
              </a:rPr>
              <a:t>z</a:t>
            </a:r>
            <a:r>
              <a:rPr lang="en-US" sz="1800" dirty="0">
                <a:latin typeface="Times New Roman" pitchFamily="18" charset="0"/>
              </a:rPr>
              <a:t>))</a:t>
            </a:r>
            <a:r>
              <a:rPr lang="en-US" sz="1800" dirty="0"/>
              <a:t> times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/>
              <a:t>Setting/getting a label takes </a:t>
            </a:r>
            <a:r>
              <a:rPr lang="en-US" sz="1800" b="1" i="1" dirty="0">
                <a:latin typeface="Times New Roman" pitchFamily="18" charset="0"/>
              </a:rPr>
              <a:t>O</a:t>
            </a:r>
            <a:r>
              <a:rPr lang="en-US" sz="1800" dirty="0">
                <a:latin typeface="Times New Roman" pitchFamily="18" charset="0"/>
              </a:rPr>
              <a:t>(1)</a:t>
            </a:r>
            <a:r>
              <a:rPr lang="en-US" sz="1800" dirty="0"/>
              <a:t> time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/>
              <a:t>Priority queue operations</a:t>
            </a:r>
          </a:p>
          <a:p>
            <a:pPr lvl="1" eaLnBrk="1" hangingPunct="1">
              <a:defRPr/>
            </a:pPr>
            <a:r>
              <a:rPr lang="en-US" sz="1800" dirty="0"/>
              <a:t>Each vertex is inserted once into and removed once from the priority queue, where each insertion or removal takes </a:t>
            </a:r>
            <a:r>
              <a:rPr lang="en-US" sz="1800" b="1" i="1" dirty="0">
                <a:latin typeface="Times New Roman" pitchFamily="18" charset="0"/>
              </a:rPr>
              <a:t>O</a:t>
            </a:r>
            <a:r>
              <a:rPr lang="en-US" sz="1800" dirty="0">
                <a:latin typeface="Times New Roman" pitchFamily="18" charset="0"/>
              </a:rPr>
              <a:t>(log </a:t>
            </a:r>
            <a:r>
              <a:rPr lang="en-US" sz="1800" b="1" i="1" dirty="0">
                <a:latin typeface="Times New Roman" pitchFamily="18" charset="0"/>
              </a:rPr>
              <a:t>n</a:t>
            </a:r>
            <a:r>
              <a:rPr lang="en-US" sz="1800" dirty="0">
                <a:latin typeface="Times New Roman" pitchFamily="18" charset="0"/>
              </a:rPr>
              <a:t>) </a:t>
            </a:r>
            <a:r>
              <a:rPr lang="en-US" sz="1800" dirty="0"/>
              <a:t>time (total </a:t>
            </a:r>
            <a:r>
              <a:rPr lang="en-US" sz="1800" b="1" i="1" dirty="0">
                <a:latin typeface="Times New Roman" pitchFamily="18" charset="0"/>
              </a:rPr>
              <a:t>n O</a:t>
            </a:r>
            <a:r>
              <a:rPr lang="en-US" sz="1800" dirty="0">
                <a:latin typeface="Times New Roman" pitchFamily="18" charset="0"/>
              </a:rPr>
              <a:t>(log </a:t>
            </a:r>
            <a:r>
              <a:rPr lang="en-US" sz="1800" b="1" i="1" dirty="0">
                <a:latin typeface="Times New Roman" pitchFamily="18" charset="0"/>
              </a:rPr>
              <a:t>n</a:t>
            </a:r>
            <a:r>
              <a:rPr lang="en-US" sz="1800" dirty="0">
                <a:latin typeface="Times New Roman" pitchFamily="18" charset="0"/>
              </a:rPr>
              <a:t>))</a:t>
            </a:r>
            <a:endParaRPr lang="en-US" sz="1800" dirty="0"/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/>
              <a:t>The key of a vertex </a:t>
            </a:r>
            <a:r>
              <a:rPr lang="en-US" sz="1800" b="1" i="1" dirty="0">
                <a:latin typeface="Times New Roman" pitchFamily="18" charset="0"/>
              </a:rPr>
              <a:t>w</a:t>
            </a:r>
            <a:r>
              <a:rPr lang="en-US" sz="1800" dirty="0"/>
              <a:t> in the priority queue is modified at most </a:t>
            </a:r>
            <a:r>
              <a:rPr lang="en-US" sz="1800" dirty="0">
                <a:latin typeface="Times New Roman" pitchFamily="18" charset="0"/>
              </a:rPr>
              <a:t>deg(</a:t>
            </a:r>
            <a:r>
              <a:rPr lang="en-US" sz="1800" b="1" i="1" dirty="0">
                <a:latin typeface="Times New Roman" pitchFamily="18" charset="0"/>
              </a:rPr>
              <a:t>w</a:t>
            </a:r>
            <a:r>
              <a:rPr lang="en-US" sz="1800" dirty="0">
                <a:latin typeface="Times New Roman" pitchFamily="18" charset="0"/>
              </a:rPr>
              <a:t>) </a:t>
            </a:r>
            <a:r>
              <a:rPr lang="en-US" sz="1800" dirty="0"/>
              <a:t>times, where each key change takes </a:t>
            </a:r>
            <a:r>
              <a:rPr lang="en-US" sz="1800" b="1" i="1" dirty="0">
                <a:latin typeface="Times New Roman" pitchFamily="18" charset="0"/>
              </a:rPr>
              <a:t>O</a:t>
            </a:r>
            <a:r>
              <a:rPr lang="en-US" sz="1800" dirty="0">
                <a:latin typeface="Times New Roman" pitchFamily="18" charset="0"/>
              </a:rPr>
              <a:t>(log </a:t>
            </a:r>
            <a:r>
              <a:rPr lang="en-US" sz="1800" b="1" i="1" dirty="0">
                <a:latin typeface="Times New Roman" pitchFamily="18" charset="0"/>
              </a:rPr>
              <a:t>n</a:t>
            </a:r>
            <a:r>
              <a:rPr lang="en-US" sz="1800" dirty="0">
                <a:latin typeface="Times New Roman" pitchFamily="18" charset="0"/>
              </a:rPr>
              <a:t>) </a:t>
            </a:r>
            <a:r>
              <a:rPr lang="en-US" sz="1800" dirty="0"/>
              <a:t>time 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/>
              <a:t>Prim-</a:t>
            </a:r>
            <a:r>
              <a:rPr lang="en-US" sz="2000" dirty="0" err="1"/>
              <a:t>Jarnik’s</a:t>
            </a:r>
            <a:r>
              <a:rPr lang="en-US" sz="2000" dirty="0"/>
              <a:t> algorithm runs in </a:t>
            </a:r>
            <a:r>
              <a:rPr lang="en-US" sz="2000" b="1" i="1" dirty="0">
                <a:solidFill>
                  <a:schemeClr val="tx2"/>
                </a:solidFill>
                <a:latin typeface="Times New Roman" pitchFamily="18" charset="0"/>
              </a:rPr>
              <a:t>O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((</a:t>
            </a:r>
            <a:r>
              <a:rPr lang="en-US" sz="2000" b="1" i="1" dirty="0">
                <a:solidFill>
                  <a:schemeClr val="tx2"/>
                </a:solidFill>
                <a:latin typeface="Times New Roman" pitchFamily="18" charset="0"/>
              </a:rPr>
              <a:t>n </a:t>
            </a:r>
            <a:r>
              <a:rPr lang="en-US" sz="2000" dirty="0">
                <a:solidFill>
                  <a:schemeClr val="tx2"/>
                </a:solidFill>
                <a:latin typeface="Symbol" pitchFamily="18" charset="2"/>
              </a:rPr>
              <a:t>+</a:t>
            </a:r>
            <a:r>
              <a:rPr lang="en-US" sz="2000" b="1" i="1" dirty="0">
                <a:solidFill>
                  <a:schemeClr val="tx2"/>
                </a:solidFill>
                <a:latin typeface="Times New Roman" pitchFamily="18" charset="0"/>
              </a:rPr>
              <a:t> m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) log </a:t>
            </a:r>
            <a:r>
              <a:rPr lang="en-US" sz="2000" b="1" i="1" dirty="0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lang="en-US" sz="2000" dirty="0">
                <a:solidFill>
                  <a:schemeClr val="tx2"/>
                </a:solidFill>
                <a:latin typeface="Times New Roman" pitchFamily="18" charset="0"/>
              </a:rPr>
              <a:t>)</a:t>
            </a:r>
            <a:r>
              <a:rPr lang="en-US" sz="2000" dirty="0"/>
              <a:t> time provided the graph is represented by the adjacency list structure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/>
              <a:t>Recall that </a:t>
            </a:r>
            <a:r>
              <a:rPr lang="en-US" sz="2400" b="1" dirty="0" err="1">
                <a:latin typeface="Symbol" pitchFamily="18" charset="2"/>
              </a:rPr>
              <a:t>S</a:t>
            </a:r>
            <a:r>
              <a:rPr lang="en-US" sz="1800" b="1" i="1" baseline="-25000" dirty="0" err="1">
                <a:latin typeface="Times New Roman" pitchFamily="18" charset="0"/>
              </a:rPr>
              <a:t>v</a:t>
            </a:r>
            <a:r>
              <a:rPr lang="en-US" sz="1800" b="1" i="1" baseline="-25000" dirty="0">
                <a:latin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</a:rPr>
              <a:t>deg(</a:t>
            </a:r>
            <a:r>
              <a:rPr lang="en-US" sz="1800" b="1" i="1" dirty="0">
                <a:latin typeface="Times New Roman" pitchFamily="18" charset="0"/>
              </a:rPr>
              <a:t>v</a:t>
            </a:r>
            <a:r>
              <a:rPr lang="en-US" sz="1800" dirty="0">
                <a:latin typeface="Times New Roman" pitchFamily="18" charset="0"/>
              </a:rPr>
              <a:t>)</a:t>
            </a:r>
            <a:r>
              <a:rPr lang="en-US" sz="1800" b="1" i="1" dirty="0">
                <a:latin typeface="Times New Roman" pitchFamily="18" charset="0"/>
              </a:rPr>
              <a:t> </a:t>
            </a:r>
            <a:r>
              <a:rPr lang="en-US" sz="1800" dirty="0">
                <a:latin typeface="Symbol" pitchFamily="18" charset="2"/>
              </a:rPr>
              <a:t>= </a:t>
            </a:r>
            <a:r>
              <a:rPr lang="en-US" sz="1800" dirty="0">
                <a:latin typeface="Times New Roman" pitchFamily="18" charset="0"/>
              </a:rPr>
              <a:t>2</a:t>
            </a:r>
            <a:r>
              <a:rPr lang="en-US" sz="1800" b="1" i="1" dirty="0">
                <a:latin typeface="Times New Roman" pitchFamily="18" charset="0"/>
              </a:rPr>
              <a:t>m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/>
              <a:t>The running time is </a:t>
            </a:r>
            <a:r>
              <a:rPr lang="en-US" sz="2000" b="1" i="1" dirty="0">
                <a:latin typeface="Times New Roman" pitchFamily="18" charset="0"/>
              </a:rPr>
              <a:t>O</a:t>
            </a:r>
            <a:r>
              <a:rPr lang="en-US" sz="2000" dirty="0">
                <a:latin typeface="Times New Roman" pitchFamily="18" charset="0"/>
              </a:rPr>
              <a:t>(</a:t>
            </a:r>
            <a:r>
              <a:rPr lang="en-US" sz="2000" b="1" i="1" dirty="0">
                <a:latin typeface="Times New Roman" pitchFamily="18" charset="0"/>
              </a:rPr>
              <a:t>m</a:t>
            </a:r>
            <a:r>
              <a:rPr lang="en-US" sz="2000" dirty="0">
                <a:latin typeface="Times New Roman" pitchFamily="18" charset="0"/>
              </a:rPr>
              <a:t> log </a:t>
            </a:r>
            <a:r>
              <a:rPr lang="en-US" sz="2000" b="1" i="1" dirty="0">
                <a:latin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</a:rPr>
              <a:t>)</a:t>
            </a:r>
            <a:r>
              <a:rPr lang="en-US" sz="2000" dirty="0"/>
              <a:t> since the graph is connected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77304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4406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Cycle Property</a:t>
            </a:r>
          </a:p>
        </p:txBody>
      </p:sp>
      <p:sp>
        <p:nvSpPr>
          <p:cNvPr id="51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lang="en-US" altLang="ko-KR" sz="2000" dirty="0">
                <a:solidFill>
                  <a:schemeClr val="tx2"/>
                </a:solidFill>
              </a:rPr>
              <a:t>Cycle Property:</a:t>
            </a:r>
          </a:p>
          <a:p>
            <a:pPr lvl="1" eaLnBrk="1" hangingPunct="1"/>
            <a:r>
              <a:rPr lang="en-US" altLang="ko-KR" sz="1800" dirty="0"/>
              <a:t>Let </a:t>
            </a:r>
            <a:r>
              <a:rPr lang="en-US" altLang="ko-KR" sz="1800" b="1" i="1" dirty="0">
                <a:latin typeface="Times New Roman" charset="0"/>
              </a:rPr>
              <a:t>T</a:t>
            </a:r>
            <a:r>
              <a:rPr lang="en-US" altLang="ko-KR" sz="1800" dirty="0"/>
              <a:t> be a minimum spanning tree of a weighted graph </a:t>
            </a:r>
            <a:r>
              <a:rPr lang="en-US" altLang="ko-KR" sz="1800" b="1" i="1" dirty="0">
                <a:latin typeface="Times New Roman" charset="0"/>
              </a:rPr>
              <a:t>G</a:t>
            </a:r>
            <a:endParaRPr lang="en-US" altLang="ko-KR" sz="1800" dirty="0"/>
          </a:p>
          <a:p>
            <a:pPr lvl="1" eaLnBrk="1" hangingPunct="1"/>
            <a:r>
              <a:rPr lang="en-US" altLang="ko-KR" sz="1800" dirty="0"/>
              <a:t>Let </a:t>
            </a:r>
            <a:r>
              <a:rPr lang="en-US" altLang="ko-KR" sz="1800" b="1" i="1" dirty="0">
                <a:latin typeface="Times New Roman" charset="0"/>
              </a:rPr>
              <a:t>e</a:t>
            </a:r>
            <a:r>
              <a:rPr lang="en-US" altLang="ko-KR" sz="1800" dirty="0"/>
              <a:t> be an edge of </a:t>
            </a:r>
            <a:r>
              <a:rPr lang="en-US" altLang="ko-KR" sz="1800" b="1" i="1" dirty="0">
                <a:latin typeface="Times New Roman" charset="0"/>
              </a:rPr>
              <a:t>G</a:t>
            </a:r>
            <a:r>
              <a:rPr lang="en-US" altLang="ko-KR" sz="1800" dirty="0"/>
              <a:t> that is not in </a:t>
            </a:r>
            <a:r>
              <a:rPr lang="en-US" altLang="ko-KR" sz="1800" b="1" i="1" dirty="0">
                <a:latin typeface="Times New Roman" charset="0"/>
              </a:rPr>
              <a:t>T </a:t>
            </a:r>
            <a:r>
              <a:rPr lang="en-US" altLang="ko-KR" sz="1800" dirty="0"/>
              <a:t>and </a:t>
            </a:r>
            <a:r>
              <a:rPr lang="en-US" altLang="ko-KR" sz="1800" b="1" i="1" dirty="0">
                <a:latin typeface="Times New Roman" charset="0"/>
              </a:rPr>
              <a:t>C</a:t>
            </a:r>
            <a:r>
              <a:rPr lang="en-US" altLang="ko-KR" sz="1800" dirty="0"/>
              <a:t> let be the cycle formed by </a:t>
            </a:r>
            <a:r>
              <a:rPr lang="en-US" altLang="ko-KR" sz="1800" b="1" i="1" dirty="0">
                <a:latin typeface="Times New Roman" charset="0"/>
              </a:rPr>
              <a:t>e</a:t>
            </a:r>
            <a:r>
              <a:rPr lang="en-US" altLang="ko-KR" sz="1800" dirty="0"/>
              <a:t> with </a:t>
            </a:r>
            <a:r>
              <a:rPr lang="en-US" altLang="ko-KR" sz="1800" b="1" i="1" dirty="0">
                <a:latin typeface="Times New Roman" charset="0"/>
              </a:rPr>
              <a:t>T</a:t>
            </a:r>
            <a:endParaRPr lang="en-US" altLang="ko-KR" sz="1800" dirty="0"/>
          </a:p>
          <a:p>
            <a:pPr lvl="1" eaLnBrk="1" hangingPunct="1"/>
            <a:r>
              <a:rPr lang="en-US" altLang="ko-KR" sz="1800" dirty="0"/>
              <a:t>For every edge </a:t>
            </a:r>
            <a:r>
              <a:rPr lang="en-US" altLang="ko-KR" sz="1800" b="1" i="1" dirty="0">
                <a:latin typeface="Times New Roman" charset="0"/>
              </a:rPr>
              <a:t>f</a:t>
            </a:r>
            <a:r>
              <a:rPr lang="en-US" altLang="ko-KR" sz="1800" dirty="0"/>
              <a:t> of </a:t>
            </a:r>
            <a:r>
              <a:rPr lang="en-US" altLang="ko-KR" sz="1800" b="1" i="1" dirty="0">
                <a:latin typeface="Times New Roman" charset="0"/>
              </a:rPr>
              <a:t>C,</a:t>
            </a:r>
            <a:r>
              <a:rPr lang="en-US" altLang="ko-KR" sz="1800" dirty="0"/>
              <a:t> </a:t>
            </a:r>
            <a:r>
              <a:rPr lang="en-US" altLang="ko-KR" sz="1800" b="1" i="1" dirty="0">
                <a:latin typeface="Times New Roman" charset="0"/>
              </a:rPr>
              <a:t>weight</a:t>
            </a:r>
            <a:r>
              <a:rPr lang="en-US" altLang="ko-KR" sz="1800" dirty="0">
                <a:latin typeface="Times New Roman" charset="0"/>
              </a:rPr>
              <a:t>(</a:t>
            </a:r>
            <a:r>
              <a:rPr lang="en-US" altLang="ko-KR" sz="1800" b="1" i="1" dirty="0">
                <a:latin typeface="Times New Roman" charset="0"/>
              </a:rPr>
              <a:t>f</a:t>
            </a:r>
            <a:r>
              <a:rPr lang="en-US" altLang="ko-KR" sz="1800" dirty="0">
                <a:latin typeface="Times New Roman" charset="0"/>
              </a:rPr>
              <a:t>)</a:t>
            </a:r>
            <a:r>
              <a:rPr lang="en-US" altLang="ko-KR" sz="1800" b="1" i="1" dirty="0">
                <a:latin typeface="Times New Roman" charset="0"/>
              </a:rPr>
              <a:t> </a:t>
            </a:r>
            <a:r>
              <a:rPr lang="en-US" altLang="ko-KR" sz="1800" b="1" dirty="0">
                <a:latin typeface="Symbol" charset="2"/>
                <a:sym typeface="Symbol" charset="2"/>
              </a:rPr>
              <a:t> </a:t>
            </a:r>
            <a:r>
              <a:rPr lang="en-US" altLang="ko-KR" sz="1800" b="1" i="1" dirty="0">
                <a:latin typeface="Times New Roman" charset="0"/>
              </a:rPr>
              <a:t>weight</a:t>
            </a:r>
            <a:r>
              <a:rPr lang="en-US" altLang="ko-KR" sz="1800" dirty="0">
                <a:latin typeface="Times New Roman" charset="0"/>
              </a:rPr>
              <a:t>(</a:t>
            </a:r>
            <a:r>
              <a:rPr lang="en-US" altLang="ko-KR" sz="1800" b="1" i="1" dirty="0">
                <a:latin typeface="Times New Roman" charset="0"/>
              </a:rPr>
              <a:t>e</a:t>
            </a:r>
            <a:r>
              <a:rPr lang="en-US" altLang="ko-KR" sz="1800" dirty="0">
                <a:latin typeface="Times New Roman" charset="0"/>
              </a:rPr>
              <a:t>)</a:t>
            </a:r>
            <a:r>
              <a:rPr lang="en-US" altLang="ko-KR" sz="1800" b="1" i="1" dirty="0">
                <a:latin typeface="Times New Roman" charset="0"/>
              </a:rPr>
              <a:t> </a:t>
            </a:r>
          </a:p>
          <a:p>
            <a:pPr lvl="1" eaLnBrk="1" hangingPunct="1">
              <a:buFont typeface="Wingdings" charset="2"/>
              <a:buNone/>
            </a:pPr>
            <a:r>
              <a:rPr lang="en-US" altLang="ko-KR" sz="1800" dirty="0">
                <a:solidFill>
                  <a:schemeClr val="tx2"/>
                </a:solidFill>
              </a:rPr>
              <a:t>Proof:</a:t>
            </a:r>
          </a:p>
          <a:p>
            <a:pPr lvl="1" eaLnBrk="1" hangingPunct="1"/>
            <a:r>
              <a:rPr lang="en-US" altLang="ko-KR" sz="1800" dirty="0"/>
              <a:t>By contradiction</a:t>
            </a:r>
          </a:p>
          <a:p>
            <a:pPr lvl="1" eaLnBrk="1" hangingPunct="1"/>
            <a:r>
              <a:rPr lang="en-US" altLang="ko-KR" sz="1800" dirty="0"/>
              <a:t>If </a:t>
            </a:r>
            <a:r>
              <a:rPr lang="en-US" altLang="ko-KR" sz="1800" b="1" i="1" dirty="0">
                <a:latin typeface="Times New Roman" charset="0"/>
              </a:rPr>
              <a:t>weight</a:t>
            </a:r>
            <a:r>
              <a:rPr lang="en-US" altLang="ko-KR" sz="1800" dirty="0">
                <a:latin typeface="Times New Roman" charset="0"/>
              </a:rPr>
              <a:t>(</a:t>
            </a:r>
            <a:r>
              <a:rPr lang="en-US" altLang="ko-KR" sz="1800" b="1" i="1" dirty="0">
                <a:latin typeface="Times New Roman" charset="0"/>
              </a:rPr>
              <a:t>f</a:t>
            </a:r>
            <a:r>
              <a:rPr lang="en-US" altLang="ko-KR" sz="1800" dirty="0">
                <a:latin typeface="Times New Roman" charset="0"/>
              </a:rPr>
              <a:t>)</a:t>
            </a:r>
            <a:r>
              <a:rPr lang="en-US" altLang="ko-KR" sz="1800" b="1" i="1" dirty="0">
                <a:latin typeface="Times New Roman" charset="0"/>
              </a:rPr>
              <a:t> </a:t>
            </a:r>
            <a:r>
              <a:rPr lang="en-US" altLang="ko-KR" sz="1800" b="1" dirty="0">
                <a:latin typeface="Symbol" charset="2"/>
                <a:sym typeface="Symbol" charset="2"/>
              </a:rPr>
              <a:t>&gt; </a:t>
            </a:r>
            <a:r>
              <a:rPr lang="en-US" altLang="ko-KR" sz="1800" b="1" i="1" dirty="0">
                <a:latin typeface="Times New Roman" charset="0"/>
              </a:rPr>
              <a:t>weight</a:t>
            </a:r>
            <a:r>
              <a:rPr lang="en-US" altLang="ko-KR" sz="1800" dirty="0">
                <a:latin typeface="Times New Roman" charset="0"/>
              </a:rPr>
              <a:t>(</a:t>
            </a:r>
            <a:r>
              <a:rPr lang="en-US" altLang="ko-KR" sz="1800" b="1" i="1" dirty="0">
                <a:latin typeface="Times New Roman" charset="0"/>
              </a:rPr>
              <a:t>e</a:t>
            </a:r>
            <a:r>
              <a:rPr lang="en-US" altLang="ko-KR" sz="1800" dirty="0">
                <a:latin typeface="Times New Roman" charset="0"/>
              </a:rPr>
              <a:t>) </a:t>
            </a:r>
            <a:r>
              <a:rPr lang="en-US" altLang="ko-KR" sz="1800" dirty="0"/>
              <a:t>we can get a spanning tree of smaller weight by replacing </a:t>
            </a:r>
            <a:r>
              <a:rPr lang="en-US" altLang="ko-KR" sz="1800" b="1" i="1" dirty="0">
                <a:latin typeface="Times New Roman" charset="0"/>
              </a:rPr>
              <a:t>e</a:t>
            </a:r>
            <a:r>
              <a:rPr lang="en-US" altLang="ko-KR" sz="1800" dirty="0"/>
              <a:t> with </a:t>
            </a:r>
            <a:r>
              <a:rPr lang="en-US" altLang="ko-KR" sz="1800" b="1" i="1" dirty="0">
                <a:latin typeface="Times New Roman" charset="0"/>
              </a:rPr>
              <a:t>f</a:t>
            </a:r>
            <a:endParaRPr lang="en-US" altLang="ko-KR" sz="1600" dirty="0"/>
          </a:p>
        </p:txBody>
      </p:sp>
      <p:grpSp>
        <p:nvGrpSpPr>
          <p:cNvPr id="5126" name="Group 91"/>
          <p:cNvGrpSpPr>
            <a:grpSpLocks/>
          </p:cNvGrpSpPr>
          <p:nvPr/>
        </p:nvGrpSpPr>
        <p:grpSpPr bwMode="auto">
          <a:xfrm>
            <a:off x="5189538" y="1447800"/>
            <a:ext cx="3344862" cy="2119313"/>
            <a:chOff x="3269" y="969"/>
            <a:chExt cx="2107" cy="1335"/>
          </a:xfrm>
        </p:grpSpPr>
        <p:sp>
          <p:nvSpPr>
            <p:cNvPr id="5157" name="Oval 31"/>
            <p:cNvSpPr>
              <a:spLocks noChangeArrowheads="1"/>
            </p:cNvSpPr>
            <p:nvPr/>
          </p:nvSpPr>
          <p:spPr bwMode="auto">
            <a:xfrm>
              <a:off x="3504" y="1200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5158" name="Oval 32"/>
            <p:cNvSpPr>
              <a:spLocks noChangeArrowheads="1"/>
            </p:cNvSpPr>
            <p:nvPr/>
          </p:nvSpPr>
          <p:spPr bwMode="auto">
            <a:xfrm>
              <a:off x="4752" y="100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5159" name="Oval 33"/>
            <p:cNvSpPr>
              <a:spLocks noChangeArrowheads="1"/>
            </p:cNvSpPr>
            <p:nvPr/>
          </p:nvSpPr>
          <p:spPr bwMode="auto">
            <a:xfrm>
              <a:off x="3936" y="1584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5160" name="Oval 34"/>
            <p:cNvSpPr>
              <a:spLocks noChangeArrowheads="1"/>
            </p:cNvSpPr>
            <p:nvPr/>
          </p:nvSpPr>
          <p:spPr bwMode="auto">
            <a:xfrm>
              <a:off x="3312" y="201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5161" name="Oval 35"/>
            <p:cNvSpPr>
              <a:spLocks noChangeArrowheads="1"/>
            </p:cNvSpPr>
            <p:nvPr/>
          </p:nvSpPr>
          <p:spPr bwMode="auto">
            <a:xfrm>
              <a:off x="5184" y="148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5162" name="Oval 36"/>
            <p:cNvSpPr>
              <a:spLocks noChangeArrowheads="1"/>
            </p:cNvSpPr>
            <p:nvPr/>
          </p:nvSpPr>
          <p:spPr bwMode="auto">
            <a:xfrm>
              <a:off x="4848" y="1920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cxnSp>
          <p:nvCxnSpPr>
            <p:cNvPr id="5163" name="AutoShape 37"/>
            <p:cNvCxnSpPr>
              <a:cxnSpLocks noChangeShapeType="1"/>
              <a:stCxn id="5157" idx="5"/>
              <a:endCxn id="5159" idx="1"/>
            </p:cNvCxnSpPr>
            <p:nvPr/>
          </p:nvCxnSpPr>
          <p:spPr bwMode="auto">
            <a:xfrm>
              <a:off x="3668" y="1370"/>
              <a:ext cx="296" cy="236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64" name="AutoShape 38"/>
            <p:cNvCxnSpPr>
              <a:cxnSpLocks noChangeShapeType="1"/>
              <a:stCxn id="5159" idx="3"/>
              <a:endCxn id="5160" idx="7"/>
            </p:cNvCxnSpPr>
            <p:nvPr/>
          </p:nvCxnSpPr>
          <p:spPr bwMode="auto">
            <a:xfrm flipH="1">
              <a:off x="3476" y="1754"/>
              <a:ext cx="488" cy="2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65" name="AutoShape 39"/>
            <p:cNvCxnSpPr>
              <a:cxnSpLocks noChangeShapeType="1"/>
              <a:stCxn id="5157" idx="3"/>
              <a:endCxn id="5160" idx="0"/>
            </p:cNvCxnSpPr>
            <p:nvPr/>
          </p:nvCxnSpPr>
          <p:spPr bwMode="auto">
            <a:xfrm flipH="1">
              <a:off x="3408" y="1370"/>
              <a:ext cx="124" cy="64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66" name="AutoShape 40"/>
            <p:cNvCxnSpPr>
              <a:cxnSpLocks noChangeShapeType="1"/>
              <a:stCxn id="5159" idx="6"/>
              <a:endCxn id="5162" idx="1"/>
            </p:cNvCxnSpPr>
            <p:nvPr/>
          </p:nvCxnSpPr>
          <p:spPr bwMode="auto">
            <a:xfrm>
              <a:off x="4134" y="1680"/>
              <a:ext cx="742" cy="26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67" name="AutoShape 41"/>
            <p:cNvCxnSpPr>
              <a:cxnSpLocks noChangeShapeType="1"/>
              <a:stCxn id="5160" idx="6"/>
              <a:endCxn id="5162" idx="2"/>
            </p:cNvCxnSpPr>
            <p:nvPr/>
          </p:nvCxnSpPr>
          <p:spPr bwMode="auto">
            <a:xfrm flipV="1">
              <a:off x="3510" y="2016"/>
              <a:ext cx="1332" cy="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68" name="AutoShape 42"/>
            <p:cNvCxnSpPr>
              <a:cxnSpLocks noChangeShapeType="1"/>
              <a:stCxn id="5157" idx="6"/>
              <a:endCxn id="5158" idx="2"/>
            </p:cNvCxnSpPr>
            <p:nvPr/>
          </p:nvCxnSpPr>
          <p:spPr bwMode="auto">
            <a:xfrm flipV="1">
              <a:off x="3702" y="1104"/>
              <a:ext cx="1044" cy="19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69" name="AutoShape 43"/>
            <p:cNvCxnSpPr>
              <a:cxnSpLocks noChangeShapeType="1"/>
              <a:stCxn id="5159" idx="7"/>
              <a:endCxn id="5158" idx="3"/>
            </p:cNvCxnSpPr>
            <p:nvPr/>
          </p:nvCxnSpPr>
          <p:spPr bwMode="auto">
            <a:xfrm flipV="1">
              <a:off x="4100" y="1178"/>
              <a:ext cx="680" cy="4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70" name="AutoShape 44"/>
            <p:cNvCxnSpPr>
              <a:cxnSpLocks noChangeShapeType="1"/>
              <a:stCxn id="5161" idx="1"/>
              <a:endCxn id="5158" idx="5"/>
            </p:cNvCxnSpPr>
            <p:nvPr/>
          </p:nvCxnSpPr>
          <p:spPr bwMode="auto">
            <a:xfrm flipH="1" flipV="1">
              <a:off x="4916" y="1178"/>
              <a:ext cx="296" cy="33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71" name="AutoShape 45"/>
            <p:cNvCxnSpPr>
              <a:cxnSpLocks noChangeShapeType="1"/>
              <a:stCxn id="5162" idx="7"/>
              <a:endCxn id="5161" idx="3"/>
            </p:cNvCxnSpPr>
            <p:nvPr/>
          </p:nvCxnSpPr>
          <p:spPr bwMode="auto">
            <a:xfrm flipV="1">
              <a:off x="5012" y="1658"/>
              <a:ext cx="200" cy="2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72" name="Text Box 46"/>
            <p:cNvSpPr txBox="1">
              <a:spLocks noChangeArrowheads="1"/>
            </p:cNvSpPr>
            <p:nvPr/>
          </p:nvSpPr>
          <p:spPr bwMode="auto">
            <a:xfrm>
              <a:off x="4119" y="969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</a:rPr>
                <a:t>8</a:t>
              </a:r>
            </a:p>
          </p:txBody>
        </p:sp>
        <p:sp>
          <p:nvSpPr>
            <p:cNvPr id="5173" name="Text Box 47"/>
            <p:cNvSpPr txBox="1">
              <a:spLocks noChangeArrowheads="1"/>
            </p:cNvSpPr>
            <p:nvPr/>
          </p:nvSpPr>
          <p:spPr bwMode="auto">
            <a:xfrm>
              <a:off x="5093" y="115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5174" name="Text Box 48"/>
            <p:cNvSpPr txBox="1">
              <a:spLocks noChangeArrowheads="1"/>
            </p:cNvSpPr>
            <p:nvPr/>
          </p:nvSpPr>
          <p:spPr bwMode="auto">
            <a:xfrm>
              <a:off x="3269" y="150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5175" name="Text Box 49"/>
            <p:cNvSpPr txBox="1">
              <a:spLocks noChangeArrowheads="1"/>
            </p:cNvSpPr>
            <p:nvPr/>
          </p:nvSpPr>
          <p:spPr bwMode="auto">
            <a:xfrm>
              <a:off x="4469" y="158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5176" name="Text Box 50"/>
            <p:cNvSpPr txBox="1">
              <a:spLocks noChangeArrowheads="1"/>
            </p:cNvSpPr>
            <p:nvPr/>
          </p:nvSpPr>
          <p:spPr bwMode="auto">
            <a:xfrm>
              <a:off x="3639" y="1449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5177" name="Text Box 51"/>
            <p:cNvSpPr txBox="1">
              <a:spLocks noChangeArrowheads="1"/>
            </p:cNvSpPr>
            <p:nvPr/>
          </p:nvSpPr>
          <p:spPr bwMode="auto">
            <a:xfrm>
              <a:off x="4042" y="2073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/>
                <a:t>7</a:t>
              </a:r>
            </a:p>
          </p:txBody>
        </p:sp>
        <p:sp>
          <p:nvSpPr>
            <p:cNvPr id="5178" name="Text Box 52"/>
            <p:cNvSpPr txBox="1">
              <a:spLocks noChangeArrowheads="1"/>
            </p:cNvSpPr>
            <p:nvPr/>
          </p:nvSpPr>
          <p:spPr bwMode="auto">
            <a:xfrm>
              <a:off x="5114" y="173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/>
                <a:t>7</a:t>
              </a:r>
            </a:p>
          </p:txBody>
        </p:sp>
        <p:sp>
          <p:nvSpPr>
            <p:cNvPr id="5179" name="Text Box 53"/>
            <p:cNvSpPr txBox="1">
              <a:spLocks noChangeArrowheads="1"/>
            </p:cNvSpPr>
            <p:nvPr/>
          </p:nvSpPr>
          <p:spPr bwMode="auto">
            <a:xfrm>
              <a:off x="4469" y="134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/>
                <a:t>9</a:t>
              </a:r>
            </a:p>
          </p:txBody>
        </p:sp>
        <p:sp>
          <p:nvSpPr>
            <p:cNvPr id="5180" name="Text Box 54"/>
            <p:cNvSpPr txBox="1">
              <a:spLocks noChangeArrowheads="1"/>
            </p:cNvSpPr>
            <p:nvPr/>
          </p:nvSpPr>
          <p:spPr bwMode="auto">
            <a:xfrm>
              <a:off x="3769" y="1804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/>
                <a:t>8</a:t>
              </a:r>
            </a:p>
          </p:txBody>
        </p:sp>
        <p:sp>
          <p:nvSpPr>
            <p:cNvPr id="5181" name="Text Box 80"/>
            <p:cNvSpPr txBox="1">
              <a:spLocks noChangeArrowheads="1"/>
            </p:cNvSpPr>
            <p:nvPr/>
          </p:nvSpPr>
          <p:spPr bwMode="auto">
            <a:xfrm>
              <a:off x="4927" y="1623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 b="1" i="1">
                  <a:latin typeface="Times New Roman" charset="0"/>
                </a:rPr>
                <a:t>e</a:t>
              </a:r>
            </a:p>
          </p:txBody>
        </p:sp>
        <p:sp>
          <p:nvSpPr>
            <p:cNvPr id="5182" name="Text Box 83"/>
            <p:cNvSpPr txBox="1">
              <a:spLocks noChangeArrowheads="1"/>
            </p:cNvSpPr>
            <p:nvPr/>
          </p:nvSpPr>
          <p:spPr bwMode="auto">
            <a:xfrm>
              <a:off x="3831" y="1260"/>
              <a:ext cx="2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2000" b="1" i="1">
                  <a:solidFill>
                    <a:schemeClr val="tx2"/>
                  </a:solidFill>
                  <a:latin typeface="Times New Roman" charset="0"/>
                </a:rPr>
                <a:t>C</a:t>
              </a:r>
              <a:endParaRPr lang="en-US" altLang="ko-KR" sz="2000" b="1" i="1" baseline="-25000">
                <a:solidFill>
                  <a:schemeClr val="tx2"/>
                </a:solidFill>
                <a:latin typeface="Times New Roman" charset="0"/>
              </a:endParaRPr>
            </a:p>
          </p:txBody>
        </p:sp>
        <p:sp>
          <p:nvSpPr>
            <p:cNvPr id="5183" name="Text Box 85"/>
            <p:cNvSpPr txBox="1">
              <a:spLocks noChangeArrowheads="1"/>
            </p:cNvSpPr>
            <p:nvPr/>
          </p:nvSpPr>
          <p:spPr bwMode="auto">
            <a:xfrm>
              <a:off x="3854" y="1017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 b="1" i="1">
                  <a:solidFill>
                    <a:schemeClr val="tx2"/>
                  </a:solidFill>
                  <a:latin typeface="Times New Roman" charset="0"/>
                </a:rPr>
                <a:t>f</a:t>
              </a:r>
            </a:p>
          </p:txBody>
        </p:sp>
      </p:grpSp>
      <p:grpSp>
        <p:nvGrpSpPr>
          <p:cNvPr id="5127" name="Group 92"/>
          <p:cNvGrpSpPr>
            <a:grpSpLocks/>
          </p:cNvGrpSpPr>
          <p:nvPr/>
        </p:nvGrpSpPr>
        <p:grpSpPr bwMode="auto">
          <a:xfrm>
            <a:off x="5189538" y="4357688"/>
            <a:ext cx="3344862" cy="2119312"/>
            <a:chOff x="3269" y="2697"/>
            <a:chExt cx="2107" cy="1335"/>
          </a:xfrm>
        </p:grpSpPr>
        <p:sp>
          <p:nvSpPr>
            <p:cNvPr id="5130" name="Oval 55"/>
            <p:cNvSpPr>
              <a:spLocks noChangeArrowheads="1"/>
            </p:cNvSpPr>
            <p:nvPr/>
          </p:nvSpPr>
          <p:spPr bwMode="auto">
            <a:xfrm>
              <a:off x="3504" y="292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5131" name="Oval 56"/>
            <p:cNvSpPr>
              <a:spLocks noChangeArrowheads="1"/>
            </p:cNvSpPr>
            <p:nvPr/>
          </p:nvSpPr>
          <p:spPr bwMode="auto">
            <a:xfrm>
              <a:off x="4752" y="273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5132" name="Oval 57"/>
            <p:cNvSpPr>
              <a:spLocks noChangeArrowheads="1"/>
            </p:cNvSpPr>
            <p:nvPr/>
          </p:nvSpPr>
          <p:spPr bwMode="auto">
            <a:xfrm>
              <a:off x="3936" y="3312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5133" name="Oval 58"/>
            <p:cNvSpPr>
              <a:spLocks noChangeArrowheads="1"/>
            </p:cNvSpPr>
            <p:nvPr/>
          </p:nvSpPr>
          <p:spPr bwMode="auto">
            <a:xfrm>
              <a:off x="3312" y="3744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5134" name="Oval 59"/>
            <p:cNvSpPr>
              <a:spLocks noChangeArrowheads="1"/>
            </p:cNvSpPr>
            <p:nvPr/>
          </p:nvSpPr>
          <p:spPr bwMode="auto">
            <a:xfrm>
              <a:off x="5184" y="3216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sp>
          <p:nvSpPr>
            <p:cNvPr id="5135" name="Oval 60"/>
            <p:cNvSpPr>
              <a:spLocks noChangeArrowheads="1"/>
            </p:cNvSpPr>
            <p:nvPr/>
          </p:nvSpPr>
          <p:spPr bwMode="auto">
            <a:xfrm>
              <a:off x="4848" y="3648"/>
              <a:ext cx="192" cy="192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endParaRPr lang="ko-KR" altLang="ko-KR"/>
            </a:p>
          </p:txBody>
        </p:sp>
        <p:cxnSp>
          <p:nvCxnSpPr>
            <p:cNvPr id="5136" name="AutoShape 61"/>
            <p:cNvCxnSpPr>
              <a:cxnSpLocks noChangeShapeType="1"/>
              <a:stCxn id="5130" idx="5"/>
              <a:endCxn id="5132" idx="1"/>
            </p:cNvCxnSpPr>
            <p:nvPr/>
          </p:nvCxnSpPr>
          <p:spPr bwMode="auto">
            <a:xfrm>
              <a:off x="3668" y="3098"/>
              <a:ext cx="296" cy="236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7" name="AutoShape 62"/>
            <p:cNvCxnSpPr>
              <a:cxnSpLocks noChangeShapeType="1"/>
              <a:stCxn id="5132" idx="3"/>
              <a:endCxn id="5133" idx="7"/>
            </p:cNvCxnSpPr>
            <p:nvPr/>
          </p:nvCxnSpPr>
          <p:spPr bwMode="auto">
            <a:xfrm flipH="1">
              <a:off x="3476" y="3482"/>
              <a:ext cx="488" cy="2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8" name="AutoShape 63"/>
            <p:cNvCxnSpPr>
              <a:cxnSpLocks noChangeShapeType="1"/>
              <a:stCxn id="5130" idx="3"/>
              <a:endCxn id="5133" idx="0"/>
            </p:cNvCxnSpPr>
            <p:nvPr/>
          </p:nvCxnSpPr>
          <p:spPr bwMode="auto">
            <a:xfrm flipH="1">
              <a:off x="3408" y="3098"/>
              <a:ext cx="124" cy="640"/>
            </a:xfrm>
            <a:prstGeom prst="straightConnector1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39" name="AutoShape 64"/>
            <p:cNvCxnSpPr>
              <a:cxnSpLocks noChangeShapeType="1"/>
              <a:stCxn id="5132" idx="6"/>
              <a:endCxn id="5135" idx="1"/>
            </p:cNvCxnSpPr>
            <p:nvPr/>
          </p:nvCxnSpPr>
          <p:spPr bwMode="auto">
            <a:xfrm>
              <a:off x="4134" y="3408"/>
              <a:ext cx="742" cy="26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0" name="AutoShape 65"/>
            <p:cNvCxnSpPr>
              <a:cxnSpLocks noChangeShapeType="1"/>
              <a:stCxn id="5133" idx="6"/>
              <a:endCxn id="5135" idx="2"/>
            </p:cNvCxnSpPr>
            <p:nvPr/>
          </p:nvCxnSpPr>
          <p:spPr bwMode="auto">
            <a:xfrm flipV="1">
              <a:off x="3510" y="3744"/>
              <a:ext cx="1332" cy="9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1" name="AutoShape 66"/>
            <p:cNvCxnSpPr>
              <a:cxnSpLocks noChangeShapeType="1"/>
              <a:stCxn id="5130" idx="6"/>
              <a:endCxn id="5131" idx="2"/>
            </p:cNvCxnSpPr>
            <p:nvPr/>
          </p:nvCxnSpPr>
          <p:spPr bwMode="auto">
            <a:xfrm flipV="1">
              <a:off x="3702" y="2832"/>
              <a:ext cx="1044" cy="1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2" name="AutoShape 67"/>
            <p:cNvCxnSpPr>
              <a:cxnSpLocks noChangeShapeType="1"/>
              <a:stCxn id="5132" idx="7"/>
              <a:endCxn id="5131" idx="3"/>
            </p:cNvCxnSpPr>
            <p:nvPr/>
          </p:nvCxnSpPr>
          <p:spPr bwMode="auto">
            <a:xfrm flipV="1">
              <a:off x="4100" y="2906"/>
              <a:ext cx="680" cy="4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3" name="AutoShape 68"/>
            <p:cNvCxnSpPr>
              <a:cxnSpLocks noChangeShapeType="1"/>
              <a:stCxn id="5134" idx="1"/>
              <a:endCxn id="5131" idx="5"/>
            </p:cNvCxnSpPr>
            <p:nvPr/>
          </p:nvCxnSpPr>
          <p:spPr bwMode="auto">
            <a:xfrm flipH="1" flipV="1">
              <a:off x="4916" y="2906"/>
              <a:ext cx="296" cy="33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44" name="AutoShape 69"/>
            <p:cNvCxnSpPr>
              <a:cxnSpLocks noChangeShapeType="1"/>
              <a:stCxn id="5135" idx="7"/>
              <a:endCxn id="5134" idx="3"/>
            </p:cNvCxnSpPr>
            <p:nvPr/>
          </p:nvCxnSpPr>
          <p:spPr bwMode="auto">
            <a:xfrm flipV="1">
              <a:off x="5012" y="3386"/>
              <a:ext cx="200" cy="284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145" name="Text Box 70"/>
            <p:cNvSpPr txBox="1">
              <a:spLocks noChangeArrowheads="1"/>
            </p:cNvSpPr>
            <p:nvPr/>
          </p:nvSpPr>
          <p:spPr bwMode="auto">
            <a:xfrm>
              <a:off x="4119" y="2697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/>
                <a:t>8</a:t>
              </a:r>
            </a:p>
          </p:txBody>
        </p:sp>
        <p:sp>
          <p:nvSpPr>
            <p:cNvPr id="5146" name="Text Box 71"/>
            <p:cNvSpPr txBox="1">
              <a:spLocks noChangeArrowheads="1"/>
            </p:cNvSpPr>
            <p:nvPr/>
          </p:nvSpPr>
          <p:spPr bwMode="auto">
            <a:xfrm>
              <a:off x="5093" y="2880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5147" name="Text Box 72"/>
            <p:cNvSpPr txBox="1">
              <a:spLocks noChangeArrowheads="1"/>
            </p:cNvSpPr>
            <p:nvPr/>
          </p:nvSpPr>
          <p:spPr bwMode="auto">
            <a:xfrm>
              <a:off x="3269" y="323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5148" name="Text Box 73"/>
            <p:cNvSpPr txBox="1">
              <a:spLocks noChangeArrowheads="1"/>
            </p:cNvSpPr>
            <p:nvPr/>
          </p:nvSpPr>
          <p:spPr bwMode="auto">
            <a:xfrm>
              <a:off x="4469" y="331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5149" name="Text Box 74"/>
            <p:cNvSpPr txBox="1">
              <a:spLocks noChangeArrowheads="1"/>
            </p:cNvSpPr>
            <p:nvPr/>
          </p:nvSpPr>
          <p:spPr bwMode="auto">
            <a:xfrm>
              <a:off x="3639" y="3177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</a:rPr>
                <a:t>6</a:t>
              </a:r>
            </a:p>
          </p:txBody>
        </p:sp>
        <p:sp>
          <p:nvSpPr>
            <p:cNvPr id="5150" name="Text Box 75"/>
            <p:cNvSpPr txBox="1">
              <a:spLocks noChangeArrowheads="1"/>
            </p:cNvSpPr>
            <p:nvPr/>
          </p:nvSpPr>
          <p:spPr bwMode="auto">
            <a:xfrm>
              <a:off x="4042" y="3801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/>
                <a:t>7</a:t>
              </a:r>
            </a:p>
          </p:txBody>
        </p:sp>
        <p:sp>
          <p:nvSpPr>
            <p:cNvPr id="5151" name="Text Box 76"/>
            <p:cNvSpPr txBox="1">
              <a:spLocks noChangeArrowheads="1"/>
            </p:cNvSpPr>
            <p:nvPr/>
          </p:nvSpPr>
          <p:spPr bwMode="auto">
            <a:xfrm>
              <a:off x="5114" y="346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</a:rPr>
                <a:t>7</a:t>
              </a:r>
            </a:p>
          </p:txBody>
        </p:sp>
        <p:sp>
          <p:nvSpPr>
            <p:cNvPr id="5152" name="Text Box 77"/>
            <p:cNvSpPr txBox="1">
              <a:spLocks noChangeArrowheads="1"/>
            </p:cNvSpPr>
            <p:nvPr/>
          </p:nvSpPr>
          <p:spPr bwMode="auto">
            <a:xfrm>
              <a:off x="4469" y="307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/>
                <a:t>9</a:t>
              </a:r>
            </a:p>
          </p:txBody>
        </p:sp>
        <p:sp>
          <p:nvSpPr>
            <p:cNvPr id="5153" name="Text Box 78"/>
            <p:cNvSpPr txBox="1">
              <a:spLocks noChangeArrowheads="1"/>
            </p:cNvSpPr>
            <p:nvPr/>
          </p:nvSpPr>
          <p:spPr bwMode="auto">
            <a:xfrm>
              <a:off x="3769" y="3532"/>
              <a:ext cx="195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/>
                <a:t>8</a:t>
              </a:r>
            </a:p>
          </p:txBody>
        </p:sp>
        <p:sp>
          <p:nvSpPr>
            <p:cNvPr id="5154" name="Text Box 84"/>
            <p:cNvSpPr txBox="1">
              <a:spLocks noChangeArrowheads="1"/>
            </p:cNvSpPr>
            <p:nvPr/>
          </p:nvSpPr>
          <p:spPr bwMode="auto">
            <a:xfrm>
              <a:off x="3792" y="2995"/>
              <a:ext cx="2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2000" b="1" i="1">
                  <a:solidFill>
                    <a:schemeClr val="tx2"/>
                  </a:solidFill>
                  <a:latin typeface="Times New Roman" charset="0"/>
                </a:rPr>
                <a:t>C</a:t>
              </a:r>
              <a:endParaRPr lang="en-US" altLang="ko-KR" sz="2000" b="1" i="1" baseline="-25000">
                <a:solidFill>
                  <a:schemeClr val="tx2"/>
                </a:solidFill>
                <a:latin typeface="Times New Roman" charset="0"/>
              </a:endParaRPr>
            </a:p>
          </p:txBody>
        </p:sp>
        <p:sp>
          <p:nvSpPr>
            <p:cNvPr id="5155" name="Text Box 87"/>
            <p:cNvSpPr txBox="1">
              <a:spLocks noChangeArrowheads="1"/>
            </p:cNvSpPr>
            <p:nvPr/>
          </p:nvSpPr>
          <p:spPr bwMode="auto">
            <a:xfrm>
              <a:off x="4925" y="3357"/>
              <a:ext cx="1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 b="1" i="1">
                  <a:solidFill>
                    <a:schemeClr val="tx2"/>
                  </a:solidFill>
                  <a:latin typeface="Times New Roman" charset="0"/>
                </a:rPr>
                <a:t>e</a:t>
              </a:r>
            </a:p>
          </p:txBody>
        </p:sp>
        <p:sp>
          <p:nvSpPr>
            <p:cNvPr id="5156" name="Text Box 88"/>
            <p:cNvSpPr txBox="1">
              <a:spLocks noChangeArrowheads="1"/>
            </p:cNvSpPr>
            <p:nvPr/>
          </p:nvSpPr>
          <p:spPr bwMode="auto">
            <a:xfrm>
              <a:off x="3852" y="2751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 b="1" i="1">
                  <a:latin typeface="Times New Roman" charset="0"/>
                </a:rPr>
                <a:t>f</a:t>
              </a:r>
            </a:p>
          </p:txBody>
        </p:sp>
      </p:grpSp>
      <p:sp>
        <p:nvSpPr>
          <p:cNvPr id="5128" name="AutoShape 79"/>
          <p:cNvSpPr>
            <a:spLocks noChangeArrowheads="1"/>
          </p:cNvSpPr>
          <p:nvPr/>
        </p:nvSpPr>
        <p:spPr bwMode="auto">
          <a:xfrm>
            <a:off x="5772150" y="3792538"/>
            <a:ext cx="368300" cy="457200"/>
          </a:xfrm>
          <a:prstGeom prst="downArrow">
            <a:avLst>
              <a:gd name="adj1" fmla="val 50000"/>
              <a:gd name="adj2" fmla="val 31034"/>
            </a:avLst>
          </a:prstGeom>
          <a:solidFill>
            <a:srgbClr val="DDDDD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5129" name="Text Box 89"/>
          <p:cNvSpPr txBox="1">
            <a:spLocks noChangeArrowheads="1"/>
          </p:cNvSpPr>
          <p:nvPr/>
        </p:nvSpPr>
        <p:spPr bwMode="auto">
          <a:xfrm>
            <a:off x="6238875" y="3640138"/>
            <a:ext cx="2600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Replacing </a:t>
            </a:r>
            <a:r>
              <a:rPr lang="en-US" altLang="ko-KR" sz="1800" b="1" i="1">
                <a:latin typeface="Times New Roman" charset="0"/>
              </a:rPr>
              <a:t>f</a:t>
            </a:r>
            <a:r>
              <a:rPr lang="en-US" altLang="ko-KR" sz="1800"/>
              <a:t> with </a:t>
            </a:r>
            <a:r>
              <a:rPr lang="en-US" altLang="ko-KR" sz="1800" b="1" i="1">
                <a:latin typeface="Times New Roman" charset="0"/>
              </a:rPr>
              <a:t>e </a:t>
            </a:r>
            <a:r>
              <a:rPr lang="en-US" altLang="ko-KR" sz="1800"/>
              <a:t>yields</a:t>
            </a:r>
            <a:br>
              <a:rPr lang="en-US" altLang="ko-KR" sz="1800"/>
            </a:br>
            <a:r>
              <a:rPr lang="en-US" altLang="ko-KR" sz="1800"/>
              <a:t>a better spanning tree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49DB9-758D-4A23-930A-3B6D36D854FF}" type="slidenum">
              <a:rPr lang="ko-KR" altLang="en-US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61478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Partition Property</a:t>
            </a:r>
          </a:p>
        </p:txBody>
      </p:sp>
      <p:sp>
        <p:nvSpPr>
          <p:cNvPr id="6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ko-KR" sz="2000" dirty="0">
                <a:solidFill>
                  <a:schemeClr val="tx2"/>
                </a:solidFill>
              </a:rPr>
              <a:t>Partition Property: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/>
              <a:t>Consider a partition of the vertices of </a:t>
            </a:r>
            <a:r>
              <a:rPr lang="en-US" altLang="ko-KR" sz="1800" b="1" i="1" dirty="0">
                <a:latin typeface="Times New Roman" charset="0"/>
              </a:rPr>
              <a:t>G</a:t>
            </a:r>
            <a:r>
              <a:rPr lang="en-US" altLang="ko-KR" sz="1800" dirty="0"/>
              <a:t> into subsets </a:t>
            </a:r>
            <a:r>
              <a:rPr lang="en-US" altLang="ko-KR" sz="1800" b="1" i="1" dirty="0">
                <a:latin typeface="Times New Roman" charset="0"/>
              </a:rPr>
              <a:t>U</a:t>
            </a:r>
            <a:r>
              <a:rPr lang="en-US" altLang="ko-KR" sz="1800" dirty="0"/>
              <a:t> and </a:t>
            </a:r>
            <a:r>
              <a:rPr lang="en-US" altLang="ko-KR" sz="1800" b="1" i="1" dirty="0">
                <a:latin typeface="Times New Roman" charset="0"/>
              </a:rPr>
              <a:t>V</a:t>
            </a:r>
            <a:endParaRPr lang="en-US" altLang="ko-KR" sz="1800" dirty="0"/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/>
              <a:t>Let </a:t>
            </a:r>
            <a:r>
              <a:rPr lang="en-US" altLang="ko-KR" sz="1800" b="1" i="1" dirty="0">
                <a:latin typeface="Times New Roman" charset="0"/>
              </a:rPr>
              <a:t>e</a:t>
            </a:r>
            <a:r>
              <a:rPr lang="en-US" altLang="ko-KR" sz="1800" dirty="0"/>
              <a:t> be an edge of </a:t>
            </a:r>
            <a:r>
              <a:rPr lang="en-US" altLang="ko-KR" sz="1800" dirty="0">
                <a:solidFill>
                  <a:srgbClr val="FF0000"/>
                </a:solidFill>
              </a:rPr>
              <a:t>minimum</a:t>
            </a:r>
            <a:r>
              <a:rPr lang="en-US" altLang="ko-KR" sz="1800" dirty="0"/>
              <a:t> weight across the partition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/>
              <a:t>There is a minimum spanning tree of </a:t>
            </a:r>
            <a:r>
              <a:rPr lang="en-US" altLang="ko-KR" sz="1800" b="1" i="1" dirty="0">
                <a:latin typeface="Times New Roman" charset="0"/>
              </a:rPr>
              <a:t>G</a:t>
            </a:r>
            <a:r>
              <a:rPr lang="en-US" altLang="ko-KR" sz="1800" dirty="0"/>
              <a:t> containing edge </a:t>
            </a:r>
            <a:r>
              <a:rPr lang="en-US" altLang="ko-KR" sz="1800" b="1" i="1" dirty="0">
                <a:latin typeface="Times New Roman" charset="0"/>
              </a:rPr>
              <a:t>e</a:t>
            </a:r>
          </a:p>
          <a:p>
            <a:pPr lvl="1" eaLnBrk="1" hangingPunct="1">
              <a:lnSpc>
                <a:spcPct val="90000"/>
              </a:lnSpc>
              <a:buFont typeface="Wingdings" charset="2"/>
              <a:buNone/>
            </a:pPr>
            <a:r>
              <a:rPr lang="en-US" altLang="ko-KR" sz="1800" dirty="0">
                <a:solidFill>
                  <a:schemeClr val="tx2"/>
                </a:solidFill>
              </a:rPr>
              <a:t>Proof: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/>
              <a:t>Let </a:t>
            </a:r>
            <a:r>
              <a:rPr lang="en-US" altLang="ko-KR" sz="1800" b="1" i="1" dirty="0">
                <a:latin typeface="Times New Roman" charset="0"/>
              </a:rPr>
              <a:t>T</a:t>
            </a:r>
            <a:r>
              <a:rPr lang="en-US" altLang="ko-KR" sz="1800" dirty="0"/>
              <a:t> be an MST of </a:t>
            </a:r>
            <a:r>
              <a:rPr lang="en-US" altLang="ko-KR" sz="1800" b="1" i="1" dirty="0">
                <a:latin typeface="Times New Roman" charset="0"/>
              </a:rPr>
              <a:t>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/>
              <a:t>If </a:t>
            </a:r>
            <a:r>
              <a:rPr lang="en-US" altLang="ko-KR" sz="1800" b="1" i="1" dirty="0">
                <a:latin typeface="Times New Roman" charset="0"/>
              </a:rPr>
              <a:t>T</a:t>
            </a:r>
            <a:r>
              <a:rPr lang="en-US" altLang="ko-KR" sz="1800" dirty="0"/>
              <a:t> does not contain </a:t>
            </a:r>
            <a:r>
              <a:rPr lang="en-US" altLang="ko-KR" sz="1800" b="1" i="1" dirty="0">
                <a:latin typeface="Times New Roman" charset="0"/>
              </a:rPr>
              <a:t>e,</a:t>
            </a:r>
            <a:r>
              <a:rPr lang="en-US" altLang="ko-KR" sz="1800" dirty="0"/>
              <a:t> consider the cycle </a:t>
            </a:r>
            <a:r>
              <a:rPr lang="en-US" altLang="ko-KR" sz="1800" b="1" i="1" dirty="0">
                <a:latin typeface="Times New Roman" charset="0"/>
              </a:rPr>
              <a:t>C</a:t>
            </a:r>
            <a:r>
              <a:rPr lang="en-US" altLang="ko-KR" sz="1800" dirty="0"/>
              <a:t> formed by </a:t>
            </a:r>
            <a:r>
              <a:rPr lang="en-US" altLang="ko-KR" sz="1800" b="1" i="1" dirty="0">
                <a:latin typeface="Times New Roman" charset="0"/>
              </a:rPr>
              <a:t>e</a:t>
            </a:r>
            <a:r>
              <a:rPr lang="en-US" altLang="ko-KR" sz="1800" dirty="0"/>
              <a:t> with </a:t>
            </a:r>
            <a:r>
              <a:rPr lang="en-US" altLang="ko-KR" sz="1800" b="1" i="1" dirty="0">
                <a:latin typeface="Times New Roman" charset="0"/>
              </a:rPr>
              <a:t>T </a:t>
            </a:r>
            <a:r>
              <a:rPr lang="en-US" altLang="ko-KR" sz="1800" dirty="0"/>
              <a:t>and let  </a:t>
            </a:r>
            <a:r>
              <a:rPr lang="en-US" altLang="ko-KR" sz="1800" b="1" i="1" dirty="0">
                <a:latin typeface="Times New Roman" charset="0"/>
              </a:rPr>
              <a:t>f</a:t>
            </a:r>
            <a:r>
              <a:rPr lang="en-US" altLang="ko-KR" sz="1800" dirty="0"/>
              <a:t> be an edge of </a:t>
            </a:r>
            <a:r>
              <a:rPr lang="en-US" altLang="ko-KR" sz="1800" b="1" i="1" dirty="0">
                <a:latin typeface="Times New Roman" charset="0"/>
              </a:rPr>
              <a:t>C</a:t>
            </a:r>
            <a:r>
              <a:rPr lang="en-US" altLang="ko-KR" sz="1800" dirty="0"/>
              <a:t> across the partition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/>
              <a:t>By the cycle property,</a:t>
            </a:r>
            <a:br>
              <a:rPr lang="en-US" altLang="ko-KR" sz="1800" dirty="0"/>
            </a:br>
            <a:r>
              <a:rPr lang="en-US" altLang="ko-KR" sz="1800" dirty="0"/>
              <a:t>		</a:t>
            </a:r>
            <a:r>
              <a:rPr lang="en-US" altLang="ko-KR" sz="1800" b="1" i="1" dirty="0">
                <a:latin typeface="Times New Roman" charset="0"/>
              </a:rPr>
              <a:t>weight</a:t>
            </a:r>
            <a:r>
              <a:rPr lang="en-US" altLang="ko-KR" sz="1800" dirty="0">
                <a:latin typeface="Times New Roman" charset="0"/>
              </a:rPr>
              <a:t>(</a:t>
            </a:r>
            <a:r>
              <a:rPr lang="en-US" altLang="ko-KR" sz="1800" b="1" i="1" dirty="0">
                <a:latin typeface="Times New Roman" charset="0"/>
              </a:rPr>
              <a:t>f</a:t>
            </a:r>
            <a:r>
              <a:rPr lang="en-US" altLang="ko-KR" sz="1800" dirty="0">
                <a:latin typeface="Times New Roman" charset="0"/>
              </a:rPr>
              <a:t>)</a:t>
            </a:r>
            <a:r>
              <a:rPr lang="en-US" altLang="ko-KR" sz="1800" b="1" i="1" dirty="0">
                <a:latin typeface="Times New Roman" charset="0"/>
              </a:rPr>
              <a:t> </a:t>
            </a:r>
            <a:r>
              <a:rPr lang="en-US" altLang="ko-KR" sz="1800" b="1" dirty="0">
                <a:latin typeface="Symbol" charset="2"/>
                <a:sym typeface="Symbol" charset="2"/>
              </a:rPr>
              <a:t> </a:t>
            </a:r>
            <a:r>
              <a:rPr lang="en-US" altLang="ko-KR" sz="1800" b="1" i="1" dirty="0">
                <a:latin typeface="Times New Roman" charset="0"/>
              </a:rPr>
              <a:t>weight</a:t>
            </a:r>
            <a:r>
              <a:rPr lang="en-US" altLang="ko-KR" sz="1800" dirty="0">
                <a:latin typeface="Times New Roman" charset="0"/>
              </a:rPr>
              <a:t>(</a:t>
            </a:r>
            <a:r>
              <a:rPr lang="en-US" altLang="ko-KR" sz="1800" b="1" i="1" dirty="0">
                <a:latin typeface="Times New Roman" charset="0"/>
              </a:rPr>
              <a:t>e</a:t>
            </a:r>
            <a:r>
              <a:rPr lang="en-US" altLang="ko-KR" sz="1800" dirty="0">
                <a:latin typeface="Times New Roman" charset="0"/>
              </a:rPr>
              <a:t>)</a:t>
            </a:r>
            <a:r>
              <a:rPr lang="en-US" altLang="ko-KR" sz="1800" b="1" i="1" dirty="0">
                <a:latin typeface="Times New Roman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/>
              <a:t>Thus, </a:t>
            </a:r>
            <a:r>
              <a:rPr lang="en-US" altLang="ko-KR" sz="1800" b="1" i="1" dirty="0">
                <a:latin typeface="Times New Roman" charset="0"/>
              </a:rPr>
              <a:t>weight</a:t>
            </a:r>
            <a:r>
              <a:rPr lang="en-US" altLang="ko-KR" sz="1800" dirty="0">
                <a:latin typeface="Times New Roman" charset="0"/>
              </a:rPr>
              <a:t>(</a:t>
            </a:r>
            <a:r>
              <a:rPr lang="en-US" altLang="ko-KR" sz="1800" b="1" i="1" dirty="0">
                <a:latin typeface="Times New Roman" charset="0"/>
              </a:rPr>
              <a:t>f</a:t>
            </a:r>
            <a:r>
              <a:rPr lang="en-US" altLang="ko-KR" sz="1800" dirty="0">
                <a:latin typeface="Times New Roman" charset="0"/>
              </a:rPr>
              <a:t>)</a:t>
            </a:r>
            <a:r>
              <a:rPr lang="en-US" altLang="ko-KR" sz="1800" b="1" i="1" dirty="0">
                <a:latin typeface="Times New Roman" charset="0"/>
              </a:rPr>
              <a:t> </a:t>
            </a:r>
            <a:r>
              <a:rPr lang="en-US" altLang="ko-KR" sz="1800" b="1" dirty="0">
                <a:latin typeface="Symbol" charset="2"/>
                <a:sym typeface="Symbol" charset="2"/>
              </a:rPr>
              <a:t>= </a:t>
            </a:r>
            <a:r>
              <a:rPr lang="en-US" altLang="ko-KR" sz="1800" b="1" i="1" dirty="0">
                <a:latin typeface="Times New Roman" charset="0"/>
              </a:rPr>
              <a:t>weight</a:t>
            </a:r>
            <a:r>
              <a:rPr lang="en-US" altLang="ko-KR" sz="1800" dirty="0">
                <a:latin typeface="Times New Roman" charset="0"/>
              </a:rPr>
              <a:t>(</a:t>
            </a:r>
            <a:r>
              <a:rPr lang="en-US" altLang="ko-KR" sz="1800" b="1" i="1" dirty="0">
                <a:latin typeface="Times New Roman" charset="0"/>
              </a:rPr>
              <a:t>e</a:t>
            </a:r>
            <a:r>
              <a:rPr lang="en-US" altLang="ko-KR" sz="1800" dirty="0">
                <a:latin typeface="Times New Roman" charset="0"/>
              </a:rPr>
              <a:t>)</a:t>
            </a:r>
            <a:endParaRPr lang="en-US" altLang="ko-KR" sz="1800" dirty="0"/>
          </a:p>
          <a:p>
            <a:pPr lvl="1" eaLnBrk="1" hangingPunct="1">
              <a:lnSpc>
                <a:spcPct val="90000"/>
              </a:lnSpc>
            </a:pPr>
            <a:r>
              <a:rPr lang="en-US" altLang="ko-KR" sz="1800" dirty="0"/>
              <a:t>We obtain another MST by replacing </a:t>
            </a:r>
            <a:r>
              <a:rPr lang="en-US" altLang="ko-KR" sz="1800" b="1" i="1" dirty="0">
                <a:latin typeface="Times New Roman" charset="0"/>
              </a:rPr>
              <a:t>f  </a:t>
            </a:r>
            <a:r>
              <a:rPr lang="en-US" altLang="ko-KR" sz="1800" dirty="0"/>
              <a:t>with </a:t>
            </a:r>
            <a:r>
              <a:rPr lang="en-US" altLang="ko-KR" sz="1800" b="1" i="1" dirty="0">
                <a:latin typeface="Times New Roman" charset="0"/>
              </a:rPr>
              <a:t>e</a:t>
            </a:r>
          </a:p>
        </p:txBody>
      </p:sp>
      <p:sp>
        <p:nvSpPr>
          <p:cNvPr id="6148" name="Freeform 150"/>
          <p:cNvSpPr>
            <a:spLocks/>
          </p:cNvSpPr>
          <p:nvPr/>
        </p:nvSpPr>
        <p:spPr bwMode="auto">
          <a:xfrm>
            <a:off x="7548563" y="4191000"/>
            <a:ext cx="1293812" cy="2133600"/>
          </a:xfrm>
          <a:custGeom>
            <a:avLst/>
            <a:gdLst>
              <a:gd name="T0" fmla="*/ 30241867 w 815"/>
              <a:gd name="T1" fmla="*/ 1882556035 h 1344"/>
              <a:gd name="T2" fmla="*/ 619958211 w 815"/>
              <a:gd name="T3" fmla="*/ 2147483647 h 1344"/>
              <a:gd name="T4" fmla="*/ 1496972182 w 815"/>
              <a:gd name="T5" fmla="*/ 2147483647 h 1344"/>
              <a:gd name="T6" fmla="*/ 2048885626 w 815"/>
              <a:gd name="T7" fmla="*/ 1754028907 h 1344"/>
              <a:gd name="T8" fmla="*/ 1527214037 w 815"/>
              <a:gd name="T9" fmla="*/ 657761534 h 1344"/>
              <a:gd name="T10" fmla="*/ 378023277 w 815"/>
              <a:gd name="T11" fmla="*/ 204133425 h 1344"/>
              <a:gd name="T12" fmla="*/ 30241867 w 815"/>
              <a:gd name="T13" fmla="*/ 1882556035 h 1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15"/>
              <a:gd name="T22" fmla="*/ 0 h 1344"/>
              <a:gd name="T23" fmla="*/ 815 w 815"/>
              <a:gd name="T24" fmla="*/ 1344 h 13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15" h="1344">
                <a:moveTo>
                  <a:pt x="12" y="747"/>
                </a:moveTo>
                <a:cubicBezTo>
                  <a:pt x="24" y="891"/>
                  <a:pt x="149" y="1218"/>
                  <a:pt x="246" y="1281"/>
                </a:cubicBezTo>
                <a:cubicBezTo>
                  <a:pt x="343" y="1344"/>
                  <a:pt x="500" y="1222"/>
                  <a:pt x="594" y="1125"/>
                </a:cubicBezTo>
                <a:cubicBezTo>
                  <a:pt x="688" y="1028"/>
                  <a:pt x="811" y="840"/>
                  <a:pt x="813" y="696"/>
                </a:cubicBezTo>
                <a:cubicBezTo>
                  <a:pt x="815" y="552"/>
                  <a:pt x="716" y="363"/>
                  <a:pt x="606" y="261"/>
                </a:cubicBezTo>
                <a:cubicBezTo>
                  <a:pt x="496" y="159"/>
                  <a:pt x="249" y="0"/>
                  <a:pt x="150" y="81"/>
                </a:cubicBezTo>
                <a:cubicBezTo>
                  <a:pt x="51" y="162"/>
                  <a:pt x="0" y="603"/>
                  <a:pt x="12" y="747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49" name="Freeform 151"/>
          <p:cNvSpPr>
            <a:spLocks/>
          </p:cNvSpPr>
          <p:nvPr/>
        </p:nvSpPr>
        <p:spPr bwMode="auto">
          <a:xfrm>
            <a:off x="5257800" y="4564063"/>
            <a:ext cx="1685925" cy="1911350"/>
          </a:xfrm>
          <a:custGeom>
            <a:avLst/>
            <a:gdLst>
              <a:gd name="T0" fmla="*/ 83165937 w 1062"/>
              <a:gd name="T1" fmla="*/ 1343243927 h 1204"/>
              <a:gd name="T2" fmla="*/ 461187786 w 1062"/>
              <a:gd name="T3" fmla="*/ 2147483647 h 1204"/>
              <a:gd name="T4" fmla="*/ 2147483647 w 1062"/>
              <a:gd name="T5" fmla="*/ 1509574172 h 1204"/>
              <a:gd name="T6" fmla="*/ 960178693 w 1062"/>
              <a:gd name="T7" fmla="*/ 27720926 h 1204"/>
              <a:gd name="T8" fmla="*/ 83165937 w 1062"/>
              <a:gd name="T9" fmla="*/ 1343243927 h 1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2"/>
              <a:gd name="T16" fmla="*/ 0 h 1204"/>
              <a:gd name="T17" fmla="*/ 1062 w 1062"/>
              <a:gd name="T18" fmla="*/ 1204 h 12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2" h="1204">
                <a:moveTo>
                  <a:pt x="33" y="533"/>
                </a:moveTo>
                <a:cubicBezTo>
                  <a:pt x="0" y="730"/>
                  <a:pt x="17" y="1182"/>
                  <a:pt x="183" y="1193"/>
                </a:cubicBezTo>
                <a:cubicBezTo>
                  <a:pt x="349" y="1204"/>
                  <a:pt x="996" y="796"/>
                  <a:pt x="1029" y="599"/>
                </a:cubicBezTo>
                <a:cubicBezTo>
                  <a:pt x="1062" y="402"/>
                  <a:pt x="547" y="22"/>
                  <a:pt x="381" y="11"/>
                </a:cubicBezTo>
                <a:cubicBezTo>
                  <a:pt x="215" y="0"/>
                  <a:pt x="66" y="336"/>
                  <a:pt x="33" y="53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0" name="Text Box 152"/>
          <p:cNvSpPr txBox="1">
            <a:spLocks noChangeArrowheads="1"/>
          </p:cNvSpPr>
          <p:nvPr/>
        </p:nvSpPr>
        <p:spPr bwMode="auto">
          <a:xfrm>
            <a:off x="5691188" y="419100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 b="1" i="1">
                <a:latin typeface="Times New Roman" charset="0"/>
              </a:rPr>
              <a:t>U</a:t>
            </a:r>
          </a:p>
        </p:txBody>
      </p:sp>
      <p:sp>
        <p:nvSpPr>
          <p:cNvPr id="6151" name="Text Box 153"/>
          <p:cNvSpPr txBox="1">
            <a:spLocks noChangeArrowheads="1"/>
          </p:cNvSpPr>
          <p:nvPr/>
        </p:nvSpPr>
        <p:spPr bwMode="auto">
          <a:xfrm>
            <a:off x="8281988" y="419100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 b="1" i="1">
                <a:latin typeface="Times New Roman" charset="0"/>
              </a:rPr>
              <a:t>V</a:t>
            </a:r>
          </a:p>
        </p:txBody>
      </p:sp>
      <p:sp>
        <p:nvSpPr>
          <p:cNvPr id="6152" name="Freeform 149"/>
          <p:cNvSpPr>
            <a:spLocks/>
          </p:cNvSpPr>
          <p:nvPr/>
        </p:nvSpPr>
        <p:spPr bwMode="auto">
          <a:xfrm>
            <a:off x="7572375" y="1219200"/>
            <a:ext cx="1250950" cy="2133600"/>
          </a:xfrm>
          <a:custGeom>
            <a:avLst/>
            <a:gdLst>
              <a:gd name="T0" fmla="*/ 30241878 w 788"/>
              <a:gd name="T1" fmla="*/ 1882556035 h 1344"/>
              <a:gd name="T2" fmla="*/ 619958444 w 788"/>
              <a:gd name="T3" fmla="*/ 2147483647 h 1344"/>
              <a:gd name="T4" fmla="*/ 1496972746 w 788"/>
              <a:gd name="T5" fmla="*/ 2147483647 h 1344"/>
              <a:gd name="T6" fmla="*/ 1980842993 w 788"/>
              <a:gd name="T7" fmla="*/ 1602819190 h 1344"/>
              <a:gd name="T8" fmla="*/ 1527214611 w 788"/>
              <a:gd name="T9" fmla="*/ 657761534 h 1344"/>
              <a:gd name="T10" fmla="*/ 378023420 w 788"/>
              <a:gd name="T11" fmla="*/ 204133425 h 1344"/>
              <a:gd name="T12" fmla="*/ 30241878 w 788"/>
              <a:gd name="T13" fmla="*/ 1882556035 h 13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88"/>
              <a:gd name="T22" fmla="*/ 0 h 1344"/>
              <a:gd name="T23" fmla="*/ 788 w 788"/>
              <a:gd name="T24" fmla="*/ 1344 h 134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88" h="1344">
                <a:moveTo>
                  <a:pt x="12" y="747"/>
                </a:moveTo>
                <a:cubicBezTo>
                  <a:pt x="24" y="891"/>
                  <a:pt x="149" y="1218"/>
                  <a:pt x="246" y="1281"/>
                </a:cubicBezTo>
                <a:cubicBezTo>
                  <a:pt x="343" y="1344"/>
                  <a:pt x="504" y="1232"/>
                  <a:pt x="594" y="1125"/>
                </a:cubicBezTo>
                <a:cubicBezTo>
                  <a:pt x="684" y="1018"/>
                  <a:pt x="784" y="780"/>
                  <a:pt x="786" y="636"/>
                </a:cubicBezTo>
                <a:cubicBezTo>
                  <a:pt x="788" y="492"/>
                  <a:pt x="712" y="353"/>
                  <a:pt x="606" y="261"/>
                </a:cubicBezTo>
                <a:cubicBezTo>
                  <a:pt x="500" y="169"/>
                  <a:pt x="249" y="0"/>
                  <a:pt x="150" y="81"/>
                </a:cubicBezTo>
                <a:cubicBezTo>
                  <a:pt x="51" y="162"/>
                  <a:pt x="0" y="603"/>
                  <a:pt x="12" y="747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3" name="Freeform 148"/>
          <p:cNvSpPr>
            <a:spLocks/>
          </p:cNvSpPr>
          <p:nvPr/>
        </p:nvSpPr>
        <p:spPr bwMode="auto">
          <a:xfrm>
            <a:off x="5281613" y="1592263"/>
            <a:ext cx="1685925" cy="1911350"/>
          </a:xfrm>
          <a:custGeom>
            <a:avLst/>
            <a:gdLst>
              <a:gd name="T0" fmla="*/ 83165937 w 1062"/>
              <a:gd name="T1" fmla="*/ 1343243927 h 1204"/>
              <a:gd name="T2" fmla="*/ 461187786 w 1062"/>
              <a:gd name="T3" fmla="*/ 2147483647 h 1204"/>
              <a:gd name="T4" fmla="*/ 2147483647 w 1062"/>
              <a:gd name="T5" fmla="*/ 1509574172 h 1204"/>
              <a:gd name="T6" fmla="*/ 960178693 w 1062"/>
              <a:gd name="T7" fmla="*/ 27720926 h 1204"/>
              <a:gd name="T8" fmla="*/ 83165937 w 1062"/>
              <a:gd name="T9" fmla="*/ 1343243927 h 12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062"/>
              <a:gd name="T16" fmla="*/ 0 h 1204"/>
              <a:gd name="T17" fmla="*/ 1062 w 1062"/>
              <a:gd name="T18" fmla="*/ 1204 h 12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062" h="1204">
                <a:moveTo>
                  <a:pt x="33" y="533"/>
                </a:moveTo>
                <a:cubicBezTo>
                  <a:pt x="0" y="730"/>
                  <a:pt x="17" y="1182"/>
                  <a:pt x="183" y="1193"/>
                </a:cubicBezTo>
                <a:cubicBezTo>
                  <a:pt x="349" y="1204"/>
                  <a:pt x="996" y="796"/>
                  <a:pt x="1029" y="599"/>
                </a:cubicBezTo>
                <a:cubicBezTo>
                  <a:pt x="1062" y="402"/>
                  <a:pt x="547" y="22"/>
                  <a:pt x="381" y="11"/>
                </a:cubicBezTo>
                <a:cubicBezTo>
                  <a:pt x="215" y="0"/>
                  <a:pt x="66" y="336"/>
                  <a:pt x="33" y="53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156" name="Oval 55"/>
          <p:cNvSpPr>
            <a:spLocks noChangeArrowheads="1"/>
          </p:cNvSpPr>
          <p:nvPr/>
        </p:nvSpPr>
        <p:spPr bwMode="auto">
          <a:xfrm>
            <a:off x="5791200" y="1724025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57" name="Oval 56"/>
          <p:cNvSpPr>
            <a:spLocks noChangeArrowheads="1"/>
          </p:cNvSpPr>
          <p:nvPr/>
        </p:nvSpPr>
        <p:spPr bwMode="auto">
          <a:xfrm>
            <a:off x="7772400" y="14192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58" name="Oval 57"/>
          <p:cNvSpPr>
            <a:spLocks noChangeArrowheads="1"/>
          </p:cNvSpPr>
          <p:nvPr/>
        </p:nvSpPr>
        <p:spPr bwMode="auto">
          <a:xfrm>
            <a:off x="6477000" y="2333625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59" name="Oval 58"/>
          <p:cNvSpPr>
            <a:spLocks noChangeArrowheads="1"/>
          </p:cNvSpPr>
          <p:nvPr/>
        </p:nvSpPr>
        <p:spPr bwMode="auto">
          <a:xfrm>
            <a:off x="5486400" y="3019425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60" name="Oval 59"/>
          <p:cNvSpPr>
            <a:spLocks noChangeArrowheads="1"/>
          </p:cNvSpPr>
          <p:nvPr/>
        </p:nvSpPr>
        <p:spPr bwMode="auto">
          <a:xfrm>
            <a:off x="8458200" y="21812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61" name="Oval 60"/>
          <p:cNvSpPr>
            <a:spLocks noChangeArrowheads="1"/>
          </p:cNvSpPr>
          <p:nvPr/>
        </p:nvSpPr>
        <p:spPr bwMode="auto">
          <a:xfrm>
            <a:off x="7924800" y="286702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/>
          </a:p>
        </p:txBody>
      </p:sp>
      <p:cxnSp>
        <p:nvCxnSpPr>
          <p:cNvPr id="6162" name="AutoShape 61"/>
          <p:cNvCxnSpPr>
            <a:cxnSpLocks noChangeShapeType="1"/>
            <a:stCxn id="6156" idx="5"/>
            <a:endCxn id="6158" idx="1"/>
          </p:cNvCxnSpPr>
          <p:nvPr/>
        </p:nvCxnSpPr>
        <p:spPr bwMode="auto">
          <a:xfrm>
            <a:off x="6051550" y="1993900"/>
            <a:ext cx="469900" cy="3746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3" name="AutoShape 62"/>
          <p:cNvCxnSpPr>
            <a:cxnSpLocks noChangeShapeType="1"/>
            <a:stCxn id="6158" idx="3"/>
            <a:endCxn id="6159" idx="7"/>
          </p:cNvCxnSpPr>
          <p:nvPr/>
        </p:nvCxnSpPr>
        <p:spPr bwMode="auto">
          <a:xfrm flipH="1">
            <a:off x="5746750" y="2603500"/>
            <a:ext cx="774700" cy="4508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4" name="AutoShape 63"/>
          <p:cNvCxnSpPr>
            <a:cxnSpLocks noChangeShapeType="1"/>
            <a:stCxn id="6156" idx="3"/>
            <a:endCxn id="6159" idx="0"/>
          </p:cNvCxnSpPr>
          <p:nvPr/>
        </p:nvCxnSpPr>
        <p:spPr bwMode="auto">
          <a:xfrm flipH="1">
            <a:off x="5638800" y="1993900"/>
            <a:ext cx="196850" cy="10160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5" name="AutoShape 64"/>
          <p:cNvCxnSpPr>
            <a:cxnSpLocks noChangeShapeType="1"/>
            <a:stCxn id="6158" idx="6"/>
            <a:endCxn id="6161" idx="1"/>
          </p:cNvCxnSpPr>
          <p:nvPr/>
        </p:nvCxnSpPr>
        <p:spPr bwMode="auto">
          <a:xfrm>
            <a:off x="6791325" y="2486025"/>
            <a:ext cx="1177925" cy="415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6" name="AutoShape 65"/>
          <p:cNvCxnSpPr>
            <a:cxnSpLocks noChangeShapeType="1"/>
            <a:stCxn id="6159" idx="6"/>
            <a:endCxn id="6161" idx="2"/>
          </p:cNvCxnSpPr>
          <p:nvPr/>
        </p:nvCxnSpPr>
        <p:spPr bwMode="auto">
          <a:xfrm flipV="1">
            <a:off x="5800725" y="3019425"/>
            <a:ext cx="2114550" cy="1524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7" name="AutoShape 66"/>
          <p:cNvCxnSpPr>
            <a:cxnSpLocks noChangeShapeType="1"/>
            <a:stCxn id="6156" idx="6"/>
            <a:endCxn id="6157" idx="2"/>
          </p:cNvCxnSpPr>
          <p:nvPr/>
        </p:nvCxnSpPr>
        <p:spPr bwMode="auto">
          <a:xfrm flipV="1">
            <a:off x="6105525" y="1571625"/>
            <a:ext cx="1657350" cy="3048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8" name="AutoShape 67"/>
          <p:cNvCxnSpPr>
            <a:cxnSpLocks noChangeShapeType="1"/>
            <a:stCxn id="6158" idx="7"/>
            <a:endCxn id="6157" idx="3"/>
          </p:cNvCxnSpPr>
          <p:nvPr/>
        </p:nvCxnSpPr>
        <p:spPr bwMode="auto">
          <a:xfrm flipV="1">
            <a:off x="6737350" y="1689100"/>
            <a:ext cx="1079500" cy="67945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9" name="AutoShape 68"/>
          <p:cNvCxnSpPr>
            <a:cxnSpLocks noChangeShapeType="1"/>
            <a:stCxn id="6160" idx="1"/>
            <a:endCxn id="6157" idx="5"/>
          </p:cNvCxnSpPr>
          <p:nvPr/>
        </p:nvCxnSpPr>
        <p:spPr bwMode="auto">
          <a:xfrm flipH="1" flipV="1">
            <a:off x="8032750" y="1689100"/>
            <a:ext cx="469900" cy="5270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0" name="AutoShape 69"/>
          <p:cNvCxnSpPr>
            <a:cxnSpLocks noChangeShapeType="1"/>
            <a:stCxn id="6161" idx="7"/>
            <a:endCxn id="6160" idx="3"/>
          </p:cNvCxnSpPr>
          <p:nvPr/>
        </p:nvCxnSpPr>
        <p:spPr bwMode="auto">
          <a:xfrm flipV="1">
            <a:off x="8185150" y="2451100"/>
            <a:ext cx="317500" cy="4508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1" name="Text Box 70"/>
          <p:cNvSpPr txBox="1">
            <a:spLocks noChangeArrowheads="1"/>
          </p:cNvSpPr>
          <p:nvPr/>
        </p:nvSpPr>
        <p:spPr bwMode="auto">
          <a:xfrm>
            <a:off x="6767513" y="13573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6172" name="Text Box 71"/>
          <p:cNvSpPr txBox="1">
            <a:spLocks noChangeArrowheads="1"/>
          </p:cNvSpPr>
          <p:nvPr/>
        </p:nvSpPr>
        <p:spPr bwMode="auto">
          <a:xfrm>
            <a:off x="8313738" y="164782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6173" name="Text Box 72"/>
          <p:cNvSpPr txBox="1">
            <a:spLocks noChangeArrowheads="1"/>
          </p:cNvSpPr>
          <p:nvPr/>
        </p:nvSpPr>
        <p:spPr bwMode="auto">
          <a:xfrm>
            <a:off x="5418138" y="220662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174" name="Text Box 73"/>
          <p:cNvSpPr txBox="1">
            <a:spLocks noChangeArrowheads="1"/>
          </p:cNvSpPr>
          <p:nvPr/>
        </p:nvSpPr>
        <p:spPr bwMode="auto">
          <a:xfrm>
            <a:off x="7323138" y="233362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8</a:t>
            </a:r>
          </a:p>
        </p:txBody>
      </p:sp>
      <p:sp>
        <p:nvSpPr>
          <p:cNvPr id="6175" name="Text Box 74"/>
          <p:cNvSpPr txBox="1">
            <a:spLocks noChangeArrowheads="1"/>
          </p:cNvSpPr>
          <p:nvPr/>
        </p:nvSpPr>
        <p:spPr bwMode="auto">
          <a:xfrm>
            <a:off x="6005513" y="21193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6176" name="Text Box 75"/>
          <p:cNvSpPr txBox="1">
            <a:spLocks noChangeArrowheads="1"/>
          </p:cNvSpPr>
          <p:nvPr/>
        </p:nvSpPr>
        <p:spPr bwMode="auto">
          <a:xfrm>
            <a:off x="6645275" y="3109913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7</a:t>
            </a:r>
          </a:p>
        </p:txBody>
      </p:sp>
      <p:sp>
        <p:nvSpPr>
          <p:cNvPr id="6177" name="Text Box 76"/>
          <p:cNvSpPr txBox="1">
            <a:spLocks noChangeArrowheads="1"/>
          </p:cNvSpPr>
          <p:nvPr/>
        </p:nvSpPr>
        <p:spPr bwMode="auto">
          <a:xfrm>
            <a:off x="8305800" y="26670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178" name="Text Box 77"/>
          <p:cNvSpPr txBox="1">
            <a:spLocks noChangeArrowheads="1"/>
          </p:cNvSpPr>
          <p:nvPr/>
        </p:nvSpPr>
        <p:spPr bwMode="auto">
          <a:xfrm>
            <a:off x="7323138" y="195262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9</a:t>
            </a:r>
          </a:p>
        </p:txBody>
      </p:sp>
      <p:sp>
        <p:nvSpPr>
          <p:cNvPr id="6179" name="Text Box 78"/>
          <p:cNvSpPr txBox="1">
            <a:spLocks noChangeArrowheads="1"/>
          </p:cNvSpPr>
          <p:nvPr/>
        </p:nvSpPr>
        <p:spPr bwMode="auto">
          <a:xfrm>
            <a:off x="6211888" y="268287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8</a:t>
            </a:r>
          </a:p>
        </p:txBody>
      </p:sp>
      <p:sp>
        <p:nvSpPr>
          <p:cNvPr id="6180" name="Text Box 79"/>
          <p:cNvSpPr txBox="1">
            <a:spLocks noChangeArrowheads="1"/>
          </p:cNvSpPr>
          <p:nvPr/>
        </p:nvSpPr>
        <p:spPr bwMode="auto">
          <a:xfrm>
            <a:off x="7077075" y="2762250"/>
            <a:ext cx="285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 b="1" i="1">
                <a:latin typeface="Times New Roman" charset="0"/>
              </a:rPr>
              <a:t>e</a:t>
            </a:r>
          </a:p>
        </p:txBody>
      </p:sp>
      <p:sp>
        <p:nvSpPr>
          <p:cNvPr id="6181" name="Text Box 81"/>
          <p:cNvSpPr txBox="1">
            <a:spLocks noChangeArrowheads="1"/>
          </p:cNvSpPr>
          <p:nvPr/>
        </p:nvSpPr>
        <p:spPr bwMode="auto">
          <a:xfrm>
            <a:off x="6346825" y="1433513"/>
            <a:ext cx="29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 b="1" i="1">
                <a:solidFill>
                  <a:schemeClr val="tx2"/>
                </a:solidFill>
                <a:latin typeface="Times New Roman" charset="0"/>
              </a:rPr>
              <a:t>f</a:t>
            </a:r>
          </a:p>
        </p:txBody>
      </p:sp>
      <p:sp>
        <p:nvSpPr>
          <p:cNvPr id="6182" name="AutoShape 110"/>
          <p:cNvSpPr>
            <a:spLocks noChangeArrowheads="1"/>
          </p:cNvSpPr>
          <p:nvPr/>
        </p:nvSpPr>
        <p:spPr bwMode="auto">
          <a:xfrm>
            <a:off x="5956300" y="3657600"/>
            <a:ext cx="368300" cy="457200"/>
          </a:xfrm>
          <a:prstGeom prst="downArrow">
            <a:avLst>
              <a:gd name="adj1" fmla="val 50000"/>
              <a:gd name="adj2" fmla="val 31034"/>
            </a:avLst>
          </a:prstGeom>
          <a:solidFill>
            <a:srgbClr val="DDDDDD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83" name="Oval 114"/>
          <p:cNvSpPr>
            <a:spLocks noChangeArrowheads="1"/>
          </p:cNvSpPr>
          <p:nvPr/>
        </p:nvSpPr>
        <p:spPr bwMode="auto">
          <a:xfrm>
            <a:off x="5791200" y="4710113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84" name="Oval 115"/>
          <p:cNvSpPr>
            <a:spLocks noChangeArrowheads="1"/>
          </p:cNvSpPr>
          <p:nvPr/>
        </p:nvSpPr>
        <p:spPr bwMode="auto">
          <a:xfrm>
            <a:off x="7772400" y="440531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85" name="Oval 116"/>
          <p:cNvSpPr>
            <a:spLocks noChangeArrowheads="1"/>
          </p:cNvSpPr>
          <p:nvPr/>
        </p:nvSpPr>
        <p:spPr bwMode="auto">
          <a:xfrm>
            <a:off x="6477000" y="5319713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86" name="Oval 117"/>
          <p:cNvSpPr>
            <a:spLocks noChangeArrowheads="1"/>
          </p:cNvSpPr>
          <p:nvPr/>
        </p:nvSpPr>
        <p:spPr bwMode="auto">
          <a:xfrm>
            <a:off x="5486400" y="6005513"/>
            <a:ext cx="304800" cy="304800"/>
          </a:xfrm>
          <a:prstGeom prst="ellipse">
            <a:avLst/>
          </a:prstGeom>
          <a:solidFill>
            <a:schemeClr val="folHlink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87" name="Oval 118"/>
          <p:cNvSpPr>
            <a:spLocks noChangeArrowheads="1"/>
          </p:cNvSpPr>
          <p:nvPr/>
        </p:nvSpPr>
        <p:spPr bwMode="auto">
          <a:xfrm>
            <a:off x="8458200" y="516731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6188" name="Oval 119"/>
          <p:cNvSpPr>
            <a:spLocks noChangeArrowheads="1"/>
          </p:cNvSpPr>
          <p:nvPr/>
        </p:nvSpPr>
        <p:spPr bwMode="auto">
          <a:xfrm>
            <a:off x="7924800" y="585311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/>
          </a:p>
        </p:txBody>
      </p:sp>
      <p:cxnSp>
        <p:nvCxnSpPr>
          <p:cNvPr id="6189" name="AutoShape 120"/>
          <p:cNvCxnSpPr>
            <a:cxnSpLocks noChangeShapeType="1"/>
            <a:stCxn id="6183" idx="5"/>
            <a:endCxn id="6185" idx="1"/>
          </p:cNvCxnSpPr>
          <p:nvPr/>
        </p:nvCxnSpPr>
        <p:spPr bwMode="auto">
          <a:xfrm>
            <a:off x="6051550" y="4979988"/>
            <a:ext cx="469900" cy="3746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0" name="AutoShape 121"/>
          <p:cNvCxnSpPr>
            <a:cxnSpLocks noChangeShapeType="1"/>
            <a:stCxn id="6185" idx="3"/>
            <a:endCxn id="6186" idx="7"/>
          </p:cNvCxnSpPr>
          <p:nvPr/>
        </p:nvCxnSpPr>
        <p:spPr bwMode="auto">
          <a:xfrm flipH="1">
            <a:off x="5746750" y="5589588"/>
            <a:ext cx="774700" cy="45085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1" name="AutoShape 122"/>
          <p:cNvCxnSpPr>
            <a:cxnSpLocks noChangeShapeType="1"/>
            <a:stCxn id="6183" idx="3"/>
            <a:endCxn id="6186" idx="0"/>
          </p:cNvCxnSpPr>
          <p:nvPr/>
        </p:nvCxnSpPr>
        <p:spPr bwMode="auto">
          <a:xfrm flipH="1">
            <a:off x="5638800" y="4979988"/>
            <a:ext cx="196850" cy="101600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2" name="AutoShape 123"/>
          <p:cNvCxnSpPr>
            <a:cxnSpLocks noChangeShapeType="1"/>
            <a:stCxn id="6185" idx="6"/>
            <a:endCxn id="6188" idx="1"/>
          </p:cNvCxnSpPr>
          <p:nvPr/>
        </p:nvCxnSpPr>
        <p:spPr bwMode="auto">
          <a:xfrm>
            <a:off x="6791325" y="5472113"/>
            <a:ext cx="1177925" cy="415925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3" name="AutoShape 124"/>
          <p:cNvCxnSpPr>
            <a:cxnSpLocks noChangeShapeType="1"/>
            <a:stCxn id="6186" idx="6"/>
            <a:endCxn id="6188" idx="2"/>
          </p:cNvCxnSpPr>
          <p:nvPr/>
        </p:nvCxnSpPr>
        <p:spPr bwMode="auto">
          <a:xfrm flipV="1">
            <a:off x="5800725" y="6005513"/>
            <a:ext cx="2114550" cy="15240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4" name="AutoShape 125"/>
          <p:cNvCxnSpPr>
            <a:cxnSpLocks noChangeShapeType="1"/>
            <a:stCxn id="6183" idx="6"/>
            <a:endCxn id="6184" idx="2"/>
          </p:cNvCxnSpPr>
          <p:nvPr/>
        </p:nvCxnSpPr>
        <p:spPr bwMode="auto">
          <a:xfrm flipV="1">
            <a:off x="6105525" y="4557713"/>
            <a:ext cx="165735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5" name="AutoShape 126"/>
          <p:cNvCxnSpPr>
            <a:cxnSpLocks noChangeShapeType="1"/>
            <a:stCxn id="6185" idx="7"/>
            <a:endCxn id="6184" idx="3"/>
          </p:cNvCxnSpPr>
          <p:nvPr/>
        </p:nvCxnSpPr>
        <p:spPr bwMode="auto">
          <a:xfrm flipV="1">
            <a:off x="6737350" y="4675188"/>
            <a:ext cx="1079500" cy="679450"/>
          </a:xfrm>
          <a:prstGeom prst="straightConnector1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6" name="AutoShape 127"/>
          <p:cNvCxnSpPr>
            <a:cxnSpLocks noChangeShapeType="1"/>
            <a:stCxn id="6187" idx="1"/>
            <a:endCxn id="6184" idx="5"/>
          </p:cNvCxnSpPr>
          <p:nvPr/>
        </p:nvCxnSpPr>
        <p:spPr bwMode="auto">
          <a:xfrm flipH="1" flipV="1">
            <a:off x="8032750" y="4675188"/>
            <a:ext cx="469900" cy="5270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97" name="AutoShape 128"/>
          <p:cNvCxnSpPr>
            <a:cxnSpLocks noChangeShapeType="1"/>
            <a:stCxn id="6188" idx="7"/>
            <a:endCxn id="6187" idx="3"/>
          </p:cNvCxnSpPr>
          <p:nvPr/>
        </p:nvCxnSpPr>
        <p:spPr bwMode="auto">
          <a:xfrm flipV="1">
            <a:off x="8185150" y="5437188"/>
            <a:ext cx="317500" cy="450850"/>
          </a:xfrm>
          <a:prstGeom prst="straightConnector1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98" name="Text Box 129"/>
          <p:cNvSpPr txBox="1">
            <a:spLocks noChangeArrowheads="1"/>
          </p:cNvSpPr>
          <p:nvPr/>
        </p:nvSpPr>
        <p:spPr bwMode="auto">
          <a:xfrm>
            <a:off x="6767513" y="43434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7</a:t>
            </a:r>
          </a:p>
        </p:txBody>
      </p:sp>
      <p:sp>
        <p:nvSpPr>
          <p:cNvPr id="6199" name="Text Box 130"/>
          <p:cNvSpPr txBox="1">
            <a:spLocks noChangeArrowheads="1"/>
          </p:cNvSpPr>
          <p:nvPr/>
        </p:nvSpPr>
        <p:spPr bwMode="auto">
          <a:xfrm>
            <a:off x="8313738" y="46339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6200" name="Text Box 131"/>
          <p:cNvSpPr txBox="1">
            <a:spLocks noChangeArrowheads="1"/>
          </p:cNvSpPr>
          <p:nvPr/>
        </p:nvSpPr>
        <p:spPr bwMode="auto">
          <a:xfrm>
            <a:off x="5418138" y="51927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6201" name="Text Box 132"/>
          <p:cNvSpPr txBox="1">
            <a:spLocks noChangeArrowheads="1"/>
          </p:cNvSpPr>
          <p:nvPr/>
        </p:nvSpPr>
        <p:spPr bwMode="auto">
          <a:xfrm>
            <a:off x="7323138" y="53197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8</a:t>
            </a:r>
          </a:p>
        </p:txBody>
      </p:sp>
      <p:sp>
        <p:nvSpPr>
          <p:cNvPr id="6202" name="Text Box 133"/>
          <p:cNvSpPr txBox="1">
            <a:spLocks noChangeArrowheads="1"/>
          </p:cNvSpPr>
          <p:nvPr/>
        </p:nvSpPr>
        <p:spPr bwMode="auto">
          <a:xfrm>
            <a:off x="6005513" y="51054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6203" name="Text Box 134"/>
          <p:cNvSpPr txBox="1">
            <a:spLocks noChangeArrowheads="1"/>
          </p:cNvSpPr>
          <p:nvPr/>
        </p:nvSpPr>
        <p:spPr bwMode="auto">
          <a:xfrm>
            <a:off x="6645275" y="60960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6204" name="Text Box 135"/>
          <p:cNvSpPr txBox="1">
            <a:spLocks noChangeArrowheads="1"/>
          </p:cNvSpPr>
          <p:nvPr/>
        </p:nvSpPr>
        <p:spPr bwMode="auto">
          <a:xfrm>
            <a:off x="8305800" y="5653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6205" name="Text Box 136"/>
          <p:cNvSpPr txBox="1">
            <a:spLocks noChangeArrowheads="1"/>
          </p:cNvSpPr>
          <p:nvPr/>
        </p:nvSpPr>
        <p:spPr bwMode="auto">
          <a:xfrm>
            <a:off x="7323138" y="493871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9</a:t>
            </a:r>
          </a:p>
        </p:txBody>
      </p:sp>
      <p:sp>
        <p:nvSpPr>
          <p:cNvPr id="6206" name="Text Box 137"/>
          <p:cNvSpPr txBox="1">
            <a:spLocks noChangeArrowheads="1"/>
          </p:cNvSpPr>
          <p:nvPr/>
        </p:nvSpPr>
        <p:spPr bwMode="auto">
          <a:xfrm>
            <a:off x="6211888" y="5668963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8</a:t>
            </a:r>
          </a:p>
        </p:txBody>
      </p:sp>
      <p:sp>
        <p:nvSpPr>
          <p:cNvPr id="6207" name="Text Box 138"/>
          <p:cNvSpPr txBox="1">
            <a:spLocks noChangeArrowheads="1"/>
          </p:cNvSpPr>
          <p:nvPr/>
        </p:nvSpPr>
        <p:spPr bwMode="auto">
          <a:xfrm>
            <a:off x="7077075" y="5748338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 b="1" i="1">
                <a:solidFill>
                  <a:schemeClr val="tx2"/>
                </a:solidFill>
                <a:latin typeface="Times New Roman" charset="0"/>
              </a:rPr>
              <a:t>e</a:t>
            </a:r>
          </a:p>
        </p:txBody>
      </p:sp>
      <p:sp>
        <p:nvSpPr>
          <p:cNvPr id="6208" name="Text Box 139"/>
          <p:cNvSpPr txBox="1">
            <a:spLocks noChangeArrowheads="1"/>
          </p:cNvSpPr>
          <p:nvPr/>
        </p:nvSpPr>
        <p:spPr bwMode="auto">
          <a:xfrm>
            <a:off x="6346825" y="44196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 b="1" i="1">
                <a:latin typeface="Times New Roman" charset="0"/>
              </a:rPr>
              <a:t>f</a:t>
            </a:r>
          </a:p>
        </p:txBody>
      </p:sp>
      <p:sp>
        <p:nvSpPr>
          <p:cNvPr id="6209" name="Text Box 141"/>
          <p:cNvSpPr txBox="1">
            <a:spLocks noChangeArrowheads="1"/>
          </p:cNvSpPr>
          <p:nvPr/>
        </p:nvSpPr>
        <p:spPr bwMode="auto">
          <a:xfrm>
            <a:off x="6238875" y="3505200"/>
            <a:ext cx="26003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Replacing </a:t>
            </a:r>
            <a:r>
              <a:rPr lang="en-US" altLang="ko-KR" sz="1800" b="1" i="1">
                <a:latin typeface="Times New Roman" charset="0"/>
              </a:rPr>
              <a:t>f</a:t>
            </a:r>
            <a:r>
              <a:rPr lang="en-US" altLang="ko-KR" sz="1800"/>
              <a:t> with </a:t>
            </a:r>
            <a:r>
              <a:rPr lang="en-US" altLang="ko-KR" sz="1800" b="1" i="1">
                <a:latin typeface="Times New Roman" charset="0"/>
              </a:rPr>
              <a:t>e </a:t>
            </a:r>
            <a:r>
              <a:rPr lang="en-US" altLang="ko-KR" sz="1800"/>
              <a:t>yields</a:t>
            </a:r>
            <a:br>
              <a:rPr lang="en-US" altLang="ko-KR" sz="1800"/>
            </a:br>
            <a:r>
              <a:rPr lang="en-US" altLang="ko-KR" sz="1800"/>
              <a:t>another MST</a:t>
            </a:r>
          </a:p>
        </p:txBody>
      </p:sp>
      <p:sp>
        <p:nvSpPr>
          <p:cNvPr id="6210" name="Text Box 142"/>
          <p:cNvSpPr txBox="1">
            <a:spLocks noChangeArrowheads="1"/>
          </p:cNvSpPr>
          <p:nvPr/>
        </p:nvSpPr>
        <p:spPr bwMode="auto">
          <a:xfrm>
            <a:off x="5715000" y="121920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 b="1" i="1">
                <a:latin typeface="Times New Roman" charset="0"/>
              </a:rPr>
              <a:t>U</a:t>
            </a:r>
          </a:p>
        </p:txBody>
      </p:sp>
      <p:sp>
        <p:nvSpPr>
          <p:cNvPr id="6211" name="Text Box 143"/>
          <p:cNvSpPr txBox="1">
            <a:spLocks noChangeArrowheads="1"/>
          </p:cNvSpPr>
          <p:nvPr/>
        </p:nvSpPr>
        <p:spPr bwMode="auto">
          <a:xfrm>
            <a:off x="8305800" y="1219200"/>
            <a:ext cx="317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 b="1" i="1">
                <a:latin typeface="Times New Roman" charset="0"/>
              </a:rPr>
              <a:t>V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49DB9-758D-4A23-930A-3B6D36D854FF}" type="slidenum">
              <a:rPr lang="ko-KR" altLang="en-US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2609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1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1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37B369-20CD-1141-A364-73AFD6A436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3041FFA-95F2-4CC5-BE63-CABE58D1D820}" type="slidenum">
              <a:rPr lang="ko-KR" altLang="en-US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C9E558-5885-3D4C-AAC4-D6408BDE16FB}"/>
              </a:ext>
            </a:extLst>
          </p:cNvPr>
          <p:cNvSpPr txBox="1"/>
          <p:nvPr/>
        </p:nvSpPr>
        <p:spPr>
          <a:xfrm>
            <a:off x="2514600" y="3200400"/>
            <a:ext cx="45682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sz="4400" dirty="0">
                <a:latin typeface="Calibri" charset="0"/>
                <a:ea typeface="Calibri" charset="0"/>
                <a:cs typeface="Calibri" charset="0"/>
              </a:rPr>
              <a:t>Kruskal’s Algorithm</a:t>
            </a:r>
          </a:p>
        </p:txBody>
      </p:sp>
    </p:spTree>
    <p:extLst>
      <p:ext uri="{BB962C8B-B14F-4D97-AF65-F5344CB8AC3E}">
        <p14:creationId xmlns:p14="http://schemas.microsoft.com/office/powerpoint/2010/main" val="3733385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Kruskal’s</a:t>
            </a:r>
            <a:r>
              <a:rPr lang="en-US" altLang="ko-KR" dirty="0"/>
              <a:t> Algorithm: Example</a:t>
            </a:r>
          </a:p>
        </p:txBody>
      </p:sp>
      <p:sp>
        <p:nvSpPr>
          <p:cNvPr id="8196" name="Freeform 80"/>
          <p:cNvSpPr>
            <a:spLocks/>
          </p:cNvSpPr>
          <p:nvPr/>
        </p:nvSpPr>
        <p:spPr bwMode="auto">
          <a:xfrm>
            <a:off x="3019425" y="2817813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7" name="Freeform 79"/>
          <p:cNvSpPr>
            <a:spLocks/>
          </p:cNvSpPr>
          <p:nvPr/>
        </p:nvSpPr>
        <p:spPr bwMode="auto">
          <a:xfrm>
            <a:off x="3619500" y="2259013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8" name="Freeform 78"/>
          <p:cNvSpPr>
            <a:spLocks/>
          </p:cNvSpPr>
          <p:nvPr/>
        </p:nvSpPr>
        <p:spPr bwMode="auto">
          <a:xfrm>
            <a:off x="2968625" y="1497013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199" name="Freeform 77"/>
          <p:cNvSpPr>
            <a:spLocks/>
          </p:cNvSpPr>
          <p:nvPr/>
        </p:nvSpPr>
        <p:spPr bwMode="auto">
          <a:xfrm>
            <a:off x="2351088" y="1976438"/>
            <a:ext cx="668337" cy="669925"/>
          </a:xfrm>
          <a:custGeom>
            <a:avLst/>
            <a:gdLst>
              <a:gd name="T0" fmla="*/ 55256 w 508"/>
              <a:gd name="T1" fmla="*/ 303502 h 543"/>
              <a:gd name="T2" fmla="*/ 110512 w 508"/>
              <a:gd name="T3" fmla="*/ 547784 h 543"/>
              <a:gd name="T4" fmla="*/ 442050 w 508"/>
              <a:gd name="T5" fmla="*/ 621809 h 543"/>
              <a:gd name="T6" fmla="*/ 655181 w 508"/>
              <a:gd name="T7" fmla="*/ 259087 h 543"/>
              <a:gd name="T8" fmla="*/ 363112 w 508"/>
              <a:gd name="T9" fmla="*/ 7402 h 543"/>
              <a:gd name="T10" fmla="*/ 55256 w 508"/>
              <a:gd name="T11" fmla="*/ 303502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00" name="Freeform 76"/>
          <p:cNvSpPr>
            <a:spLocks/>
          </p:cNvSpPr>
          <p:nvPr/>
        </p:nvSpPr>
        <p:spPr bwMode="auto">
          <a:xfrm>
            <a:off x="2317750" y="2917825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01" name="Freeform 75"/>
          <p:cNvSpPr>
            <a:spLocks/>
          </p:cNvSpPr>
          <p:nvPr/>
        </p:nvSpPr>
        <p:spPr bwMode="auto">
          <a:xfrm>
            <a:off x="1670050" y="2532063"/>
            <a:ext cx="596900" cy="554037"/>
          </a:xfrm>
          <a:custGeom>
            <a:avLst/>
            <a:gdLst>
              <a:gd name="T0" fmla="*/ 49350 w 508"/>
              <a:gd name="T1" fmla="*/ 251000 h 543"/>
              <a:gd name="T2" fmla="*/ 98700 w 508"/>
              <a:gd name="T3" fmla="*/ 453025 h 543"/>
              <a:gd name="T4" fmla="*/ 394800 w 508"/>
              <a:gd name="T5" fmla="*/ 514244 h 543"/>
              <a:gd name="T6" fmla="*/ 585150 w 508"/>
              <a:gd name="T7" fmla="*/ 214268 h 543"/>
              <a:gd name="T8" fmla="*/ 324300 w 508"/>
              <a:gd name="T9" fmla="*/ 6122 h 543"/>
              <a:gd name="T10" fmla="*/ 49350 w 508"/>
              <a:gd name="T11" fmla="*/ 251000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02" name="Freeform 74"/>
          <p:cNvSpPr>
            <a:spLocks/>
          </p:cNvSpPr>
          <p:nvPr/>
        </p:nvSpPr>
        <p:spPr bwMode="auto">
          <a:xfrm>
            <a:off x="990600" y="1752600"/>
            <a:ext cx="676275" cy="674688"/>
          </a:xfrm>
          <a:custGeom>
            <a:avLst/>
            <a:gdLst>
              <a:gd name="T0" fmla="*/ 55913 w 508"/>
              <a:gd name="T1" fmla="*/ 305660 h 543"/>
              <a:gd name="T2" fmla="*/ 111825 w 508"/>
              <a:gd name="T3" fmla="*/ 551678 h 543"/>
              <a:gd name="T4" fmla="*/ 447300 w 508"/>
              <a:gd name="T5" fmla="*/ 626230 h 543"/>
              <a:gd name="T6" fmla="*/ 662963 w 508"/>
              <a:gd name="T7" fmla="*/ 260929 h 543"/>
              <a:gd name="T8" fmla="*/ 367425 w 508"/>
              <a:gd name="T9" fmla="*/ 7455 h 543"/>
              <a:gd name="T10" fmla="*/ 55913 w 508"/>
              <a:gd name="T11" fmla="*/ 305660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04" name="Freeform 35"/>
          <p:cNvSpPr>
            <a:spLocks/>
          </p:cNvSpPr>
          <p:nvPr/>
        </p:nvSpPr>
        <p:spPr bwMode="auto">
          <a:xfrm>
            <a:off x="782638" y="3124200"/>
            <a:ext cx="588962" cy="595313"/>
          </a:xfrm>
          <a:custGeom>
            <a:avLst/>
            <a:gdLst>
              <a:gd name="T0" fmla="*/ 48694 w 508"/>
              <a:gd name="T1" fmla="*/ 269700 h 543"/>
              <a:gd name="T2" fmla="*/ 97387 w 508"/>
              <a:gd name="T3" fmla="*/ 486775 h 543"/>
              <a:gd name="T4" fmla="*/ 389550 w 508"/>
              <a:gd name="T5" fmla="*/ 552556 h 543"/>
              <a:gd name="T6" fmla="*/ 577368 w 508"/>
              <a:gd name="T7" fmla="*/ 230232 h 543"/>
              <a:gd name="T8" fmla="*/ 319987 w 508"/>
              <a:gd name="T9" fmla="*/ 6578 h 543"/>
              <a:gd name="T10" fmla="*/ 48694 w 508"/>
              <a:gd name="T11" fmla="*/ 269700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05" name="Oval 36"/>
          <p:cNvSpPr>
            <a:spLocks noChangeArrowheads="1"/>
          </p:cNvSpPr>
          <p:nvPr/>
        </p:nvSpPr>
        <p:spPr bwMode="auto">
          <a:xfrm>
            <a:off x="1200150" y="19462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B</a:t>
            </a:r>
          </a:p>
        </p:txBody>
      </p:sp>
      <p:sp>
        <p:nvSpPr>
          <p:cNvPr id="8206" name="Oval 37"/>
          <p:cNvSpPr>
            <a:spLocks noChangeArrowheads="1"/>
          </p:cNvSpPr>
          <p:nvPr/>
        </p:nvSpPr>
        <p:spPr bwMode="auto">
          <a:xfrm>
            <a:off x="3181350" y="1676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G</a:t>
            </a:r>
          </a:p>
        </p:txBody>
      </p:sp>
      <p:sp>
        <p:nvSpPr>
          <p:cNvPr id="8207" name="Oval 38"/>
          <p:cNvSpPr>
            <a:spLocks noChangeArrowheads="1"/>
          </p:cNvSpPr>
          <p:nvPr/>
        </p:nvSpPr>
        <p:spPr bwMode="auto">
          <a:xfrm>
            <a:off x="1819275" y="26352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C</a:t>
            </a:r>
          </a:p>
        </p:txBody>
      </p:sp>
      <p:sp>
        <p:nvSpPr>
          <p:cNvPr id="8208" name="Oval 39"/>
          <p:cNvSpPr>
            <a:spLocks noChangeArrowheads="1"/>
          </p:cNvSpPr>
          <p:nvPr/>
        </p:nvSpPr>
        <p:spPr bwMode="auto">
          <a:xfrm>
            <a:off x="895350" y="32766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A</a:t>
            </a:r>
          </a:p>
        </p:txBody>
      </p:sp>
      <p:sp>
        <p:nvSpPr>
          <p:cNvPr id="8209" name="Oval 40"/>
          <p:cNvSpPr>
            <a:spLocks noChangeArrowheads="1"/>
          </p:cNvSpPr>
          <p:nvPr/>
        </p:nvSpPr>
        <p:spPr bwMode="auto">
          <a:xfrm>
            <a:off x="3867150" y="24384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F</a:t>
            </a:r>
          </a:p>
        </p:txBody>
      </p:sp>
      <p:sp>
        <p:nvSpPr>
          <p:cNvPr id="8210" name="Oval 41"/>
          <p:cNvSpPr>
            <a:spLocks noChangeArrowheads="1"/>
          </p:cNvSpPr>
          <p:nvPr/>
        </p:nvSpPr>
        <p:spPr bwMode="auto">
          <a:xfrm>
            <a:off x="2540000" y="31146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D</a:t>
            </a:r>
          </a:p>
        </p:txBody>
      </p:sp>
      <p:cxnSp>
        <p:nvCxnSpPr>
          <p:cNvPr id="8211" name="AutoShape 42"/>
          <p:cNvCxnSpPr>
            <a:cxnSpLocks noChangeShapeType="1"/>
            <a:stCxn id="8205" idx="5"/>
            <a:endCxn id="8207" idx="1"/>
          </p:cNvCxnSpPr>
          <p:nvPr/>
        </p:nvCxnSpPr>
        <p:spPr bwMode="auto">
          <a:xfrm>
            <a:off x="1460500" y="2216150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2" name="AutoShape 43"/>
          <p:cNvCxnSpPr>
            <a:cxnSpLocks noChangeShapeType="1"/>
            <a:stCxn id="8207" idx="3"/>
            <a:endCxn id="8208" idx="7"/>
          </p:cNvCxnSpPr>
          <p:nvPr/>
        </p:nvCxnSpPr>
        <p:spPr bwMode="auto">
          <a:xfrm flipH="1">
            <a:off x="1155700" y="29051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3" name="AutoShape 44"/>
          <p:cNvCxnSpPr>
            <a:cxnSpLocks noChangeShapeType="1"/>
            <a:stCxn id="8205" idx="3"/>
            <a:endCxn id="8208" idx="0"/>
          </p:cNvCxnSpPr>
          <p:nvPr/>
        </p:nvCxnSpPr>
        <p:spPr bwMode="auto">
          <a:xfrm flipH="1">
            <a:off x="1047750" y="2216150"/>
            <a:ext cx="196850" cy="1050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4" name="AutoShape 45"/>
          <p:cNvCxnSpPr>
            <a:cxnSpLocks noChangeShapeType="1"/>
            <a:stCxn id="8207" idx="5"/>
            <a:endCxn id="8210" idx="1"/>
          </p:cNvCxnSpPr>
          <p:nvPr/>
        </p:nvCxnSpPr>
        <p:spPr bwMode="auto">
          <a:xfrm>
            <a:off x="2079625" y="2905125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5" name="AutoShape 46"/>
          <p:cNvCxnSpPr>
            <a:cxnSpLocks noChangeShapeType="1"/>
            <a:stCxn id="8208" idx="6"/>
            <a:endCxn id="8210" idx="2"/>
          </p:cNvCxnSpPr>
          <p:nvPr/>
        </p:nvCxnSpPr>
        <p:spPr bwMode="auto">
          <a:xfrm flipV="1">
            <a:off x="1209675" y="3267075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6" name="AutoShape 47"/>
          <p:cNvCxnSpPr>
            <a:cxnSpLocks noChangeShapeType="1"/>
            <a:stCxn id="8205" idx="6"/>
            <a:endCxn id="8232" idx="1"/>
          </p:cNvCxnSpPr>
          <p:nvPr/>
        </p:nvCxnSpPr>
        <p:spPr bwMode="auto">
          <a:xfrm>
            <a:off x="1514475" y="2098675"/>
            <a:ext cx="1063625" cy="125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7" name="AutoShape 49"/>
          <p:cNvCxnSpPr>
            <a:cxnSpLocks noChangeShapeType="1"/>
            <a:stCxn id="8209" idx="1"/>
            <a:endCxn id="8206" idx="5"/>
          </p:cNvCxnSpPr>
          <p:nvPr/>
        </p:nvCxnSpPr>
        <p:spPr bwMode="auto">
          <a:xfrm flipH="1" flipV="1">
            <a:off x="3441700" y="1946275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18" name="AutoShape 50"/>
          <p:cNvCxnSpPr>
            <a:cxnSpLocks noChangeShapeType="1"/>
            <a:stCxn id="8233" idx="7"/>
            <a:endCxn id="8209" idx="3"/>
          </p:cNvCxnSpPr>
          <p:nvPr/>
        </p:nvCxnSpPr>
        <p:spPr bwMode="auto">
          <a:xfrm flipV="1">
            <a:off x="3486150" y="2708275"/>
            <a:ext cx="425450" cy="328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19" name="Text Box 52"/>
          <p:cNvSpPr txBox="1">
            <a:spLocks noChangeArrowheads="1"/>
          </p:cNvSpPr>
          <p:nvPr/>
        </p:nvSpPr>
        <p:spPr bwMode="auto">
          <a:xfrm>
            <a:off x="3667125" y="19812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4</a:t>
            </a:r>
          </a:p>
        </p:txBody>
      </p:sp>
      <p:sp>
        <p:nvSpPr>
          <p:cNvPr id="8220" name="Text Box 53"/>
          <p:cNvSpPr txBox="1">
            <a:spLocks noChangeArrowheads="1"/>
          </p:cNvSpPr>
          <p:nvPr/>
        </p:nvSpPr>
        <p:spPr bwMode="auto">
          <a:xfrm>
            <a:off x="827088" y="24638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1</a:t>
            </a:r>
          </a:p>
        </p:txBody>
      </p:sp>
      <p:sp>
        <p:nvSpPr>
          <p:cNvPr id="8221" name="Text Box 54"/>
          <p:cNvSpPr txBox="1">
            <a:spLocks noChangeArrowheads="1"/>
          </p:cNvSpPr>
          <p:nvPr/>
        </p:nvSpPr>
        <p:spPr bwMode="auto">
          <a:xfrm>
            <a:off x="2667000" y="25908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3</a:t>
            </a:r>
          </a:p>
        </p:txBody>
      </p:sp>
      <p:sp>
        <p:nvSpPr>
          <p:cNvPr id="8222" name="Text Box 55"/>
          <p:cNvSpPr txBox="1">
            <a:spLocks noChangeArrowheads="1"/>
          </p:cNvSpPr>
          <p:nvPr/>
        </p:nvSpPr>
        <p:spPr bwMode="auto">
          <a:xfrm>
            <a:off x="1414463" y="23764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5</a:t>
            </a:r>
          </a:p>
        </p:txBody>
      </p:sp>
      <p:sp>
        <p:nvSpPr>
          <p:cNvPr id="8223" name="Text Box 56"/>
          <p:cNvSpPr txBox="1">
            <a:spLocks noChangeArrowheads="1"/>
          </p:cNvSpPr>
          <p:nvPr/>
        </p:nvSpPr>
        <p:spPr bwMode="auto">
          <a:xfrm>
            <a:off x="1766888" y="335280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10</a:t>
            </a:r>
          </a:p>
        </p:txBody>
      </p:sp>
      <p:sp>
        <p:nvSpPr>
          <p:cNvPr id="8224" name="Text Box 57"/>
          <p:cNvSpPr txBox="1">
            <a:spLocks noChangeArrowheads="1"/>
          </p:cNvSpPr>
          <p:nvPr/>
        </p:nvSpPr>
        <p:spPr bwMode="auto">
          <a:xfrm>
            <a:off x="3719513" y="28384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2</a:t>
            </a:r>
          </a:p>
        </p:txBody>
      </p:sp>
      <p:sp>
        <p:nvSpPr>
          <p:cNvPr id="8225" name="Text Box 58"/>
          <p:cNvSpPr txBox="1">
            <a:spLocks noChangeArrowheads="1"/>
          </p:cNvSpPr>
          <p:nvPr/>
        </p:nvSpPr>
        <p:spPr bwMode="auto">
          <a:xfrm>
            <a:off x="1905000" y="18288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8</a:t>
            </a:r>
          </a:p>
        </p:txBody>
      </p:sp>
      <p:sp>
        <p:nvSpPr>
          <p:cNvPr id="8226" name="Text Box 59"/>
          <p:cNvSpPr txBox="1">
            <a:spLocks noChangeArrowheads="1"/>
          </p:cNvSpPr>
          <p:nvPr/>
        </p:nvSpPr>
        <p:spPr bwMode="auto">
          <a:xfrm>
            <a:off x="1531938" y="29860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7</a:t>
            </a:r>
          </a:p>
        </p:txBody>
      </p:sp>
      <p:sp>
        <p:nvSpPr>
          <p:cNvPr id="8227" name="AutoShape 66"/>
          <p:cNvSpPr>
            <a:spLocks noChangeArrowheads="1"/>
          </p:cNvSpPr>
          <p:nvPr/>
        </p:nvSpPr>
        <p:spPr bwMode="auto">
          <a:xfrm rot="5400000">
            <a:off x="6710363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8228" name="AutoShape 67"/>
          <p:cNvSpPr>
            <a:spLocks noChangeArrowheads="1"/>
          </p:cNvSpPr>
          <p:nvPr/>
        </p:nvSpPr>
        <p:spPr bwMode="auto">
          <a:xfrm rot="8100000" flipH="1" flipV="1">
            <a:off x="4240213" y="3797300"/>
            <a:ext cx="738187" cy="333375"/>
          </a:xfrm>
          <a:prstGeom prst="rightArrow">
            <a:avLst>
              <a:gd name="adj1" fmla="val 50000"/>
              <a:gd name="adj2" fmla="val 5535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8229" name="AutoShape 68"/>
          <p:cNvSpPr>
            <a:spLocks noChangeArrowheads="1"/>
          </p:cNvSpPr>
          <p:nvPr/>
        </p:nvSpPr>
        <p:spPr bwMode="auto">
          <a:xfrm rot="5400000">
            <a:off x="2290763" y="3643312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/>
          </a:p>
        </p:txBody>
      </p:sp>
      <p:cxnSp>
        <p:nvCxnSpPr>
          <p:cNvPr id="8230" name="AutoShape 69"/>
          <p:cNvCxnSpPr>
            <a:cxnSpLocks noChangeShapeType="1"/>
            <a:stCxn id="8233" idx="0"/>
            <a:endCxn id="8206" idx="4"/>
          </p:cNvCxnSpPr>
          <p:nvPr/>
        </p:nvCxnSpPr>
        <p:spPr bwMode="auto">
          <a:xfrm flipH="1" flipV="1">
            <a:off x="3333750" y="1990725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31" name="Text Box 70"/>
          <p:cNvSpPr txBox="1">
            <a:spLocks noChangeArrowheads="1"/>
          </p:cNvSpPr>
          <p:nvPr/>
        </p:nvSpPr>
        <p:spPr bwMode="auto">
          <a:xfrm>
            <a:off x="3048000" y="22796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6</a:t>
            </a:r>
          </a:p>
        </p:txBody>
      </p:sp>
      <p:sp>
        <p:nvSpPr>
          <p:cNvPr id="8232" name="Oval 71"/>
          <p:cNvSpPr>
            <a:spLocks noChangeArrowheads="1"/>
          </p:cNvSpPr>
          <p:nvPr/>
        </p:nvSpPr>
        <p:spPr bwMode="auto">
          <a:xfrm>
            <a:off x="2533650" y="21891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E</a:t>
            </a:r>
          </a:p>
        </p:txBody>
      </p:sp>
      <p:sp>
        <p:nvSpPr>
          <p:cNvPr id="8233" name="Oval 72"/>
          <p:cNvSpPr>
            <a:spLocks noChangeArrowheads="1"/>
          </p:cNvSpPr>
          <p:nvPr/>
        </p:nvSpPr>
        <p:spPr bwMode="auto">
          <a:xfrm>
            <a:off x="3225800" y="30019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H</a:t>
            </a:r>
          </a:p>
        </p:txBody>
      </p:sp>
      <p:cxnSp>
        <p:nvCxnSpPr>
          <p:cNvPr id="8234" name="AutoShape 73"/>
          <p:cNvCxnSpPr>
            <a:cxnSpLocks noChangeShapeType="1"/>
            <a:stCxn id="8232" idx="4"/>
            <a:endCxn id="8210" idx="0"/>
          </p:cNvCxnSpPr>
          <p:nvPr/>
        </p:nvCxnSpPr>
        <p:spPr bwMode="auto">
          <a:xfrm>
            <a:off x="2686050" y="2503488"/>
            <a:ext cx="6350" cy="6016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35" name="Text Box 81"/>
          <p:cNvSpPr txBox="1">
            <a:spLocks noChangeArrowheads="1"/>
          </p:cNvSpPr>
          <p:nvPr/>
        </p:nvSpPr>
        <p:spPr bwMode="auto">
          <a:xfrm>
            <a:off x="2135188" y="26812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11</a:t>
            </a:r>
          </a:p>
        </p:txBody>
      </p:sp>
      <p:cxnSp>
        <p:nvCxnSpPr>
          <p:cNvPr id="8236" name="AutoShape 82"/>
          <p:cNvCxnSpPr>
            <a:cxnSpLocks noChangeShapeType="1"/>
            <a:stCxn id="8232" idx="3"/>
            <a:endCxn id="8207" idx="7"/>
          </p:cNvCxnSpPr>
          <p:nvPr/>
        </p:nvCxnSpPr>
        <p:spPr bwMode="auto">
          <a:xfrm flipH="1">
            <a:off x="2079625" y="2459038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37" name="Text Box 83"/>
          <p:cNvSpPr txBox="1">
            <a:spLocks noChangeArrowheads="1"/>
          </p:cNvSpPr>
          <p:nvPr/>
        </p:nvSpPr>
        <p:spPr bwMode="auto">
          <a:xfrm>
            <a:off x="2066925" y="22479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9</a:t>
            </a:r>
          </a:p>
        </p:txBody>
      </p:sp>
      <p:sp>
        <p:nvSpPr>
          <p:cNvPr id="8238" name="Freeform 84"/>
          <p:cNvSpPr>
            <a:spLocks/>
          </p:cNvSpPr>
          <p:nvPr/>
        </p:nvSpPr>
        <p:spPr bwMode="auto">
          <a:xfrm>
            <a:off x="2998788" y="5499100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39" name="Freeform 85"/>
          <p:cNvSpPr>
            <a:spLocks/>
          </p:cNvSpPr>
          <p:nvPr/>
        </p:nvSpPr>
        <p:spPr bwMode="auto">
          <a:xfrm>
            <a:off x="3598863" y="4940300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40" name="Freeform 86"/>
          <p:cNvSpPr>
            <a:spLocks/>
          </p:cNvSpPr>
          <p:nvPr/>
        </p:nvSpPr>
        <p:spPr bwMode="auto">
          <a:xfrm>
            <a:off x="2947988" y="4178300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41" name="Freeform 87"/>
          <p:cNvSpPr>
            <a:spLocks/>
          </p:cNvSpPr>
          <p:nvPr/>
        </p:nvSpPr>
        <p:spPr bwMode="auto">
          <a:xfrm>
            <a:off x="2330450" y="4657725"/>
            <a:ext cx="668338" cy="669925"/>
          </a:xfrm>
          <a:custGeom>
            <a:avLst/>
            <a:gdLst>
              <a:gd name="T0" fmla="*/ 55256 w 508"/>
              <a:gd name="T1" fmla="*/ 303502 h 543"/>
              <a:gd name="T2" fmla="*/ 110513 w 508"/>
              <a:gd name="T3" fmla="*/ 547784 h 543"/>
              <a:gd name="T4" fmla="*/ 442050 w 508"/>
              <a:gd name="T5" fmla="*/ 621809 h 543"/>
              <a:gd name="T6" fmla="*/ 655182 w 508"/>
              <a:gd name="T7" fmla="*/ 259087 h 543"/>
              <a:gd name="T8" fmla="*/ 363113 w 508"/>
              <a:gd name="T9" fmla="*/ 7402 h 543"/>
              <a:gd name="T10" fmla="*/ 55256 w 508"/>
              <a:gd name="T11" fmla="*/ 303502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42" name="Freeform 88"/>
          <p:cNvSpPr>
            <a:spLocks/>
          </p:cNvSpPr>
          <p:nvPr/>
        </p:nvSpPr>
        <p:spPr bwMode="auto">
          <a:xfrm>
            <a:off x="2297113" y="5599113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43" name="Freeform 89"/>
          <p:cNvSpPr>
            <a:spLocks/>
          </p:cNvSpPr>
          <p:nvPr/>
        </p:nvSpPr>
        <p:spPr bwMode="auto">
          <a:xfrm>
            <a:off x="1649413" y="5213350"/>
            <a:ext cx="596900" cy="554038"/>
          </a:xfrm>
          <a:custGeom>
            <a:avLst/>
            <a:gdLst>
              <a:gd name="T0" fmla="*/ 49350 w 508"/>
              <a:gd name="T1" fmla="*/ 251001 h 543"/>
              <a:gd name="T2" fmla="*/ 98700 w 508"/>
              <a:gd name="T3" fmla="*/ 453025 h 543"/>
              <a:gd name="T4" fmla="*/ 394800 w 508"/>
              <a:gd name="T5" fmla="*/ 514245 h 543"/>
              <a:gd name="T6" fmla="*/ 585150 w 508"/>
              <a:gd name="T7" fmla="*/ 214269 h 543"/>
              <a:gd name="T8" fmla="*/ 324300 w 508"/>
              <a:gd name="T9" fmla="*/ 6122 h 543"/>
              <a:gd name="T10" fmla="*/ 49350 w 508"/>
              <a:gd name="T11" fmla="*/ 251001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44" name="Freeform 90"/>
          <p:cNvSpPr>
            <a:spLocks/>
          </p:cNvSpPr>
          <p:nvPr/>
        </p:nvSpPr>
        <p:spPr bwMode="auto">
          <a:xfrm>
            <a:off x="698500" y="4413250"/>
            <a:ext cx="958850" cy="2052638"/>
          </a:xfrm>
          <a:custGeom>
            <a:avLst/>
            <a:gdLst>
              <a:gd name="T0" fmla="*/ 215900 w 604"/>
              <a:gd name="T1" fmla="*/ 663575 h 1293"/>
              <a:gd name="T2" fmla="*/ 34925 w 604"/>
              <a:gd name="T3" fmla="*/ 1568450 h 1293"/>
              <a:gd name="T4" fmla="*/ 158750 w 604"/>
              <a:gd name="T5" fmla="*/ 1911351 h 1293"/>
              <a:gd name="T6" fmla="*/ 501650 w 604"/>
              <a:gd name="T7" fmla="*/ 1892301 h 1293"/>
              <a:gd name="T8" fmla="*/ 663575 w 604"/>
              <a:gd name="T9" fmla="*/ 949325 h 1293"/>
              <a:gd name="T10" fmla="*/ 935038 w 604"/>
              <a:gd name="T11" fmla="*/ 280988 h 1293"/>
              <a:gd name="T12" fmla="*/ 520700 w 604"/>
              <a:gd name="T13" fmla="*/ 63500 h 1293"/>
              <a:gd name="T14" fmla="*/ 215900 w 604"/>
              <a:gd name="T15" fmla="*/ 663575 h 12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4"/>
              <a:gd name="T25" fmla="*/ 0 h 1293"/>
              <a:gd name="T26" fmla="*/ 604 w 604"/>
              <a:gd name="T27" fmla="*/ 1293 h 129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4" h="1293">
                <a:moveTo>
                  <a:pt x="136" y="418"/>
                </a:moveTo>
                <a:cubicBezTo>
                  <a:pt x="101" y="535"/>
                  <a:pt x="0" y="852"/>
                  <a:pt x="22" y="988"/>
                </a:cubicBezTo>
                <a:cubicBezTo>
                  <a:pt x="16" y="1119"/>
                  <a:pt x="51" y="1170"/>
                  <a:pt x="100" y="1204"/>
                </a:cubicBezTo>
                <a:cubicBezTo>
                  <a:pt x="149" y="1238"/>
                  <a:pt x="263" y="1293"/>
                  <a:pt x="316" y="1192"/>
                </a:cubicBezTo>
                <a:cubicBezTo>
                  <a:pt x="369" y="1091"/>
                  <a:pt x="373" y="767"/>
                  <a:pt x="418" y="598"/>
                </a:cubicBezTo>
                <a:cubicBezTo>
                  <a:pt x="463" y="429"/>
                  <a:pt x="604" y="270"/>
                  <a:pt x="589" y="177"/>
                </a:cubicBezTo>
                <a:cubicBezTo>
                  <a:pt x="574" y="84"/>
                  <a:pt x="404" y="0"/>
                  <a:pt x="328" y="40"/>
                </a:cubicBezTo>
                <a:cubicBezTo>
                  <a:pt x="252" y="80"/>
                  <a:pt x="176" y="339"/>
                  <a:pt x="136" y="418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45" name="Oval 92"/>
          <p:cNvSpPr>
            <a:spLocks noChangeArrowheads="1"/>
          </p:cNvSpPr>
          <p:nvPr/>
        </p:nvSpPr>
        <p:spPr bwMode="auto">
          <a:xfrm>
            <a:off x="1179513" y="46275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B</a:t>
            </a:r>
          </a:p>
        </p:txBody>
      </p:sp>
      <p:sp>
        <p:nvSpPr>
          <p:cNvPr id="8246" name="Oval 93"/>
          <p:cNvSpPr>
            <a:spLocks noChangeArrowheads="1"/>
          </p:cNvSpPr>
          <p:nvPr/>
        </p:nvSpPr>
        <p:spPr bwMode="auto">
          <a:xfrm>
            <a:off x="3160713" y="43576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G</a:t>
            </a:r>
          </a:p>
        </p:txBody>
      </p:sp>
      <p:sp>
        <p:nvSpPr>
          <p:cNvPr id="8247" name="Oval 94"/>
          <p:cNvSpPr>
            <a:spLocks noChangeArrowheads="1"/>
          </p:cNvSpPr>
          <p:nvPr/>
        </p:nvSpPr>
        <p:spPr bwMode="auto">
          <a:xfrm>
            <a:off x="1798638" y="53165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C</a:t>
            </a:r>
          </a:p>
        </p:txBody>
      </p:sp>
      <p:sp>
        <p:nvSpPr>
          <p:cNvPr id="8248" name="Oval 95"/>
          <p:cNvSpPr>
            <a:spLocks noChangeArrowheads="1"/>
          </p:cNvSpPr>
          <p:nvPr/>
        </p:nvSpPr>
        <p:spPr bwMode="auto">
          <a:xfrm>
            <a:off x="874713" y="59578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A</a:t>
            </a:r>
          </a:p>
        </p:txBody>
      </p:sp>
      <p:sp>
        <p:nvSpPr>
          <p:cNvPr id="8249" name="Oval 96"/>
          <p:cNvSpPr>
            <a:spLocks noChangeArrowheads="1"/>
          </p:cNvSpPr>
          <p:nvPr/>
        </p:nvSpPr>
        <p:spPr bwMode="auto">
          <a:xfrm>
            <a:off x="3846513" y="51196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F</a:t>
            </a:r>
          </a:p>
        </p:txBody>
      </p:sp>
      <p:sp>
        <p:nvSpPr>
          <p:cNvPr id="8250" name="Oval 97"/>
          <p:cNvSpPr>
            <a:spLocks noChangeArrowheads="1"/>
          </p:cNvSpPr>
          <p:nvPr/>
        </p:nvSpPr>
        <p:spPr bwMode="auto">
          <a:xfrm>
            <a:off x="2519363" y="57959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D</a:t>
            </a:r>
          </a:p>
        </p:txBody>
      </p:sp>
      <p:cxnSp>
        <p:nvCxnSpPr>
          <p:cNvPr id="8251" name="AutoShape 98"/>
          <p:cNvCxnSpPr>
            <a:cxnSpLocks noChangeShapeType="1"/>
            <a:stCxn id="8245" idx="5"/>
            <a:endCxn id="8247" idx="1"/>
          </p:cNvCxnSpPr>
          <p:nvPr/>
        </p:nvCxnSpPr>
        <p:spPr bwMode="auto">
          <a:xfrm>
            <a:off x="1439863" y="4897438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2" name="AutoShape 99"/>
          <p:cNvCxnSpPr>
            <a:cxnSpLocks noChangeShapeType="1"/>
            <a:stCxn id="8247" idx="3"/>
            <a:endCxn id="8248" idx="7"/>
          </p:cNvCxnSpPr>
          <p:nvPr/>
        </p:nvCxnSpPr>
        <p:spPr bwMode="auto">
          <a:xfrm flipH="1">
            <a:off x="1135063" y="5586413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3" name="AutoShape 100"/>
          <p:cNvCxnSpPr>
            <a:cxnSpLocks noChangeShapeType="1"/>
            <a:stCxn id="8245" idx="3"/>
            <a:endCxn id="8248" idx="0"/>
          </p:cNvCxnSpPr>
          <p:nvPr/>
        </p:nvCxnSpPr>
        <p:spPr bwMode="auto">
          <a:xfrm flipH="1">
            <a:off x="1027113" y="4897438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4" name="AutoShape 101"/>
          <p:cNvCxnSpPr>
            <a:cxnSpLocks noChangeShapeType="1"/>
            <a:stCxn id="8247" idx="5"/>
            <a:endCxn id="8250" idx="1"/>
          </p:cNvCxnSpPr>
          <p:nvPr/>
        </p:nvCxnSpPr>
        <p:spPr bwMode="auto">
          <a:xfrm>
            <a:off x="2058988" y="5586413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5" name="AutoShape 102"/>
          <p:cNvCxnSpPr>
            <a:cxnSpLocks noChangeShapeType="1"/>
            <a:stCxn id="8248" idx="6"/>
            <a:endCxn id="8250" idx="2"/>
          </p:cNvCxnSpPr>
          <p:nvPr/>
        </p:nvCxnSpPr>
        <p:spPr bwMode="auto">
          <a:xfrm flipV="1">
            <a:off x="1189038" y="5948363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6" name="AutoShape 103"/>
          <p:cNvCxnSpPr>
            <a:cxnSpLocks noChangeShapeType="1"/>
            <a:stCxn id="8245" idx="6"/>
            <a:endCxn id="8269" idx="1"/>
          </p:cNvCxnSpPr>
          <p:nvPr/>
        </p:nvCxnSpPr>
        <p:spPr bwMode="auto">
          <a:xfrm>
            <a:off x="1493838" y="4779963"/>
            <a:ext cx="1063625" cy="1254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7" name="AutoShape 104"/>
          <p:cNvCxnSpPr>
            <a:cxnSpLocks noChangeShapeType="1"/>
            <a:stCxn id="8249" idx="1"/>
            <a:endCxn id="8246" idx="5"/>
          </p:cNvCxnSpPr>
          <p:nvPr/>
        </p:nvCxnSpPr>
        <p:spPr bwMode="auto">
          <a:xfrm flipH="1" flipV="1">
            <a:off x="3421063" y="4627563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58" name="AutoShape 105"/>
          <p:cNvCxnSpPr>
            <a:cxnSpLocks noChangeShapeType="1"/>
            <a:stCxn id="8270" idx="7"/>
            <a:endCxn id="8249" idx="3"/>
          </p:cNvCxnSpPr>
          <p:nvPr/>
        </p:nvCxnSpPr>
        <p:spPr bwMode="auto">
          <a:xfrm flipV="1">
            <a:off x="3465513" y="5389563"/>
            <a:ext cx="425450" cy="3286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59" name="Text Box 106"/>
          <p:cNvSpPr txBox="1">
            <a:spLocks noChangeArrowheads="1"/>
          </p:cNvSpPr>
          <p:nvPr/>
        </p:nvSpPr>
        <p:spPr bwMode="auto">
          <a:xfrm>
            <a:off x="3646488" y="46624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4</a:t>
            </a:r>
          </a:p>
        </p:txBody>
      </p:sp>
      <p:sp>
        <p:nvSpPr>
          <p:cNvPr id="8260" name="Text Box 107"/>
          <p:cNvSpPr txBox="1">
            <a:spLocks noChangeArrowheads="1"/>
          </p:cNvSpPr>
          <p:nvPr/>
        </p:nvSpPr>
        <p:spPr bwMode="auto">
          <a:xfrm>
            <a:off x="806450" y="51450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261" name="Text Box 108"/>
          <p:cNvSpPr txBox="1">
            <a:spLocks noChangeArrowheads="1"/>
          </p:cNvSpPr>
          <p:nvPr/>
        </p:nvSpPr>
        <p:spPr bwMode="auto">
          <a:xfrm>
            <a:off x="2646363" y="52720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3</a:t>
            </a:r>
          </a:p>
        </p:txBody>
      </p:sp>
      <p:sp>
        <p:nvSpPr>
          <p:cNvPr id="8262" name="Text Box 109"/>
          <p:cNvSpPr txBox="1">
            <a:spLocks noChangeArrowheads="1"/>
          </p:cNvSpPr>
          <p:nvPr/>
        </p:nvSpPr>
        <p:spPr bwMode="auto">
          <a:xfrm>
            <a:off x="1393825" y="505777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5</a:t>
            </a:r>
          </a:p>
        </p:txBody>
      </p:sp>
      <p:sp>
        <p:nvSpPr>
          <p:cNvPr id="8263" name="Text Box 110"/>
          <p:cNvSpPr txBox="1">
            <a:spLocks noChangeArrowheads="1"/>
          </p:cNvSpPr>
          <p:nvPr/>
        </p:nvSpPr>
        <p:spPr bwMode="auto">
          <a:xfrm>
            <a:off x="1746250" y="60340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10</a:t>
            </a:r>
          </a:p>
        </p:txBody>
      </p:sp>
      <p:sp>
        <p:nvSpPr>
          <p:cNvPr id="8264" name="Text Box 111"/>
          <p:cNvSpPr txBox="1">
            <a:spLocks noChangeArrowheads="1"/>
          </p:cNvSpPr>
          <p:nvPr/>
        </p:nvSpPr>
        <p:spPr bwMode="auto">
          <a:xfrm>
            <a:off x="3698875" y="55197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2</a:t>
            </a:r>
          </a:p>
        </p:txBody>
      </p:sp>
      <p:sp>
        <p:nvSpPr>
          <p:cNvPr id="8265" name="Text Box 112"/>
          <p:cNvSpPr txBox="1">
            <a:spLocks noChangeArrowheads="1"/>
          </p:cNvSpPr>
          <p:nvPr/>
        </p:nvSpPr>
        <p:spPr bwMode="auto">
          <a:xfrm>
            <a:off x="1884363" y="45100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8</a:t>
            </a:r>
          </a:p>
        </p:txBody>
      </p:sp>
      <p:sp>
        <p:nvSpPr>
          <p:cNvPr id="8266" name="Text Box 113"/>
          <p:cNvSpPr txBox="1">
            <a:spLocks noChangeArrowheads="1"/>
          </p:cNvSpPr>
          <p:nvPr/>
        </p:nvSpPr>
        <p:spPr bwMode="auto">
          <a:xfrm>
            <a:off x="1511300" y="5667375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7</a:t>
            </a:r>
          </a:p>
        </p:txBody>
      </p:sp>
      <p:cxnSp>
        <p:nvCxnSpPr>
          <p:cNvPr id="8267" name="AutoShape 114"/>
          <p:cNvCxnSpPr>
            <a:cxnSpLocks noChangeShapeType="1"/>
            <a:stCxn id="8270" idx="0"/>
            <a:endCxn id="8246" idx="4"/>
          </p:cNvCxnSpPr>
          <p:nvPr/>
        </p:nvCxnSpPr>
        <p:spPr bwMode="auto">
          <a:xfrm flipH="1" flipV="1">
            <a:off x="3313113" y="4672013"/>
            <a:ext cx="44450" cy="1001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68" name="Text Box 115"/>
          <p:cNvSpPr txBox="1">
            <a:spLocks noChangeArrowheads="1"/>
          </p:cNvSpPr>
          <p:nvPr/>
        </p:nvSpPr>
        <p:spPr bwMode="auto">
          <a:xfrm>
            <a:off x="3027363" y="496093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6</a:t>
            </a:r>
          </a:p>
        </p:txBody>
      </p:sp>
      <p:sp>
        <p:nvSpPr>
          <p:cNvPr id="8269" name="Oval 116"/>
          <p:cNvSpPr>
            <a:spLocks noChangeArrowheads="1"/>
          </p:cNvSpPr>
          <p:nvPr/>
        </p:nvSpPr>
        <p:spPr bwMode="auto">
          <a:xfrm>
            <a:off x="2513013" y="48704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E</a:t>
            </a:r>
          </a:p>
        </p:txBody>
      </p:sp>
      <p:sp>
        <p:nvSpPr>
          <p:cNvPr id="8270" name="Oval 117"/>
          <p:cNvSpPr>
            <a:spLocks noChangeArrowheads="1"/>
          </p:cNvSpPr>
          <p:nvPr/>
        </p:nvSpPr>
        <p:spPr bwMode="auto">
          <a:xfrm>
            <a:off x="3205163" y="56832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H</a:t>
            </a:r>
          </a:p>
        </p:txBody>
      </p:sp>
      <p:cxnSp>
        <p:nvCxnSpPr>
          <p:cNvPr id="8271" name="AutoShape 118"/>
          <p:cNvCxnSpPr>
            <a:cxnSpLocks noChangeShapeType="1"/>
            <a:stCxn id="8269" idx="4"/>
            <a:endCxn id="8250" idx="0"/>
          </p:cNvCxnSpPr>
          <p:nvPr/>
        </p:nvCxnSpPr>
        <p:spPr bwMode="auto">
          <a:xfrm>
            <a:off x="2665413" y="5184775"/>
            <a:ext cx="6350" cy="601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72" name="Text Box 119"/>
          <p:cNvSpPr txBox="1">
            <a:spLocks noChangeArrowheads="1"/>
          </p:cNvSpPr>
          <p:nvPr/>
        </p:nvSpPr>
        <p:spPr bwMode="auto">
          <a:xfrm>
            <a:off x="2114550" y="5362575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11</a:t>
            </a:r>
          </a:p>
        </p:txBody>
      </p:sp>
      <p:cxnSp>
        <p:nvCxnSpPr>
          <p:cNvPr id="8273" name="AutoShape 120"/>
          <p:cNvCxnSpPr>
            <a:cxnSpLocks noChangeShapeType="1"/>
            <a:stCxn id="8269" idx="3"/>
            <a:endCxn id="8247" idx="7"/>
          </p:cNvCxnSpPr>
          <p:nvPr/>
        </p:nvCxnSpPr>
        <p:spPr bwMode="auto">
          <a:xfrm flipH="1">
            <a:off x="2058988" y="5140325"/>
            <a:ext cx="498475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74" name="Text Box 121"/>
          <p:cNvSpPr txBox="1">
            <a:spLocks noChangeArrowheads="1"/>
          </p:cNvSpPr>
          <p:nvPr/>
        </p:nvSpPr>
        <p:spPr bwMode="auto">
          <a:xfrm>
            <a:off x="2046288" y="49291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9</a:t>
            </a:r>
          </a:p>
        </p:txBody>
      </p:sp>
      <p:sp>
        <p:nvSpPr>
          <p:cNvPr id="8275" name="Freeform 122"/>
          <p:cNvSpPr>
            <a:spLocks/>
          </p:cNvSpPr>
          <p:nvPr/>
        </p:nvSpPr>
        <p:spPr bwMode="auto">
          <a:xfrm>
            <a:off x="7419975" y="2335213"/>
            <a:ext cx="1327150" cy="1255712"/>
          </a:xfrm>
          <a:custGeom>
            <a:avLst/>
            <a:gdLst>
              <a:gd name="T0" fmla="*/ 76200 w 836"/>
              <a:gd name="T1" fmla="*/ 722312 h 791"/>
              <a:gd name="T2" fmla="*/ 57150 w 836"/>
              <a:gd name="T3" fmla="*/ 1052512 h 791"/>
              <a:gd name="T4" fmla="*/ 419100 w 836"/>
              <a:gd name="T5" fmla="*/ 1125537 h 791"/>
              <a:gd name="T6" fmla="*/ 1247775 w 836"/>
              <a:gd name="T7" fmla="*/ 274637 h 791"/>
              <a:gd name="T8" fmla="*/ 895350 w 836"/>
              <a:gd name="T9" fmla="*/ 26987 h 791"/>
              <a:gd name="T10" fmla="*/ 428625 w 836"/>
              <a:gd name="T11" fmla="*/ 436562 h 791"/>
              <a:gd name="T12" fmla="*/ 76200 w 836"/>
              <a:gd name="T13" fmla="*/ 722312 h 79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36"/>
              <a:gd name="T22" fmla="*/ 0 h 791"/>
              <a:gd name="T23" fmla="*/ 836 w 836"/>
              <a:gd name="T24" fmla="*/ 791 h 79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36" h="791">
                <a:moveTo>
                  <a:pt x="48" y="455"/>
                </a:moveTo>
                <a:cubicBezTo>
                  <a:pt x="10" y="571"/>
                  <a:pt x="0" y="621"/>
                  <a:pt x="36" y="663"/>
                </a:cubicBezTo>
                <a:cubicBezTo>
                  <a:pt x="72" y="705"/>
                  <a:pt x="139" y="791"/>
                  <a:pt x="264" y="709"/>
                </a:cubicBezTo>
                <a:cubicBezTo>
                  <a:pt x="389" y="627"/>
                  <a:pt x="736" y="288"/>
                  <a:pt x="786" y="173"/>
                </a:cubicBezTo>
                <a:cubicBezTo>
                  <a:pt x="836" y="58"/>
                  <a:pt x="650" y="0"/>
                  <a:pt x="564" y="17"/>
                </a:cubicBezTo>
                <a:cubicBezTo>
                  <a:pt x="478" y="34"/>
                  <a:pt x="356" y="202"/>
                  <a:pt x="270" y="275"/>
                </a:cubicBezTo>
                <a:cubicBezTo>
                  <a:pt x="184" y="348"/>
                  <a:pt x="105" y="406"/>
                  <a:pt x="48" y="455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76" name="Freeform 124"/>
          <p:cNvSpPr>
            <a:spLocks/>
          </p:cNvSpPr>
          <p:nvPr/>
        </p:nvSpPr>
        <p:spPr bwMode="auto">
          <a:xfrm>
            <a:off x="7305675" y="1524000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77" name="Freeform 125"/>
          <p:cNvSpPr>
            <a:spLocks/>
          </p:cNvSpPr>
          <p:nvPr/>
        </p:nvSpPr>
        <p:spPr bwMode="auto">
          <a:xfrm>
            <a:off x="6688138" y="2003425"/>
            <a:ext cx="668337" cy="669925"/>
          </a:xfrm>
          <a:custGeom>
            <a:avLst/>
            <a:gdLst>
              <a:gd name="T0" fmla="*/ 55256 w 508"/>
              <a:gd name="T1" fmla="*/ 303502 h 543"/>
              <a:gd name="T2" fmla="*/ 110512 w 508"/>
              <a:gd name="T3" fmla="*/ 547784 h 543"/>
              <a:gd name="T4" fmla="*/ 442050 w 508"/>
              <a:gd name="T5" fmla="*/ 621809 h 543"/>
              <a:gd name="T6" fmla="*/ 655181 w 508"/>
              <a:gd name="T7" fmla="*/ 259087 h 543"/>
              <a:gd name="T8" fmla="*/ 363112 w 508"/>
              <a:gd name="T9" fmla="*/ 7402 h 543"/>
              <a:gd name="T10" fmla="*/ 55256 w 508"/>
              <a:gd name="T11" fmla="*/ 303502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78" name="Freeform 126"/>
          <p:cNvSpPr>
            <a:spLocks/>
          </p:cNvSpPr>
          <p:nvPr/>
        </p:nvSpPr>
        <p:spPr bwMode="auto">
          <a:xfrm>
            <a:off x="6654800" y="2944813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79" name="Freeform 127"/>
          <p:cNvSpPr>
            <a:spLocks/>
          </p:cNvSpPr>
          <p:nvPr/>
        </p:nvSpPr>
        <p:spPr bwMode="auto">
          <a:xfrm>
            <a:off x="6007100" y="2559050"/>
            <a:ext cx="596900" cy="554038"/>
          </a:xfrm>
          <a:custGeom>
            <a:avLst/>
            <a:gdLst>
              <a:gd name="T0" fmla="*/ 49350 w 508"/>
              <a:gd name="T1" fmla="*/ 251001 h 543"/>
              <a:gd name="T2" fmla="*/ 98700 w 508"/>
              <a:gd name="T3" fmla="*/ 453025 h 543"/>
              <a:gd name="T4" fmla="*/ 394800 w 508"/>
              <a:gd name="T5" fmla="*/ 514245 h 543"/>
              <a:gd name="T6" fmla="*/ 585150 w 508"/>
              <a:gd name="T7" fmla="*/ 214269 h 543"/>
              <a:gd name="T8" fmla="*/ 324300 w 508"/>
              <a:gd name="T9" fmla="*/ 6122 h 543"/>
              <a:gd name="T10" fmla="*/ 49350 w 508"/>
              <a:gd name="T11" fmla="*/ 251001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80" name="Freeform 128"/>
          <p:cNvSpPr>
            <a:spLocks/>
          </p:cNvSpPr>
          <p:nvPr/>
        </p:nvSpPr>
        <p:spPr bwMode="auto">
          <a:xfrm>
            <a:off x="5056188" y="1758950"/>
            <a:ext cx="958850" cy="2052638"/>
          </a:xfrm>
          <a:custGeom>
            <a:avLst/>
            <a:gdLst>
              <a:gd name="T0" fmla="*/ 215900 w 604"/>
              <a:gd name="T1" fmla="*/ 663575 h 1293"/>
              <a:gd name="T2" fmla="*/ 34925 w 604"/>
              <a:gd name="T3" fmla="*/ 1568450 h 1293"/>
              <a:gd name="T4" fmla="*/ 158750 w 604"/>
              <a:gd name="T5" fmla="*/ 1911351 h 1293"/>
              <a:gd name="T6" fmla="*/ 501650 w 604"/>
              <a:gd name="T7" fmla="*/ 1892301 h 1293"/>
              <a:gd name="T8" fmla="*/ 663575 w 604"/>
              <a:gd name="T9" fmla="*/ 949325 h 1293"/>
              <a:gd name="T10" fmla="*/ 935038 w 604"/>
              <a:gd name="T11" fmla="*/ 280988 h 1293"/>
              <a:gd name="T12" fmla="*/ 520700 w 604"/>
              <a:gd name="T13" fmla="*/ 63500 h 1293"/>
              <a:gd name="T14" fmla="*/ 215900 w 604"/>
              <a:gd name="T15" fmla="*/ 663575 h 12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4"/>
              <a:gd name="T25" fmla="*/ 0 h 1293"/>
              <a:gd name="T26" fmla="*/ 604 w 604"/>
              <a:gd name="T27" fmla="*/ 1293 h 129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4" h="1293">
                <a:moveTo>
                  <a:pt x="136" y="418"/>
                </a:moveTo>
                <a:cubicBezTo>
                  <a:pt x="101" y="535"/>
                  <a:pt x="0" y="852"/>
                  <a:pt x="22" y="988"/>
                </a:cubicBezTo>
                <a:cubicBezTo>
                  <a:pt x="16" y="1119"/>
                  <a:pt x="51" y="1170"/>
                  <a:pt x="100" y="1204"/>
                </a:cubicBezTo>
                <a:cubicBezTo>
                  <a:pt x="149" y="1238"/>
                  <a:pt x="263" y="1293"/>
                  <a:pt x="316" y="1192"/>
                </a:cubicBezTo>
                <a:cubicBezTo>
                  <a:pt x="369" y="1091"/>
                  <a:pt x="373" y="767"/>
                  <a:pt x="418" y="598"/>
                </a:cubicBezTo>
                <a:cubicBezTo>
                  <a:pt x="463" y="429"/>
                  <a:pt x="604" y="270"/>
                  <a:pt x="589" y="177"/>
                </a:cubicBezTo>
                <a:cubicBezTo>
                  <a:pt x="574" y="84"/>
                  <a:pt x="404" y="0"/>
                  <a:pt x="328" y="40"/>
                </a:cubicBezTo>
                <a:cubicBezTo>
                  <a:pt x="252" y="80"/>
                  <a:pt x="176" y="339"/>
                  <a:pt x="136" y="418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281" name="Oval 129"/>
          <p:cNvSpPr>
            <a:spLocks noChangeArrowheads="1"/>
          </p:cNvSpPr>
          <p:nvPr/>
        </p:nvSpPr>
        <p:spPr bwMode="auto">
          <a:xfrm>
            <a:off x="5537200" y="19732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B</a:t>
            </a:r>
          </a:p>
        </p:txBody>
      </p:sp>
      <p:sp>
        <p:nvSpPr>
          <p:cNvPr id="8282" name="Oval 130"/>
          <p:cNvSpPr>
            <a:spLocks noChangeArrowheads="1"/>
          </p:cNvSpPr>
          <p:nvPr/>
        </p:nvSpPr>
        <p:spPr bwMode="auto">
          <a:xfrm>
            <a:off x="7518400" y="17033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G</a:t>
            </a:r>
          </a:p>
        </p:txBody>
      </p:sp>
      <p:sp>
        <p:nvSpPr>
          <p:cNvPr id="8283" name="Oval 131"/>
          <p:cNvSpPr>
            <a:spLocks noChangeArrowheads="1"/>
          </p:cNvSpPr>
          <p:nvPr/>
        </p:nvSpPr>
        <p:spPr bwMode="auto">
          <a:xfrm>
            <a:off x="6156325" y="266223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C</a:t>
            </a:r>
          </a:p>
        </p:txBody>
      </p:sp>
      <p:sp>
        <p:nvSpPr>
          <p:cNvPr id="8284" name="Oval 132"/>
          <p:cNvSpPr>
            <a:spLocks noChangeArrowheads="1"/>
          </p:cNvSpPr>
          <p:nvPr/>
        </p:nvSpPr>
        <p:spPr bwMode="auto">
          <a:xfrm>
            <a:off x="5232400" y="33035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A</a:t>
            </a:r>
          </a:p>
        </p:txBody>
      </p:sp>
      <p:sp>
        <p:nvSpPr>
          <p:cNvPr id="8285" name="Oval 133"/>
          <p:cNvSpPr>
            <a:spLocks noChangeArrowheads="1"/>
          </p:cNvSpPr>
          <p:nvPr/>
        </p:nvSpPr>
        <p:spPr bwMode="auto">
          <a:xfrm>
            <a:off x="8204200" y="2465388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F</a:t>
            </a:r>
          </a:p>
        </p:txBody>
      </p:sp>
      <p:sp>
        <p:nvSpPr>
          <p:cNvPr id="8286" name="Oval 134"/>
          <p:cNvSpPr>
            <a:spLocks noChangeArrowheads="1"/>
          </p:cNvSpPr>
          <p:nvPr/>
        </p:nvSpPr>
        <p:spPr bwMode="auto">
          <a:xfrm>
            <a:off x="6877050" y="31416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D</a:t>
            </a:r>
          </a:p>
        </p:txBody>
      </p:sp>
      <p:cxnSp>
        <p:nvCxnSpPr>
          <p:cNvPr id="8287" name="AutoShape 135"/>
          <p:cNvCxnSpPr>
            <a:cxnSpLocks noChangeShapeType="1"/>
            <a:stCxn id="8281" idx="5"/>
            <a:endCxn id="8283" idx="1"/>
          </p:cNvCxnSpPr>
          <p:nvPr/>
        </p:nvCxnSpPr>
        <p:spPr bwMode="auto">
          <a:xfrm>
            <a:off x="5797550" y="2243138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88" name="AutoShape 136"/>
          <p:cNvCxnSpPr>
            <a:cxnSpLocks noChangeShapeType="1"/>
            <a:stCxn id="8283" idx="3"/>
            <a:endCxn id="8284" idx="7"/>
          </p:cNvCxnSpPr>
          <p:nvPr/>
        </p:nvCxnSpPr>
        <p:spPr bwMode="auto">
          <a:xfrm flipH="1">
            <a:off x="5492750" y="2932113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89" name="AutoShape 137"/>
          <p:cNvCxnSpPr>
            <a:cxnSpLocks noChangeShapeType="1"/>
            <a:stCxn id="8281" idx="3"/>
            <a:endCxn id="8284" idx="0"/>
          </p:cNvCxnSpPr>
          <p:nvPr/>
        </p:nvCxnSpPr>
        <p:spPr bwMode="auto">
          <a:xfrm flipH="1">
            <a:off x="5384800" y="2243138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0" name="AutoShape 138"/>
          <p:cNvCxnSpPr>
            <a:cxnSpLocks noChangeShapeType="1"/>
            <a:stCxn id="8283" idx="5"/>
            <a:endCxn id="8286" idx="1"/>
          </p:cNvCxnSpPr>
          <p:nvPr/>
        </p:nvCxnSpPr>
        <p:spPr bwMode="auto">
          <a:xfrm>
            <a:off x="6416675" y="2932113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1" name="AutoShape 139"/>
          <p:cNvCxnSpPr>
            <a:cxnSpLocks noChangeShapeType="1"/>
            <a:stCxn id="8284" idx="6"/>
            <a:endCxn id="8286" idx="2"/>
          </p:cNvCxnSpPr>
          <p:nvPr/>
        </p:nvCxnSpPr>
        <p:spPr bwMode="auto">
          <a:xfrm flipV="1">
            <a:off x="5546725" y="3294063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2" name="AutoShape 140"/>
          <p:cNvCxnSpPr>
            <a:cxnSpLocks noChangeShapeType="1"/>
            <a:stCxn id="8281" idx="6"/>
            <a:endCxn id="8305" idx="1"/>
          </p:cNvCxnSpPr>
          <p:nvPr/>
        </p:nvCxnSpPr>
        <p:spPr bwMode="auto">
          <a:xfrm>
            <a:off x="5851525" y="2125663"/>
            <a:ext cx="1063625" cy="1254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3" name="AutoShape 141"/>
          <p:cNvCxnSpPr>
            <a:cxnSpLocks noChangeShapeType="1"/>
            <a:stCxn id="8285" idx="1"/>
            <a:endCxn id="8282" idx="5"/>
          </p:cNvCxnSpPr>
          <p:nvPr/>
        </p:nvCxnSpPr>
        <p:spPr bwMode="auto">
          <a:xfrm flipH="1" flipV="1">
            <a:off x="7778750" y="1973263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94" name="AutoShape 142"/>
          <p:cNvCxnSpPr>
            <a:cxnSpLocks noChangeShapeType="1"/>
            <a:stCxn id="8306" idx="7"/>
            <a:endCxn id="8285" idx="3"/>
          </p:cNvCxnSpPr>
          <p:nvPr/>
        </p:nvCxnSpPr>
        <p:spPr bwMode="auto">
          <a:xfrm flipV="1">
            <a:off x="7823200" y="2735263"/>
            <a:ext cx="425450" cy="32861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95" name="Text Box 143"/>
          <p:cNvSpPr txBox="1">
            <a:spLocks noChangeArrowheads="1"/>
          </p:cNvSpPr>
          <p:nvPr/>
        </p:nvSpPr>
        <p:spPr bwMode="auto">
          <a:xfrm>
            <a:off x="8004175" y="20081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4</a:t>
            </a:r>
          </a:p>
        </p:txBody>
      </p:sp>
      <p:sp>
        <p:nvSpPr>
          <p:cNvPr id="8296" name="Text Box 144"/>
          <p:cNvSpPr txBox="1">
            <a:spLocks noChangeArrowheads="1"/>
          </p:cNvSpPr>
          <p:nvPr/>
        </p:nvSpPr>
        <p:spPr bwMode="auto">
          <a:xfrm>
            <a:off x="5164138" y="24907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297" name="Text Box 145"/>
          <p:cNvSpPr txBox="1">
            <a:spLocks noChangeArrowheads="1"/>
          </p:cNvSpPr>
          <p:nvPr/>
        </p:nvSpPr>
        <p:spPr bwMode="auto">
          <a:xfrm>
            <a:off x="7004050" y="26177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3</a:t>
            </a:r>
          </a:p>
        </p:txBody>
      </p:sp>
      <p:sp>
        <p:nvSpPr>
          <p:cNvPr id="8298" name="Text Box 146"/>
          <p:cNvSpPr txBox="1">
            <a:spLocks noChangeArrowheads="1"/>
          </p:cNvSpPr>
          <p:nvPr/>
        </p:nvSpPr>
        <p:spPr bwMode="auto">
          <a:xfrm>
            <a:off x="5751513" y="240347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5</a:t>
            </a:r>
          </a:p>
        </p:txBody>
      </p:sp>
      <p:sp>
        <p:nvSpPr>
          <p:cNvPr id="8299" name="Text Box 147"/>
          <p:cNvSpPr txBox="1">
            <a:spLocks noChangeArrowheads="1"/>
          </p:cNvSpPr>
          <p:nvPr/>
        </p:nvSpPr>
        <p:spPr bwMode="auto">
          <a:xfrm>
            <a:off x="6103938" y="33797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10</a:t>
            </a:r>
          </a:p>
        </p:txBody>
      </p:sp>
      <p:sp>
        <p:nvSpPr>
          <p:cNvPr id="8300" name="Text Box 148"/>
          <p:cNvSpPr txBox="1">
            <a:spLocks noChangeArrowheads="1"/>
          </p:cNvSpPr>
          <p:nvPr/>
        </p:nvSpPr>
        <p:spPr bwMode="auto">
          <a:xfrm>
            <a:off x="8056563" y="286543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301" name="Text Box 149"/>
          <p:cNvSpPr txBox="1">
            <a:spLocks noChangeArrowheads="1"/>
          </p:cNvSpPr>
          <p:nvPr/>
        </p:nvSpPr>
        <p:spPr bwMode="auto">
          <a:xfrm>
            <a:off x="6242050" y="18557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8</a:t>
            </a:r>
          </a:p>
        </p:txBody>
      </p:sp>
      <p:sp>
        <p:nvSpPr>
          <p:cNvPr id="8302" name="Text Box 150"/>
          <p:cNvSpPr txBox="1">
            <a:spLocks noChangeArrowheads="1"/>
          </p:cNvSpPr>
          <p:nvPr/>
        </p:nvSpPr>
        <p:spPr bwMode="auto">
          <a:xfrm>
            <a:off x="5868988" y="3013075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7</a:t>
            </a:r>
          </a:p>
        </p:txBody>
      </p:sp>
      <p:cxnSp>
        <p:nvCxnSpPr>
          <p:cNvPr id="8303" name="AutoShape 151"/>
          <p:cNvCxnSpPr>
            <a:cxnSpLocks noChangeShapeType="1"/>
            <a:stCxn id="8306" idx="0"/>
            <a:endCxn id="8282" idx="4"/>
          </p:cNvCxnSpPr>
          <p:nvPr/>
        </p:nvCxnSpPr>
        <p:spPr bwMode="auto">
          <a:xfrm flipH="1" flipV="1">
            <a:off x="7670800" y="2017713"/>
            <a:ext cx="44450" cy="1001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04" name="Text Box 152"/>
          <p:cNvSpPr txBox="1">
            <a:spLocks noChangeArrowheads="1"/>
          </p:cNvSpPr>
          <p:nvPr/>
        </p:nvSpPr>
        <p:spPr bwMode="auto">
          <a:xfrm>
            <a:off x="7385050" y="230663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6</a:t>
            </a:r>
          </a:p>
        </p:txBody>
      </p:sp>
      <p:sp>
        <p:nvSpPr>
          <p:cNvPr id="8305" name="Oval 153"/>
          <p:cNvSpPr>
            <a:spLocks noChangeArrowheads="1"/>
          </p:cNvSpPr>
          <p:nvPr/>
        </p:nvSpPr>
        <p:spPr bwMode="auto">
          <a:xfrm>
            <a:off x="6870700" y="22161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E</a:t>
            </a:r>
          </a:p>
        </p:txBody>
      </p:sp>
      <p:sp>
        <p:nvSpPr>
          <p:cNvPr id="8306" name="Oval 154"/>
          <p:cNvSpPr>
            <a:spLocks noChangeArrowheads="1"/>
          </p:cNvSpPr>
          <p:nvPr/>
        </p:nvSpPr>
        <p:spPr bwMode="auto">
          <a:xfrm>
            <a:off x="7562850" y="30289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H</a:t>
            </a:r>
          </a:p>
        </p:txBody>
      </p:sp>
      <p:cxnSp>
        <p:nvCxnSpPr>
          <p:cNvPr id="8307" name="AutoShape 155"/>
          <p:cNvCxnSpPr>
            <a:cxnSpLocks noChangeShapeType="1"/>
            <a:stCxn id="8305" idx="4"/>
            <a:endCxn id="8286" idx="0"/>
          </p:cNvCxnSpPr>
          <p:nvPr/>
        </p:nvCxnSpPr>
        <p:spPr bwMode="auto">
          <a:xfrm>
            <a:off x="7023100" y="2530475"/>
            <a:ext cx="6350" cy="6016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08" name="Text Box 156"/>
          <p:cNvSpPr txBox="1">
            <a:spLocks noChangeArrowheads="1"/>
          </p:cNvSpPr>
          <p:nvPr/>
        </p:nvSpPr>
        <p:spPr bwMode="auto">
          <a:xfrm>
            <a:off x="6472238" y="2708275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11</a:t>
            </a:r>
          </a:p>
        </p:txBody>
      </p:sp>
      <p:cxnSp>
        <p:nvCxnSpPr>
          <p:cNvPr id="8309" name="AutoShape 157"/>
          <p:cNvCxnSpPr>
            <a:cxnSpLocks noChangeShapeType="1"/>
            <a:stCxn id="8305" idx="3"/>
            <a:endCxn id="8283" idx="7"/>
          </p:cNvCxnSpPr>
          <p:nvPr/>
        </p:nvCxnSpPr>
        <p:spPr bwMode="auto">
          <a:xfrm flipH="1">
            <a:off x="6416675" y="2486025"/>
            <a:ext cx="498475" cy="2111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10" name="Text Box 158"/>
          <p:cNvSpPr txBox="1">
            <a:spLocks noChangeArrowheads="1"/>
          </p:cNvSpPr>
          <p:nvPr/>
        </p:nvSpPr>
        <p:spPr bwMode="auto">
          <a:xfrm>
            <a:off x="6403975" y="2274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9</a:t>
            </a:r>
          </a:p>
        </p:txBody>
      </p:sp>
      <p:sp>
        <p:nvSpPr>
          <p:cNvPr id="8311" name="Freeform 159"/>
          <p:cNvSpPr>
            <a:spLocks/>
          </p:cNvSpPr>
          <p:nvPr/>
        </p:nvSpPr>
        <p:spPr bwMode="auto">
          <a:xfrm>
            <a:off x="7469188" y="5000625"/>
            <a:ext cx="1327150" cy="1255713"/>
          </a:xfrm>
          <a:custGeom>
            <a:avLst/>
            <a:gdLst>
              <a:gd name="T0" fmla="*/ 76200 w 836"/>
              <a:gd name="T1" fmla="*/ 722313 h 791"/>
              <a:gd name="T2" fmla="*/ 57150 w 836"/>
              <a:gd name="T3" fmla="*/ 1052513 h 791"/>
              <a:gd name="T4" fmla="*/ 419100 w 836"/>
              <a:gd name="T5" fmla="*/ 1125538 h 791"/>
              <a:gd name="T6" fmla="*/ 1247775 w 836"/>
              <a:gd name="T7" fmla="*/ 274638 h 791"/>
              <a:gd name="T8" fmla="*/ 895350 w 836"/>
              <a:gd name="T9" fmla="*/ 26988 h 791"/>
              <a:gd name="T10" fmla="*/ 428625 w 836"/>
              <a:gd name="T11" fmla="*/ 436563 h 791"/>
              <a:gd name="T12" fmla="*/ 76200 w 836"/>
              <a:gd name="T13" fmla="*/ 722313 h 79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836"/>
              <a:gd name="T22" fmla="*/ 0 h 791"/>
              <a:gd name="T23" fmla="*/ 836 w 836"/>
              <a:gd name="T24" fmla="*/ 791 h 791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836" h="791">
                <a:moveTo>
                  <a:pt x="48" y="455"/>
                </a:moveTo>
                <a:cubicBezTo>
                  <a:pt x="10" y="571"/>
                  <a:pt x="0" y="621"/>
                  <a:pt x="36" y="663"/>
                </a:cubicBezTo>
                <a:cubicBezTo>
                  <a:pt x="72" y="705"/>
                  <a:pt x="139" y="791"/>
                  <a:pt x="264" y="709"/>
                </a:cubicBezTo>
                <a:cubicBezTo>
                  <a:pt x="389" y="627"/>
                  <a:pt x="736" y="288"/>
                  <a:pt x="786" y="173"/>
                </a:cubicBezTo>
                <a:cubicBezTo>
                  <a:pt x="836" y="58"/>
                  <a:pt x="650" y="0"/>
                  <a:pt x="564" y="17"/>
                </a:cubicBezTo>
                <a:cubicBezTo>
                  <a:pt x="478" y="34"/>
                  <a:pt x="356" y="202"/>
                  <a:pt x="270" y="275"/>
                </a:cubicBezTo>
                <a:cubicBezTo>
                  <a:pt x="184" y="348"/>
                  <a:pt x="105" y="406"/>
                  <a:pt x="48" y="455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12" name="Freeform 160"/>
          <p:cNvSpPr>
            <a:spLocks/>
          </p:cNvSpPr>
          <p:nvPr/>
        </p:nvSpPr>
        <p:spPr bwMode="auto">
          <a:xfrm>
            <a:off x="7354888" y="4189413"/>
            <a:ext cx="730250" cy="663575"/>
          </a:xfrm>
          <a:custGeom>
            <a:avLst/>
            <a:gdLst>
              <a:gd name="T0" fmla="*/ 60375 w 508"/>
              <a:gd name="T1" fmla="*/ 300625 h 543"/>
              <a:gd name="T2" fmla="*/ 120750 w 508"/>
              <a:gd name="T3" fmla="*/ 542592 h 543"/>
              <a:gd name="T4" fmla="*/ 483000 w 508"/>
              <a:gd name="T5" fmla="*/ 615915 h 543"/>
              <a:gd name="T6" fmla="*/ 715875 w 508"/>
              <a:gd name="T7" fmla="*/ 256631 h 543"/>
              <a:gd name="T8" fmla="*/ 396750 w 508"/>
              <a:gd name="T9" fmla="*/ 7332 h 543"/>
              <a:gd name="T10" fmla="*/ 60375 w 508"/>
              <a:gd name="T11" fmla="*/ 300625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13" name="Freeform 161"/>
          <p:cNvSpPr>
            <a:spLocks/>
          </p:cNvSpPr>
          <p:nvPr/>
        </p:nvSpPr>
        <p:spPr bwMode="auto">
          <a:xfrm>
            <a:off x="6738938" y="4668838"/>
            <a:ext cx="684212" cy="1674812"/>
          </a:xfrm>
          <a:custGeom>
            <a:avLst/>
            <a:gdLst>
              <a:gd name="T0" fmla="*/ 53975 w 431"/>
              <a:gd name="T1" fmla="*/ 303212 h 1055"/>
              <a:gd name="T2" fmla="*/ 128587 w 431"/>
              <a:gd name="T3" fmla="*/ 836612 h 1055"/>
              <a:gd name="T4" fmla="*/ 128587 w 431"/>
              <a:gd name="T5" fmla="*/ 1455737 h 1055"/>
              <a:gd name="T6" fmla="*/ 547687 w 431"/>
              <a:gd name="T7" fmla="*/ 1474787 h 1055"/>
              <a:gd name="T8" fmla="*/ 654050 w 431"/>
              <a:gd name="T9" fmla="*/ 258762 h 1055"/>
              <a:gd name="T10" fmla="*/ 361950 w 431"/>
              <a:gd name="T11" fmla="*/ 7937 h 1055"/>
              <a:gd name="T12" fmla="*/ 53975 w 431"/>
              <a:gd name="T13" fmla="*/ 303212 h 10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1"/>
              <a:gd name="T22" fmla="*/ 0 h 1055"/>
              <a:gd name="T23" fmla="*/ 431 w 431"/>
              <a:gd name="T24" fmla="*/ 1055 h 10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1" h="1055">
                <a:moveTo>
                  <a:pt x="34" y="191"/>
                </a:moveTo>
                <a:cubicBezTo>
                  <a:pt x="0" y="275"/>
                  <a:pt x="73" y="406"/>
                  <a:pt x="81" y="527"/>
                </a:cubicBezTo>
                <a:cubicBezTo>
                  <a:pt x="89" y="648"/>
                  <a:pt x="37" y="850"/>
                  <a:pt x="81" y="917"/>
                </a:cubicBezTo>
                <a:cubicBezTo>
                  <a:pt x="125" y="984"/>
                  <a:pt x="290" y="1055"/>
                  <a:pt x="345" y="929"/>
                </a:cubicBezTo>
                <a:cubicBezTo>
                  <a:pt x="400" y="803"/>
                  <a:pt x="431" y="317"/>
                  <a:pt x="412" y="163"/>
                </a:cubicBezTo>
                <a:cubicBezTo>
                  <a:pt x="393" y="9"/>
                  <a:pt x="291" y="0"/>
                  <a:pt x="228" y="5"/>
                </a:cubicBezTo>
                <a:cubicBezTo>
                  <a:pt x="165" y="9"/>
                  <a:pt x="68" y="107"/>
                  <a:pt x="34" y="19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14" name="Freeform 163"/>
          <p:cNvSpPr>
            <a:spLocks/>
          </p:cNvSpPr>
          <p:nvPr/>
        </p:nvSpPr>
        <p:spPr bwMode="auto">
          <a:xfrm>
            <a:off x="6056313" y="5224463"/>
            <a:ext cx="596900" cy="554037"/>
          </a:xfrm>
          <a:custGeom>
            <a:avLst/>
            <a:gdLst>
              <a:gd name="T0" fmla="*/ 49350 w 508"/>
              <a:gd name="T1" fmla="*/ 251000 h 543"/>
              <a:gd name="T2" fmla="*/ 98700 w 508"/>
              <a:gd name="T3" fmla="*/ 453025 h 543"/>
              <a:gd name="T4" fmla="*/ 394800 w 508"/>
              <a:gd name="T5" fmla="*/ 514244 h 543"/>
              <a:gd name="T6" fmla="*/ 585150 w 508"/>
              <a:gd name="T7" fmla="*/ 214268 h 543"/>
              <a:gd name="T8" fmla="*/ 324300 w 508"/>
              <a:gd name="T9" fmla="*/ 6122 h 543"/>
              <a:gd name="T10" fmla="*/ 49350 w 508"/>
              <a:gd name="T11" fmla="*/ 251000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15" name="Freeform 164"/>
          <p:cNvSpPr>
            <a:spLocks/>
          </p:cNvSpPr>
          <p:nvPr/>
        </p:nvSpPr>
        <p:spPr bwMode="auto">
          <a:xfrm>
            <a:off x="5105400" y="4424363"/>
            <a:ext cx="958850" cy="2052637"/>
          </a:xfrm>
          <a:custGeom>
            <a:avLst/>
            <a:gdLst>
              <a:gd name="T0" fmla="*/ 215900 w 604"/>
              <a:gd name="T1" fmla="*/ 663575 h 1293"/>
              <a:gd name="T2" fmla="*/ 34925 w 604"/>
              <a:gd name="T3" fmla="*/ 1568449 h 1293"/>
              <a:gd name="T4" fmla="*/ 158750 w 604"/>
              <a:gd name="T5" fmla="*/ 1911350 h 1293"/>
              <a:gd name="T6" fmla="*/ 501650 w 604"/>
              <a:gd name="T7" fmla="*/ 1892300 h 1293"/>
              <a:gd name="T8" fmla="*/ 663575 w 604"/>
              <a:gd name="T9" fmla="*/ 949325 h 1293"/>
              <a:gd name="T10" fmla="*/ 935038 w 604"/>
              <a:gd name="T11" fmla="*/ 280987 h 1293"/>
              <a:gd name="T12" fmla="*/ 520700 w 604"/>
              <a:gd name="T13" fmla="*/ 63500 h 1293"/>
              <a:gd name="T14" fmla="*/ 215900 w 604"/>
              <a:gd name="T15" fmla="*/ 663575 h 12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4"/>
              <a:gd name="T25" fmla="*/ 0 h 1293"/>
              <a:gd name="T26" fmla="*/ 604 w 604"/>
              <a:gd name="T27" fmla="*/ 1293 h 129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4" h="1293">
                <a:moveTo>
                  <a:pt x="136" y="418"/>
                </a:moveTo>
                <a:cubicBezTo>
                  <a:pt x="101" y="535"/>
                  <a:pt x="0" y="852"/>
                  <a:pt x="22" y="988"/>
                </a:cubicBezTo>
                <a:cubicBezTo>
                  <a:pt x="16" y="1119"/>
                  <a:pt x="51" y="1170"/>
                  <a:pt x="100" y="1204"/>
                </a:cubicBezTo>
                <a:cubicBezTo>
                  <a:pt x="149" y="1238"/>
                  <a:pt x="263" y="1293"/>
                  <a:pt x="316" y="1192"/>
                </a:cubicBezTo>
                <a:cubicBezTo>
                  <a:pt x="369" y="1091"/>
                  <a:pt x="373" y="767"/>
                  <a:pt x="418" y="598"/>
                </a:cubicBezTo>
                <a:cubicBezTo>
                  <a:pt x="463" y="429"/>
                  <a:pt x="604" y="270"/>
                  <a:pt x="589" y="177"/>
                </a:cubicBezTo>
                <a:cubicBezTo>
                  <a:pt x="574" y="84"/>
                  <a:pt x="404" y="0"/>
                  <a:pt x="328" y="40"/>
                </a:cubicBezTo>
                <a:cubicBezTo>
                  <a:pt x="252" y="80"/>
                  <a:pt x="176" y="339"/>
                  <a:pt x="136" y="418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316" name="Oval 165"/>
          <p:cNvSpPr>
            <a:spLocks noChangeArrowheads="1"/>
          </p:cNvSpPr>
          <p:nvPr/>
        </p:nvSpPr>
        <p:spPr bwMode="auto">
          <a:xfrm>
            <a:off x="5586413" y="46386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B</a:t>
            </a:r>
          </a:p>
        </p:txBody>
      </p:sp>
      <p:sp>
        <p:nvSpPr>
          <p:cNvPr id="8317" name="Oval 166"/>
          <p:cNvSpPr>
            <a:spLocks noChangeArrowheads="1"/>
          </p:cNvSpPr>
          <p:nvPr/>
        </p:nvSpPr>
        <p:spPr bwMode="auto">
          <a:xfrm>
            <a:off x="7567613" y="4368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G</a:t>
            </a:r>
          </a:p>
        </p:txBody>
      </p:sp>
      <p:sp>
        <p:nvSpPr>
          <p:cNvPr id="8318" name="Oval 167"/>
          <p:cNvSpPr>
            <a:spLocks noChangeArrowheads="1"/>
          </p:cNvSpPr>
          <p:nvPr/>
        </p:nvSpPr>
        <p:spPr bwMode="auto">
          <a:xfrm>
            <a:off x="6205538" y="53276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C</a:t>
            </a:r>
          </a:p>
        </p:txBody>
      </p:sp>
      <p:sp>
        <p:nvSpPr>
          <p:cNvPr id="8319" name="Oval 168"/>
          <p:cNvSpPr>
            <a:spLocks noChangeArrowheads="1"/>
          </p:cNvSpPr>
          <p:nvPr/>
        </p:nvSpPr>
        <p:spPr bwMode="auto">
          <a:xfrm>
            <a:off x="5281613" y="59690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A</a:t>
            </a:r>
          </a:p>
        </p:txBody>
      </p:sp>
      <p:sp>
        <p:nvSpPr>
          <p:cNvPr id="8320" name="Oval 169"/>
          <p:cNvSpPr>
            <a:spLocks noChangeArrowheads="1"/>
          </p:cNvSpPr>
          <p:nvPr/>
        </p:nvSpPr>
        <p:spPr bwMode="auto">
          <a:xfrm>
            <a:off x="8253413" y="51308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F</a:t>
            </a:r>
          </a:p>
        </p:txBody>
      </p:sp>
      <p:sp>
        <p:nvSpPr>
          <p:cNvPr id="8321" name="Oval 170"/>
          <p:cNvSpPr>
            <a:spLocks noChangeArrowheads="1"/>
          </p:cNvSpPr>
          <p:nvPr/>
        </p:nvSpPr>
        <p:spPr bwMode="auto">
          <a:xfrm>
            <a:off x="6926263" y="58070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D</a:t>
            </a:r>
          </a:p>
        </p:txBody>
      </p:sp>
      <p:cxnSp>
        <p:nvCxnSpPr>
          <p:cNvPr id="8322" name="AutoShape 171"/>
          <p:cNvCxnSpPr>
            <a:cxnSpLocks noChangeShapeType="1"/>
            <a:stCxn id="8316" idx="5"/>
            <a:endCxn id="8318" idx="1"/>
          </p:cNvCxnSpPr>
          <p:nvPr/>
        </p:nvCxnSpPr>
        <p:spPr bwMode="auto">
          <a:xfrm>
            <a:off x="5846763" y="4908550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23" name="AutoShape 172"/>
          <p:cNvCxnSpPr>
            <a:cxnSpLocks noChangeShapeType="1"/>
            <a:stCxn id="8318" idx="3"/>
            <a:endCxn id="8319" idx="7"/>
          </p:cNvCxnSpPr>
          <p:nvPr/>
        </p:nvCxnSpPr>
        <p:spPr bwMode="auto">
          <a:xfrm flipH="1">
            <a:off x="5541963" y="55975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24" name="AutoShape 173"/>
          <p:cNvCxnSpPr>
            <a:cxnSpLocks noChangeShapeType="1"/>
            <a:stCxn id="8316" idx="3"/>
            <a:endCxn id="8319" idx="0"/>
          </p:cNvCxnSpPr>
          <p:nvPr/>
        </p:nvCxnSpPr>
        <p:spPr bwMode="auto">
          <a:xfrm flipH="1">
            <a:off x="5434013" y="4908550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25" name="AutoShape 174"/>
          <p:cNvCxnSpPr>
            <a:cxnSpLocks noChangeShapeType="1"/>
            <a:stCxn id="8318" idx="5"/>
            <a:endCxn id="8321" idx="1"/>
          </p:cNvCxnSpPr>
          <p:nvPr/>
        </p:nvCxnSpPr>
        <p:spPr bwMode="auto">
          <a:xfrm>
            <a:off x="6465888" y="5597525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26" name="AutoShape 175"/>
          <p:cNvCxnSpPr>
            <a:cxnSpLocks noChangeShapeType="1"/>
            <a:stCxn id="8319" idx="6"/>
            <a:endCxn id="8321" idx="2"/>
          </p:cNvCxnSpPr>
          <p:nvPr/>
        </p:nvCxnSpPr>
        <p:spPr bwMode="auto">
          <a:xfrm flipV="1">
            <a:off x="5595938" y="5959475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27" name="AutoShape 176"/>
          <p:cNvCxnSpPr>
            <a:cxnSpLocks noChangeShapeType="1"/>
            <a:stCxn id="8316" idx="6"/>
            <a:endCxn id="8340" idx="1"/>
          </p:cNvCxnSpPr>
          <p:nvPr/>
        </p:nvCxnSpPr>
        <p:spPr bwMode="auto">
          <a:xfrm>
            <a:off x="5900738" y="4791075"/>
            <a:ext cx="1063625" cy="125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28" name="AutoShape 177"/>
          <p:cNvCxnSpPr>
            <a:cxnSpLocks noChangeShapeType="1"/>
            <a:stCxn id="8320" idx="1"/>
            <a:endCxn id="8317" idx="5"/>
          </p:cNvCxnSpPr>
          <p:nvPr/>
        </p:nvCxnSpPr>
        <p:spPr bwMode="auto">
          <a:xfrm flipH="1" flipV="1">
            <a:off x="7827963" y="4638675"/>
            <a:ext cx="469900" cy="5270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29" name="AutoShape 178"/>
          <p:cNvCxnSpPr>
            <a:cxnSpLocks noChangeShapeType="1"/>
            <a:stCxn id="8341" idx="7"/>
            <a:endCxn id="8320" idx="3"/>
          </p:cNvCxnSpPr>
          <p:nvPr/>
        </p:nvCxnSpPr>
        <p:spPr bwMode="auto">
          <a:xfrm flipV="1">
            <a:off x="7872413" y="5400675"/>
            <a:ext cx="425450" cy="328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30" name="Text Box 179"/>
          <p:cNvSpPr txBox="1">
            <a:spLocks noChangeArrowheads="1"/>
          </p:cNvSpPr>
          <p:nvPr/>
        </p:nvSpPr>
        <p:spPr bwMode="auto">
          <a:xfrm>
            <a:off x="8053388" y="46736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4</a:t>
            </a:r>
          </a:p>
        </p:txBody>
      </p:sp>
      <p:sp>
        <p:nvSpPr>
          <p:cNvPr id="8331" name="Text Box 180"/>
          <p:cNvSpPr txBox="1">
            <a:spLocks noChangeArrowheads="1"/>
          </p:cNvSpPr>
          <p:nvPr/>
        </p:nvSpPr>
        <p:spPr bwMode="auto">
          <a:xfrm>
            <a:off x="5213350" y="51562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332" name="Text Box 181"/>
          <p:cNvSpPr txBox="1">
            <a:spLocks noChangeArrowheads="1"/>
          </p:cNvSpPr>
          <p:nvPr/>
        </p:nvSpPr>
        <p:spPr bwMode="auto">
          <a:xfrm>
            <a:off x="7053263" y="52832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8333" name="Text Box 182"/>
          <p:cNvSpPr txBox="1">
            <a:spLocks noChangeArrowheads="1"/>
          </p:cNvSpPr>
          <p:nvPr/>
        </p:nvSpPr>
        <p:spPr bwMode="auto">
          <a:xfrm>
            <a:off x="5800725" y="50688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5</a:t>
            </a:r>
          </a:p>
        </p:txBody>
      </p:sp>
      <p:sp>
        <p:nvSpPr>
          <p:cNvPr id="8334" name="Text Box 183"/>
          <p:cNvSpPr txBox="1">
            <a:spLocks noChangeArrowheads="1"/>
          </p:cNvSpPr>
          <p:nvPr/>
        </p:nvSpPr>
        <p:spPr bwMode="auto">
          <a:xfrm>
            <a:off x="6153150" y="604520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10</a:t>
            </a:r>
          </a:p>
        </p:txBody>
      </p:sp>
      <p:sp>
        <p:nvSpPr>
          <p:cNvPr id="8335" name="Text Box 184"/>
          <p:cNvSpPr txBox="1">
            <a:spLocks noChangeArrowheads="1"/>
          </p:cNvSpPr>
          <p:nvPr/>
        </p:nvSpPr>
        <p:spPr bwMode="auto">
          <a:xfrm>
            <a:off x="8105775" y="55308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336" name="Text Box 185"/>
          <p:cNvSpPr txBox="1">
            <a:spLocks noChangeArrowheads="1"/>
          </p:cNvSpPr>
          <p:nvPr/>
        </p:nvSpPr>
        <p:spPr bwMode="auto">
          <a:xfrm>
            <a:off x="6291263" y="45212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8</a:t>
            </a:r>
          </a:p>
        </p:txBody>
      </p:sp>
      <p:sp>
        <p:nvSpPr>
          <p:cNvPr id="8337" name="Text Box 186"/>
          <p:cNvSpPr txBox="1">
            <a:spLocks noChangeArrowheads="1"/>
          </p:cNvSpPr>
          <p:nvPr/>
        </p:nvSpPr>
        <p:spPr bwMode="auto">
          <a:xfrm>
            <a:off x="5918200" y="56784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7</a:t>
            </a:r>
          </a:p>
        </p:txBody>
      </p:sp>
      <p:cxnSp>
        <p:nvCxnSpPr>
          <p:cNvPr id="8338" name="AutoShape 187"/>
          <p:cNvCxnSpPr>
            <a:cxnSpLocks noChangeShapeType="1"/>
            <a:stCxn id="8341" idx="0"/>
            <a:endCxn id="8317" idx="4"/>
          </p:cNvCxnSpPr>
          <p:nvPr/>
        </p:nvCxnSpPr>
        <p:spPr bwMode="auto">
          <a:xfrm flipH="1" flipV="1">
            <a:off x="7720013" y="4683125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39" name="Text Box 188"/>
          <p:cNvSpPr txBox="1">
            <a:spLocks noChangeArrowheads="1"/>
          </p:cNvSpPr>
          <p:nvPr/>
        </p:nvSpPr>
        <p:spPr bwMode="auto">
          <a:xfrm>
            <a:off x="7434263" y="49720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6</a:t>
            </a:r>
          </a:p>
        </p:txBody>
      </p:sp>
      <p:sp>
        <p:nvSpPr>
          <p:cNvPr id="8340" name="Oval 189"/>
          <p:cNvSpPr>
            <a:spLocks noChangeArrowheads="1"/>
          </p:cNvSpPr>
          <p:nvPr/>
        </p:nvSpPr>
        <p:spPr bwMode="auto">
          <a:xfrm>
            <a:off x="6919913" y="48815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E</a:t>
            </a:r>
          </a:p>
        </p:txBody>
      </p:sp>
      <p:sp>
        <p:nvSpPr>
          <p:cNvPr id="8341" name="Oval 190"/>
          <p:cNvSpPr>
            <a:spLocks noChangeArrowheads="1"/>
          </p:cNvSpPr>
          <p:nvPr/>
        </p:nvSpPr>
        <p:spPr bwMode="auto">
          <a:xfrm>
            <a:off x="7612063" y="56943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H</a:t>
            </a:r>
          </a:p>
        </p:txBody>
      </p:sp>
      <p:cxnSp>
        <p:nvCxnSpPr>
          <p:cNvPr id="8342" name="AutoShape 191"/>
          <p:cNvCxnSpPr>
            <a:cxnSpLocks noChangeShapeType="1"/>
            <a:stCxn id="8340" idx="4"/>
            <a:endCxn id="8321" idx="0"/>
          </p:cNvCxnSpPr>
          <p:nvPr/>
        </p:nvCxnSpPr>
        <p:spPr bwMode="auto">
          <a:xfrm>
            <a:off x="7072313" y="5195888"/>
            <a:ext cx="6350" cy="6016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43" name="Text Box 192"/>
          <p:cNvSpPr txBox="1">
            <a:spLocks noChangeArrowheads="1"/>
          </p:cNvSpPr>
          <p:nvPr/>
        </p:nvSpPr>
        <p:spPr bwMode="auto">
          <a:xfrm>
            <a:off x="6521450" y="53736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11</a:t>
            </a:r>
          </a:p>
        </p:txBody>
      </p:sp>
      <p:cxnSp>
        <p:nvCxnSpPr>
          <p:cNvPr id="8344" name="AutoShape 193"/>
          <p:cNvCxnSpPr>
            <a:cxnSpLocks noChangeShapeType="1"/>
            <a:stCxn id="8340" idx="3"/>
            <a:endCxn id="8318" idx="7"/>
          </p:cNvCxnSpPr>
          <p:nvPr/>
        </p:nvCxnSpPr>
        <p:spPr bwMode="auto">
          <a:xfrm flipH="1">
            <a:off x="6465888" y="5151438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45" name="Text Box 194"/>
          <p:cNvSpPr txBox="1">
            <a:spLocks noChangeArrowheads="1"/>
          </p:cNvSpPr>
          <p:nvPr/>
        </p:nvSpPr>
        <p:spPr bwMode="auto">
          <a:xfrm>
            <a:off x="6453188" y="49403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9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745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8" grpId="0" animBg="1"/>
      <p:bldP spid="8239" grpId="0" animBg="1"/>
      <p:bldP spid="8240" grpId="0" animBg="1"/>
      <p:bldP spid="8241" grpId="0" animBg="1"/>
      <p:bldP spid="8242" grpId="0" animBg="1"/>
      <p:bldP spid="8243" grpId="0" animBg="1"/>
      <p:bldP spid="8244" grpId="0" animBg="1"/>
      <p:bldP spid="8245" grpId="0" animBg="1"/>
      <p:bldP spid="8246" grpId="0" animBg="1"/>
      <p:bldP spid="8247" grpId="0" animBg="1"/>
      <p:bldP spid="8248" grpId="0" animBg="1"/>
      <p:bldP spid="8249" grpId="0" animBg="1"/>
      <p:bldP spid="8250" grpId="0" animBg="1"/>
      <p:bldP spid="8259" grpId="0"/>
      <p:bldP spid="8260" grpId="0"/>
      <p:bldP spid="8261" grpId="0"/>
      <p:bldP spid="8262" grpId="0"/>
      <p:bldP spid="8263" grpId="0"/>
      <p:bldP spid="8264" grpId="0"/>
      <p:bldP spid="8265" grpId="0"/>
      <p:bldP spid="8266" grpId="0"/>
      <p:bldP spid="8268" grpId="0"/>
      <p:bldP spid="8269" grpId="0" animBg="1"/>
      <p:bldP spid="8270" grpId="0" animBg="1"/>
      <p:bldP spid="8272" grpId="0"/>
      <p:bldP spid="8274" grpId="0"/>
      <p:bldP spid="8275" grpId="0" animBg="1"/>
      <p:bldP spid="8276" grpId="0" animBg="1"/>
      <p:bldP spid="8277" grpId="0" animBg="1"/>
      <p:bldP spid="8278" grpId="0" animBg="1"/>
      <p:bldP spid="8279" grpId="0" animBg="1"/>
      <p:bldP spid="8280" grpId="0" animBg="1"/>
      <p:bldP spid="8281" grpId="0" animBg="1"/>
      <p:bldP spid="8282" grpId="0" animBg="1"/>
      <p:bldP spid="8283" grpId="0" animBg="1"/>
      <p:bldP spid="8284" grpId="0" animBg="1"/>
      <p:bldP spid="8285" grpId="0" animBg="1"/>
      <p:bldP spid="8286" grpId="0" animBg="1"/>
      <p:bldP spid="8295" grpId="0"/>
      <p:bldP spid="8296" grpId="0"/>
      <p:bldP spid="8297" grpId="0"/>
      <p:bldP spid="8298" grpId="0"/>
      <p:bldP spid="8299" grpId="0"/>
      <p:bldP spid="8300" grpId="0"/>
      <p:bldP spid="8301" grpId="0"/>
      <p:bldP spid="8302" grpId="0"/>
      <p:bldP spid="8304" grpId="0"/>
      <p:bldP spid="8305" grpId="0" animBg="1"/>
      <p:bldP spid="8306" grpId="0" animBg="1"/>
      <p:bldP spid="8308" grpId="0"/>
      <p:bldP spid="8310" grpId="0"/>
      <p:bldP spid="8311" grpId="0" animBg="1"/>
      <p:bldP spid="8312" grpId="0" animBg="1"/>
      <p:bldP spid="8313" grpId="0" animBg="1"/>
      <p:bldP spid="8314" grpId="0" animBg="1"/>
      <p:bldP spid="8315" grpId="0" animBg="1"/>
      <p:bldP spid="8316" grpId="0" animBg="1"/>
      <p:bldP spid="8317" grpId="0" animBg="1"/>
      <p:bldP spid="8318" grpId="0" animBg="1"/>
      <p:bldP spid="8319" grpId="0" animBg="1"/>
      <p:bldP spid="8320" grpId="0" animBg="1"/>
      <p:bldP spid="8321" grpId="0" animBg="1"/>
      <p:bldP spid="8330" grpId="0"/>
      <p:bldP spid="8331" grpId="0"/>
      <p:bldP spid="8332" grpId="0"/>
      <p:bldP spid="8333" grpId="0"/>
      <p:bldP spid="8334" grpId="0"/>
      <p:bldP spid="8335" grpId="0"/>
      <p:bldP spid="8336" grpId="0"/>
      <p:bldP spid="8337" grpId="0"/>
      <p:bldP spid="8339" grpId="0"/>
      <p:bldP spid="8340" grpId="0" animBg="1"/>
      <p:bldP spid="8341" grpId="0" animBg="1"/>
      <p:bldP spid="8343" grpId="0"/>
      <p:bldP spid="83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Example (contd.)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221" name="AutoShape 3"/>
          <p:cNvSpPr>
            <a:spLocks noChangeArrowheads="1"/>
          </p:cNvSpPr>
          <p:nvPr/>
        </p:nvSpPr>
        <p:spPr bwMode="auto">
          <a:xfrm rot="5400000">
            <a:off x="6643688" y="3779837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 tIns="457200" anchor="ctr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/>
              <a:t>		four steps</a:t>
            </a:r>
          </a:p>
        </p:txBody>
      </p:sp>
      <p:sp>
        <p:nvSpPr>
          <p:cNvPr id="9222" name="AutoShape 4"/>
          <p:cNvSpPr>
            <a:spLocks noChangeArrowheads="1"/>
          </p:cNvSpPr>
          <p:nvPr/>
        </p:nvSpPr>
        <p:spPr bwMode="auto">
          <a:xfrm rot="8100000" flipH="1" flipV="1">
            <a:off x="4291013" y="3933825"/>
            <a:ext cx="738187" cy="333375"/>
          </a:xfrm>
          <a:prstGeom prst="rightArrow">
            <a:avLst>
              <a:gd name="adj1" fmla="val 50000"/>
              <a:gd name="adj2" fmla="val 55357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tIns="274320" anchorCtr="1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2000"/>
              <a:t>two steps</a:t>
            </a:r>
          </a:p>
        </p:txBody>
      </p:sp>
      <p:sp>
        <p:nvSpPr>
          <p:cNvPr id="9223" name="AutoShape 5"/>
          <p:cNvSpPr>
            <a:spLocks noChangeArrowheads="1"/>
          </p:cNvSpPr>
          <p:nvPr/>
        </p:nvSpPr>
        <p:spPr bwMode="auto">
          <a:xfrm rot="5400000">
            <a:off x="2224088" y="3779837"/>
            <a:ext cx="457200" cy="333375"/>
          </a:xfrm>
          <a:prstGeom prst="rightArrow">
            <a:avLst>
              <a:gd name="adj1" fmla="val 50000"/>
              <a:gd name="adj2" fmla="val 34286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endParaRPr lang="ko-KR" altLang="ko-KR"/>
          </a:p>
        </p:txBody>
      </p:sp>
      <p:sp>
        <p:nvSpPr>
          <p:cNvPr id="9224" name="Freeform 6"/>
          <p:cNvSpPr>
            <a:spLocks/>
          </p:cNvSpPr>
          <p:nvPr/>
        </p:nvSpPr>
        <p:spPr bwMode="auto">
          <a:xfrm>
            <a:off x="3044825" y="1447800"/>
            <a:ext cx="1335088" cy="2078038"/>
          </a:xfrm>
          <a:custGeom>
            <a:avLst/>
            <a:gdLst>
              <a:gd name="T0" fmla="*/ 155575 w 841"/>
              <a:gd name="T1" fmla="*/ 1544638 h 1309"/>
              <a:gd name="T2" fmla="*/ 136525 w 841"/>
              <a:gd name="T3" fmla="*/ 1874838 h 1309"/>
              <a:gd name="T4" fmla="*/ 498475 w 841"/>
              <a:gd name="T5" fmla="*/ 1947863 h 1309"/>
              <a:gd name="T6" fmla="*/ 1327150 w 841"/>
              <a:gd name="T7" fmla="*/ 1096963 h 1309"/>
              <a:gd name="T8" fmla="*/ 546100 w 841"/>
              <a:gd name="T9" fmla="*/ 144463 h 1309"/>
              <a:gd name="T10" fmla="*/ 69850 w 841"/>
              <a:gd name="T11" fmla="*/ 230188 h 1309"/>
              <a:gd name="T12" fmla="*/ 127000 w 841"/>
              <a:gd name="T13" fmla="*/ 515938 h 1309"/>
              <a:gd name="T14" fmla="*/ 650875 w 841"/>
              <a:gd name="T15" fmla="*/ 1039813 h 1309"/>
              <a:gd name="T16" fmla="*/ 508000 w 841"/>
              <a:gd name="T17" fmla="*/ 1258888 h 1309"/>
              <a:gd name="T18" fmla="*/ 155575 w 841"/>
              <a:gd name="T19" fmla="*/ 1544638 h 13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41"/>
              <a:gd name="T31" fmla="*/ 0 h 1309"/>
              <a:gd name="T32" fmla="*/ 841 w 841"/>
              <a:gd name="T33" fmla="*/ 1309 h 130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41" h="1309">
                <a:moveTo>
                  <a:pt x="98" y="973"/>
                </a:moveTo>
                <a:cubicBezTo>
                  <a:pt x="60" y="1089"/>
                  <a:pt x="50" y="1139"/>
                  <a:pt x="86" y="1181"/>
                </a:cubicBezTo>
                <a:cubicBezTo>
                  <a:pt x="122" y="1223"/>
                  <a:pt x="189" y="1309"/>
                  <a:pt x="314" y="1227"/>
                </a:cubicBezTo>
                <a:cubicBezTo>
                  <a:pt x="439" y="1145"/>
                  <a:pt x="831" y="880"/>
                  <a:pt x="836" y="691"/>
                </a:cubicBezTo>
                <a:cubicBezTo>
                  <a:pt x="841" y="502"/>
                  <a:pt x="476" y="182"/>
                  <a:pt x="344" y="91"/>
                </a:cubicBezTo>
                <a:cubicBezTo>
                  <a:pt x="212" y="0"/>
                  <a:pt x="88" y="106"/>
                  <a:pt x="44" y="145"/>
                </a:cubicBezTo>
                <a:cubicBezTo>
                  <a:pt x="0" y="184"/>
                  <a:pt x="19" y="240"/>
                  <a:pt x="80" y="325"/>
                </a:cubicBezTo>
                <a:cubicBezTo>
                  <a:pt x="141" y="410"/>
                  <a:pt x="370" y="577"/>
                  <a:pt x="410" y="655"/>
                </a:cubicBezTo>
                <a:cubicBezTo>
                  <a:pt x="450" y="733"/>
                  <a:pt x="372" y="740"/>
                  <a:pt x="320" y="793"/>
                </a:cubicBezTo>
                <a:cubicBezTo>
                  <a:pt x="268" y="846"/>
                  <a:pt x="155" y="924"/>
                  <a:pt x="98" y="97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5" name="Freeform 8"/>
          <p:cNvSpPr>
            <a:spLocks/>
          </p:cNvSpPr>
          <p:nvPr/>
        </p:nvSpPr>
        <p:spPr bwMode="auto">
          <a:xfrm>
            <a:off x="2393950" y="1938338"/>
            <a:ext cx="684213" cy="1674812"/>
          </a:xfrm>
          <a:custGeom>
            <a:avLst/>
            <a:gdLst>
              <a:gd name="T0" fmla="*/ 53975 w 431"/>
              <a:gd name="T1" fmla="*/ 303212 h 1055"/>
              <a:gd name="T2" fmla="*/ 128588 w 431"/>
              <a:gd name="T3" fmla="*/ 836612 h 1055"/>
              <a:gd name="T4" fmla="*/ 128588 w 431"/>
              <a:gd name="T5" fmla="*/ 1455737 h 1055"/>
              <a:gd name="T6" fmla="*/ 547688 w 431"/>
              <a:gd name="T7" fmla="*/ 1474787 h 1055"/>
              <a:gd name="T8" fmla="*/ 654050 w 431"/>
              <a:gd name="T9" fmla="*/ 258762 h 1055"/>
              <a:gd name="T10" fmla="*/ 361950 w 431"/>
              <a:gd name="T11" fmla="*/ 7937 h 1055"/>
              <a:gd name="T12" fmla="*/ 53975 w 431"/>
              <a:gd name="T13" fmla="*/ 303212 h 10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1"/>
              <a:gd name="T22" fmla="*/ 0 h 1055"/>
              <a:gd name="T23" fmla="*/ 431 w 431"/>
              <a:gd name="T24" fmla="*/ 1055 h 10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1" h="1055">
                <a:moveTo>
                  <a:pt x="34" y="191"/>
                </a:moveTo>
                <a:cubicBezTo>
                  <a:pt x="0" y="275"/>
                  <a:pt x="73" y="406"/>
                  <a:pt x="81" y="527"/>
                </a:cubicBezTo>
                <a:cubicBezTo>
                  <a:pt x="89" y="648"/>
                  <a:pt x="37" y="850"/>
                  <a:pt x="81" y="917"/>
                </a:cubicBezTo>
                <a:cubicBezTo>
                  <a:pt x="125" y="984"/>
                  <a:pt x="290" y="1055"/>
                  <a:pt x="345" y="929"/>
                </a:cubicBezTo>
                <a:cubicBezTo>
                  <a:pt x="400" y="803"/>
                  <a:pt x="431" y="317"/>
                  <a:pt x="412" y="163"/>
                </a:cubicBezTo>
                <a:cubicBezTo>
                  <a:pt x="393" y="9"/>
                  <a:pt x="291" y="0"/>
                  <a:pt x="228" y="5"/>
                </a:cubicBezTo>
                <a:cubicBezTo>
                  <a:pt x="165" y="9"/>
                  <a:pt x="68" y="107"/>
                  <a:pt x="34" y="19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6" name="Freeform 9"/>
          <p:cNvSpPr>
            <a:spLocks/>
          </p:cNvSpPr>
          <p:nvPr/>
        </p:nvSpPr>
        <p:spPr bwMode="auto">
          <a:xfrm>
            <a:off x="1711325" y="2493963"/>
            <a:ext cx="596900" cy="554037"/>
          </a:xfrm>
          <a:custGeom>
            <a:avLst/>
            <a:gdLst>
              <a:gd name="T0" fmla="*/ 49350 w 508"/>
              <a:gd name="T1" fmla="*/ 251000 h 543"/>
              <a:gd name="T2" fmla="*/ 98700 w 508"/>
              <a:gd name="T3" fmla="*/ 453025 h 543"/>
              <a:gd name="T4" fmla="*/ 394800 w 508"/>
              <a:gd name="T5" fmla="*/ 514244 h 543"/>
              <a:gd name="T6" fmla="*/ 585150 w 508"/>
              <a:gd name="T7" fmla="*/ 214268 h 543"/>
              <a:gd name="T8" fmla="*/ 324300 w 508"/>
              <a:gd name="T9" fmla="*/ 6122 h 543"/>
              <a:gd name="T10" fmla="*/ 49350 w 508"/>
              <a:gd name="T11" fmla="*/ 251000 h 54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08"/>
              <a:gd name="T19" fmla="*/ 0 h 543"/>
              <a:gd name="T20" fmla="*/ 508 w 508"/>
              <a:gd name="T21" fmla="*/ 543 h 54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08" h="543">
                <a:moveTo>
                  <a:pt x="42" y="246"/>
                </a:moveTo>
                <a:cubicBezTo>
                  <a:pt x="0" y="396"/>
                  <a:pt x="35" y="401"/>
                  <a:pt x="84" y="444"/>
                </a:cubicBezTo>
                <a:cubicBezTo>
                  <a:pt x="133" y="487"/>
                  <a:pt x="267" y="543"/>
                  <a:pt x="336" y="504"/>
                </a:cubicBezTo>
                <a:cubicBezTo>
                  <a:pt x="405" y="465"/>
                  <a:pt x="508" y="293"/>
                  <a:pt x="498" y="210"/>
                </a:cubicBezTo>
                <a:cubicBezTo>
                  <a:pt x="488" y="127"/>
                  <a:pt x="352" y="0"/>
                  <a:pt x="276" y="6"/>
                </a:cubicBezTo>
                <a:cubicBezTo>
                  <a:pt x="200" y="12"/>
                  <a:pt x="84" y="96"/>
                  <a:pt x="42" y="246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7" name="Freeform 10"/>
          <p:cNvSpPr>
            <a:spLocks/>
          </p:cNvSpPr>
          <p:nvPr/>
        </p:nvSpPr>
        <p:spPr bwMode="auto">
          <a:xfrm>
            <a:off x="760413" y="1693863"/>
            <a:ext cx="958850" cy="2052637"/>
          </a:xfrm>
          <a:custGeom>
            <a:avLst/>
            <a:gdLst>
              <a:gd name="T0" fmla="*/ 215900 w 604"/>
              <a:gd name="T1" fmla="*/ 663575 h 1293"/>
              <a:gd name="T2" fmla="*/ 34925 w 604"/>
              <a:gd name="T3" fmla="*/ 1568449 h 1293"/>
              <a:gd name="T4" fmla="*/ 158750 w 604"/>
              <a:gd name="T5" fmla="*/ 1911350 h 1293"/>
              <a:gd name="T6" fmla="*/ 501650 w 604"/>
              <a:gd name="T7" fmla="*/ 1892300 h 1293"/>
              <a:gd name="T8" fmla="*/ 663575 w 604"/>
              <a:gd name="T9" fmla="*/ 949325 h 1293"/>
              <a:gd name="T10" fmla="*/ 935038 w 604"/>
              <a:gd name="T11" fmla="*/ 280987 h 1293"/>
              <a:gd name="T12" fmla="*/ 520700 w 604"/>
              <a:gd name="T13" fmla="*/ 63500 h 1293"/>
              <a:gd name="T14" fmla="*/ 215900 w 604"/>
              <a:gd name="T15" fmla="*/ 663575 h 129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604"/>
              <a:gd name="T25" fmla="*/ 0 h 1293"/>
              <a:gd name="T26" fmla="*/ 604 w 604"/>
              <a:gd name="T27" fmla="*/ 1293 h 1293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604" h="1293">
                <a:moveTo>
                  <a:pt x="136" y="418"/>
                </a:moveTo>
                <a:cubicBezTo>
                  <a:pt x="101" y="535"/>
                  <a:pt x="0" y="852"/>
                  <a:pt x="22" y="988"/>
                </a:cubicBezTo>
                <a:cubicBezTo>
                  <a:pt x="16" y="1119"/>
                  <a:pt x="51" y="1170"/>
                  <a:pt x="100" y="1204"/>
                </a:cubicBezTo>
                <a:cubicBezTo>
                  <a:pt x="149" y="1238"/>
                  <a:pt x="263" y="1293"/>
                  <a:pt x="316" y="1192"/>
                </a:cubicBezTo>
                <a:cubicBezTo>
                  <a:pt x="369" y="1091"/>
                  <a:pt x="373" y="767"/>
                  <a:pt x="418" y="598"/>
                </a:cubicBezTo>
                <a:cubicBezTo>
                  <a:pt x="463" y="429"/>
                  <a:pt x="604" y="270"/>
                  <a:pt x="589" y="177"/>
                </a:cubicBezTo>
                <a:cubicBezTo>
                  <a:pt x="574" y="84"/>
                  <a:pt x="404" y="0"/>
                  <a:pt x="328" y="40"/>
                </a:cubicBezTo>
                <a:cubicBezTo>
                  <a:pt x="252" y="80"/>
                  <a:pt x="176" y="339"/>
                  <a:pt x="136" y="418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28" name="Oval 11"/>
          <p:cNvSpPr>
            <a:spLocks noChangeArrowheads="1"/>
          </p:cNvSpPr>
          <p:nvPr/>
        </p:nvSpPr>
        <p:spPr bwMode="auto">
          <a:xfrm>
            <a:off x="1241425" y="19081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B</a:t>
            </a:r>
          </a:p>
        </p:txBody>
      </p:sp>
      <p:sp>
        <p:nvSpPr>
          <p:cNvPr id="9229" name="Oval 12"/>
          <p:cNvSpPr>
            <a:spLocks noChangeArrowheads="1"/>
          </p:cNvSpPr>
          <p:nvPr/>
        </p:nvSpPr>
        <p:spPr bwMode="auto">
          <a:xfrm>
            <a:off x="3222625" y="1638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G</a:t>
            </a:r>
          </a:p>
        </p:txBody>
      </p:sp>
      <p:sp>
        <p:nvSpPr>
          <p:cNvPr id="9230" name="Oval 13"/>
          <p:cNvSpPr>
            <a:spLocks noChangeArrowheads="1"/>
          </p:cNvSpPr>
          <p:nvPr/>
        </p:nvSpPr>
        <p:spPr bwMode="auto">
          <a:xfrm>
            <a:off x="1860550" y="25971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C</a:t>
            </a:r>
          </a:p>
        </p:txBody>
      </p:sp>
      <p:sp>
        <p:nvSpPr>
          <p:cNvPr id="9231" name="Oval 14"/>
          <p:cNvSpPr>
            <a:spLocks noChangeArrowheads="1"/>
          </p:cNvSpPr>
          <p:nvPr/>
        </p:nvSpPr>
        <p:spPr bwMode="auto">
          <a:xfrm>
            <a:off x="936625" y="32385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A</a:t>
            </a:r>
          </a:p>
        </p:txBody>
      </p:sp>
      <p:sp>
        <p:nvSpPr>
          <p:cNvPr id="9232" name="Oval 15"/>
          <p:cNvSpPr>
            <a:spLocks noChangeArrowheads="1"/>
          </p:cNvSpPr>
          <p:nvPr/>
        </p:nvSpPr>
        <p:spPr bwMode="auto">
          <a:xfrm>
            <a:off x="3908425" y="2400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F</a:t>
            </a:r>
          </a:p>
        </p:txBody>
      </p:sp>
      <p:sp>
        <p:nvSpPr>
          <p:cNvPr id="9233" name="Oval 16"/>
          <p:cNvSpPr>
            <a:spLocks noChangeArrowheads="1"/>
          </p:cNvSpPr>
          <p:nvPr/>
        </p:nvSpPr>
        <p:spPr bwMode="auto">
          <a:xfrm>
            <a:off x="2581275" y="30765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D</a:t>
            </a:r>
          </a:p>
        </p:txBody>
      </p:sp>
      <p:cxnSp>
        <p:nvCxnSpPr>
          <p:cNvPr id="9234" name="AutoShape 17"/>
          <p:cNvCxnSpPr>
            <a:cxnSpLocks noChangeShapeType="1"/>
            <a:stCxn id="9228" idx="5"/>
            <a:endCxn id="9230" idx="1"/>
          </p:cNvCxnSpPr>
          <p:nvPr/>
        </p:nvCxnSpPr>
        <p:spPr bwMode="auto">
          <a:xfrm>
            <a:off x="1501775" y="2178050"/>
            <a:ext cx="403225" cy="4540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5" name="AutoShape 18"/>
          <p:cNvCxnSpPr>
            <a:cxnSpLocks noChangeShapeType="1"/>
            <a:stCxn id="9230" idx="3"/>
            <a:endCxn id="9231" idx="7"/>
          </p:cNvCxnSpPr>
          <p:nvPr/>
        </p:nvCxnSpPr>
        <p:spPr bwMode="auto">
          <a:xfrm flipH="1">
            <a:off x="1196975" y="28670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6" name="AutoShape 19"/>
          <p:cNvCxnSpPr>
            <a:cxnSpLocks noChangeShapeType="1"/>
            <a:stCxn id="9228" idx="3"/>
            <a:endCxn id="9231" idx="0"/>
          </p:cNvCxnSpPr>
          <p:nvPr/>
        </p:nvCxnSpPr>
        <p:spPr bwMode="auto">
          <a:xfrm flipH="1">
            <a:off x="1089025" y="2178050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7" name="AutoShape 20"/>
          <p:cNvCxnSpPr>
            <a:cxnSpLocks noChangeShapeType="1"/>
            <a:stCxn id="9230" idx="5"/>
            <a:endCxn id="9233" idx="1"/>
          </p:cNvCxnSpPr>
          <p:nvPr/>
        </p:nvCxnSpPr>
        <p:spPr bwMode="auto">
          <a:xfrm>
            <a:off x="2120900" y="2867025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8" name="AutoShape 21"/>
          <p:cNvCxnSpPr>
            <a:cxnSpLocks noChangeShapeType="1"/>
            <a:stCxn id="9231" idx="6"/>
            <a:endCxn id="9233" idx="2"/>
          </p:cNvCxnSpPr>
          <p:nvPr/>
        </p:nvCxnSpPr>
        <p:spPr bwMode="auto">
          <a:xfrm flipV="1">
            <a:off x="1250950" y="3228975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9" name="AutoShape 22"/>
          <p:cNvCxnSpPr>
            <a:cxnSpLocks noChangeShapeType="1"/>
            <a:stCxn id="9228" idx="6"/>
            <a:endCxn id="9252" idx="1"/>
          </p:cNvCxnSpPr>
          <p:nvPr/>
        </p:nvCxnSpPr>
        <p:spPr bwMode="auto">
          <a:xfrm>
            <a:off x="1555750" y="2060575"/>
            <a:ext cx="1063625" cy="125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0" name="AutoShape 23"/>
          <p:cNvCxnSpPr>
            <a:cxnSpLocks noChangeShapeType="1"/>
            <a:stCxn id="9232" idx="1"/>
            <a:endCxn id="9229" idx="5"/>
          </p:cNvCxnSpPr>
          <p:nvPr/>
        </p:nvCxnSpPr>
        <p:spPr bwMode="auto">
          <a:xfrm flipH="1" flipV="1">
            <a:off x="3482975" y="1908175"/>
            <a:ext cx="469900" cy="5270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41" name="AutoShape 24"/>
          <p:cNvCxnSpPr>
            <a:cxnSpLocks noChangeShapeType="1"/>
            <a:stCxn id="9253" idx="7"/>
            <a:endCxn id="9232" idx="3"/>
          </p:cNvCxnSpPr>
          <p:nvPr/>
        </p:nvCxnSpPr>
        <p:spPr bwMode="auto">
          <a:xfrm flipV="1">
            <a:off x="3527425" y="2670175"/>
            <a:ext cx="425450" cy="328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42" name="Text Box 25"/>
          <p:cNvSpPr txBox="1">
            <a:spLocks noChangeArrowheads="1"/>
          </p:cNvSpPr>
          <p:nvPr/>
        </p:nvSpPr>
        <p:spPr bwMode="auto">
          <a:xfrm>
            <a:off x="3708400" y="19431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9243" name="Text Box 26"/>
          <p:cNvSpPr txBox="1">
            <a:spLocks noChangeArrowheads="1"/>
          </p:cNvSpPr>
          <p:nvPr/>
        </p:nvSpPr>
        <p:spPr bwMode="auto">
          <a:xfrm>
            <a:off x="868363" y="24257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9244" name="Text Box 27"/>
          <p:cNvSpPr txBox="1">
            <a:spLocks noChangeArrowheads="1"/>
          </p:cNvSpPr>
          <p:nvPr/>
        </p:nvSpPr>
        <p:spPr bwMode="auto">
          <a:xfrm>
            <a:off x="2708275" y="25527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9245" name="Text Box 28"/>
          <p:cNvSpPr txBox="1">
            <a:spLocks noChangeArrowheads="1"/>
          </p:cNvSpPr>
          <p:nvPr/>
        </p:nvSpPr>
        <p:spPr bwMode="auto">
          <a:xfrm>
            <a:off x="1455738" y="23383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5</a:t>
            </a:r>
          </a:p>
        </p:txBody>
      </p:sp>
      <p:sp>
        <p:nvSpPr>
          <p:cNvPr id="9246" name="Text Box 29"/>
          <p:cNvSpPr txBox="1">
            <a:spLocks noChangeArrowheads="1"/>
          </p:cNvSpPr>
          <p:nvPr/>
        </p:nvSpPr>
        <p:spPr bwMode="auto">
          <a:xfrm>
            <a:off x="1808163" y="331470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10</a:t>
            </a:r>
          </a:p>
        </p:txBody>
      </p:sp>
      <p:sp>
        <p:nvSpPr>
          <p:cNvPr id="9247" name="Text Box 30"/>
          <p:cNvSpPr txBox="1">
            <a:spLocks noChangeArrowheads="1"/>
          </p:cNvSpPr>
          <p:nvPr/>
        </p:nvSpPr>
        <p:spPr bwMode="auto">
          <a:xfrm>
            <a:off x="3760788" y="28003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9248" name="Text Box 31"/>
          <p:cNvSpPr txBox="1">
            <a:spLocks noChangeArrowheads="1"/>
          </p:cNvSpPr>
          <p:nvPr/>
        </p:nvSpPr>
        <p:spPr bwMode="auto">
          <a:xfrm>
            <a:off x="1946275" y="17907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8</a:t>
            </a:r>
          </a:p>
        </p:txBody>
      </p:sp>
      <p:sp>
        <p:nvSpPr>
          <p:cNvPr id="9249" name="Text Box 32"/>
          <p:cNvSpPr txBox="1">
            <a:spLocks noChangeArrowheads="1"/>
          </p:cNvSpPr>
          <p:nvPr/>
        </p:nvSpPr>
        <p:spPr bwMode="auto">
          <a:xfrm>
            <a:off x="1573213" y="2947988"/>
            <a:ext cx="3095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7</a:t>
            </a:r>
          </a:p>
        </p:txBody>
      </p:sp>
      <p:cxnSp>
        <p:nvCxnSpPr>
          <p:cNvPr id="9250" name="AutoShape 33"/>
          <p:cNvCxnSpPr>
            <a:cxnSpLocks noChangeShapeType="1"/>
            <a:stCxn id="9253" idx="0"/>
            <a:endCxn id="9229" idx="4"/>
          </p:cNvCxnSpPr>
          <p:nvPr/>
        </p:nvCxnSpPr>
        <p:spPr bwMode="auto">
          <a:xfrm flipH="1" flipV="1">
            <a:off x="3375025" y="1952625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51" name="Text Box 34"/>
          <p:cNvSpPr txBox="1">
            <a:spLocks noChangeArrowheads="1"/>
          </p:cNvSpPr>
          <p:nvPr/>
        </p:nvSpPr>
        <p:spPr bwMode="auto">
          <a:xfrm>
            <a:off x="3089275" y="22415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6</a:t>
            </a:r>
          </a:p>
        </p:txBody>
      </p:sp>
      <p:sp>
        <p:nvSpPr>
          <p:cNvPr id="9252" name="Oval 35"/>
          <p:cNvSpPr>
            <a:spLocks noChangeArrowheads="1"/>
          </p:cNvSpPr>
          <p:nvPr/>
        </p:nvSpPr>
        <p:spPr bwMode="auto">
          <a:xfrm>
            <a:off x="2574925" y="21510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E</a:t>
            </a:r>
          </a:p>
        </p:txBody>
      </p:sp>
      <p:sp>
        <p:nvSpPr>
          <p:cNvPr id="9253" name="Oval 36"/>
          <p:cNvSpPr>
            <a:spLocks noChangeArrowheads="1"/>
          </p:cNvSpPr>
          <p:nvPr/>
        </p:nvSpPr>
        <p:spPr bwMode="auto">
          <a:xfrm>
            <a:off x="3267075" y="29638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H</a:t>
            </a:r>
          </a:p>
        </p:txBody>
      </p:sp>
      <p:cxnSp>
        <p:nvCxnSpPr>
          <p:cNvPr id="9254" name="AutoShape 37"/>
          <p:cNvCxnSpPr>
            <a:cxnSpLocks noChangeShapeType="1"/>
            <a:stCxn id="9252" idx="4"/>
            <a:endCxn id="9233" idx="0"/>
          </p:cNvCxnSpPr>
          <p:nvPr/>
        </p:nvCxnSpPr>
        <p:spPr bwMode="auto">
          <a:xfrm>
            <a:off x="2727325" y="2465388"/>
            <a:ext cx="6350" cy="6016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55" name="Text Box 38"/>
          <p:cNvSpPr txBox="1">
            <a:spLocks noChangeArrowheads="1"/>
          </p:cNvSpPr>
          <p:nvPr/>
        </p:nvSpPr>
        <p:spPr bwMode="auto">
          <a:xfrm>
            <a:off x="2176463" y="26431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11</a:t>
            </a:r>
          </a:p>
        </p:txBody>
      </p:sp>
      <p:cxnSp>
        <p:nvCxnSpPr>
          <p:cNvPr id="9256" name="AutoShape 39"/>
          <p:cNvCxnSpPr>
            <a:cxnSpLocks noChangeShapeType="1"/>
            <a:stCxn id="9252" idx="3"/>
            <a:endCxn id="9230" idx="7"/>
          </p:cNvCxnSpPr>
          <p:nvPr/>
        </p:nvCxnSpPr>
        <p:spPr bwMode="auto">
          <a:xfrm flipH="1">
            <a:off x="2120900" y="2420938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57" name="Text Box 40"/>
          <p:cNvSpPr txBox="1">
            <a:spLocks noChangeArrowheads="1"/>
          </p:cNvSpPr>
          <p:nvPr/>
        </p:nvSpPr>
        <p:spPr bwMode="auto">
          <a:xfrm>
            <a:off x="2108200" y="22098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9</a:t>
            </a:r>
          </a:p>
        </p:txBody>
      </p:sp>
      <p:sp>
        <p:nvSpPr>
          <p:cNvPr id="9258" name="Freeform 41"/>
          <p:cNvSpPr>
            <a:spLocks/>
          </p:cNvSpPr>
          <p:nvPr/>
        </p:nvSpPr>
        <p:spPr bwMode="auto">
          <a:xfrm>
            <a:off x="3008313" y="4114800"/>
            <a:ext cx="1335087" cy="2078038"/>
          </a:xfrm>
          <a:custGeom>
            <a:avLst/>
            <a:gdLst>
              <a:gd name="T0" fmla="*/ 155575 w 841"/>
              <a:gd name="T1" fmla="*/ 1544638 h 1309"/>
              <a:gd name="T2" fmla="*/ 136525 w 841"/>
              <a:gd name="T3" fmla="*/ 1874838 h 1309"/>
              <a:gd name="T4" fmla="*/ 498475 w 841"/>
              <a:gd name="T5" fmla="*/ 1947863 h 1309"/>
              <a:gd name="T6" fmla="*/ 1327150 w 841"/>
              <a:gd name="T7" fmla="*/ 1096963 h 1309"/>
              <a:gd name="T8" fmla="*/ 546100 w 841"/>
              <a:gd name="T9" fmla="*/ 144463 h 1309"/>
              <a:gd name="T10" fmla="*/ 69850 w 841"/>
              <a:gd name="T11" fmla="*/ 230188 h 1309"/>
              <a:gd name="T12" fmla="*/ 127000 w 841"/>
              <a:gd name="T13" fmla="*/ 515938 h 1309"/>
              <a:gd name="T14" fmla="*/ 650875 w 841"/>
              <a:gd name="T15" fmla="*/ 1039813 h 1309"/>
              <a:gd name="T16" fmla="*/ 508000 w 841"/>
              <a:gd name="T17" fmla="*/ 1258888 h 1309"/>
              <a:gd name="T18" fmla="*/ 155575 w 841"/>
              <a:gd name="T19" fmla="*/ 1544638 h 13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41"/>
              <a:gd name="T31" fmla="*/ 0 h 1309"/>
              <a:gd name="T32" fmla="*/ 841 w 841"/>
              <a:gd name="T33" fmla="*/ 1309 h 130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41" h="1309">
                <a:moveTo>
                  <a:pt x="98" y="973"/>
                </a:moveTo>
                <a:cubicBezTo>
                  <a:pt x="60" y="1089"/>
                  <a:pt x="50" y="1139"/>
                  <a:pt x="86" y="1181"/>
                </a:cubicBezTo>
                <a:cubicBezTo>
                  <a:pt x="122" y="1223"/>
                  <a:pt x="189" y="1309"/>
                  <a:pt x="314" y="1227"/>
                </a:cubicBezTo>
                <a:cubicBezTo>
                  <a:pt x="439" y="1145"/>
                  <a:pt x="831" y="880"/>
                  <a:pt x="836" y="691"/>
                </a:cubicBezTo>
                <a:cubicBezTo>
                  <a:pt x="841" y="502"/>
                  <a:pt x="476" y="182"/>
                  <a:pt x="344" y="91"/>
                </a:cubicBezTo>
                <a:cubicBezTo>
                  <a:pt x="212" y="0"/>
                  <a:pt x="88" y="106"/>
                  <a:pt x="44" y="145"/>
                </a:cubicBezTo>
                <a:cubicBezTo>
                  <a:pt x="0" y="184"/>
                  <a:pt x="19" y="240"/>
                  <a:pt x="80" y="325"/>
                </a:cubicBezTo>
                <a:cubicBezTo>
                  <a:pt x="141" y="410"/>
                  <a:pt x="370" y="577"/>
                  <a:pt x="410" y="655"/>
                </a:cubicBezTo>
                <a:cubicBezTo>
                  <a:pt x="450" y="733"/>
                  <a:pt x="372" y="740"/>
                  <a:pt x="320" y="793"/>
                </a:cubicBezTo>
                <a:cubicBezTo>
                  <a:pt x="268" y="846"/>
                  <a:pt x="155" y="924"/>
                  <a:pt x="98" y="97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59" name="Freeform 42"/>
          <p:cNvSpPr>
            <a:spLocks/>
          </p:cNvSpPr>
          <p:nvPr/>
        </p:nvSpPr>
        <p:spPr bwMode="auto">
          <a:xfrm>
            <a:off x="2357438" y="4605338"/>
            <a:ext cx="684212" cy="1674812"/>
          </a:xfrm>
          <a:custGeom>
            <a:avLst/>
            <a:gdLst>
              <a:gd name="T0" fmla="*/ 53975 w 431"/>
              <a:gd name="T1" fmla="*/ 303212 h 1055"/>
              <a:gd name="T2" fmla="*/ 128587 w 431"/>
              <a:gd name="T3" fmla="*/ 836612 h 1055"/>
              <a:gd name="T4" fmla="*/ 128587 w 431"/>
              <a:gd name="T5" fmla="*/ 1455737 h 1055"/>
              <a:gd name="T6" fmla="*/ 547687 w 431"/>
              <a:gd name="T7" fmla="*/ 1474787 h 1055"/>
              <a:gd name="T8" fmla="*/ 654050 w 431"/>
              <a:gd name="T9" fmla="*/ 258762 h 1055"/>
              <a:gd name="T10" fmla="*/ 361950 w 431"/>
              <a:gd name="T11" fmla="*/ 7937 h 1055"/>
              <a:gd name="T12" fmla="*/ 53975 w 431"/>
              <a:gd name="T13" fmla="*/ 303212 h 105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431"/>
              <a:gd name="T22" fmla="*/ 0 h 1055"/>
              <a:gd name="T23" fmla="*/ 431 w 431"/>
              <a:gd name="T24" fmla="*/ 1055 h 105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431" h="1055">
                <a:moveTo>
                  <a:pt x="34" y="191"/>
                </a:moveTo>
                <a:cubicBezTo>
                  <a:pt x="0" y="275"/>
                  <a:pt x="73" y="406"/>
                  <a:pt x="81" y="527"/>
                </a:cubicBezTo>
                <a:cubicBezTo>
                  <a:pt x="89" y="648"/>
                  <a:pt x="37" y="850"/>
                  <a:pt x="81" y="917"/>
                </a:cubicBezTo>
                <a:cubicBezTo>
                  <a:pt x="125" y="984"/>
                  <a:pt x="290" y="1055"/>
                  <a:pt x="345" y="929"/>
                </a:cubicBezTo>
                <a:cubicBezTo>
                  <a:pt x="400" y="803"/>
                  <a:pt x="431" y="317"/>
                  <a:pt x="412" y="163"/>
                </a:cubicBezTo>
                <a:cubicBezTo>
                  <a:pt x="393" y="9"/>
                  <a:pt x="291" y="0"/>
                  <a:pt x="228" y="5"/>
                </a:cubicBezTo>
                <a:cubicBezTo>
                  <a:pt x="165" y="9"/>
                  <a:pt x="68" y="107"/>
                  <a:pt x="34" y="19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60" name="Freeform 44"/>
          <p:cNvSpPr>
            <a:spLocks/>
          </p:cNvSpPr>
          <p:nvPr/>
        </p:nvSpPr>
        <p:spPr bwMode="auto">
          <a:xfrm>
            <a:off x="728663" y="4343400"/>
            <a:ext cx="1508125" cy="1985963"/>
          </a:xfrm>
          <a:custGeom>
            <a:avLst/>
            <a:gdLst>
              <a:gd name="T0" fmla="*/ 30163 w 950"/>
              <a:gd name="T1" fmla="*/ 1585913 h 1251"/>
              <a:gd name="T2" fmla="*/ 153988 w 950"/>
              <a:gd name="T3" fmla="*/ 1928813 h 1251"/>
              <a:gd name="T4" fmla="*/ 496888 w 950"/>
              <a:gd name="T5" fmla="*/ 1909763 h 1251"/>
              <a:gd name="T6" fmla="*/ 595313 w 950"/>
              <a:gd name="T7" fmla="*/ 1466850 h 1251"/>
              <a:gd name="T8" fmla="*/ 633413 w 950"/>
              <a:gd name="T9" fmla="*/ 866775 h 1251"/>
              <a:gd name="T10" fmla="*/ 1042988 w 950"/>
              <a:gd name="T11" fmla="*/ 1238250 h 1251"/>
              <a:gd name="T12" fmla="*/ 1452563 w 950"/>
              <a:gd name="T13" fmla="*/ 1276350 h 1251"/>
              <a:gd name="T14" fmla="*/ 1376363 w 950"/>
              <a:gd name="T15" fmla="*/ 771525 h 1251"/>
              <a:gd name="T16" fmla="*/ 1071563 w 950"/>
              <a:gd name="T17" fmla="*/ 619125 h 1251"/>
              <a:gd name="T18" fmla="*/ 757237 w 950"/>
              <a:gd name="T19" fmla="*/ 104775 h 1251"/>
              <a:gd name="T20" fmla="*/ 233363 w 950"/>
              <a:gd name="T21" fmla="*/ 247650 h 1251"/>
              <a:gd name="T22" fmla="*/ 30163 w 950"/>
              <a:gd name="T23" fmla="*/ 1585913 h 125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50"/>
              <a:gd name="T37" fmla="*/ 0 h 1251"/>
              <a:gd name="T38" fmla="*/ 950 w 950"/>
              <a:gd name="T39" fmla="*/ 1251 h 125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50" h="1251">
                <a:moveTo>
                  <a:pt x="19" y="999"/>
                </a:moveTo>
                <a:cubicBezTo>
                  <a:pt x="0" y="1178"/>
                  <a:pt x="48" y="1181"/>
                  <a:pt x="97" y="1215"/>
                </a:cubicBezTo>
                <a:cubicBezTo>
                  <a:pt x="146" y="1249"/>
                  <a:pt x="267" y="1251"/>
                  <a:pt x="313" y="1203"/>
                </a:cubicBezTo>
                <a:cubicBezTo>
                  <a:pt x="359" y="1155"/>
                  <a:pt x="361" y="1033"/>
                  <a:pt x="375" y="924"/>
                </a:cubicBezTo>
                <a:cubicBezTo>
                  <a:pt x="389" y="815"/>
                  <a:pt x="352" y="570"/>
                  <a:pt x="399" y="546"/>
                </a:cubicBezTo>
                <a:cubicBezTo>
                  <a:pt x="446" y="522"/>
                  <a:pt x="571" y="737"/>
                  <a:pt x="657" y="780"/>
                </a:cubicBezTo>
                <a:cubicBezTo>
                  <a:pt x="743" y="823"/>
                  <a:pt x="880" y="853"/>
                  <a:pt x="915" y="804"/>
                </a:cubicBezTo>
                <a:cubicBezTo>
                  <a:pt x="950" y="755"/>
                  <a:pt x="907" y="555"/>
                  <a:pt x="867" y="486"/>
                </a:cubicBezTo>
                <a:cubicBezTo>
                  <a:pt x="827" y="417"/>
                  <a:pt x="740" y="460"/>
                  <a:pt x="675" y="390"/>
                </a:cubicBezTo>
                <a:cubicBezTo>
                  <a:pt x="610" y="320"/>
                  <a:pt x="565" y="105"/>
                  <a:pt x="477" y="66"/>
                </a:cubicBezTo>
                <a:cubicBezTo>
                  <a:pt x="389" y="27"/>
                  <a:pt x="223" y="0"/>
                  <a:pt x="147" y="156"/>
                </a:cubicBezTo>
                <a:cubicBezTo>
                  <a:pt x="71" y="312"/>
                  <a:pt x="46" y="824"/>
                  <a:pt x="19" y="999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261" name="Oval 45"/>
          <p:cNvSpPr>
            <a:spLocks noChangeArrowheads="1"/>
          </p:cNvSpPr>
          <p:nvPr/>
        </p:nvSpPr>
        <p:spPr bwMode="auto">
          <a:xfrm>
            <a:off x="1204913" y="45751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B</a:t>
            </a:r>
          </a:p>
        </p:txBody>
      </p:sp>
      <p:sp>
        <p:nvSpPr>
          <p:cNvPr id="9262" name="Oval 46"/>
          <p:cNvSpPr>
            <a:spLocks noChangeArrowheads="1"/>
          </p:cNvSpPr>
          <p:nvPr/>
        </p:nvSpPr>
        <p:spPr bwMode="auto">
          <a:xfrm>
            <a:off x="3186113" y="4305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G</a:t>
            </a:r>
          </a:p>
        </p:txBody>
      </p:sp>
      <p:sp>
        <p:nvSpPr>
          <p:cNvPr id="9263" name="Oval 47"/>
          <p:cNvSpPr>
            <a:spLocks noChangeArrowheads="1"/>
          </p:cNvSpPr>
          <p:nvPr/>
        </p:nvSpPr>
        <p:spPr bwMode="auto">
          <a:xfrm>
            <a:off x="1824038" y="52641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C</a:t>
            </a:r>
          </a:p>
        </p:txBody>
      </p:sp>
      <p:sp>
        <p:nvSpPr>
          <p:cNvPr id="9264" name="Oval 48"/>
          <p:cNvSpPr>
            <a:spLocks noChangeArrowheads="1"/>
          </p:cNvSpPr>
          <p:nvPr/>
        </p:nvSpPr>
        <p:spPr bwMode="auto">
          <a:xfrm>
            <a:off x="900113" y="59055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A</a:t>
            </a:r>
          </a:p>
        </p:txBody>
      </p:sp>
      <p:sp>
        <p:nvSpPr>
          <p:cNvPr id="9265" name="Oval 49"/>
          <p:cNvSpPr>
            <a:spLocks noChangeArrowheads="1"/>
          </p:cNvSpPr>
          <p:nvPr/>
        </p:nvSpPr>
        <p:spPr bwMode="auto">
          <a:xfrm>
            <a:off x="3871913" y="5067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F</a:t>
            </a:r>
          </a:p>
        </p:txBody>
      </p:sp>
      <p:sp>
        <p:nvSpPr>
          <p:cNvPr id="9266" name="Oval 50"/>
          <p:cNvSpPr>
            <a:spLocks noChangeArrowheads="1"/>
          </p:cNvSpPr>
          <p:nvPr/>
        </p:nvSpPr>
        <p:spPr bwMode="auto">
          <a:xfrm>
            <a:off x="2544763" y="57435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D</a:t>
            </a:r>
          </a:p>
        </p:txBody>
      </p:sp>
      <p:cxnSp>
        <p:nvCxnSpPr>
          <p:cNvPr id="9267" name="AutoShape 51"/>
          <p:cNvCxnSpPr>
            <a:cxnSpLocks noChangeShapeType="1"/>
            <a:stCxn id="9261" idx="5"/>
            <a:endCxn id="9263" idx="1"/>
          </p:cNvCxnSpPr>
          <p:nvPr/>
        </p:nvCxnSpPr>
        <p:spPr bwMode="auto">
          <a:xfrm>
            <a:off x="1465263" y="4845050"/>
            <a:ext cx="403225" cy="4540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8" name="AutoShape 52"/>
          <p:cNvCxnSpPr>
            <a:cxnSpLocks noChangeShapeType="1"/>
            <a:stCxn id="9263" idx="3"/>
            <a:endCxn id="9264" idx="7"/>
          </p:cNvCxnSpPr>
          <p:nvPr/>
        </p:nvCxnSpPr>
        <p:spPr bwMode="auto">
          <a:xfrm flipH="1">
            <a:off x="1160463" y="55340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69" name="AutoShape 53"/>
          <p:cNvCxnSpPr>
            <a:cxnSpLocks noChangeShapeType="1"/>
            <a:stCxn id="9261" idx="3"/>
            <a:endCxn id="9264" idx="0"/>
          </p:cNvCxnSpPr>
          <p:nvPr/>
        </p:nvCxnSpPr>
        <p:spPr bwMode="auto">
          <a:xfrm flipH="1">
            <a:off x="1052513" y="4845050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0" name="AutoShape 54"/>
          <p:cNvCxnSpPr>
            <a:cxnSpLocks noChangeShapeType="1"/>
            <a:stCxn id="9263" idx="5"/>
            <a:endCxn id="9266" idx="1"/>
          </p:cNvCxnSpPr>
          <p:nvPr/>
        </p:nvCxnSpPr>
        <p:spPr bwMode="auto">
          <a:xfrm>
            <a:off x="2084388" y="5534025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1" name="AutoShape 55"/>
          <p:cNvCxnSpPr>
            <a:cxnSpLocks noChangeShapeType="1"/>
            <a:stCxn id="9264" idx="6"/>
            <a:endCxn id="9266" idx="2"/>
          </p:cNvCxnSpPr>
          <p:nvPr/>
        </p:nvCxnSpPr>
        <p:spPr bwMode="auto">
          <a:xfrm flipV="1">
            <a:off x="1214438" y="5895975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2" name="AutoShape 56"/>
          <p:cNvCxnSpPr>
            <a:cxnSpLocks noChangeShapeType="1"/>
            <a:stCxn id="9261" idx="6"/>
            <a:endCxn id="9285" idx="1"/>
          </p:cNvCxnSpPr>
          <p:nvPr/>
        </p:nvCxnSpPr>
        <p:spPr bwMode="auto">
          <a:xfrm>
            <a:off x="1519238" y="4727575"/>
            <a:ext cx="1063625" cy="1254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3" name="AutoShape 57"/>
          <p:cNvCxnSpPr>
            <a:cxnSpLocks noChangeShapeType="1"/>
            <a:stCxn id="9265" idx="1"/>
            <a:endCxn id="9262" idx="5"/>
          </p:cNvCxnSpPr>
          <p:nvPr/>
        </p:nvCxnSpPr>
        <p:spPr bwMode="auto">
          <a:xfrm flipH="1" flipV="1">
            <a:off x="3446463" y="4575175"/>
            <a:ext cx="469900" cy="5270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74" name="AutoShape 58"/>
          <p:cNvCxnSpPr>
            <a:cxnSpLocks noChangeShapeType="1"/>
            <a:stCxn id="9286" idx="7"/>
            <a:endCxn id="9265" idx="3"/>
          </p:cNvCxnSpPr>
          <p:nvPr/>
        </p:nvCxnSpPr>
        <p:spPr bwMode="auto">
          <a:xfrm flipV="1">
            <a:off x="3490913" y="5337175"/>
            <a:ext cx="425450" cy="328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75" name="Text Box 59"/>
          <p:cNvSpPr txBox="1">
            <a:spLocks noChangeArrowheads="1"/>
          </p:cNvSpPr>
          <p:nvPr/>
        </p:nvSpPr>
        <p:spPr bwMode="auto">
          <a:xfrm>
            <a:off x="3671888" y="46101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9276" name="Text Box 60"/>
          <p:cNvSpPr txBox="1">
            <a:spLocks noChangeArrowheads="1"/>
          </p:cNvSpPr>
          <p:nvPr/>
        </p:nvSpPr>
        <p:spPr bwMode="auto">
          <a:xfrm>
            <a:off x="831850" y="50927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9277" name="Text Box 61"/>
          <p:cNvSpPr txBox="1">
            <a:spLocks noChangeArrowheads="1"/>
          </p:cNvSpPr>
          <p:nvPr/>
        </p:nvSpPr>
        <p:spPr bwMode="auto">
          <a:xfrm>
            <a:off x="2671763" y="52197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9278" name="Text Box 62"/>
          <p:cNvSpPr txBox="1">
            <a:spLocks noChangeArrowheads="1"/>
          </p:cNvSpPr>
          <p:nvPr/>
        </p:nvSpPr>
        <p:spPr bwMode="auto">
          <a:xfrm>
            <a:off x="1419225" y="50053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9279" name="Text Box 63"/>
          <p:cNvSpPr txBox="1">
            <a:spLocks noChangeArrowheads="1"/>
          </p:cNvSpPr>
          <p:nvPr/>
        </p:nvSpPr>
        <p:spPr bwMode="auto">
          <a:xfrm>
            <a:off x="1771650" y="598170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10</a:t>
            </a:r>
          </a:p>
        </p:txBody>
      </p:sp>
      <p:sp>
        <p:nvSpPr>
          <p:cNvPr id="9280" name="Text Box 64"/>
          <p:cNvSpPr txBox="1">
            <a:spLocks noChangeArrowheads="1"/>
          </p:cNvSpPr>
          <p:nvPr/>
        </p:nvSpPr>
        <p:spPr bwMode="auto">
          <a:xfrm>
            <a:off x="3724275" y="54673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9281" name="Text Box 65"/>
          <p:cNvSpPr txBox="1">
            <a:spLocks noChangeArrowheads="1"/>
          </p:cNvSpPr>
          <p:nvPr/>
        </p:nvSpPr>
        <p:spPr bwMode="auto">
          <a:xfrm>
            <a:off x="1909763" y="44577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8</a:t>
            </a:r>
          </a:p>
        </p:txBody>
      </p:sp>
      <p:sp>
        <p:nvSpPr>
          <p:cNvPr id="9282" name="Text Box 66"/>
          <p:cNvSpPr txBox="1">
            <a:spLocks noChangeArrowheads="1"/>
          </p:cNvSpPr>
          <p:nvPr/>
        </p:nvSpPr>
        <p:spPr bwMode="auto">
          <a:xfrm>
            <a:off x="1536700" y="56149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7</a:t>
            </a:r>
          </a:p>
        </p:txBody>
      </p:sp>
      <p:cxnSp>
        <p:nvCxnSpPr>
          <p:cNvPr id="9283" name="AutoShape 67"/>
          <p:cNvCxnSpPr>
            <a:cxnSpLocks noChangeShapeType="1"/>
            <a:stCxn id="9286" idx="0"/>
            <a:endCxn id="9262" idx="4"/>
          </p:cNvCxnSpPr>
          <p:nvPr/>
        </p:nvCxnSpPr>
        <p:spPr bwMode="auto">
          <a:xfrm flipH="1" flipV="1">
            <a:off x="3338513" y="4619625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84" name="Text Box 68"/>
          <p:cNvSpPr txBox="1">
            <a:spLocks noChangeArrowheads="1"/>
          </p:cNvSpPr>
          <p:nvPr/>
        </p:nvSpPr>
        <p:spPr bwMode="auto">
          <a:xfrm>
            <a:off x="3052763" y="49085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6</a:t>
            </a:r>
          </a:p>
        </p:txBody>
      </p:sp>
      <p:sp>
        <p:nvSpPr>
          <p:cNvPr id="9285" name="Oval 69"/>
          <p:cNvSpPr>
            <a:spLocks noChangeArrowheads="1"/>
          </p:cNvSpPr>
          <p:nvPr/>
        </p:nvSpPr>
        <p:spPr bwMode="auto">
          <a:xfrm>
            <a:off x="2538413" y="48180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E</a:t>
            </a:r>
          </a:p>
        </p:txBody>
      </p:sp>
      <p:sp>
        <p:nvSpPr>
          <p:cNvPr id="9286" name="Oval 70"/>
          <p:cNvSpPr>
            <a:spLocks noChangeArrowheads="1"/>
          </p:cNvSpPr>
          <p:nvPr/>
        </p:nvSpPr>
        <p:spPr bwMode="auto">
          <a:xfrm>
            <a:off x="3230563" y="56308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H</a:t>
            </a:r>
          </a:p>
        </p:txBody>
      </p:sp>
      <p:cxnSp>
        <p:nvCxnSpPr>
          <p:cNvPr id="9287" name="AutoShape 71"/>
          <p:cNvCxnSpPr>
            <a:cxnSpLocks noChangeShapeType="1"/>
            <a:stCxn id="9285" idx="4"/>
            <a:endCxn id="9266" idx="0"/>
          </p:cNvCxnSpPr>
          <p:nvPr/>
        </p:nvCxnSpPr>
        <p:spPr bwMode="auto">
          <a:xfrm>
            <a:off x="2690813" y="5132388"/>
            <a:ext cx="6350" cy="6016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88" name="Text Box 72"/>
          <p:cNvSpPr txBox="1">
            <a:spLocks noChangeArrowheads="1"/>
          </p:cNvSpPr>
          <p:nvPr/>
        </p:nvSpPr>
        <p:spPr bwMode="auto">
          <a:xfrm>
            <a:off x="2139950" y="53101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11</a:t>
            </a:r>
          </a:p>
        </p:txBody>
      </p:sp>
      <p:cxnSp>
        <p:nvCxnSpPr>
          <p:cNvPr id="9289" name="AutoShape 73"/>
          <p:cNvCxnSpPr>
            <a:cxnSpLocks noChangeShapeType="1"/>
            <a:stCxn id="9285" idx="3"/>
            <a:endCxn id="9263" idx="7"/>
          </p:cNvCxnSpPr>
          <p:nvPr/>
        </p:nvCxnSpPr>
        <p:spPr bwMode="auto">
          <a:xfrm flipH="1">
            <a:off x="2084388" y="5087938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90" name="Text Box 74"/>
          <p:cNvSpPr txBox="1">
            <a:spLocks noChangeArrowheads="1"/>
          </p:cNvSpPr>
          <p:nvPr/>
        </p:nvSpPr>
        <p:spPr bwMode="auto">
          <a:xfrm>
            <a:off x="2071688" y="48768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9</a:t>
            </a:r>
          </a:p>
        </p:txBody>
      </p:sp>
      <p:sp>
        <p:nvSpPr>
          <p:cNvPr id="9312" name="Text Box 96"/>
          <p:cNvSpPr txBox="1">
            <a:spLocks noChangeArrowheads="1"/>
          </p:cNvSpPr>
          <p:nvPr/>
        </p:nvSpPr>
        <p:spPr bwMode="auto">
          <a:xfrm>
            <a:off x="6224588" y="333533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10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181600" y="1468438"/>
            <a:ext cx="3614738" cy="2214562"/>
            <a:chOff x="5181600" y="1468438"/>
            <a:chExt cx="3614738" cy="2214562"/>
          </a:xfrm>
        </p:grpSpPr>
        <p:sp>
          <p:nvSpPr>
            <p:cNvPr id="9291" name="Freeform 75"/>
            <p:cNvSpPr>
              <a:spLocks/>
            </p:cNvSpPr>
            <p:nvPr/>
          </p:nvSpPr>
          <p:spPr bwMode="auto">
            <a:xfrm>
              <a:off x="7461250" y="1468438"/>
              <a:ext cx="1335088" cy="2078037"/>
            </a:xfrm>
            <a:custGeom>
              <a:avLst/>
              <a:gdLst>
                <a:gd name="T0" fmla="*/ 155575 w 841"/>
                <a:gd name="T1" fmla="*/ 1544637 h 1309"/>
                <a:gd name="T2" fmla="*/ 136525 w 841"/>
                <a:gd name="T3" fmla="*/ 1874837 h 1309"/>
                <a:gd name="T4" fmla="*/ 498475 w 841"/>
                <a:gd name="T5" fmla="*/ 1947862 h 1309"/>
                <a:gd name="T6" fmla="*/ 1327150 w 841"/>
                <a:gd name="T7" fmla="*/ 1096962 h 1309"/>
                <a:gd name="T8" fmla="*/ 546100 w 841"/>
                <a:gd name="T9" fmla="*/ 144462 h 1309"/>
                <a:gd name="T10" fmla="*/ 69850 w 841"/>
                <a:gd name="T11" fmla="*/ 230187 h 1309"/>
                <a:gd name="T12" fmla="*/ 127000 w 841"/>
                <a:gd name="T13" fmla="*/ 515937 h 1309"/>
                <a:gd name="T14" fmla="*/ 650875 w 841"/>
                <a:gd name="T15" fmla="*/ 1039812 h 1309"/>
                <a:gd name="T16" fmla="*/ 508000 w 841"/>
                <a:gd name="T17" fmla="*/ 1258887 h 1309"/>
                <a:gd name="T18" fmla="*/ 155575 w 841"/>
                <a:gd name="T19" fmla="*/ 1544637 h 13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41"/>
                <a:gd name="T31" fmla="*/ 0 h 1309"/>
                <a:gd name="T32" fmla="*/ 841 w 841"/>
                <a:gd name="T33" fmla="*/ 1309 h 13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41" h="1309">
                  <a:moveTo>
                    <a:pt x="98" y="973"/>
                  </a:moveTo>
                  <a:cubicBezTo>
                    <a:pt x="60" y="1089"/>
                    <a:pt x="50" y="1139"/>
                    <a:pt x="86" y="1181"/>
                  </a:cubicBezTo>
                  <a:cubicBezTo>
                    <a:pt x="122" y="1223"/>
                    <a:pt x="189" y="1309"/>
                    <a:pt x="314" y="1227"/>
                  </a:cubicBezTo>
                  <a:cubicBezTo>
                    <a:pt x="439" y="1145"/>
                    <a:pt x="831" y="880"/>
                    <a:pt x="836" y="691"/>
                  </a:cubicBezTo>
                  <a:cubicBezTo>
                    <a:pt x="841" y="502"/>
                    <a:pt x="476" y="182"/>
                    <a:pt x="344" y="91"/>
                  </a:cubicBezTo>
                  <a:cubicBezTo>
                    <a:pt x="212" y="0"/>
                    <a:pt x="88" y="106"/>
                    <a:pt x="44" y="145"/>
                  </a:cubicBezTo>
                  <a:cubicBezTo>
                    <a:pt x="0" y="184"/>
                    <a:pt x="19" y="240"/>
                    <a:pt x="80" y="325"/>
                  </a:cubicBezTo>
                  <a:cubicBezTo>
                    <a:pt x="141" y="410"/>
                    <a:pt x="370" y="577"/>
                    <a:pt x="410" y="655"/>
                  </a:cubicBezTo>
                  <a:cubicBezTo>
                    <a:pt x="450" y="733"/>
                    <a:pt x="372" y="740"/>
                    <a:pt x="320" y="793"/>
                  </a:cubicBezTo>
                  <a:cubicBezTo>
                    <a:pt x="268" y="846"/>
                    <a:pt x="155" y="924"/>
                    <a:pt x="98" y="973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92" name="Freeform 76"/>
            <p:cNvSpPr>
              <a:spLocks/>
            </p:cNvSpPr>
            <p:nvPr/>
          </p:nvSpPr>
          <p:spPr bwMode="auto">
            <a:xfrm>
              <a:off x="6810375" y="1958975"/>
              <a:ext cx="684213" cy="1674813"/>
            </a:xfrm>
            <a:custGeom>
              <a:avLst/>
              <a:gdLst>
                <a:gd name="T0" fmla="*/ 53975 w 431"/>
                <a:gd name="T1" fmla="*/ 303213 h 1055"/>
                <a:gd name="T2" fmla="*/ 128588 w 431"/>
                <a:gd name="T3" fmla="*/ 836613 h 1055"/>
                <a:gd name="T4" fmla="*/ 128588 w 431"/>
                <a:gd name="T5" fmla="*/ 1455738 h 1055"/>
                <a:gd name="T6" fmla="*/ 547688 w 431"/>
                <a:gd name="T7" fmla="*/ 1474788 h 1055"/>
                <a:gd name="T8" fmla="*/ 654050 w 431"/>
                <a:gd name="T9" fmla="*/ 258763 h 1055"/>
                <a:gd name="T10" fmla="*/ 361950 w 431"/>
                <a:gd name="T11" fmla="*/ 7938 h 1055"/>
                <a:gd name="T12" fmla="*/ 53975 w 431"/>
                <a:gd name="T13" fmla="*/ 303213 h 10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1"/>
                <a:gd name="T22" fmla="*/ 0 h 1055"/>
                <a:gd name="T23" fmla="*/ 431 w 431"/>
                <a:gd name="T24" fmla="*/ 1055 h 10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1" h="1055">
                  <a:moveTo>
                    <a:pt x="34" y="191"/>
                  </a:moveTo>
                  <a:cubicBezTo>
                    <a:pt x="0" y="275"/>
                    <a:pt x="73" y="406"/>
                    <a:pt x="81" y="527"/>
                  </a:cubicBezTo>
                  <a:cubicBezTo>
                    <a:pt x="89" y="648"/>
                    <a:pt x="37" y="850"/>
                    <a:pt x="81" y="917"/>
                  </a:cubicBezTo>
                  <a:cubicBezTo>
                    <a:pt x="125" y="984"/>
                    <a:pt x="290" y="1055"/>
                    <a:pt x="345" y="929"/>
                  </a:cubicBezTo>
                  <a:cubicBezTo>
                    <a:pt x="400" y="803"/>
                    <a:pt x="431" y="317"/>
                    <a:pt x="412" y="163"/>
                  </a:cubicBezTo>
                  <a:cubicBezTo>
                    <a:pt x="393" y="9"/>
                    <a:pt x="291" y="0"/>
                    <a:pt x="228" y="5"/>
                  </a:cubicBezTo>
                  <a:cubicBezTo>
                    <a:pt x="165" y="9"/>
                    <a:pt x="68" y="107"/>
                    <a:pt x="34" y="191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93" name="Freeform 77"/>
            <p:cNvSpPr>
              <a:spLocks/>
            </p:cNvSpPr>
            <p:nvPr/>
          </p:nvSpPr>
          <p:spPr bwMode="auto">
            <a:xfrm>
              <a:off x="5181600" y="1697038"/>
              <a:ext cx="1508125" cy="1985962"/>
            </a:xfrm>
            <a:custGeom>
              <a:avLst/>
              <a:gdLst>
                <a:gd name="T0" fmla="*/ 30163 w 950"/>
                <a:gd name="T1" fmla="*/ 1585912 h 1251"/>
                <a:gd name="T2" fmla="*/ 153988 w 950"/>
                <a:gd name="T3" fmla="*/ 1928812 h 1251"/>
                <a:gd name="T4" fmla="*/ 496888 w 950"/>
                <a:gd name="T5" fmla="*/ 1909762 h 1251"/>
                <a:gd name="T6" fmla="*/ 595313 w 950"/>
                <a:gd name="T7" fmla="*/ 1466849 h 1251"/>
                <a:gd name="T8" fmla="*/ 633413 w 950"/>
                <a:gd name="T9" fmla="*/ 866775 h 1251"/>
                <a:gd name="T10" fmla="*/ 1042988 w 950"/>
                <a:gd name="T11" fmla="*/ 1238250 h 1251"/>
                <a:gd name="T12" fmla="*/ 1452563 w 950"/>
                <a:gd name="T13" fmla="*/ 1276350 h 1251"/>
                <a:gd name="T14" fmla="*/ 1376363 w 950"/>
                <a:gd name="T15" fmla="*/ 771525 h 1251"/>
                <a:gd name="T16" fmla="*/ 1071563 w 950"/>
                <a:gd name="T17" fmla="*/ 619125 h 1251"/>
                <a:gd name="T18" fmla="*/ 757237 w 950"/>
                <a:gd name="T19" fmla="*/ 104775 h 1251"/>
                <a:gd name="T20" fmla="*/ 233363 w 950"/>
                <a:gd name="T21" fmla="*/ 247650 h 1251"/>
                <a:gd name="T22" fmla="*/ 30163 w 950"/>
                <a:gd name="T23" fmla="*/ 1585912 h 125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950"/>
                <a:gd name="T37" fmla="*/ 0 h 1251"/>
                <a:gd name="T38" fmla="*/ 950 w 950"/>
                <a:gd name="T39" fmla="*/ 1251 h 1251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950" h="1251">
                  <a:moveTo>
                    <a:pt x="19" y="999"/>
                  </a:moveTo>
                  <a:cubicBezTo>
                    <a:pt x="0" y="1178"/>
                    <a:pt x="48" y="1181"/>
                    <a:pt x="97" y="1215"/>
                  </a:cubicBezTo>
                  <a:cubicBezTo>
                    <a:pt x="146" y="1249"/>
                    <a:pt x="267" y="1251"/>
                    <a:pt x="313" y="1203"/>
                  </a:cubicBezTo>
                  <a:cubicBezTo>
                    <a:pt x="359" y="1155"/>
                    <a:pt x="361" y="1033"/>
                    <a:pt x="375" y="924"/>
                  </a:cubicBezTo>
                  <a:cubicBezTo>
                    <a:pt x="389" y="815"/>
                    <a:pt x="352" y="570"/>
                    <a:pt x="399" y="546"/>
                  </a:cubicBezTo>
                  <a:cubicBezTo>
                    <a:pt x="446" y="522"/>
                    <a:pt x="571" y="737"/>
                    <a:pt x="657" y="780"/>
                  </a:cubicBezTo>
                  <a:cubicBezTo>
                    <a:pt x="743" y="823"/>
                    <a:pt x="880" y="853"/>
                    <a:pt x="915" y="804"/>
                  </a:cubicBezTo>
                  <a:cubicBezTo>
                    <a:pt x="950" y="755"/>
                    <a:pt x="907" y="555"/>
                    <a:pt x="867" y="486"/>
                  </a:cubicBezTo>
                  <a:cubicBezTo>
                    <a:pt x="827" y="417"/>
                    <a:pt x="740" y="460"/>
                    <a:pt x="675" y="390"/>
                  </a:cubicBezTo>
                  <a:cubicBezTo>
                    <a:pt x="610" y="320"/>
                    <a:pt x="565" y="105"/>
                    <a:pt x="477" y="66"/>
                  </a:cubicBezTo>
                  <a:cubicBezTo>
                    <a:pt x="389" y="27"/>
                    <a:pt x="223" y="0"/>
                    <a:pt x="147" y="156"/>
                  </a:cubicBezTo>
                  <a:cubicBezTo>
                    <a:pt x="71" y="312"/>
                    <a:pt x="46" y="824"/>
                    <a:pt x="19" y="999"/>
                  </a:cubicBezTo>
                  <a:close/>
                </a:path>
              </a:pathLst>
            </a:cu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9294" name="Oval 78"/>
            <p:cNvSpPr>
              <a:spLocks noChangeArrowheads="1"/>
            </p:cNvSpPr>
            <p:nvPr/>
          </p:nvSpPr>
          <p:spPr bwMode="auto">
            <a:xfrm>
              <a:off x="5657850" y="192881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/>
                <a:t>B</a:t>
              </a:r>
            </a:p>
          </p:txBody>
        </p:sp>
        <p:sp>
          <p:nvSpPr>
            <p:cNvPr id="9295" name="Oval 79"/>
            <p:cNvSpPr>
              <a:spLocks noChangeArrowheads="1"/>
            </p:cNvSpPr>
            <p:nvPr/>
          </p:nvSpPr>
          <p:spPr bwMode="auto">
            <a:xfrm>
              <a:off x="7639050" y="165893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/>
                <a:t>G</a:t>
              </a:r>
            </a:p>
          </p:txBody>
        </p:sp>
        <p:sp>
          <p:nvSpPr>
            <p:cNvPr id="9296" name="Oval 80"/>
            <p:cNvSpPr>
              <a:spLocks noChangeArrowheads="1"/>
            </p:cNvSpPr>
            <p:nvPr/>
          </p:nvSpPr>
          <p:spPr bwMode="auto">
            <a:xfrm>
              <a:off x="6276975" y="261778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/>
                <a:t>C</a:t>
              </a:r>
            </a:p>
          </p:txBody>
        </p:sp>
        <p:sp>
          <p:nvSpPr>
            <p:cNvPr id="9297" name="Oval 81"/>
            <p:cNvSpPr>
              <a:spLocks noChangeArrowheads="1"/>
            </p:cNvSpPr>
            <p:nvPr/>
          </p:nvSpPr>
          <p:spPr bwMode="auto">
            <a:xfrm>
              <a:off x="5353050" y="325913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/>
                <a:t>A</a:t>
              </a:r>
            </a:p>
          </p:txBody>
        </p:sp>
        <p:sp>
          <p:nvSpPr>
            <p:cNvPr id="9298" name="Oval 82"/>
            <p:cNvSpPr>
              <a:spLocks noChangeArrowheads="1"/>
            </p:cNvSpPr>
            <p:nvPr/>
          </p:nvSpPr>
          <p:spPr bwMode="auto">
            <a:xfrm>
              <a:off x="8324850" y="242093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/>
                <a:t>F</a:t>
              </a:r>
            </a:p>
          </p:txBody>
        </p:sp>
        <p:sp>
          <p:nvSpPr>
            <p:cNvPr id="9299" name="Oval 83"/>
            <p:cNvSpPr>
              <a:spLocks noChangeArrowheads="1"/>
            </p:cNvSpPr>
            <p:nvPr/>
          </p:nvSpPr>
          <p:spPr bwMode="auto">
            <a:xfrm>
              <a:off x="6997700" y="309721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/>
                <a:t>D</a:t>
              </a:r>
            </a:p>
          </p:txBody>
        </p:sp>
        <p:cxnSp>
          <p:nvCxnSpPr>
            <p:cNvPr id="9300" name="AutoShape 84"/>
            <p:cNvCxnSpPr>
              <a:cxnSpLocks noChangeShapeType="1"/>
              <a:stCxn id="9294" idx="5"/>
              <a:endCxn id="9296" idx="1"/>
            </p:cNvCxnSpPr>
            <p:nvPr/>
          </p:nvCxnSpPr>
          <p:spPr bwMode="auto">
            <a:xfrm>
              <a:off x="5918200" y="2198688"/>
              <a:ext cx="403225" cy="454025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01" name="AutoShape 85"/>
            <p:cNvCxnSpPr>
              <a:cxnSpLocks noChangeShapeType="1"/>
              <a:stCxn id="9296" idx="3"/>
              <a:endCxn id="9297" idx="7"/>
            </p:cNvCxnSpPr>
            <p:nvPr/>
          </p:nvCxnSpPr>
          <p:spPr bwMode="auto">
            <a:xfrm flipH="1">
              <a:off x="5613400" y="2887663"/>
              <a:ext cx="708025" cy="40640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02" name="AutoShape 86"/>
            <p:cNvCxnSpPr>
              <a:cxnSpLocks noChangeShapeType="1"/>
              <a:stCxn id="9294" idx="3"/>
              <a:endCxn id="9297" idx="0"/>
            </p:cNvCxnSpPr>
            <p:nvPr/>
          </p:nvCxnSpPr>
          <p:spPr bwMode="auto">
            <a:xfrm flipH="1">
              <a:off x="5505450" y="2198688"/>
              <a:ext cx="196850" cy="1050925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03" name="AutoShape 87"/>
            <p:cNvCxnSpPr>
              <a:cxnSpLocks noChangeShapeType="1"/>
              <a:stCxn id="9296" idx="5"/>
              <a:endCxn id="9299" idx="1"/>
            </p:cNvCxnSpPr>
            <p:nvPr/>
          </p:nvCxnSpPr>
          <p:spPr bwMode="auto">
            <a:xfrm>
              <a:off x="6537325" y="2887663"/>
              <a:ext cx="504825" cy="24447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04" name="AutoShape 88"/>
            <p:cNvCxnSpPr>
              <a:cxnSpLocks noChangeShapeType="1"/>
              <a:stCxn id="9297" idx="6"/>
              <a:endCxn id="9299" idx="2"/>
            </p:cNvCxnSpPr>
            <p:nvPr/>
          </p:nvCxnSpPr>
          <p:spPr bwMode="auto">
            <a:xfrm flipV="1">
              <a:off x="5667375" y="3249613"/>
              <a:ext cx="1320800" cy="1619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05" name="AutoShape 89"/>
            <p:cNvCxnSpPr>
              <a:cxnSpLocks noChangeShapeType="1"/>
              <a:stCxn id="9294" idx="6"/>
              <a:endCxn id="9318" idx="1"/>
            </p:cNvCxnSpPr>
            <p:nvPr/>
          </p:nvCxnSpPr>
          <p:spPr bwMode="auto">
            <a:xfrm>
              <a:off x="5972175" y="2081213"/>
              <a:ext cx="1063625" cy="1254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06" name="AutoShape 90"/>
            <p:cNvCxnSpPr>
              <a:cxnSpLocks noChangeShapeType="1"/>
              <a:stCxn id="9298" idx="1"/>
              <a:endCxn id="9295" idx="5"/>
            </p:cNvCxnSpPr>
            <p:nvPr/>
          </p:nvCxnSpPr>
          <p:spPr bwMode="auto">
            <a:xfrm flipH="1" flipV="1">
              <a:off x="7899400" y="1928813"/>
              <a:ext cx="469900" cy="527050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307" name="AutoShape 91"/>
            <p:cNvCxnSpPr>
              <a:cxnSpLocks noChangeShapeType="1"/>
              <a:stCxn id="9319" idx="7"/>
              <a:endCxn id="9298" idx="3"/>
            </p:cNvCxnSpPr>
            <p:nvPr/>
          </p:nvCxnSpPr>
          <p:spPr bwMode="auto">
            <a:xfrm flipV="1">
              <a:off x="7943850" y="2690813"/>
              <a:ext cx="425450" cy="328612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08" name="Text Box 92"/>
            <p:cNvSpPr txBox="1">
              <a:spLocks noChangeArrowheads="1"/>
            </p:cNvSpPr>
            <p:nvPr/>
          </p:nvSpPr>
          <p:spPr bwMode="auto">
            <a:xfrm>
              <a:off x="8124825" y="196373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</a:rPr>
                <a:t>4</a:t>
              </a:r>
            </a:p>
          </p:txBody>
        </p:sp>
        <p:sp>
          <p:nvSpPr>
            <p:cNvPr id="9309" name="Text Box 93"/>
            <p:cNvSpPr txBox="1">
              <a:spLocks noChangeArrowheads="1"/>
            </p:cNvSpPr>
            <p:nvPr/>
          </p:nvSpPr>
          <p:spPr bwMode="auto">
            <a:xfrm>
              <a:off x="5284788" y="2446338"/>
              <a:ext cx="3095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</a:rPr>
                <a:t>1</a:t>
              </a:r>
            </a:p>
          </p:txBody>
        </p:sp>
        <p:sp>
          <p:nvSpPr>
            <p:cNvPr id="9310" name="Text Box 94"/>
            <p:cNvSpPr txBox="1">
              <a:spLocks noChangeArrowheads="1"/>
            </p:cNvSpPr>
            <p:nvPr/>
          </p:nvSpPr>
          <p:spPr bwMode="auto">
            <a:xfrm>
              <a:off x="7124700" y="257333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</a:rPr>
                <a:t>3</a:t>
              </a:r>
            </a:p>
          </p:txBody>
        </p:sp>
        <p:sp>
          <p:nvSpPr>
            <p:cNvPr id="9311" name="Text Box 95"/>
            <p:cNvSpPr txBox="1">
              <a:spLocks noChangeArrowheads="1"/>
            </p:cNvSpPr>
            <p:nvPr/>
          </p:nvSpPr>
          <p:spPr bwMode="auto">
            <a:xfrm>
              <a:off x="5872163" y="2359025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</a:rPr>
                <a:t>5</a:t>
              </a:r>
            </a:p>
          </p:txBody>
        </p:sp>
        <p:sp>
          <p:nvSpPr>
            <p:cNvPr id="9313" name="Text Box 97"/>
            <p:cNvSpPr txBox="1">
              <a:spLocks noChangeArrowheads="1"/>
            </p:cNvSpPr>
            <p:nvPr/>
          </p:nvSpPr>
          <p:spPr bwMode="auto">
            <a:xfrm>
              <a:off x="8177213" y="2820988"/>
              <a:ext cx="309562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>
                  <a:solidFill>
                    <a:schemeClr val="tx2"/>
                  </a:solidFill>
                </a:rPr>
                <a:t>2</a:t>
              </a:r>
            </a:p>
          </p:txBody>
        </p:sp>
        <p:sp>
          <p:nvSpPr>
            <p:cNvPr id="9314" name="Text Box 98"/>
            <p:cNvSpPr txBox="1">
              <a:spLocks noChangeArrowheads="1"/>
            </p:cNvSpPr>
            <p:nvPr/>
          </p:nvSpPr>
          <p:spPr bwMode="auto">
            <a:xfrm>
              <a:off x="6362700" y="181133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/>
                <a:t>8</a:t>
              </a:r>
            </a:p>
          </p:txBody>
        </p:sp>
        <p:sp>
          <p:nvSpPr>
            <p:cNvPr id="9315" name="Text Box 99"/>
            <p:cNvSpPr txBox="1">
              <a:spLocks noChangeArrowheads="1"/>
            </p:cNvSpPr>
            <p:nvPr/>
          </p:nvSpPr>
          <p:spPr bwMode="auto">
            <a:xfrm>
              <a:off x="5989638" y="2968625"/>
              <a:ext cx="3095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/>
                <a:t>7</a:t>
              </a:r>
            </a:p>
          </p:txBody>
        </p:sp>
        <p:cxnSp>
          <p:nvCxnSpPr>
            <p:cNvPr id="9316" name="AutoShape 100"/>
            <p:cNvCxnSpPr>
              <a:cxnSpLocks noChangeShapeType="1"/>
              <a:stCxn id="9319" idx="0"/>
              <a:endCxn id="9295" idx="4"/>
            </p:cNvCxnSpPr>
            <p:nvPr/>
          </p:nvCxnSpPr>
          <p:spPr bwMode="auto">
            <a:xfrm flipH="1" flipV="1">
              <a:off x="7791450" y="1973263"/>
              <a:ext cx="44450" cy="100171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17" name="Text Box 101"/>
            <p:cNvSpPr txBox="1">
              <a:spLocks noChangeArrowheads="1"/>
            </p:cNvSpPr>
            <p:nvPr/>
          </p:nvSpPr>
          <p:spPr bwMode="auto">
            <a:xfrm>
              <a:off x="7505700" y="226218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/>
                <a:t>6</a:t>
              </a:r>
            </a:p>
          </p:txBody>
        </p:sp>
        <p:sp>
          <p:nvSpPr>
            <p:cNvPr id="9318" name="Oval 102"/>
            <p:cNvSpPr>
              <a:spLocks noChangeArrowheads="1"/>
            </p:cNvSpPr>
            <p:nvPr/>
          </p:nvSpPr>
          <p:spPr bwMode="auto">
            <a:xfrm>
              <a:off x="6991350" y="21717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/>
                <a:t>E</a:t>
              </a:r>
            </a:p>
          </p:txBody>
        </p:sp>
        <p:sp>
          <p:nvSpPr>
            <p:cNvPr id="9319" name="Oval 103"/>
            <p:cNvSpPr>
              <a:spLocks noChangeArrowheads="1"/>
            </p:cNvSpPr>
            <p:nvPr/>
          </p:nvSpPr>
          <p:spPr bwMode="auto">
            <a:xfrm>
              <a:off x="7683500" y="29845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/>
                <a:t>H</a:t>
              </a:r>
            </a:p>
          </p:txBody>
        </p:sp>
        <p:cxnSp>
          <p:nvCxnSpPr>
            <p:cNvPr id="9320" name="AutoShape 104"/>
            <p:cNvCxnSpPr>
              <a:cxnSpLocks noChangeShapeType="1"/>
              <a:stCxn id="9318" idx="4"/>
              <a:endCxn id="9299" idx="0"/>
            </p:cNvCxnSpPr>
            <p:nvPr/>
          </p:nvCxnSpPr>
          <p:spPr bwMode="auto">
            <a:xfrm>
              <a:off x="7143750" y="2486025"/>
              <a:ext cx="6350" cy="601663"/>
            </a:xfrm>
            <a:prstGeom prst="straightConnector1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21" name="Text Box 105"/>
            <p:cNvSpPr txBox="1">
              <a:spLocks noChangeArrowheads="1"/>
            </p:cNvSpPr>
            <p:nvPr/>
          </p:nvSpPr>
          <p:spPr bwMode="auto">
            <a:xfrm>
              <a:off x="6592888" y="2663825"/>
              <a:ext cx="43497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/>
                <a:t>11</a:t>
              </a:r>
            </a:p>
          </p:txBody>
        </p:sp>
        <p:cxnSp>
          <p:nvCxnSpPr>
            <p:cNvPr id="9322" name="AutoShape 106"/>
            <p:cNvCxnSpPr>
              <a:cxnSpLocks noChangeShapeType="1"/>
              <a:stCxn id="9318" idx="3"/>
              <a:endCxn id="9296" idx="7"/>
            </p:cNvCxnSpPr>
            <p:nvPr/>
          </p:nvCxnSpPr>
          <p:spPr bwMode="auto">
            <a:xfrm flipH="1">
              <a:off x="6537325" y="2441575"/>
              <a:ext cx="498475" cy="21113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323" name="Text Box 107"/>
            <p:cNvSpPr txBox="1">
              <a:spLocks noChangeArrowheads="1"/>
            </p:cNvSpPr>
            <p:nvPr/>
          </p:nvSpPr>
          <p:spPr bwMode="auto">
            <a:xfrm>
              <a:off x="6524625" y="2230438"/>
              <a:ext cx="309563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</a:defRPr>
              </a:lvl9pPr>
            </a:lstStyle>
            <a:p>
              <a:pPr eaLnBrk="1" hangingPunct="1"/>
              <a:r>
                <a:rPr lang="en-US" altLang="ko-KR" sz="1800"/>
                <a:t>9</a:t>
              </a:r>
            </a:p>
          </p:txBody>
        </p:sp>
      </p:grpSp>
      <p:sp>
        <p:nvSpPr>
          <p:cNvPr id="9324" name="Freeform 108"/>
          <p:cNvSpPr>
            <a:spLocks/>
          </p:cNvSpPr>
          <p:nvPr/>
        </p:nvSpPr>
        <p:spPr bwMode="auto">
          <a:xfrm>
            <a:off x="7494588" y="4114800"/>
            <a:ext cx="1335087" cy="2078038"/>
          </a:xfrm>
          <a:custGeom>
            <a:avLst/>
            <a:gdLst>
              <a:gd name="T0" fmla="*/ 155575 w 841"/>
              <a:gd name="T1" fmla="*/ 1544638 h 1309"/>
              <a:gd name="T2" fmla="*/ 136525 w 841"/>
              <a:gd name="T3" fmla="*/ 1874838 h 1309"/>
              <a:gd name="T4" fmla="*/ 498475 w 841"/>
              <a:gd name="T5" fmla="*/ 1947863 h 1309"/>
              <a:gd name="T6" fmla="*/ 1327150 w 841"/>
              <a:gd name="T7" fmla="*/ 1096963 h 1309"/>
              <a:gd name="T8" fmla="*/ 546100 w 841"/>
              <a:gd name="T9" fmla="*/ 144463 h 1309"/>
              <a:gd name="T10" fmla="*/ 69850 w 841"/>
              <a:gd name="T11" fmla="*/ 230188 h 1309"/>
              <a:gd name="T12" fmla="*/ 127000 w 841"/>
              <a:gd name="T13" fmla="*/ 515938 h 1309"/>
              <a:gd name="T14" fmla="*/ 650875 w 841"/>
              <a:gd name="T15" fmla="*/ 1039813 h 1309"/>
              <a:gd name="T16" fmla="*/ 508000 w 841"/>
              <a:gd name="T17" fmla="*/ 1258888 h 1309"/>
              <a:gd name="T18" fmla="*/ 155575 w 841"/>
              <a:gd name="T19" fmla="*/ 1544638 h 130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41"/>
              <a:gd name="T31" fmla="*/ 0 h 1309"/>
              <a:gd name="T32" fmla="*/ 841 w 841"/>
              <a:gd name="T33" fmla="*/ 1309 h 130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41" h="1309">
                <a:moveTo>
                  <a:pt x="98" y="973"/>
                </a:moveTo>
                <a:cubicBezTo>
                  <a:pt x="60" y="1089"/>
                  <a:pt x="50" y="1139"/>
                  <a:pt x="86" y="1181"/>
                </a:cubicBezTo>
                <a:cubicBezTo>
                  <a:pt x="122" y="1223"/>
                  <a:pt x="189" y="1309"/>
                  <a:pt x="314" y="1227"/>
                </a:cubicBezTo>
                <a:cubicBezTo>
                  <a:pt x="439" y="1145"/>
                  <a:pt x="831" y="880"/>
                  <a:pt x="836" y="691"/>
                </a:cubicBezTo>
                <a:cubicBezTo>
                  <a:pt x="841" y="502"/>
                  <a:pt x="476" y="182"/>
                  <a:pt x="344" y="91"/>
                </a:cubicBezTo>
                <a:cubicBezTo>
                  <a:pt x="212" y="0"/>
                  <a:pt x="88" y="106"/>
                  <a:pt x="44" y="145"/>
                </a:cubicBezTo>
                <a:cubicBezTo>
                  <a:pt x="0" y="184"/>
                  <a:pt x="19" y="240"/>
                  <a:pt x="80" y="325"/>
                </a:cubicBezTo>
                <a:cubicBezTo>
                  <a:pt x="141" y="410"/>
                  <a:pt x="370" y="577"/>
                  <a:pt x="410" y="655"/>
                </a:cubicBezTo>
                <a:cubicBezTo>
                  <a:pt x="450" y="733"/>
                  <a:pt x="372" y="740"/>
                  <a:pt x="320" y="793"/>
                </a:cubicBezTo>
                <a:cubicBezTo>
                  <a:pt x="268" y="846"/>
                  <a:pt x="155" y="924"/>
                  <a:pt x="98" y="97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325" name="Freeform 110"/>
          <p:cNvSpPr>
            <a:spLocks/>
          </p:cNvSpPr>
          <p:nvPr/>
        </p:nvSpPr>
        <p:spPr bwMode="auto">
          <a:xfrm>
            <a:off x="5214938" y="4346575"/>
            <a:ext cx="2306637" cy="2012950"/>
          </a:xfrm>
          <a:custGeom>
            <a:avLst/>
            <a:gdLst>
              <a:gd name="T0" fmla="*/ 30162 w 1453"/>
              <a:gd name="T1" fmla="*/ 1582737 h 1268"/>
              <a:gd name="T2" fmla="*/ 153987 w 1453"/>
              <a:gd name="T3" fmla="*/ 1925638 h 1268"/>
              <a:gd name="T4" fmla="*/ 496887 w 1453"/>
              <a:gd name="T5" fmla="*/ 1906588 h 1268"/>
              <a:gd name="T6" fmla="*/ 595312 w 1453"/>
              <a:gd name="T7" fmla="*/ 1463675 h 1268"/>
              <a:gd name="T8" fmla="*/ 633412 w 1453"/>
              <a:gd name="T9" fmla="*/ 863600 h 1268"/>
              <a:gd name="T10" fmla="*/ 1042987 w 1453"/>
              <a:gd name="T11" fmla="*/ 1235075 h 1268"/>
              <a:gd name="T12" fmla="*/ 1300162 w 1453"/>
              <a:gd name="T13" fmla="*/ 1330325 h 1268"/>
              <a:gd name="T14" fmla="*/ 1462087 w 1453"/>
              <a:gd name="T15" fmla="*/ 1168400 h 1268"/>
              <a:gd name="T16" fmla="*/ 1443037 w 1453"/>
              <a:gd name="T17" fmla="*/ 901700 h 1268"/>
              <a:gd name="T18" fmla="*/ 1166812 w 1453"/>
              <a:gd name="T19" fmla="*/ 796925 h 1268"/>
              <a:gd name="T20" fmla="*/ 1023937 w 1453"/>
              <a:gd name="T21" fmla="*/ 558800 h 1268"/>
              <a:gd name="T22" fmla="*/ 1557337 w 1453"/>
              <a:gd name="T23" fmla="*/ 577850 h 1268"/>
              <a:gd name="T24" fmla="*/ 1795462 w 1453"/>
              <a:gd name="T25" fmla="*/ 949325 h 1268"/>
              <a:gd name="T26" fmla="*/ 1738312 w 1453"/>
              <a:gd name="T27" fmla="*/ 1606550 h 1268"/>
              <a:gd name="T28" fmla="*/ 1833562 w 1453"/>
              <a:gd name="T29" fmla="*/ 1863725 h 1268"/>
              <a:gd name="T30" fmla="*/ 2214562 w 1453"/>
              <a:gd name="T31" fmla="*/ 1758950 h 1268"/>
              <a:gd name="T32" fmla="*/ 2147887 w 1453"/>
              <a:gd name="T33" fmla="*/ 339725 h 1268"/>
              <a:gd name="T34" fmla="*/ 1262062 w 1453"/>
              <a:gd name="T35" fmla="*/ 111125 h 1268"/>
              <a:gd name="T36" fmla="*/ 233362 w 1453"/>
              <a:gd name="T37" fmla="*/ 244475 h 1268"/>
              <a:gd name="T38" fmla="*/ 30162 w 1453"/>
              <a:gd name="T39" fmla="*/ 1582737 h 126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1453"/>
              <a:gd name="T61" fmla="*/ 0 h 1268"/>
              <a:gd name="T62" fmla="*/ 1453 w 1453"/>
              <a:gd name="T63" fmla="*/ 1268 h 1268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1453" h="1268">
                <a:moveTo>
                  <a:pt x="19" y="997"/>
                </a:moveTo>
                <a:cubicBezTo>
                  <a:pt x="0" y="1176"/>
                  <a:pt x="48" y="1179"/>
                  <a:pt x="97" y="1213"/>
                </a:cubicBezTo>
                <a:cubicBezTo>
                  <a:pt x="146" y="1247"/>
                  <a:pt x="267" y="1249"/>
                  <a:pt x="313" y="1201"/>
                </a:cubicBezTo>
                <a:cubicBezTo>
                  <a:pt x="359" y="1153"/>
                  <a:pt x="361" y="1031"/>
                  <a:pt x="375" y="922"/>
                </a:cubicBezTo>
                <a:cubicBezTo>
                  <a:pt x="389" y="813"/>
                  <a:pt x="352" y="568"/>
                  <a:pt x="399" y="544"/>
                </a:cubicBezTo>
                <a:cubicBezTo>
                  <a:pt x="446" y="520"/>
                  <a:pt x="587" y="729"/>
                  <a:pt x="657" y="778"/>
                </a:cubicBezTo>
                <a:cubicBezTo>
                  <a:pt x="727" y="827"/>
                  <a:pt x="775" y="845"/>
                  <a:pt x="819" y="838"/>
                </a:cubicBezTo>
                <a:cubicBezTo>
                  <a:pt x="863" y="831"/>
                  <a:pt x="906" y="781"/>
                  <a:pt x="921" y="736"/>
                </a:cubicBezTo>
                <a:cubicBezTo>
                  <a:pt x="936" y="691"/>
                  <a:pt x="940" y="607"/>
                  <a:pt x="909" y="568"/>
                </a:cubicBezTo>
                <a:cubicBezTo>
                  <a:pt x="878" y="529"/>
                  <a:pt x="779" y="538"/>
                  <a:pt x="735" y="502"/>
                </a:cubicBezTo>
                <a:cubicBezTo>
                  <a:pt x="691" y="466"/>
                  <a:pt x="604" y="375"/>
                  <a:pt x="645" y="352"/>
                </a:cubicBezTo>
                <a:cubicBezTo>
                  <a:pt x="686" y="329"/>
                  <a:pt x="900" y="323"/>
                  <a:pt x="981" y="364"/>
                </a:cubicBezTo>
                <a:cubicBezTo>
                  <a:pt x="1062" y="405"/>
                  <a:pt x="1112" y="490"/>
                  <a:pt x="1131" y="598"/>
                </a:cubicBezTo>
                <a:cubicBezTo>
                  <a:pt x="1150" y="706"/>
                  <a:pt x="1091" y="916"/>
                  <a:pt x="1095" y="1012"/>
                </a:cubicBezTo>
                <a:cubicBezTo>
                  <a:pt x="1099" y="1108"/>
                  <a:pt x="1105" y="1158"/>
                  <a:pt x="1155" y="1174"/>
                </a:cubicBezTo>
                <a:cubicBezTo>
                  <a:pt x="1205" y="1190"/>
                  <a:pt x="1362" y="1268"/>
                  <a:pt x="1395" y="1108"/>
                </a:cubicBezTo>
                <a:cubicBezTo>
                  <a:pt x="1428" y="948"/>
                  <a:pt x="1453" y="387"/>
                  <a:pt x="1353" y="214"/>
                </a:cubicBezTo>
                <a:cubicBezTo>
                  <a:pt x="1253" y="41"/>
                  <a:pt x="996" y="80"/>
                  <a:pt x="795" y="70"/>
                </a:cubicBezTo>
                <a:cubicBezTo>
                  <a:pt x="594" y="60"/>
                  <a:pt x="276" y="0"/>
                  <a:pt x="147" y="154"/>
                </a:cubicBezTo>
                <a:cubicBezTo>
                  <a:pt x="18" y="308"/>
                  <a:pt x="46" y="822"/>
                  <a:pt x="19" y="997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326" name="Oval 111"/>
          <p:cNvSpPr>
            <a:spLocks noChangeArrowheads="1"/>
          </p:cNvSpPr>
          <p:nvPr/>
        </p:nvSpPr>
        <p:spPr bwMode="auto">
          <a:xfrm>
            <a:off x="5691188" y="45751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B</a:t>
            </a:r>
          </a:p>
        </p:txBody>
      </p:sp>
      <p:sp>
        <p:nvSpPr>
          <p:cNvPr id="9327" name="Oval 112"/>
          <p:cNvSpPr>
            <a:spLocks noChangeArrowheads="1"/>
          </p:cNvSpPr>
          <p:nvPr/>
        </p:nvSpPr>
        <p:spPr bwMode="auto">
          <a:xfrm>
            <a:off x="7672388" y="4305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G</a:t>
            </a:r>
          </a:p>
        </p:txBody>
      </p:sp>
      <p:sp>
        <p:nvSpPr>
          <p:cNvPr id="9328" name="Oval 113"/>
          <p:cNvSpPr>
            <a:spLocks noChangeArrowheads="1"/>
          </p:cNvSpPr>
          <p:nvPr/>
        </p:nvSpPr>
        <p:spPr bwMode="auto">
          <a:xfrm>
            <a:off x="6310313" y="526415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C</a:t>
            </a:r>
          </a:p>
        </p:txBody>
      </p:sp>
      <p:sp>
        <p:nvSpPr>
          <p:cNvPr id="9329" name="Oval 114"/>
          <p:cNvSpPr>
            <a:spLocks noChangeArrowheads="1"/>
          </p:cNvSpPr>
          <p:nvPr/>
        </p:nvSpPr>
        <p:spPr bwMode="auto">
          <a:xfrm>
            <a:off x="5386388" y="59055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A</a:t>
            </a:r>
          </a:p>
        </p:txBody>
      </p:sp>
      <p:sp>
        <p:nvSpPr>
          <p:cNvPr id="9330" name="Oval 115"/>
          <p:cNvSpPr>
            <a:spLocks noChangeArrowheads="1"/>
          </p:cNvSpPr>
          <p:nvPr/>
        </p:nvSpPr>
        <p:spPr bwMode="auto">
          <a:xfrm>
            <a:off x="8358188" y="5067300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F</a:t>
            </a:r>
          </a:p>
        </p:txBody>
      </p:sp>
      <p:sp>
        <p:nvSpPr>
          <p:cNvPr id="9331" name="Oval 116"/>
          <p:cNvSpPr>
            <a:spLocks noChangeArrowheads="1"/>
          </p:cNvSpPr>
          <p:nvPr/>
        </p:nvSpPr>
        <p:spPr bwMode="auto">
          <a:xfrm>
            <a:off x="7031038" y="5743575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D</a:t>
            </a:r>
          </a:p>
        </p:txBody>
      </p:sp>
      <p:cxnSp>
        <p:nvCxnSpPr>
          <p:cNvPr id="9332" name="AutoShape 117"/>
          <p:cNvCxnSpPr>
            <a:cxnSpLocks noChangeShapeType="1"/>
            <a:stCxn id="9326" idx="5"/>
            <a:endCxn id="9328" idx="1"/>
          </p:cNvCxnSpPr>
          <p:nvPr/>
        </p:nvCxnSpPr>
        <p:spPr bwMode="auto">
          <a:xfrm>
            <a:off x="5951538" y="4845050"/>
            <a:ext cx="403225" cy="4540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33" name="AutoShape 118"/>
          <p:cNvCxnSpPr>
            <a:cxnSpLocks noChangeShapeType="1"/>
            <a:stCxn id="9328" idx="3"/>
            <a:endCxn id="9329" idx="7"/>
          </p:cNvCxnSpPr>
          <p:nvPr/>
        </p:nvCxnSpPr>
        <p:spPr bwMode="auto">
          <a:xfrm flipH="1">
            <a:off x="5646738" y="5534025"/>
            <a:ext cx="708025" cy="4064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34" name="AutoShape 119"/>
          <p:cNvCxnSpPr>
            <a:cxnSpLocks noChangeShapeType="1"/>
            <a:stCxn id="9326" idx="3"/>
            <a:endCxn id="9329" idx="0"/>
          </p:cNvCxnSpPr>
          <p:nvPr/>
        </p:nvCxnSpPr>
        <p:spPr bwMode="auto">
          <a:xfrm flipH="1">
            <a:off x="5538788" y="4845050"/>
            <a:ext cx="196850" cy="1050925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35" name="AutoShape 120"/>
          <p:cNvCxnSpPr>
            <a:cxnSpLocks noChangeShapeType="1"/>
            <a:stCxn id="9328" idx="5"/>
            <a:endCxn id="9331" idx="1"/>
          </p:cNvCxnSpPr>
          <p:nvPr/>
        </p:nvCxnSpPr>
        <p:spPr bwMode="auto">
          <a:xfrm>
            <a:off x="6570663" y="5534025"/>
            <a:ext cx="504825" cy="24447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36" name="AutoShape 121"/>
          <p:cNvCxnSpPr>
            <a:cxnSpLocks noChangeShapeType="1"/>
            <a:stCxn id="9329" idx="6"/>
            <a:endCxn id="9331" idx="2"/>
          </p:cNvCxnSpPr>
          <p:nvPr/>
        </p:nvCxnSpPr>
        <p:spPr bwMode="auto">
          <a:xfrm flipV="1">
            <a:off x="5700713" y="5895975"/>
            <a:ext cx="1320800" cy="1619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37" name="AutoShape 122"/>
          <p:cNvCxnSpPr>
            <a:cxnSpLocks noChangeShapeType="1"/>
            <a:stCxn id="9326" idx="6"/>
            <a:endCxn id="9350" idx="1"/>
          </p:cNvCxnSpPr>
          <p:nvPr/>
        </p:nvCxnSpPr>
        <p:spPr bwMode="auto">
          <a:xfrm>
            <a:off x="6005513" y="4727575"/>
            <a:ext cx="1063625" cy="1254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38" name="AutoShape 123"/>
          <p:cNvCxnSpPr>
            <a:cxnSpLocks noChangeShapeType="1"/>
            <a:stCxn id="9330" idx="1"/>
            <a:endCxn id="9327" idx="5"/>
          </p:cNvCxnSpPr>
          <p:nvPr/>
        </p:nvCxnSpPr>
        <p:spPr bwMode="auto">
          <a:xfrm flipH="1" flipV="1">
            <a:off x="7932738" y="4575175"/>
            <a:ext cx="469900" cy="527050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39" name="AutoShape 124"/>
          <p:cNvCxnSpPr>
            <a:cxnSpLocks noChangeShapeType="1"/>
            <a:stCxn id="9351" idx="7"/>
            <a:endCxn id="9330" idx="3"/>
          </p:cNvCxnSpPr>
          <p:nvPr/>
        </p:nvCxnSpPr>
        <p:spPr bwMode="auto">
          <a:xfrm flipV="1">
            <a:off x="7977188" y="5337175"/>
            <a:ext cx="425450" cy="328613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40" name="Text Box 125"/>
          <p:cNvSpPr txBox="1">
            <a:spLocks noChangeArrowheads="1"/>
          </p:cNvSpPr>
          <p:nvPr/>
        </p:nvSpPr>
        <p:spPr bwMode="auto">
          <a:xfrm>
            <a:off x="8158163" y="46101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9341" name="Text Box 126"/>
          <p:cNvSpPr txBox="1">
            <a:spLocks noChangeArrowheads="1"/>
          </p:cNvSpPr>
          <p:nvPr/>
        </p:nvSpPr>
        <p:spPr bwMode="auto">
          <a:xfrm>
            <a:off x="5318125" y="509270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9342" name="Text Box 127"/>
          <p:cNvSpPr txBox="1">
            <a:spLocks noChangeArrowheads="1"/>
          </p:cNvSpPr>
          <p:nvPr/>
        </p:nvSpPr>
        <p:spPr bwMode="auto">
          <a:xfrm>
            <a:off x="7158038" y="52197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9343" name="Text Box 128"/>
          <p:cNvSpPr txBox="1">
            <a:spLocks noChangeArrowheads="1"/>
          </p:cNvSpPr>
          <p:nvPr/>
        </p:nvSpPr>
        <p:spPr bwMode="auto">
          <a:xfrm>
            <a:off x="5905500" y="50053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9344" name="Text Box 129"/>
          <p:cNvSpPr txBox="1">
            <a:spLocks noChangeArrowheads="1"/>
          </p:cNvSpPr>
          <p:nvPr/>
        </p:nvSpPr>
        <p:spPr bwMode="auto">
          <a:xfrm>
            <a:off x="6257925" y="598170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10</a:t>
            </a:r>
          </a:p>
        </p:txBody>
      </p:sp>
      <p:sp>
        <p:nvSpPr>
          <p:cNvPr id="9345" name="Text Box 130"/>
          <p:cNvSpPr txBox="1">
            <a:spLocks noChangeArrowheads="1"/>
          </p:cNvSpPr>
          <p:nvPr/>
        </p:nvSpPr>
        <p:spPr bwMode="auto">
          <a:xfrm>
            <a:off x="8210550" y="5467350"/>
            <a:ext cx="3095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9346" name="Text Box 131"/>
          <p:cNvSpPr txBox="1">
            <a:spLocks noChangeArrowheads="1"/>
          </p:cNvSpPr>
          <p:nvPr/>
        </p:nvSpPr>
        <p:spPr bwMode="auto">
          <a:xfrm>
            <a:off x="6396038" y="44577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9347" name="Text Box 132"/>
          <p:cNvSpPr txBox="1">
            <a:spLocks noChangeArrowheads="1"/>
          </p:cNvSpPr>
          <p:nvPr/>
        </p:nvSpPr>
        <p:spPr bwMode="auto">
          <a:xfrm>
            <a:off x="6022975" y="5614988"/>
            <a:ext cx="3095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7</a:t>
            </a:r>
          </a:p>
        </p:txBody>
      </p:sp>
      <p:cxnSp>
        <p:nvCxnSpPr>
          <p:cNvPr id="9348" name="AutoShape 133"/>
          <p:cNvCxnSpPr>
            <a:cxnSpLocks noChangeShapeType="1"/>
            <a:stCxn id="9351" idx="0"/>
            <a:endCxn id="9327" idx="4"/>
          </p:cNvCxnSpPr>
          <p:nvPr/>
        </p:nvCxnSpPr>
        <p:spPr bwMode="auto">
          <a:xfrm flipH="1" flipV="1">
            <a:off x="7824788" y="4619625"/>
            <a:ext cx="44450" cy="1001713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49" name="Text Box 134"/>
          <p:cNvSpPr txBox="1">
            <a:spLocks noChangeArrowheads="1"/>
          </p:cNvSpPr>
          <p:nvPr/>
        </p:nvSpPr>
        <p:spPr bwMode="auto">
          <a:xfrm>
            <a:off x="7539038" y="490855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6</a:t>
            </a:r>
          </a:p>
        </p:txBody>
      </p:sp>
      <p:sp>
        <p:nvSpPr>
          <p:cNvPr id="9350" name="Oval 135"/>
          <p:cNvSpPr>
            <a:spLocks noChangeArrowheads="1"/>
          </p:cNvSpPr>
          <p:nvPr/>
        </p:nvSpPr>
        <p:spPr bwMode="auto">
          <a:xfrm>
            <a:off x="7024688" y="48180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E</a:t>
            </a:r>
          </a:p>
        </p:txBody>
      </p:sp>
      <p:sp>
        <p:nvSpPr>
          <p:cNvPr id="9351" name="Oval 136"/>
          <p:cNvSpPr>
            <a:spLocks noChangeArrowheads="1"/>
          </p:cNvSpPr>
          <p:nvPr/>
        </p:nvSpPr>
        <p:spPr bwMode="auto">
          <a:xfrm>
            <a:off x="7716838" y="5630863"/>
            <a:ext cx="304800" cy="3048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H</a:t>
            </a:r>
          </a:p>
        </p:txBody>
      </p:sp>
      <p:cxnSp>
        <p:nvCxnSpPr>
          <p:cNvPr id="9352" name="AutoShape 137"/>
          <p:cNvCxnSpPr>
            <a:cxnSpLocks noChangeShapeType="1"/>
            <a:stCxn id="9350" idx="4"/>
            <a:endCxn id="9331" idx="0"/>
          </p:cNvCxnSpPr>
          <p:nvPr/>
        </p:nvCxnSpPr>
        <p:spPr bwMode="auto">
          <a:xfrm>
            <a:off x="7177088" y="5132388"/>
            <a:ext cx="6350" cy="601662"/>
          </a:xfrm>
          <a:prstGeom prst="straightConnector1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53" name="Text Box 138"/>
          <p:cNvSpPr txBox="1">
            <a:spLocks noChangeArrowheads="1"/>
          </p:cNvSpPr>
          <p:nvPr/>
        </p:nvSpPr>
        <p:spPr bwMode="auto">
          <a:xfrm>
            <a:off x="6626225" y="531018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11</a:t>
            </a:r>
          </a:p>
        </p:txBody>
      </p:sp>
      <p:cxnSp>
        <p:nvCxnSpPr>
          <p:cNvPr id="9354" name="AutoShape 139"/>
          <p:cNvCxnSpPr>
            <a:cxnSpLocks noChangeShapeType="1"/>
            <a:stCxn id="9350" idx="3"/>
            <a:endCxn id="9328" idx="7"/>
          </p:cNvCxnSpPr>
          <p:nvPr/>
        </p:nvCxnSpPr>
        <p:spPr bwMode="auto">
          <a:xfrm flipH="1">
            <a:off x="6570663" y="5087938"/>
            <a:ext cx="498475" cy="21113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55" name="Text Box 140"/>
          <p:cNvSpPr txBox="1">
            <a:spLocks noChangeArrowheads="1"/>
          </p:cNvSpPr>
          <p:nvPr/>
        </p:nvSpPr>
        <p:spPr bwMode="auto">
          <a:xfrm>
            <a:off x="6557963" y="4876800"/>
            <a:ext cx="3095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eaLnBrk="1" hangingPunct="1"/>
            <a:r>
              <a:rPr lang="en-US" altLang="ko-KR" sz="1800"/>
              <a:t>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449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9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9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9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5" dur="500"/>
                                        <p:tgtEl>
                                          <p:spTgt spid="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8" dur="500"/>
                                        <p:tgtEl>
                                          <p:spTgt spid="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1" dur="500"/>
                                        <p:tgtEl>
                                          <p:spTgt spid="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0" dur="500"/>
                                        <p:tgtEl>
                                          <p:spTgt spid="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9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9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9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9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0" dur="500"/>
                                        <p:tgtEl>
                                          <p:spTgt spid="9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3" dur="500"/>
                                        <p:tgtEl>
                                          <p:spTgt spid="9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6" dur="500"/>
                                        <p:tgtEl>
                                          <p:spTgt spid="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9" dur="500"/>
                                        <p:tgtEl>
                                          <p:spTgt spid="9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2" dur="500"/>
                                        <p:tgtEl>
                                          <p:spTgt spid="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5" dur="500"/>
                                        <p:tgtEl>
                                          <p:spTgt spid="9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8" dur="500"/>
                                        <p:tgtEl>
                                          <p:spTgt spid="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1" dur="500"/>
                                        <p:tgtEl>
                                          <p:spTgt spid="9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4" dur="500"/>
                                        <p:tgtEl>
                                          <p:spTgt spid="9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7" dur="500"/>
                                        <p:tgtEl>
                                          <p:spTgt spid="9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7" dur="500"/>
                                        <p:tgtEl>
                                          <p:spTgt spid="9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0" dur="500"/>
                                        <p:tgtEl>
                                          <p:spTgt spid="9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9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6" dur="500"/>
                                        <p:tgtEl>
                                          <p:spTgt spid="9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9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9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8" dur="500"/>
                                        <p:tgtEl>
                                          <p:spTgt spid="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1" dur="500"/>
                                        <p:tgtEl>
                                          <p:spTgt spid="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4" dur="500"/>
                                        <p:tgtEl>
                                          <p:spTgt spid="9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7" dur="500"/>
                                        <p:tgtEl>
                                          <p:spTgt spid="9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0" dur="500"/>
                                        <p:tgtEl>
                                          <p:spTgt spid="9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3" dur="500"/>
                                        <p:tgtEl>
                                          <p:spTgt spid="9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6" dur="500"/>
                                        <p:tgtEl>
                                          <p:spTgt spid="9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9" dur="500"/>
                                        <p:tgtEl>
                                          <p:spTgt spid="9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2" dur="500"/>
                                        <p:tgtEl>
                                          <p:spTgt spid="9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5" dur="500"/>
                                        <p:tgtEl>
                                          <p:spTgt spid="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8" dur="500"/>
                                        <p:tgtEl>
                                          <p:spTgt spid="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1" dur="500"/>
                                        <p:tgtEl>
                                          <p:spTgt spid="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4" dur="500"/>
                                        <p:tgtEl>
                                          <p:spTgt spid="9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7" dur="500"/>
                                        <p:tgtEl>
                                          <p:spTgt spid="9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0" dur="500"/>
                                        <p:tgtEl>
                                          <p:spTgt spid="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3" dur="500"/>
                                        <p:tgtEl>
                                          <p:spTgt spid="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6" dur="500"/>
                                        <p:tgtEl>
                                          <p:spTgt spid="9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9" dur="500"/>
                                        <p:tgtEl>
                                          <p:spTgt spid="9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2" dur="500"/>
                                        <p:tgtEl>
                                          <p:spTgt spid="9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5" dur="500"/>
                                        <p:tgtEl>
                                          <p:spTgt spid="9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8" dur="500"/>
                                        <p:tgtEl>
                                          <p:spTgt spid="9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1" dur="500"/>
                                        <p:tgtEl>
                                          <p:spTgt spid="9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4" dur="500"/>
                                        <p:tgtEl>
                                          <p:spTgt spid="9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7" dur="500"/>
                                        <p:tgtEl>
                                          <p:spTgt spid="9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0" dur="500"/>
                                        <p:tgtEl>
                                          <p:spTgt spid="9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 animBg="1"/>
      <p:bldP spid="9225" grpId="0" animBg="1"/>
      <p:bldP spid="9226" grpId="0" animBg="1"/>
      <p:bldP spid="9227" grpId="0" animBg="1"/>
      <p:bldP spid="9228" grpId="0" animBg="1"/>
      <p:bldP spid="9229" grpId="0" animBg="1"/>
      <p:bldP spid="9230" grpId="0" animBg="1"/>
      <p:bldP spid="9231" grpId="0" animBg="1"/>
      <p:bldP spid="9232" grpId="0" animBg="1"/>
      <p:bldP spid="9233" grpId="0" animBg="1"/>
      <p:bldP spid="9242" grpId="0"/>
      <p:bldP spid="9243" grpId="0"/>
      <p:bldP spid="9244" grpId="0"/>
      <p:bldP spid="9245" grpId="0"/>
      <p:bldP spid="9246" grpId="0"/>
      <p:bldP spid="9247" grpId="0"/>
      <p:bldP spid="9248" grpId="0"/>
      <p:bldP spid="9249" grpId="0"/>
      <p:bldP spid="9251" grpId="0"/>
      <p:bldP spid="9252" grpId="0" animBg="1"/>
      <p:bldP spid="9253" grpId="0" animBg="1"/>
      <p:bldP spid="9255" grpId="0"/>
      <p:bldP spid="9257" grpId="0"/>
      <p:bldP spid="9258" grpId="0" animBg="1"/>
      <p:bldP spid="9259" grpId="0" animBg="1"/>
      <p:bldP spid="9260" grpId="0" animBg="1"/>
      <p:bldP spid="9261" grpId="0" animBg="1"/>
      <p:bldP spid="9262" grpId="0" animBg="1"/>
      <p:bldP spid="9263" grpId="0" animBg="1"/>
      <p:bldP spid="9264" grpId="0" animBg="1"/>
      <p:bldP spid="9265" grpId="0" animBg="1"/>
      <p:bldP spid="9266" grpId="0" animBg="1"/>
      <p:bldP spid="9275" grpId="0"/>
      <p:bldP spid="9276" grpId="0"/>
      <p:bldP spid="9277" grpId="0"/>
      <p:bldP spid="9278" grpId="0"/>
      <p:bldP spid="9279" grpId="0"/>
      <p:bldP spid="9280" grpId="0"/>
      <p:bldP spid="9281" grpId="0"/>
      <p:bldP spid="9282" grpId="0"/>
      <p:bldP spid="9284" grpId="0"/>
      <p:bldP spid="9285" grpId="0" animBg="1"/>
      <p:bldP spid="9286" grpId="0" animBg="1"/>
      <p:bldP spid="9288" grpId="0"/>
      <p:bldP spid="9290" grpId="0"/>
      <p:bldP spid="9324" grpId="0" animBg="1"/>
      <p:bldP spid="9325" grpId="0" animBg="1"/>
      <p:bldP spid="9326" grpId="0" animBg="1"/>
      <p:bldP spid="9327" grpId="0" animBg="1"/>
      <p:bldP spid="9328" grpId="0" animBg="1"/>
      <p:bldP spid="9329" grpId="0" animBg="1"/>
      <p:bldP spid="9330" grpId="0" animBg="1"/>
      <p:bldP spid="9331" grpId="0" animBg="1"/>
      <p:bldP spid="9340" grpId="0"/>
      <p:bldP spid="9341" grpId="0"/>
      <p:bldP spid="9342" grpId="0"/>
      <p:bldP spid="9343" grpId="0"/>
      <p:bldP spid="9344" grpId="0"/>
      <p:bldP spid="9345" grpId="0"/>
      <p:bldP spid="9346" grpId="0"/>
      <p:bldP spid="9347" grpId="0"/>
      <p:bldP spid="9349" grpId="0"/>
      <p:bldP spid="9350" grpId="0" animBg="1"/>
      <p:bldP spid="9351" grpId="0" animBg="1"/>
      <p:bldP spid="9353" grpId="0"/>
      <p:bldP spid="93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/>
              <a:t>Kruskal’s Algorithm</a:t>
            </a:r>
          </a:p>
        </p:txBody>
      </p:sp>
      <p:sp>
        <p:nvSpPr>
          <p:cNvPr id="8" name="Content Placeholder 7" descr="Rectangle: Click to edit Master text styles&#10;Second level&#10;Third level&#10;Fourth level&#10;Fifth level"/>
          <p:cNvSpPr>
            <a:spLocks noGrp="1"/>
          </p:cNvSpPr>
          <p:nvPr>
            <p:ph sz="half" idx="1"/>
          </p:nvPr>
        </p:nvSpPr>
        <p:spPr>
          <a:xfrm>
            <a:off x="380999" y="1212850"/>
            <a:ext cx="3657602" cy="5264149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  <a:buFont typeface="Wingdings" pitchFamily="2" charset="2"/>
              <a:buChar char="q"/>
              <a:defRPr/>
            </a:pPr>
            <a:r>
              <a:rPr lang="en-US" dirty="0"/>
              <a:t>Maintain a partition of the vertices into clusters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dirty="0"/>
              <a:t>Initially, single-vertex clusters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dirty="0"/>
              <a:t>Keep an MST for each cluster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dirty="0"/>
              <a:t>Merge “closest” clusters and their MSTs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q"/>
              <a:defRPr/>
            </a:pPr>
            <a:r>
              <a:rPr lang="en-US" dirty="0"/>
              <a:t>A priority queue stores the edges outside clusters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dirty="0"/>
              <a:t>Key: weight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dirty="0"/>
              <a:t>Element: edge</a:t>
            </a:r>
          </a:p>
          <a:p>
            <a:pPr eaLnBrk="1" hangingPunct="1">
              <a:lnSpc>
                <a:spcPct val="120000"/>
              </a:lnSpc>
              <a:buFont typeface="Wingdings" pitchFamily="2" charset="2"/>
              <a:buChar char="q"/>
              <a:defRPr/>
            </a:pPr>
            <a:r>
              <a:rPr lang="en-US" dirty="0"/>
              <a:t>At the end of the algorithm</a:t>
            </a:r>
          </a:p>
          <a:p>
            <a:pPr lvl="1" eaLnBrk="1" hangingPunct="1">
              <a:lnSpc>
                <a:spcPct val="120000"/>
              </a:lnSpc>
              <a:buFont typeface="Wingdings" pitchFamily="2" charset="2"/>
              <a:buChar char="n"/>
              <a:defRPr/>
            </a:pPr>
            <a:r>
              <a:rPr lang="en-US" dirty="0"/>
              <a:t>One cluster and one MST</a:t>
            </a:r>
            <a:br>
              <a:rPr lang="en-US" dirty="0"/>
            </a:br>
            <a:r>
              <a:rPr lang="en-US" altLang="ko-KR" dirty="0"/>
              <a:t>(if connected)</a:t>
            </a:r>
            <a:endParaRPr lang="en-US" dirty="0"/>
          </a:p>
        </p:txBody>
      </p:sp>
      <p:sp>
        <p:nvSpPr>
          <p:cNvPr id="7174" name="Text Box 4"/>
          <p:cNvSpPr txBox="1">
            <a:spLocks noChangeArrowheads="1"/>
          </p:cNvSpPr>
          <p:nvPr/>
        </p:nvSpPr>
        <p:spPr bwMode="auto">
          <a:xfrm>
            <a:off x="4191000" y="1622425"/>
            <a:ext cx="4572000" cy="452437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</a:defRPr>
            </a:lvl5pPr>
            <a:lvl6pPr marL="25146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6pPr>
            <a:lvl7pPr marL="29718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7pPr>
            <a:lvl8pPr marL="34290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8pPr>
            <a:lvl9pPr marL="3886200" indent="-228600" algn="ctr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altLang="ko-KR" sz="1800" dirty="0">
                <a:latin typeface="Times New Roman" charset="0"/>
              </a:rPr>
              <a:t> </a:t>
            </a:r>
            <a:r>
              <a:rPr lang="en-US" altLang="ko-KR" sz="1800" b="1" i="1" dirty="0" err="1">
                <a:solidFill>
                  <a:schemeClr val="tx2"/>
                </a:solidFill>
                <a:latin typeface="Times New Roman" charset="0"/>
              </a:rPr>
              <a:t>KruskalMST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altLang="ko-KR" sz="1800" b="1" i="1" dirty="0">
                <a:solidFill>
                  <a:schemeClr val="tx2"/>
                </a:solidFill>
                <a:latin typeface="Times New Roman" charset="0"/>
              </a:rPr>
              <a:t>G</a:t>
            </a:r>
            <a:r>
              <a:rPr lang="en-US" altLang="ko-KR" sz="1800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</a:rPr>
              <a:t>for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 each vertex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 in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G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</a:rPr>
              <a:t>do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		Create a cluster consisting of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endParaRPr lang="en-US" altLang="ko-KR" sz="1800" dirty="0">
              <a:solidFill>
                <a:schemeClr val="accent2"/>
              </a:solidFill>
              <a:latin typeface="Times New Roman" charset="0"/>
              <a:sym typeface="Wingdings" charset="2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Wingdings" charset="2"/>
              </a:rPr>
              <a:t>	</a:t>
            </a: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  <a:sym typeface="Wingdings" charset="2"/>
              </a:rPr>
              <a:t>let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Wingdings" charset="2"/>
              </a:rPr>
              <a:t>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Wingdings" charset="2"/>
              </a:rPr>
              <a:t>Q</a:t>
            </a: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  <a:sym typeface="Wingdings" charset="2"/>
              </a:rPr>
              <a:t> 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Wingdings" charset="2"/>
              </a:rPr>
              <a:t>be a priority queue.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Wingdings" charset="2"/>
              </a:rPr>
              <a:t>	Insert all edges into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Wingdings" charset="2"/>
              </a:rPr>
              <a:t>Q</a:t>
            </a:r>
            <a:endParaRPr lang="en-US" altLang="ko-KR" sz="1800" dirty="0">
              <a:solidFill>
                <a:schemeClr val="accent2"/>
              </a:solidFill>
              <a:latin typeface="Times New Roman" charset="0"/>
              <a:sym typeface="Wingdings" charset="2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altLang="ko-KR" sz="1800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Wingdings" charset="2"/>
              </a:rPr>
              <a:t> 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</a:t>
            </a: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	 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b="1" dirty="0">
                <a:solidFill>
                  <a:srgbClr val="8186C5"/>
                </a:solidFill>
                <a:latin typeface="Times New Roman" charset="0"/>
                <a:sym typeface="Symbol" charset="2"/>
              </a:rPr>
              <a:t>	</a:t>
            </a:r>
            <a:r>
              <a:rPr lang="en-US" altLang="ko-KR" sz="1800" dirty="0">
                <a:solidFill>
                  <a:srgbClr val="8186C5"/>
                </a:solidFill>
                <a:latin typeface="Times New Roman" charset="0"/>
                <a:sym typeface="Wingdings" charset="2"/>
              </a:rPr>
              <a:t>{</a:t>
            </a:r>
            <a:r>
              <a:rPr lang="en-US" altLang="ko-KR" sz="1800" b="1" i="1" dirty="0">
                <a:solidFill>
                  <a:srgbClr val="8186C5"/>
                </a:solidFill>
                <a:latin typeface="Times New Roman" charset="0"/>
                <a:sym typeface="Symbol" charset="2"/>
              </a:rPr>
              <a:t>T</a:t>
            </a:r>
            <a:r>
              <a:rPr lang="en-US" altLang="ko-KR" sz="1800" dirty="0">
                <a:solidFill>
                  <a:srgbClr val="8186C5"/>
                </a:solidFill>
                <a:latin typeface="Times New Roman" charset="0"/>
                <a:sym typeface="Symbol" charset="2"/>
              </a:rPr>
              <a:t> is the </a:t>
            </a:r>
            <a:r>
              <a:rPr lang="en-US" altLang="ko-KR" sz="1800" dirty="0">
                <a:solidFill>
                  <a:srgbClr val="8186C5"/>
                </a:solidFill>
                <a:latin typeface="Times New Roman" charset="0"/>
                <a:sym typeface="Wingdings" charset="2"/>
              </a:rPr>
              <a:t>union of the MSTs of the clusters}</a:t>
            </a:r>
            <a:endParaRPr lang="en-US" altLang="ko-KR" sz="1800" dirty="0">
              <a:solidFill>
                <a:srgbClr val="8186C5"/>
              </a:solidFill>
              <a:latin typeface="Times New Roman" charset="0"/>
              <a:sym typeface="Symbol" charset="2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	</a:t>
            </a: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while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T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has fewer than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n </a:t>
            </a:r>
            <a:r>
              <a:rPr lang="en-US" altLang="ko-KR" sz="1800" dirty="0">
                <a:solidFill>
                  <a:schemeClr val="accent2"/>
                </a:solidFill>
                <a:latin typeface="Symbol" charset="2"/>
                <a:sym typeface="Symbol" charset="2"/>
              </a:rPr>
              <a:t>- 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1 edges </a:t>
            </a: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do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				</a:t>
            </a:r>
            <a:r>
              <a:rPr lang="ko-KR" altLang="en-US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  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e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  <a:sym typeface="Symbol" charset="2"/>
              </a:rPr>
              <a:t>Q.removeMin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()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.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  <a:sym typeface="Symbol" charset="2"/>
              </a:rPr>
              <a:t>getValue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()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		</a:t>
            </a:r>
            <a:r>
              <a:rPr lang="en-US" altLang="ko-KR" sz="1800" dirty="0">
                <a:solidFill>
                  <a:srgbClr val="000000"/>
                </a:solidFill>
                <a:latin typeface="Times New Roman" charset="0"/>
                <a:sym typeface="Wingdings" charset="2"/>
              </a:rPr>
              <a:t>[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u</a:t>
            </a: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,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v</a:t>
            </a:r>
            <a:r>
              <a:rPr lang="en-US" altLang="ko-KR" sz="1800" dirty="0">
                <a:solidFill>
                  <a:srgbClr val="000000"/>
                </a:solidFill>
                <a:latin typeface="Times New Roman" charset="0"/>
                <a:sym typeface="Wingdings" charset="2"/>
              </a:rPr>
              <a:t>] </a:t>
            </a:r>
            <a:r>
              <a:rPr lang="en-US" altLang="ko-KR" sz="18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  <a:sym typeface="Symbol" charset="2"/>
              </a:rPr>
              <a:t>G.endVertices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(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e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)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		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A</a:t>
            </a:r>
            <a:r>
              <a:rPr lang="en-US" altLang="ko-KR" sz="1800" dirty="0">
                <a:solidFill>
                  <a:srgbClr val="000000"/>
                </a:solidFill>
                <a:latin typeface="Times New Roman" charset="0"/>
                <a:sym typeface="Wingdings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  <a:sym typeface="Symbol" charset="2"/>
              </a:rPr>
              <a:t>getCluster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(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u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)</a:t>
            </a:r>
            <a:endParaRPr lang="en-US" altLang="ko-KR" sz="1800" i="1" dirty="0">
              <a:solidFill>
                <a:schemeClr val="accent2"/>
              </a:solidFill>
              <a:latin typeface="Times New Roman" charset="0"/>
              <a:sym typeface="Symbol" charset="2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		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B</a:t>
            </a:r>
            <a:r>
              <a:rPr lang="en-US" altLang="ko-KR" sz="1800" dirty="0">
                <a:solidFill>
                  <a:srgbClr val="000000"/>
                </a:solidFill>
                <a:latin typeface="Times New Roman" charset="0"/>
                <a:sym typeface="Wingdings" charset="2"/>
              </a:rPr>
              <a:t> </a:t>
            </a:r>
            <a:r>
              <a:rPr lang="en-US" altLang="ko-KR" sz="1800" dirty="0">
                <a:solidFill>
                  <a:srgbClr val="000000"/>
                </a:solidFill>
                <a:latin typeface="Times New Roman" charset="0"/>
                <a:sym typeface="Symbol" charset="2"/>
              </a:rPr>
              <a:t>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  <a:sym typeface="Symbol" charset="2"/>
              </a:rPr>
              <a:t>getCluster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(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v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) 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		if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A</a:t>
            </a: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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</a:rPr>
              <a:t>B</a:t>
            </a:r>
            <a:r>
              <a:rPr lang="en-US" altLang="ko-KR" sz="1800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</a:t>
            </a: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then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			Add edge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e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 to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T</a:t>
            </a: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			</a:t>
            </a:r>
            <a:r>
              <a:rPr lang="en-US" altLang="ko-KR" sz="1800" b="1" i="1" dirty="0" err="1">
                <a:solidFill>
                  <a:schemeClr val="accent2"/>
                </a:solidFill>
                <a:latin typeface="Times New Roman" charset="0"/>
                <a:sym typeface="Symbol" charset="2"/>
              </a:rPr>
              <a:t>mergeClusters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(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A, B</a:t>
            </a: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)</a:t>
            </a:r>
            <a:endParaRPr lang="en-US" altLang="ko-KR" sz="1800" b="1" dirty="0">
              <a:solidFill>
                <a:schemeClr val="accent2"/>
              </a:solidFill>
              <a:latin typeface="Times New Roman" charset="0"/>
              <a:sym typeface="Symbol" charset="2"/>
            </a:endParaRPr>
          </a:p>
          <a:p>
            <a:pPr algn="l" eaLnBrk="1" hangingPunct="1">
              <a:buClr>
                <a:schemeClr val="hlink"/>
              </a:buClr>
              <a:buSzPct val="110000"/>
              <a:buFont typeface="Wingdings" charset="2"/>
              <a:buNone/>
            </a:pPr>
            <a:r>
              <a:rPr lang="en-US" altLang="ko-KR" sz="1800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	</a:t>
            </a:r>
            <a:r>
              <a:rPr lang="en-US" altLang="ko-KR" sz="1800" b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return </a:t>
            </a:r>
            <a:r>
              <a:rPr lang="en-US" altLang="ko-KR" sz="1800" b="1" i="1" dirty="0">
                <a:solidFill>
                  <a:schemeClr val="accent2"/>
                </a:solidFill>
                <a:latin typeface="Times New Roman" charset="0"/>
                <a:sym typeface="Symbol" charset="2"/>
              </a:rPr>
              <a:t>T</a:t>
            </a:r>
            <a:endParaRPr lang="en-US" altLang="ko-KR" sz="1800" b="1" dirty="0">
              <a:solidFill>
                <a:schemeClr val="accent2"/>
              </a:solidFill>
              <a:latin typeface="Times New Roman" charset="0"/>
              <a:sym typeface="Symbol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F849DB9-758D-4A23-930A-3B6D36D854FF}" type="slidenum">
              <a:rPr lang="ko-KR" altLang="en-US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803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1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1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1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71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71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1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71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71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/>
              <a:t>Data Structure for Kruskal’s Algorithm</a:t>
            </a:r>
            <a:endParaRPr lang="en-US" altLang="en-US" sz="3600">
              <a:ea typeface="Tahoma" charset="0"/>
              <a:cs typeface="Tahoma" charset="0"/>
            </a:endParaRPr>
          </a:p>
        </p:txBody>
      </p:sp>
      <p:sp>
        <p:nvSpPr>
          <p:cNvPr id="2406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600" dirty="0"/>
              <a:t>The algorithm maintains a forest of trees</a:t>
            </a:r>
          </a:p>
          <a:p>
            <a:pPr eaLnBrk="1" hangingPunct="1"/>
            <a:r>
              <a:rPr lang="en-US" altLang="en-US" sz="2600" dirty="0"/>
              <a:t>A priority queue extracts the edges by increasing weight</a:t>
            </a:r>
          </a:p>
          <a:p>
            <a:pPr eaLnBrk="1" hangingPunct="1"/>
            <a:r>
              <a:rPr lang="en-US" altLang="en-US" sz="2600" dirty="0"/>
              <a:t>An edge is accepted it if connects distinct trees</a:t>
            </a:r>
          </a:p>
          <a:p>
            <a:pPr eaLnBrk="1" hangingPunct="1"/>
            <a:endParaRPr lang="en-US" altLang="en-US" sz="2600" dirty="0"/>
          </a:p>
          <a:p>
            <a:pPr eaLnBrk="1" hangingPunct="1"/>
            <a:r>
              <a:rPr lang="en-US" altLang="en-US" sz="2600" dirty="0"/>
              <a:t>We need a data structure that maintains a </a:t>
            </a:r>
            <a:r>
              <a:rPr lang="en-US" altLang="en-US" sz="2600" dirty="0">
                <a:solidFill>
                  <a:schemeClr val="tx2"/>
                </a:solidFill>
              </a:rPr>
              <a:t>partition</a:t>
            </a:r>
            <a:r>
              <a:rPr lang="en-US" altLang="en-US" sz="2600" dirty="0"/>
              <a:t>, i.e., a collection of disjoint sets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To do this, we need a data structure for a </a:t>
            </a:r>
            <a:r>
              <a:rPr lang="en-US" altLang="en-US" dirty="0">
                <a:solidFill>
                  <a:srgbClr val="FF0000"/>
                </a:solidFill>
              </a:rPr>
              <a:t>set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903749F-3842-4CDA-A45E-FEEB9ACCE00B}" type="slidenum">
              <a:rPr lang="ko-KR" altLang="en-US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930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0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0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0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0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0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kumimoji="1" sz="1800" dirty="0" smtClean="0">
            <a:latin typeface="Calibri" charset="0"/>
            <a:ea typeface="Calibri" charset="0"/>
            <a:cs typeface="Calibri" charset="0"/>
          </a:defRPr>
        </a:defPPr>
      </a:lstStyle>
    </a:tx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3073</TotalTime>
  <Words>1972</Words>
  <Application>Microsoft Office PowerPoint</Application>
  <PresentationFormat>On-screen Show (4:3)</PresentationFormat>
  <Paragraphs>569</Paragraphs>
  <Slides>22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Calibri</vt:lpstr>
      <vt:lpstr>Symbol</vt:lpstr>
      <vt:lpstr>Tahoma</vt:lpstr>
      <vt:lpstr>Times New Roman</vt:lpstr>
      <vt:lpstr>Wingdings</vt:lpstr>
      <vt:lpstr>1_Blueprint</vt:lpstr>
      <vt:lpstr>Clip</vt:lpstr>
      <vt:lpstr>Minimum Spanning Trees</vt:lpstr>
      <vt:lpstr>Minimum Spanning Trees</vt:lpstr>
      <vt:lpstr>Cycle Property</vt:lpstr>
      <vt:lpstr>Partition Property</vt:lpstr>
      <vt:lpstr>PowerPoint Presentation</vt:lpstr>
      <vt:lpstr>Kruskal’s Algorithm: Example</vt:lpstr>
      <vt:lpstr>Example (contd.)</vt:lpstr>
      <vt:lpstr>Kruskal’s Algorithm</vt:lpstr>
      <vt:lpstr>Data Structure for Kruskal’s Algorithm</vt:lpstr>
      <vt:lpstr>Set Operations</vt:lpstr>
      <vt:lpstr>Example: Storing a Set in a Sorted List</vt:lpstr>
      <vt:lpstr>Partitions with Union-Find Operations</vt:lpstr>
      <vt:lpstr>List-based Partition (1)</vt:lpstr>
      <vt:lpstr>List-based Partition (2)</vt:lpstr>
      <vt:lpstr>Partition-Based Implementation</vt:lpstr>
      <vt:lpstr>PowerPoint Presentation</vt:lpstr>
      <vt:lpstr>Example</vt:lpstr>
      <vt:lpstr>Example (contd.)</vt:lpstr>
      <vt:lpstr>Prim-Jarnik’s Algorithm</vt:lpstr>
      <vt:lpstr>Prim-Jarnik’s Algorithm (cont.)</vt:lpstr>
      <vt:lpstr>Analysis</vt:lpstr>
      <vt:lpstr>PowerPoint Presentation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Vikas Kumar</cp:lastModifiedBy>
  <cp:revision>365</cp:revision>
  <cp:lastPrinted>2017-10-25T04:02:14Z</cp:lastPrinted>
  <dcterms:created xsi:type="dcterms:W3CDTF">2002-01-21T02:22:10Z</dcterms:created>
  <dcterms:modified xsi:type="dcterms:W3CDTF">2023-12-13T00:54:16Z</dcterms:modified>
</cp:coreProperties>
</file>