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348" r:id="rId3"/>
    <p:sldId id="349" r:id="rId4"/>
    <p:sldId id="304" r:id="rId5"/>
    <p:sldId id="257" r:id="rId6"/>
    <p:sldId id="305" r:id="rId7"/>
    <p:sldId id="306" r:id="rId8"/>
    <p:sldId id="259" r:id="rId9"/>
    <p:sldId id="260" r:id="rId10"/>
    <p:sldId id="261" r:id="rId11"/>
    <p:sldId id="262" r:id="rId12"/>
    <p:sldId id="263" r:id="rId13"/>
    <p:sldId id="264" r:id="rId14"/>
    <p:sldId id="350" r:id="rId15"/>
    <p:sldId id="351" r:id="rId16"/>
    <p:sldId id="265" r:id="rId17"/>
    <p:sldId id="307" r:id="rId18"/>
    <p:sldId id="266" r:id="rId19"/>
    <p:sldId id="267" r:id="rId20"/>
    <p:sldId id="268" r:id="rId21"/>
    <p:sldId id="269" r:id="rId22"/>
    <p:sldId id="308" r:id="rId23"/>
    <p:sldId id="271" r:id="rId24"/>
    <p:sldId id="270" r:id="rId25"/>
    <p:sldId id="272" r:id="rId26"/>
    <p:sldId id="273" r:id="rId27"/>
    <p:sldId id="274" r:id="rId28"/>
    <p:sldId id="275" r:id="rId29"/>
    <p:sldId id="276" r:id="rId30"/>
    <p:sldId id="277" r:id="rId31"/>
    <p:sldId id="278" r:id="rId32"/>
    <p:sldId id="279" r:id="rId33"/>
    <p:sldId id="309" r:id="rId34"/>
    <p:sldId id="280" r:id="rId35"/>
    <p:sldId id="281" r:id="rId36"/>
    <p:sldId id="282" r:id="rId37"/>
    <p:sldId id="283" r:id="rId38"/>
    <p:sldId id="317"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10" r:id="rId57"/>
    <p:sldId id="311" r:id="rId58"/>
    <p:sldId id="301" r:id="rId59"/>
    <p:sldId id="302" r:id="rId60"/>
    <p:sldId id="316" r:id="rId61"/>
    <p:sldId id="318" r:id="rId62"/>
    <p:sldId id="319" r:id="rId63"/>
    <p:sldId id="320" r:id="rId64"/>
    <p:sldId id="321" r:id="rId65"/>
    <p:sldId id="322" r:id="rId66"/>
    <p:sldId id="323" r:id="rId67"/>
    <p:sldId id="324" r:id="rId68"/>
    <p:sldId id="334"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660"/>
  </p:normalViewPr>
  <p:slideViewPr>
    <p:cSldViewPr snapToGrid="0">
      <p:cViewPr varScale="1">
        <p:scale>
          <a:sx n="111" d="100"/>
          <a:sy n="111" d="100"/>
        </p:scale>
        <p:origin x="4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7850-72F4-4E33-895D-6E82BDB742D6}" type="datetimeFigureOut">
              <a:rPr lang="en-US" smtClean="0"/>
              <a:pPr/>
              <a:t>10/18/2023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6D3B2-DC1A-4DC5-BA88-136D08376B51}" type="slidenum">
              <a:rPr lang="en-US" smtClean="0"/>
              <a:pPr/>
              <a:t>‹#›</a:t>
            </a:fld>
            <a:endParaRPr lang="en-US"/>
          </a:p>
        </p:txBody>
      </p:sp>
    </p:spTree>
    <p:extLst>
      <p:ext uri="{BB962C8B-B14F-4D97-AF65-F5344CB8AC3E}">
        <p14:creationId xmlns:p14="http://schemas.microsoft.com/office/powerpoint/2010/main" val="113189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8">
            <a:extLst>
              <a:ext uri="{FF2B5EF4-FFF2-40B4-BE49-F238E27FC236}">
                <a16:creationId xmlns:a16="http://schemas.microsoft.com/office/drawing/2014/main" id="{AC56736E-B1F5-DDBE-B5A5-AE41F2ADEA3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4E9EBD30-76B5-4A5E-9816-667268850694}" type="slidenum">
              <a:rPr lang="en-US" altLang="tr-TR" smtClean="0"/>
              <a:pPr>
                <a:spcBef>
                  <a:spcPct val="0"/>
                </a:spcBef>
                <a:buClrTx/>
                <a:buFontTx/>
                <a:buNone/>
              </a:pPr>
              <a:t>5</a:t>
            </a:fld>
            <a:endParaRPr lang="en-US" altLang="tr-TR"/>
          </a:p>
        </p:txBody>
      </p:sp>
      <p:sp>
        <p:nvSpPr>
          <p:cNvPr id="18435" name="Rectangle 1">
            <a:extLst>
              <a:ext uri="{FF2B5EF4-FFF2-40B4-BE49-F238E27FC236}">
                <a16:creationId xmlns:a16="http://schemas.microsoft.com/office/drawing/2014/main" id="{232F91CC-DF01-957A-1863-D93EB8807A16}"/>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Rectangle 2">
            <a:extLst>
              <a:ext uri="{FF2B5EF4-FFF2-40B4-BE49-F238E27FC236}">
                <a16:creationId xmlns:a16="http://schemas.microsoft.com/office/drawing/2014/main" id="{17643BE6-146E-6C87-7689-8B5CA6194BA0}"/>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a:extLst>
              <a:ext uri="{FF2B5EF4-FFF2-40B4-BE49-F238E27FC236}">
                <a16:creationId xmlns:a16="http://schemas.microsoft.com/office/drawing/2014/main" id="{5F424D70-86E9-26AF-965F-D2FCDE0AADB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A7FE13E7-615B-4634-BFF6-D3CB670C827A}" type="slidenum">
              <a:rPr lang="en-US" altLang="tr-TR" smtClean="0"/>
              <a:pPr>
                <a:spcBef>
                  <a:spcPct val="0"/>
                </a:spcBef>
                <a:buClrTx/>
                <a:buFontTx/>
                <a:buNone/>
              </a:pPr>
              <a:t>19</a:t>
            </a:fld>
            <a:endParaRPr lang="en-US" altLang="tr-TR"/>
          </a:p>
        </p:txBody>
      </p:sp>
      <p:sp>
        <p:nvSpPr>
          <p:cNvPr id="39939" name="Rectangle 1">
            <a:extLst>
              <a:ext uri="{FF2B5EF4-FFF2-40B4-BE49-F238E27FC236}">
                <a16:creationId xmlns:a16="http://schemas.microsoft.com/office/drawing/2014/main" id="{524174D9-1F22-107B-A597-99FD3279B34D}"/>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0" name="Rectangle 2">
            <a:extLst>
              <a:ext uri="{FF2B5EF4-FFF2-40B4-BE49-F238E27FC236}">
                <a16:creationId xmlns:a16="http://schemas.microsoft.com/office/drawing/2014/main" id="{A8F01C27-FF41-1A74-D54A-F2B93AEDEE12}"/>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8">
            <a:extLst>
              <a:ext uri="{FF2B5EF4-FFF2-40B4-BE49-F238E27FC236}">
                <a16:creationId xmlns:a16="http://schemas.microsoft.com/office/drawing/2014/main" id="{9916823C-ECB7-FABF-6BBA-0CCC1BF1D46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0A29131A-ABD5-41AB-BC13-0AB2B5878475}" type="slidenum">
              <a:rPr lang="en-US" altLang="tr-TR" smtClean="0"/>
              <a:pPr>
                <a:spcBef>
                  <a:spcPct val="0"/>
                </a:spcBef>
                <a:buClrTx/>
                <a:buFontTx/>
                <a:buNone/>
              </a:pPr>
              <a:t>20</a:t>
            </a:fld>
            <a:endParaRPr lang="en-US" altLang="tr-TR"/>
          </a:p>
        </p:txBody>
      </p:sp>
      <p:sp>
        <p:nvSpPr>
          <p:cNvPr id="41987" name="Rectangle 1">
            <a:extLst>
              <a:ext uri="{FF2B5EF4-FFF2-40B4-BE49-F238E27FC236}">
                <a16:creationId xmlns:a16="http://schemas.microsoft.com/office/drawing/2014/main" id="{318D68F4-1015-AD1C-63DA-411E487E5A38}"/>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8" name="Rectangle 2">
            <a:extLst>
              <a:ext uri="{FF2B5EF4-FFF2-40B4-BE49-F238E27FC236}">
                <a16:creationId xmlns:a16="http://schemas.microsoft.com/office/drawing/2014/main" id="{EBA88F27-E198-8EBD-58C9-3FFF0B35C18A}"/>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8">
            <a:extLst>
              <a:ext uri="{FF2B5EF4-FFF2-40B4-BE49-F238E27FC236}">
                <a16:creationId xmlns:a16="http://schemas.microsoft.com/office/drawing/2014/main" id="{6879AE1E-1A7C-5588-F6E7-AE3D9123A8F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58C14CA3-D621-433F-9589-175BD49BE5E9}" type="slidenum">
              <a:rPr lang="en-US" altLang="tr-TR" smtClean="0"/>
              <a:pPr>
                <a:spcBef>
                  <a:spcPct val="0"/>
                </a:spcBef>
                <a:buClrTx/>
                <a:buFontTx/>
                <a:buNone/>
              </a:pPr>
              <a:t>21</a:t>
            </a:fld>
            <a:endParaRPr lang="en-US" altLang="tr-TR"/>
          </a:p>
        </p:txBody>
      </p:sp>
      <p:sp>
        <p:nvSpPr>
          <p:cNvPr id="44035" name="Rectangle 1">
            <a:extLst>
              <a:ext uri="{FF2B5EF4-FFF2-40B4-BE49-F238E27FC236}">
                <a16:creationId xmlns:a16="http://schemas.microsoft.com/office/drawing/2014/main" id="{C242DC2D-C5B6-225C-3C54-6FD317CC9D99}"/>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Rectangle 2">
            <a:extLst>
              <a:ext uri="{FF2B5EF4-FFF2-40B4-BE49-F238E27FC236}">
                <a16:creationId xmlns:a16="http://schemas.microsoft.com/office/drawing/2014/main" id="{528A1A99-7286-EBBA-03C8-490C061B5788}"/>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8">
            <a:extLst>
              <a:ext uri="{FF2B5EF4-FFF2-40B4-BE49-F238E27FC236}">
                <a16:creationId xmlns:a16="http://schemas.microsoft.com/office/drawing/2014/main" id="{EA31157F-0068-1D2F-18DD-F516EC7DD23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8A7091A8-A3B9-4DE6-89A9-C3AE860C0245}" type="slidenum">
              <a:rPr lang="en-US" altLang="tr-TR" smtClean="0"/>
              <a:pPr>
                <a:spcBef>
                  <a:spcPct val="0"/>
                </a:spcBef>
                <a:buClrTx/>
                <a:buFontTx/>
                <a:buNone/>
              </a:pPr>
              <a:t>23</a:t>
            </a:fld>
            <a:endParaRPr lang="en-US" altLang="tr-TR"/>
          </a:p>
        </p:txBody>
      </p:sp>
      <p:sp>
        <p:nvSpPr>
          <p:cNvPr id="47107" name="Rectangle 1">
            <a:extLst>
              <a:ext uri="{FF2B5EF4-FFF2-40B4-BE49-F238E27FC236}">
                <a16:creationId xmlns:a16="http://schemas.microsoft.com/office/drawing/2014/main" id="{6014A2F5-32F7-0883-B112-F40008FEBF0F}"/>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8" name="Rectangle 2">
            <a:extLst>
              <a:ext uri="{FF2B5EF4-FFF2-40B4-BE49-F238E27FC236}">
                <a16:creationId xmlns:a16="http://schemas.microsoft.com/office/drawing/2014/main" id="{98C0CDFE-C920-CB8A-89E3-13B825E5875F}"/>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8">
            <a:extLst>
              <a:ext uri="{FF2B5EF4-FFF2-40B4-BE49-F238E27FC236}">
                <a16:creationId xmlns:a16="http://schemas.microsoft.com/office/drawing/2014/main" id="{6F075FA8-4D8D-7201-3271-3D2E1764D0A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4DE21A16-C057-4C0D-909E-921BAC682D3A}" type="slidenum">
              <a:rPr lang="en-US" altLang="tr-TR" smtClean="0"/>
              <a:pPr>
                <a:spcBef>
                  <a:spcPct val="0"/>
                </a:spcBef>
                <a:buClrTx/>
                <a:buFontTx/>
                <a:buNone/>
              </a:pPr>
              <a:t>24</a:t>
            </a:fld>
            <a:endParaRPr lang="en-US" altLang="tr-TR"/>
          </a:p>
        </p:txBody>
      </p:sp>
      <p:sp>
        <p:nvSpPr>
          <p:cNvPr id="49155" name="Rectangle 1">
            <a:extLst>
              <a:ext uri="{FF2B5EF4-FFF2-40B4-BE49-F238E27FC236}">
                <a16:creationId xmlns:a16="http://schemas.microsoft.com/office/drawing/2014/main" id="{BF364436-CF3E-F769-2F97-9D5A63E7F9C2}"/>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6" name="Rectangle 2">
            <a:extLst>
              <a:ext uri="{FF2B5EF4-FFF2-40B4-BE49-F238E27FC236}">
                <a16:creationId xmlns:a16="http://schemas.microsoft.com/office/drawing/2014/main" id="{3E971DB3-A0F3-E8F5-6003-9287DAEC1935}"/>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8">
            <a:extLst>
              <a:ext uri="{FF2B5EF4-FFF2-40B4-BE49-F238E27FC236}">
                <a16:creationId xmlns:a16="http://schemas.microsoft.com/office/drawing/2014/main" id="{F1757A80-A761-5A7C-8ED6-67A0C114199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F67999A4-FF1F-493B-8F01-DA3F3FA06DB6}" type="slidenum">
              <a:rPr lang="en-US" altLang="tr-TR" smtClean="0"/>
              <a:pPr>
                <a:spcBef>
                  <a:spcPct val="0"/>
                </a:spcBef>
                <a:buClrTx/>
                <a:buFontTx/>
                <a:buNone/>
              </a:pPr>
              <a:t>25</a:t>
            </a:fld>
            <a:endParaRPr lang="en-US" altLang="tr-TR"/>
          </a:p>
        </p:txBody>
      </p:sp>
      <p:sp>
        <p:nvSpPr>
          <p:cNvPr id="51203" name="Rectangle 1">
            <a:extLst>
              <a:ext uri="{FF2B5EF4-FFF2-40B4-BE49-F238E27FC236}">
                <a16:creationId xmlns:a16="http://schemas.microsoft.com/office/drawing/2014/main" id="{6653D9EB-12D7-B81F-F580-0273DB89890C}"/>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4" name="Rectangle 2">
            <a:extLst>
              <a:ext uri="{FF2B5EF4-FFF2-40B4-BE49-F238E27FC236}">
                <a16:creationId xmlns:a16="http://schemas.microsoft.com/office/drawing/2014/main" id="{8F27A72C-3B47-5A67-45B6-5C1276D3745F}"/>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a:extLst>
              <a:ext uri="{FF2B5EF4-FFF2-40B4-BE49-F238E27FC236}">
                <a16:creationId xmlns:a16="http://schemas.microsoft.com/office/drawing/2014/main" id="{BA98D509-5D61-DC93-C592-9996A3A990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7A9DA435-2CEF-4545-9178-BB2BF9B32F28}" type="slidenum">
              <a:rPr lang="en-US" altLang="tr-TR" smtClean="0"/>
              <a:pPr>
                <a:spcBef>
                  <a:spcPct val="0"/>
                </a:spcBef>
                <a:buClrTx/>
                <a:buFontTx/>
                <a:buNone/>
              </a:pPr>
              <a:t>26</a:t>
            </a:fld>
            <a:endParaRPr lang="en-US" altLang="tr-TR"/>
          </a:p>
        </p:txBody>
      </p:sp>
      <p:sp>
        <p:nvSpPr>
          <p:cNvPr id="53251" name="Rectangle 1">
            <a:extLst>
              <a:ext uri="{FF2B5EF4-FFF2-40B4-BE49-F238E27FC236}">
                <a16:creationId xmlns:a16="http://schemas.microsoft.com/office/drawing/2014/main" id="{165CB77A-7B63-FACA-4CBD-1993766E2A24}"/>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Rectangle 2">
            <a:extLst>
              <a:ext uri="{FF2B5EF4-FFF2-40B4-BE49-F238E27FC236}">
                <a16:creationId xmlns:a16="http://schemas.microsoft.com/office/drawing/2014/main" id="{2DBB210B-BE4A-D982-4F97-C75FBC24D9AF}"/>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a:extLst>
              <a:ext uri="{FF2B5EF4-FFF2-40B4-BE49-F238E27FC236}">
                <a16:creationId xmlns:a16="http://schemas.microsoft.com/office/drawing/2014/main" id="{CB5FE5C4-6A97-1DD6-A188-4477110790A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87A9236C-6C8D-4FFD-85A4-C6958FFC58E2}" type="slidenum">
              <a:rPr lang="en-US" altLang="tr-TR" smtClean="0"/>
              <a:pPr>
                <a:spcBef>
                  <a:spcPct val="0"/>
                </a:spcBef>
                <a:buClrTx/>
                <a:buFontTx/>
                <a:buNone/>
              </a:pPr>
              <a:t>27</a:t>
            </a:fld>
            <a:endParaRPr lang="en-US" altLang="tr-TR"/>
          </a:p>
        </p:txBody>
      </p:sp>
      <p:sp>
        <p:nvSpPr>
          <p:cNvPr id="55299" name="Rectangle 1">
            <a:extLst>
              <a:ext uri="{FF2B5EF4-FFF2-40B4-BE49-F238E27FC236}">
                <a16:creationId xmlns:a16="http://schemas.microsoft.com/office/drawing/2014/main" id="{65B7B51F-6AF4-2D43-C28A-8037B41D2721}"/>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a:extLst>
              <a:ext uri="{FF2B5EF4-FFF2-40B4-BE49-F238E27FC236}">
                <a16:creationId xmlns:a16="http://schemas.microsoft.com/office/drawing/2014/main" id="{BF0A0403-9242-DC71-4AAB-59685FF71D41}"/>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a:extLst>
              <a:ext uri="{FF2B5EF4-FFF2-40B4-BE49-F238E27FC236}">
                <a16:creationId xmlns:a16="http://schemas.microsoft.com/office/drawing/2014/main" id="{77F3B87D-3372-B2F7-98D0-C3263F5E172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AA83D648-57D0-4CEE-864D-B5FE8D66349E}" type="slidenum">
              <a:rPr lang="en-US" altLang="tr-TR" smtClean="0"/>
              <a:pPr>
                <a:spcBef>
                  <a:spcPct val="0"/>
                </a:spcBef>
                <a:buClrTx/>
                <a:buFontTx/>
                <a:buNone/>
              </a:pPr>
              <a:t>28</a:t>
            </a:fld>
            <a:endParaRPr lang="en-US" altLang="tr-TR"/>
          </a:p>
        </p:txBody>
      </p:sp>
      <p:sp>
        <p:nvSpPr>
          <p:cNvPr id="57347" name="Rectangle 1">
            <a:extLst>
              <a:ext uri="{FF2B5EF4-FFF2-40B4-BE49-F238E27FC236}">
                <a16:creationId xmlns:a16="http://schemas.microsoft.com/office/drawing/2014/main" id="{0DB8C309-5FAA-4546-E476-DC066071502B}"/>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Rectangle 2">
            <a:extLst>
              <a:ext uri="{FF2B5EF4-FFF2-40B4-BE49-F238E27FC236}">
                <a16:creationId xmlns:a16="http://schemas.microsoft.com/office/drawing/2014/main" id="{89D46856-ACAE-F114-295B-B071558FC92F}"/>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a:extLst>
              <a:ext uri="{FF2B5EF4-FFF2-40B4-BE49-F238E27FC236}">
                <a16:creationId xmlns:a16="http://schemas.microsoft.com/office/drawing/2014/main" id="{C3A228F7-1656-987C-700D-C9C9C5277A3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D6212400-9190-4B58-AD7F-ABE635B37D6A}" type="slidenum">
              <a:rPr lang="en-US" altLang="tr-TR" smtClean="0"/>
              <a:pPr>
                <a:spcBef>
                  <a:spcPct val="0"/>
                </a:spcBef>
                <a:buClrTx/>
                <a:buFontTx/>
                <a:buNone/>
              </a:pPr>
              <a:t>29</a:t>
            </a:fld>
            <a:endParaRPr lang="en-US" altLang="tr-TR"/>
          </a:p>
        </p:txBody>
      </p:sp>
      <p:sp>
        <p:nvSpPr>
          <p:cNvPr id="59395" name="Rectangle 1">
            <a:extLst>
              <a:ext uri="{FF2B5EF4-FFF2-40B4-BE49-F238E27FC236}">
                <a16:creationId xmlns:a16="http://schemas.microsoft.com/office/drawing/2014/main" id="{B78FEB45-989F-57C7-86DB-D64F7D90FE3C}"/>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Rectangle 2">
            <a:extLst>
              <a:ext uri="{FF2B5EF4-FFF2-40B4-BE49-F238E27FC236}">
                <a16:creationId xmlns:a16="http://schemas.microsoft.com/office/drawing/2014/main" id="{9A8D5506-6C74-B39F-EA55-3029D09851EC}"/>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8">
            <a:extLst>
              <a:ext uri="{FF2B5EF4-FFF2-40B4-BE49-F238E27FC236}">
                <a16:creationId xmlns:a16="http://schemas.microsoft.com/office/drawing/2014/main" id="{8919D96A-0177-B4C2-9908-3574FD603B6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B0052E22-D627-4CC9-8C73-176094D4EBF0}" type="slidenum">
              <a:rPr lang="en-US" altLang="tr-TR" smtClean="0"/>
              <a:pPr>
                <a:spcBef>
                  <a:spcPct val="0"/>
                </a:spcBef>
                <a:buClrTx/>
                <a:buFontTx/>
                <a:buNone/>
              </a:pPr>
              <a:t>8</a:t>
            </a:fld>
            <a:endParaRPr lang="en-US" altLang="tr-TR"/>
          </a:p>
        </p:txBody>
      </p:sp>
      <p:sp>
        <p:nvSpPr>
          <p:cNvPr id="22531" name="Rectangle 1">
            <a:extLst>
              <a:ext uri="{FF2B5EF4-FFF2-40B4-BE49-F238E27FC236}">
                <a16:creationId xmlns:a16="http://schemas.microsoft.com/office/drawing/2014/main" id="{B3AAE9E0-A0EF-ABC8-0FED-FF1AE1868531}"/>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759C4182-9FD0-61A9-5ECA-737E3F6679C4}"/>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8">
            <a:extLst>
              <a:ext uri="{FF2B5EF4-FFF2-40B4-BE49-F238E27FC236}">
                <a16:creationId xmlns:a16="http://schemas.microsoft.com/office/drawing/2014/main" id="{EB9B8D0C-6C64-327B-993F-6180EDCABBC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2486670E-9442-46AF-A39D-C2BBFF8917D2}" type="slidenum">
              <a:rPr lang="en-US" altLang="tr-TR" smtClean="0"/>
              <a:pPr>
                <a:spcBef>
                  <a:spcPct val="0"/>
                </a:spcBef>
                <a:buClrTx/>
                <a:buFontTx/>
                <a:buNone/>
              </a:pPr>
              <a:t>30</a:t>
            </a:fld>
            <a:endParaRPr lang="en-US" altLang="tr-TR"/>
          </a:p>
        </p:txBody>
      </p:sp>
      <p:sp>
        <p:nvSpPr>
          <p:cNvPr id="61443" name="Rectangle 1">
            <a:extLst>
              <a:ext uri="{FF2B5EF4-FFF2-40B4-BE49-F238E27FC236}">
                <a16:creationId xmlns:a16="http://schemas.microsoft.com/office/drawing/2014/main" id="{2FC4AB57-202F-0D85-295B-A79F3C27568D}"/>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a:extLst>
              <a:ext uri="{FF2B5EF4-FFF2-40B4-BE49-F238E27FC236}">
                <a16:creationId xmlns:a16="http://schemas.microsoft.com/office/drawing/2014/main" id="{78A3B29F-6168-769B-7C2A-F64DFB7459F2}"/>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8">
            <a:extLst>
              <a:ext uri="{FF2B5EF4-FFF2-40B4-BE49-F238E27FC236}">
                <a16:creationId xmlns:a16="http://schemas.microsoft.com/office/drawing/2014/main" id="{AAE2005F-65FB-7C14-AA77-8FF47730D11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3BDA3118-B061-411E-9072-086278494B1C}" type="slidenum">
              <a:rPr lang="en-US" altLang="tr-TR" smtClean="0"/>
              <a:pPr>
                <a:spcBef>
                  <a:spcPct val="0"/>
                </a:spcBef>
                <a:buClrTx/>
                <a:buFontTx/>
                <a:buNone/>
              </a:pPr>
              <a:t>31</a:t>
            </a:fld>
            <a:endParaRPr lang="en-US" altLang="tr-TR"/>
          </a:p>
        </p:txBody>
      </p:sp>
      <p:sp>
        <p:nvSpPr>
          <p:cNvPr id="63491" name="Rectangle 1">
            <a:extLst>
              <a:ext uri="{FF2B5EF4-FFF2-40B4-BE49-F238E27FC236}">
                <a16:creationId xmlns:a16="http://schemas.microsoft.com/office/drawing/2014/main" id="{03875D4D-DF39-DC28-FDC1-9BCAD46BDC25}"/>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Rectangle 2">
            <a:extLst>
              <a:ext uri="{FF2B5EF4-FFF2-40B4-BE49-F238E27FC236}">
                <a16:creationId xmlns:a16="http://schemas.microsoft.com/office/drawing/2014/main" id="{C0527706-2283-229D-FC9E-DDFC423841F0}"/>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a:extLst>
              <a:ext uri="{FF2B5EF4-FFF2-40B4-BE49-F238E27FC236}">
                <a16:creationId xmlns:a16="http://schemas.microsoft.com/office/drawing/2014/main" id="{D5BAE585-3516-2E69-1202-BCE3497717C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D93CF735-8495-43A3-A4B2-ECA59A771991}" type="slidenum">
              <a:rPr lang="en-US" altLang="tr-TR" smtClean="0"/>
              <a:pPr>
                <a:spcBef>
                  <a:spcPct val="0"/>
                </a:spcBef>
                <a:buClrTx/>
                <a:buFontTx/>
                <a:buNone/>
              </a:pPr>
              <a:t>32</a:t>
            </a:fld>
            <a:endParaRPr lang="en-US" altLang="tr-TR"/>
          </a:p>
        </p:txBody>
      </p:sp>
      <p:sp>
        <p:nvSpPr>
          <p:cNvPr id="65539" name="Rectangle 1">
            <a:extLst>
              <a:ext uri="{FF2B5EF4-FFF2-40B4-BE49-F238E27FC236}">
                <a16:creationId xmlns:a16="http://schemas.microsoft.com/office/drawing/2014/main" id="{5C08BD1C-027A-9C08-E7C7-956A6EE7310A}"/>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a:extLst>
              <a:ext uri="{FF2B5EF4-FFF2-40B4-BE49-F238E27FC236}">
                <a16:creationId xmlns:a16="http://schemas.microsoft.com/office/drawing/2014/main" id="{4684128A-98DF-A720-D9BC-B2F1941D0C58}"/>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a:extLst>
              <a:ext uri="{FF2B5EF4-FFF2-40B4-BE49-F238E27FC236}">
                <a16:creationId xmlns:a16="http://schemas.microsoft.com/office/drawing/2014/main" id="{33C762C6-2128-A3F8-D429-A56BD790357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1B647250-D69E-4780-AE8B-6440F2E0F8F3}" type="slidenum">
              <a:rPr lang="en-US" altLang="tr-TR" smtClean="0"/>
              <a:pPr>
                <a:spcBef>
                  <a:spcPct val="0"/>
                </a:spcBef>
                <a:buClrTx/>
                <a:buFontTx/>
                <a:buNone/>
              </a:pPr>
              <a:t>34</a:t>
            </a:fld>
            <a:endParaRPr lang="en-US" altLang="tr-TR"/>
          </a:p>
        </p:txBody>
      </p:sp>
      <p:sp>
        <p:nvSpPr>
          <p:cNvPr id="68611" name="Rectangle 1">
            <a:extLst>
              <a:ext uri="{FF2B5EF4-FFF2-40B4-BE49-F238E27FC236}">
                <a16:creationId xmlns:a16="http://schemas.microsoft.com/office/drawing/2014/main" id="{72FAA581-B2CC-B515-EEEA-21BAAC5B5ECE}"/>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Rectangle 2">
            <a:extLst>
              <a:ext uri="{FF2B5EF4-FFF2-40B4-BE49-F238E27FC236}">
                <a16:creationId xmlns:a16="http://schemas.microsoft.com/office/drawing/2014/main" id="{B3C2A2AF-F501-FCA3-5D7C-F0E94928447B}"/>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a:extLst>
              <a:ext uri="{FF2B5EF4-FFF2-40B4-BE49-F238E27FC236}">
                <a16:creationId xmlns:a16="http://schemas.microsoft.com/office/drawing/2014/main" id="{6DAA45AF-5FA8-386A-9549-8C196E44148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8AECED28-365C-4A10-A06E-7CAA01A42267}" type="slidenum">
              <a:rPr lang="en-US" altLang="tr-TR" smtClean="0"/>
              <a:pPr>
                <a:spcBef>
                  <a:spcPct val="0"/>
                </a:spcBef>
                <a:buClrTx/>
                <a:buFontTx/>
                <a:buNone/>
              </a:pPr>
              <a:t>35</a:t>
            </a:fld>
            <a:endParaRPr lang="en-US" altLang="tr-TR"/>
          </a:p>
        </p:txBody>
      </p:sp>
      <p:sp>
        <p:nvSpPr>
          <p:cNvPr id="70659" name="Rectangle 1">
            <a:extLst>
              <a:ext uri="{FF2B5EF4-FFF2-40B4-BE49-F238E27FC236}">
                <a16:creationId xmlns:a16="http://schemas.microsoft.com/office/drawing/2014/main" id="{A8AB7F69-1886-E2CD-6CBD-147D73CAB9C6}"/>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Rectangle 2">
            <a:extLst>
              <a:ext uri="{FF2B5EF4-FFF2-40B4-BE49-F238E27FC236}">
                <a16:creationId xmlns:a16="http://schemas.microsoft.com/office/drawing/2014/main" id="{DF77BB36-4A73-297B-AFEC-24BDA857BE4E}"/>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8">
            <a:extLst>
              <a:ext uri="{FF2B5EF4-FFF2-40B4-BE49-F238E27FC236}">
                <a16:creationId xmlns:a16="http://schemas.microsoft.com/office/drawing/2014/main" id="{32FDA00F-4B31-374D-2A49-318B1BC790F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7AACD48-9FFC-4BB1-AB96-1E00D8169D32}" type="slidenum">
              <a:rPr lang="en-US" altLang="tr-TR" smtClean="0"/>
              <a:pPr>
                <a:spcBef>
                  <a:spcPct val="0"/>
                </a:spcBef>
                <a:buClrTx/>
                <a:buFontTx/>
                <a:buNone/>
              </a:pPr>
              <a:t>36</a:t>
            </a:fld>
            <a:endParaRPr lang="en-US" altLang="tr-TR"/>
          </a:p>
        </p:txBody>
      </p:sp>
      <p:sp>
        <p:nvSpPr>
          <p:cNvPr id="72707" name="Rectangle 1">
            <a:extLst>
              <a:ext uri="{FF2B5EF4-FFF2-40B4-BE49-F238E27FC236}">
                <a16:creationId xmlns:a16="http://schemas.microsoft.com/office/drawing/2014/main" id="{ADC34910-8153-B119-BC55-53CCCD2270A3}"/>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8" name="Rectangle 2">
            <a:extLst>
              <a:ext uri="{FF2B5EF4-FFF2-40B4-BE49-F238E27FC236}">
                <a16:creationId xmlns:a16="http://schemas.microsoft.com/office/drawing/2014/main" id="{2EBC6DB8-B143-B0EF-F36D-B97FCA0D651C}"/>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a:extLst>
              <a:ext uri="{FF2B5EF4-FFF2-40B4-BE49-F238E27FC236}">
                <a16:creationId xmlns:a16="http://schemas.microsoft.com/office/drawing/2014/main" id="{C0214EF9-83E8-DEFF-AB38-25CE576D51C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2F9EDB8-B10C-4AB6-B697-F2D202F058FD}" type="slidenum">
              <a:rPr lang="en-US" altLang="tr-TR" smtClean="0"/>
              <a:pPr>
                <a:spcBef>
                  <a:spcPct val="0"/>
                </a:spcBef>
                <a:buClrTx/>
                <a:buFontTx/>
                <a:buNone/>
              </a:pPr>
              <a:t>37</a:t>
            </a:fld>
            <a:endParaRPr lang="en-US" altLang="tr-TR"/>
          </a:p>
        </p:txBody>
      </p:sp>
      <p:sp>
        <p:nvSpPr>
          <p:cNvPr id="74755" name="Rectangle 1">
            <a:extLst>
              <a:ext uri="{FF2B5EF4-FFF2-40B4-BE49-F238E27FC236}">
                <a16:creationId xmlns:a16="http://schemas.microsoft.com/office/drawing/2014/main" id="{34FBAB14-0A37-B6C1-B0F6-6EDD17DCD545}"/>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6" name="Rectangle 2">
            <a:extLst>
              <a:ext uri="{FF2B5EF4-FFF2-40B4-BE49-F238E27FC236}">
                <a16:creationId xmlns:a16="http://schemas.microsoft.com/office/drawing/2014/main" id="{E0B95987-875A-895C-6AE6-005D7F0DE92C}"/>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8">
            <a:extLst>
              <a:ext uri="{FF2B5EF4-FFF2-40B4-BE49-F238E27FC236}">
                <a16:creationId xmlns:a16="http://schemas.microsoft.com/office/drawing/2014/main" id="{64F6FE03-2EEE-A313-4A77-C444ABD0249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A588E438-96FB-48B6-B13F-4AD0B9C605D6}" type="slidenum">
              <a:rPr lang="en-US" altLang="tr-TR" smtClean="0"/>
              <a:pPr>
                <a:spcBef>
                  <a:spcPct val="0"/>
                </a:spcBef>
                <a:buClrTx/>
                <a:buFontTx/>
                <a:buNone/>
              </a:pPr>
              <a:t>38</a:t>
            </a:fld>
            <a:endParaRPr lang="en-US" altLang="tr-TR"/>
          </a:p>
        </p:txBody>
      </p:sp>
      <p:sp>
        <p:nvSpPr>
          <p:cNvPr id="76803" name="Rectangle 1">
            <a:extLst>
              <a:ext uri="{FF2B5EF4-FFF2-40B4-BE49-F238E27FC236}">
                <a16:creationId xmlns:a16="http://schemas.microsoft.com/office/drawing/2014/main" id="{2C00D794-D7C8-5279-8CA7-4165E3CB249F}"/>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4" name="Rectangle 2">
            <a:extLst>
              <a:ext uri="{FF2B5EF4-FFF2-40B4-BE49-F238E27FC236}">
                <a16:creationId xmlns:a16="http://schemas.microsoft.com/office/drawing/2014/main" id="{13F568CD-2983-B029-2264-D34001804F40}"/>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a:extLst>
              <a:ext uri="{FF2B5EF4-FFF2-40B4-BE49-F238E27FC236}">
                <a16:creationId xmlns:a16="http://schemas.microsoft.com/office/drawing/2014/main" id="{6F7AE34D-46C9-F4D9-4CDF-615F5B47A89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0869F5C-DF47-4098-B370-CD16DE457D22}" type="slidenum">
              <a:rPr lang="en-US" altLang="tr-TR" smtClean="0"/>
              <a:pPr>
                <a:spcBef>
                  <a:spcPct val="0"/>
                </a:spcBef>
                <a:buClrTx/>
                <a:buFontTx/>
                <a:buNone/>
              </a:pPr>
              <a:t>39</a:t>
            </a:fld>
            <a:endParaRPr lang="en-US" altLang="tr-TR"/>
          </a:p>
        </p:txBody>
      </p:sp>
      <p:sp>
        <p:nvSpPr>
          <p:cNvPr id="78851" name="Rectangle 1">
            <a:extLst>
              <a:ext uri="{FF2B5EF4-FFF2-40B4-BE49-F238E27FC236}">
                <a16:creationId xmlns:a16="http://schemas.microsoft.com/office/drawing/2014/main" id="{3B258674-C1A5-8947-4F2D-77C464096B69}"/>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2" name="Rectangle 2">
            <a:extLst>
              <a:ext uri="{FF2B5EF4-FFF2-40B4-BE49-F238E27FC236}">
                <a16:creationId xmlns:a16="http://schemas.microsoft.com/office/drawing/2014/main" id="{F9145903-84A2-8F22-5571-09728ED608B7}"/>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8">
            <a:extLst>
              <a:ext uri="{FF2B5EF4-FFF2-40B4-BE49-F238E27FC236}">
                <a16:creationId xmlns:a16="http://schemas.microsoft.com/office/drawing/2014/main" id="{7E03D7B9-3665-59CF-9C26-318D7A47B2C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59FEEA3C-C0F6-4016-985A-0FB3B0878FD2}" type="slidenum">
              <a:rPr lang="en-US" altLang="tr-TR" smtClean="0"/>
              <a:pPr>
                <a:spcBef>
                  <a:spcPct val="0"/>
                </a:spcBef>
                <a:buClrTx/>
                <a:buFontTx/>
                <a:buNone/>
              </a:pPr>
              <a:t>40</a:t>
            </a:fld>
            <a:endParaRPr lang="en-US" altLang="tr-TR"/>
          </a:p>
        </p:txBody>
      </p:sp>
      <p:sp>
        <p:nvSpPr>
          <p:cNvPr id="80899" name="Rectangle 1">
            <a:extLst>
              <a:ext uri="{FF2B5EF4-FFF2-40B4-BE49-F238E27FC236}">
                <a16:creationId xmlns:a16="http://schemas.microsoft.com/office/drawing/2014/main" id="{52CADC9C-028A-3A15-8913-1E4EA2E7C626}"/>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Rectangle 2">
            <a:extLst>
              <a:ext uri="{FF2B5EF4-FFF2-40B4-BE49-F238E27FC236}">
                <a16:creationId xmlns:a16="http://schemas.microsoft.com/office/drawing/2014/main" id="{5BDF9FDD-3BF5-9C52-EBE4-3B1305EEF0CC}"/>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8">
            <a:extLst>
              <a:ext uri="{FF2B5EF4-FFF2-40B4-BE49-F238E27FC236}">
                <a16:creationId xmlns:a16="http://schemas.microsoft.com/office/drawing/2014/main" id="{3A6BBAEE-FB19-CD2A-8583-C3FA2A56801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D19A3A82-FB4E-4ED1-837C-FFADC97E265B}" type="slidenum">
              <a:rPr lang="en-US" altLang="tr-TR" smtClean="0"/>
              <a:pPr>
                <a:spcBef>
                  <a:spcPct val="0"/>
                </a:spcBef>
                <a:buClrTx/>
                <a:buFontTx/>
                <a:buNone/>
              </a:pPr>
              <a:t>9</a:t>
            </a:fld>
            <a:endParaRPr lang="en-US" altLang="tr-TR"/>
          </a:p>
        </p:txBody>
      </p:sp>
      <p:sp>
        <p:nvSpPr>
          <p:cNvPr id="24579" name="Rectangle 1">
            <a:extLst>
              <a:ext uri="{FF2B5EF4-FFF2-40B4-BE49-F238E27FC236}">
                <a16:creationId xmlns:a16="http://schemas.microsoft.com/office/drawing/2014/main" id="{0B291798-3409-C73F-E4A8-E2A7E615B91F}"/>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731F495E-2488-A23E-ACBF-FB7FE2A277CE}"/>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a:extLst>
              <a:ext uri="{FF2B5EF4-FFF2-40B4-BE49-F238E27FC236}">
                <a16:creationId xmlns:a16="http://schemas.microsoft.com/office/drawing/2014/main" id="{4764FC98-86D8-C4FE-BBC0-D21AA55D200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A5D997EE-56FD-465C-9406-1FB43449B9F0}" type="slidenum">
              <a:rPr lang="en-US" altLang="tr-TR" smtClean="0"/>
              <a:pPr>
                <a:spcBef>
                  <a:spcPct val="0"/>
                </a:spcBef>
                <a:buClrTx/>
                <a:buFontTx/>
                <a:buNone/>
              </a:pPr>
              <a:t>41</a:t>
            </a:fld>
            <a:endParaRPr lang="en-US" altLang="tr-TR"/>
          </a:p>
        </p:txBody>
      </p:sp>
      <p:sp>
        <p:nvSpPr>
          <p:cNvPr id="82947" name="Rectangle 1">
            <a:extLst>
              <a:ext uri="{FF2B5EF4-FFF2-40B4-BE49-F238E27FC236}">
                <a16:creationId xmlns:a16="http://schemas.microsoft.com/office/drawing/2014/main" id="{0C363963-5B7C-D528-852B-EDB97F777842}"/>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Rectangle 2">
            <a:extLst>
              <a:ext uri="{FF2B5EF4-FFF2-40B4-BE49-F238E27FC236}">
                <a16:creationId xmlns:a16="http://schemas.microsoft.com/office/drawing/2014/main" id="{836D58A7-E955-3B68-3979-F9F34E1456E7}"/>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a:extLst>
              <a:ext uri="{FF2B5EF4-FFF2-40B4-BE49-F238E27FC236}">
                <a16:creationId xmlns:a16="http://schemas.microsoft.com/office/drawing/2014/main" id="{E57E119E-3BEB-A120-5BC5-5829D976E07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6FA0598A-0EB8-4789-A116-C3759478A04C}" type="slidenum">
              <a:rPr lang="en-US" altLang="tr-TR" smtClean="0"/>
              <a:pPr>
                <a:spcBef>
                  <a:spcPct val="0"/>
                </a:spcBef>
                <a:buClrTx/>
                <a:buFontTx/>
                <a:buNone/>
              </a:pPr>
              <a:t>42</a:t>
            </a:fld>
            <a:endParaRPr lang="en-US" altLang="tr-TR"/>
          </a:p>
        </p:txBody>
      </p:sp>
      <p:sp>
        <p:nvSpPr>
          <p:cNvPr id="84995" name="Rectangle 1">
            <a:extLst>
              <a:ext uri="{FF2B5EF4-FFF2-40B4-BE49-F238E27FC236}">
                <a16:creationId xmlns:a16="http://schemas.microsoft.com/office/drawing/2014/main" id="{5F10778E-21E7-8BBA-8583-1CFFCA7B8BB0}"/>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Rectangle 2">
            <a:extLst>
              <a:ext uri="{FF2B5EF4-FFF2-40B4-BE49-F238E27FC236}">
                <a16:creationId xmlns:a16="http://schemas.microsoft.com/office/drawing/2014/main" id="{DAD105B2-E2E5-C303-5F9B-E3CB4868073B}"/>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8">
            <a:extLst>
              <a:ext uri="{FF2B5EF4-FFF2-40B4-BE49-F238E27FC236}">
                <a16:creationId xmlns:a16="http://schemas.microsoft.com/office/drawing/2014/main" id="{6C40DDE6-9C91-E312-7946-21A623AC097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F84FD608-0315-49C0-930E-6594EF52A64E}" type="slidenum">
              <a:rPr lang="en-US" altLang="tr-TR" smtClean="0"/>
              <a:pPr>
                <a:spcBef>
                  <a:spcPct val="0"/>
                </a:spcBef>
                <a:buClrTx/>
                <a:buFontTx/>
                <a:buNone/>
              </a:pPr>
              <a:t>43</a:t>
            </a:fld>
            <a:endParaRPr lang="en-US" altLang="tr-TR"/>
          </a:p>
        </p:txBody>
      </p:sp>
      <p:sp>
        <p:nvSpPr>
          <p:cNvPr id="87043" name="Rectangle 1">
            <a:extLst>
              <a:ext uri="{FF2B5EF4-FFF2-40B4-BE49-F238E27FC236}">
                <a16:creationId xmlns:a16="http://schemas.microsoft.com/office/drawing/2014/main" id="{C7BB1A22-D1FB-3929-8637-7B14F3482D0D}"/>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Rectangle 2">
            <a:extLst>
              <a:ext uri="{FF2B5EF4-FFF2-40B4-BE49-F238E27FC236}">
                <a16:creationId xmlns:a16="http://schemas.microsoft.com/office/drawing/2014/main" id="{933C7613-84EC-0F91-2CD7-1C1EABE20775}"/>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8">
            <a:extLst>
              <a:ext uri="{FF2B5EF4-FFF2-40B4-BE49-F238E27FC236}">
                <a16:creationId xmlns:a16="http://schemas.microsoft.com/office/drawing/2014/main" id="{886637BA-DC65-0A7A-E208-31962A151C3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18B7EE26-0B29-45FB-8D55-8F8A79AEFE8F}" type="slidenum">
              <a:rPr lang="en-US" altLang="tr-TR" smtClean="0"/>
              <a:pPr>
                <a:spcBef>
                  <a:spcPct val="0"/>
                </a:spcBef>
                <a:buClrTx/>
                <a:buFontTx/>
                <a:buNone/>
              </a:pPr>
              <a:t>44</a:t>
            </a:fld>
            <a:endParaRPr lang="en-US" altLang="tr-TR"/>
          </a:p>
        </p:txBody>
      </p:sp>
      <p:sp>
        <p:nvSpPr>
          <p:cNvPr id="89091" name="Rectangle 1">
            <a:extLst>
              <a:ext uri="{FF2B5EF4-FFF2-40B4-BE49-F238E27FC236}">
                <a16:creationId xmlns:a16="http://schemas.microsoft.com/office/drawing/2014/main" id="{D7688E1A-E492-8F3E-06D0-C77B179C10DB}"/>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Rectangle 2">
            <a:extLst>
              <a:ext uri="{FF2B5EF4-FFF2-40B4-BE49-F238E27FC236}">
                <a16:creationId xmlns:a16="http://schemas.microsoft.com/office/drawing/2014/main" id="{06426537-A34D-F9F6-9BD2-EBB504C606F8}"/>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8">
            <a:extLst>
              <a:ext uri="{FF2B5EF4-FFF2-40B4-BE49-F238E27FC236}">
                <a16:creationId xmlns:a16="http://schemas.microsoft.com/office/drawing/2014/main" id="{27BD0557-AE9A-9347-7FDE-11D85665D21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2FA8E8F-C46C-4D31-BE73-51E8A6201C9B}" type="slidenum">
              <a:rPr lang="en-US" altLang="tr-TR" smtClean="0"/>
              <a:pPr>
                <a:spcBef>
                  <a:spcPct val="0"/>
                </a:spcBef>
                <a:buClrTx/>
                <a:buFontTx/>
                <a:buNone/>
              </a:pPr>
              <a:t>45</a:t>
            </a:fld>
            <a:endParaRPr lang="en-US" altLang="tr-TR"/>
          </a:p>
        </p:txBody>
      </p:sp>
      <p:sp>
        <p:nvSpPr>
          <p:cNvPr id="91139" name="Rectangle 1">
            <a:extLst>
              <a:ext uri="{FF2B5EF4-FFF2-40B4-BE49-F238E27FC236}">
                <a16:creationId xmlns:a16="http://schemas.microsoft.com/office/drawing/2014/main" id="{AE8031C1-2A53-FDB8-123E-3F0E2CBD5FA5}"/>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40" name="Rectangle 2">
            <a:extLst>
              <a:ext uri="{FF2B5EF4-FFF2-40B4-BE49-F238E27FC236}">
                <a16:creationId xmlns:a16="http://schemas.microsoft.com/office/drawing/2014/main" id="{22428117-A682-6C16-A335-D2793CA659DF}"/>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8">
            <a:extLst>
              <a:ext uri="{FF2B5EF4-FFF2-40B4-BE49-F238E27FC236}">
                <a16:creationId xmlns:a16="http://schemas.microsoft.com/office/drawing/2014/main" id="{523CF9DC-33B0-13A0-8120-A630123567C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7E2E1106-01CF-468F-92AE-AB9EF7437650}" type="slidenum">
              <a:rPr lang="en-US" altLang="tr-TR" smtClean="0"/>
              <a:pPr>
                <a:spcBef>
                  <a:spcPct val="0"/>
                </a:spcBef>
                <a:buClrTx/>
                <a:buFontTx/>
                <a:buNone/>
              </a:pPr>
              <a:t>46</a:t>
            </a:fld>
            <a:endParaRPr lang="en-US" altLang="tr-TR"/>
          </a:p>
        </p:txBody>
      </p:sp>
      <p:sp>
        <p:nvSpPr>
          <p:cNvPr id="93187" name="Rectangle 1">
            <a:extLst>
              <a:ext uri="{FF2B5EF4-FFF2-40B4-BE49-F238E27FC236}">
                <a16:creationId xmlns:a16="http://schemas.microsoft.com/office/drawing/2014/main" id="{934D57A6-3429-EC1A-8380-4852D1823DB4}"/>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8" name="Rectangle 2">
            <a:extLst>
              <a:ext uri="{FF2B5EF4-FFF2-40B4-BE49-F238E27FC236}">
                <a16:creationId xmlns:a16="http://schemas.microsoft.com/office/drawing/2014/main" id="{7E8F788A-F176-5526-C5FF-DA401B569F21}"/>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8">
            <a:extLst>
              <a:ext uri="{FF2B5EF4-FFF2-40B4-BE49-F238E27FC236}">
                <a16:creationId xmlns:a16="http://schemas.microsoft.com/office/drawing/2014/main" id="{F1D7AF93-172E-C5B8-EBE6-E27E0E4F99B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3CDF455B-19BB-422F-AEE0-AAA59E281467}" type="slidenum">
              <a:rPr lang="en-US" altLang="tr-TR" smtClean="0"/>
              <a:pPr>
                <a:spcBef>
                  <a:spcPct val="0"/>
                </a:spcBef>
                <a:buClrTx/>
                <a:buFontTx/>
                <a:buNone/>
              </a:pPr>
              <a:t>47</a:t>
            </a:fld>
            <a:endParaRPr lang="en-US" altLang="tr-TR"/>
          </a:p>
        </p:txBody>
      </p:sp>
      <p:sp>
        <p:nvSpPr>
          <p:cNvPr id="95235" name="Rectangle 1">
            <a:extLst>
              <a:ext uri="{FF2B5EF4-FFF2-40B4-BE49-F238E27FC236}">
                <a16:creationId xmlns:a16="http://schemas.microsoft.com/office/drawing/2014/main" id="{8C20D496-217A-6514-7736-C6C5DFE18E59}"/>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6" name="Rectangle 2">
            <a:extLst>
              <a:ext uri="{FF2B5EF4-FFF2-40B4-BE49-F238E27FC236}">
                <a16:creationId xmlns:a16="http://schemas.microsoft.com/office/drawing/2014/main" id="{631E99EE-27C6-6F35-0996-64B543E2E515}"/>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8">
            <a:extLst>
              <a:ext uri="{FF2B5EF4-FFF2-40B4-BE49-F238E27FC236}">
                <a16:creationId xmlns:a16="http://schemas.microsoft.com/office/drawing/2014/main" id="{2FEF1629-791C-263B-4110-EC0CC5AF563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211A7760-DC84-499B-9FB4-E9FC3C7DCBD0}" type="slidenum">
              <a:rPr lang="en-US" altLang="tr-TR" smtClean="0"/>
              <a:pPr>
                <a:spcBef>
                  <a:spcPct val="0"/>
                </a:spcBef>
                <a:buClrTx/>
                <a:buFontTx/>
                <a:buNone/>
              </a:pPr>
              <a:t>48</a:t>
            </a:fld>
            <a:endParaRPr lang="en-US" altLang="tr-TR"/>
          </a:p>
        </p:txBody>
      </p:sp>
      <p:sp>
        <p:nvSpPr>
          <p:cNvPr id="97283" name="Rectangle 1">
            <a:extLst>
              <a:ext uri="{FF2B5EF4-FFF2-40B4-BE49-F238E27FC236}">
                <a16:creationId xmlns:a16="http://schemas.microsoft.com/office/drawing/2014/main" id="{94B528D7-7AC1-9EB3-17D0-DDF859A885B2}"/>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4" name="Rectangle 2">
            <a:extLst>
              <a:ext uri="{FF2B5EF4-FFF2-40B4-BE49-F238E27FC236}">
                <a16:creationId xmlns:a16="http://schemas.microsoft.com/office/drawing/2014/main" id="{061F166F-218C-A46D-F97C-0BBBF296B458}"/>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8">
            <a:extLst>
              <a:ext uri="{FF2B5EF4-FFF2-40B4-BE49-F238E27FC236}">
                <a16:creationId xmlns:a16="http://schemas.microsoft.com/office/drawing/2014/main" id="{7A289760-DF97-B62F-D515-A0D87C6B1BE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4CF3ACD7-2C89-402F-8A5D-3A2C3D38352D}" type="slidenum">
              <a:rPr lang="en-US" altLang="tr-TR" smtClean="0"/>
              <a:pPr>
                <a:spcBef>
                  <a:spcPct val="0"/>
                </a:spcBef>
                <a:buClrTx/>
                <a:buFontTx/>
                <a:buNone/>
              </a:pPr>
              <a:t>49</a:t>
            </a:fld>
            <a:endParaRPr lang="en-US" altLang="tr-TR"/>
          </a:p>
        </p:txBody>
      </p:sp>
      <p:sp>
        <p:nvSpPr>
          <p:cNvPr id="99331" name="Rectangle 1">
            <a:extLst>
              <a:ext uri="{FF2B5EF4-FFF2-40B4-BE49-F238E27FC236}">
                <a16:creationId xmlns:a16="http://schemas.microsoft.com/office/drawing/2014/main" id="{AF403A42-9C5D-C69D-C650-A9B3BEE6AA8B}"/>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2" name="Rectangle 2">
            <a:extLst>
              <a:ext uri="{FF2B5EF4-FFF2-40B4-BE49-F238E27FC236}">
                <a16:creationId xmlns:a16="http://schemas.microsoft.com/office/drawing/2014/main" id="{2CFDDF39-7A6F-EED6-8557-4E554C5D362E}"/>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8">
            <a:extLst>
              <a:ext uri="{FF2B5EF4-FFF2-40B4-BE49-F238E27FC236}">
                <a16:creationId xmlns:a16="http://schemas.microsoft.com/office/drawing/2014/main" id="{59EC654B-1B35-A910-9487-73D595F0445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2117BB7C-502F-4739-9376-6A4F1BDDD4BA}" type="slidenum">
              <a:rPr lang="en-US" altLang="tr-TR" smtClean="0"/>
              <a:pPr>
                <a:spcBef>
                  <a:spcPct val="0"/>
                </a:spcBef>
                <a:buClrTx/>
                <a:buFontTx/>
                <a:buNone/>
              </a:pPr>
              <a:t>50</a:t>
            </a:fld>
            <a:endParaRPr lang="en-US" altLang="tr-TR"/>
          </a:p>
        </p:txBody>
      </p:sp>
      <p:sp>
        <p:nvSpPr>
          <p:cNvPr id="101379" name="Rectangle 1">
            <a:extLst>
              <a:ext uri="{FF2B5EF4-FFF2-40B4-BE49-F238E27FC236}">
                <a16:creationId xmlns:a16="http://schemas.microsoft.com/office/drawing/2014/main" id="{EC4719C4-7A79-859D-FBD2-61C3D02A1F99}"/>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80" name="Rectangle 2">
            <a:extLst>
              <a:ext uri="{FF2B5EF4-FFF2-40B4-BE49-F238E27FC236}">
                <a16:creationId xmlns:a16="http://schemas.microsoft.com/office/drawing/2014/main" id="{0308A9C0-90C1-A1E6-83E0-5E6B33DEBFA2}"/>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8">
            <a:extLst>
              <a:ext uri="{FF2B5EF4-FFF2-40B4-BE49-F238E27FC236}">
                <a16:creationId xmlns:a16="http://schemas.microsoft.com/office/drawing/2014/main" id="{5E524E4C-F275-072B-E898-244E025AD84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F3AFDFED-5423-4342-AF1D-C1EBE7929EA6}" type="slidenum">
              <a:rPr lang="en-US" altLang="tr-TR" smtClean="0"/>
              <a:pPr>
                <a:spcBef>
                  <a:spcPct val="0"/>
                </a:spcBef>
                <a:buClrTx/>
                <a:buFontTx/>
                <a:buNone/>
              </a:pPr>
              <a:t>10</a:t>
            </a:fld>
            <a:endParaRPr lang="en-US" altLang="tr-TR"/>
          </a:p>
        </p:txBody>
      </p:sp>
      <p:sp>
        <p:nvSpPr>
          <p:cNvPr id="26627" name="Rectangle 1">
            <a:extLst>
              <a:ext uri="{FF2B5EF4-FFF2-40B4-BE49-F238E27FC236}">
                <a16:creationId xmlns:a16="http://schemas.microsoft.com/office/drawing/2014/main" id="{89C6A282-4733-0954-75F7-5144A7D6A974}"/>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16189496-275E-89AD-31EA-540470944FD2}"/>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8">
            <a:extLst>
              <a:ext uri="{FF2B5EF4-FFF2-40B4-BE49-F238E27FC236}">
                <a16:creationId xmlns:a16="http://schemas.microsoft.com/office/drawing/2014/main" id="{8D28AFA9-EB36-EC1A-2093-2DCA756506D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6E28548E-67F5-4194-88CB-26F2A2B21172}" type="slidenum">
              <a:rPr lang="en-US" altLang="tr-TR" smtClean="0"/>
              <a:pPr>
                <a:spcBef>
                  <a:spcPct val="0"/>
                </a:spcBef>
                <a:buClrTx/>
                <a:buFontTx/>
                <a:buNone/>
              </a:pPr>
              <a:t>51</a:t>
            </a:fld>
            <a:endParaRPr lang="en-US" altLang="tr-TR"/>
          </a:p>
        </p:txBody>
      </p:sp>
      <p:sp>
        <p:nvSpPr>
          <p:cNvPr id="103427" name="Rectangle 1">
            <a:extLst>
              <a:ext uri="{FF2B5EF4-FFF2-40B4-BE49-F238E27FC236}">
                <a16:creationId xmlns:a16="http://schemas.microsoft.com/office/drawing/2014/main" id="{04960C08-CBB3-3814-4FC7-9D2FB5F13C79}"/>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8" name="Rectangle 2">
            <a:extLst>
              <a:ext uri="{FF2B5EF4-FFF2-40B4-BE49-F238E27FC236}">
                <a16:creationId xmlns:a16="http://schemas.microsoft.com/office/drawing/2014/main" id="{17377D07-4C09-577D-C8D9-DF58F12455C7}"/>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8">
            <a:extLst>
              <a:ext uri="{FF2B5EF4-FFF2-40B4-BE49-F238E27FC236}">
                <a16:creationId xmlns:a16="http://schemas.microsoft.com/office/drawing/2014/main" id="{2315C59E-14F2-4001-CA26-DB258FCDFC1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D59CDD6E-DE5A-47BB-A74E-3A197E878E09}" type="slidenum">
              <a:rPr lang="en-US" altLang="tr-TR" smtClean="0"/>
              <a:pPr>
                <a:spcBef>
                  <a:spcPct val="0"/>
                </a:spcBef>
                <a:buClrTx/>
                <a:buFontTx/>
                <a:buNone/>
              </a:pPr>
              <a:t>52</a:t>
            </a:fld>
            <a:endParaRPr lang="en-US" altLang="tr-TR"/>
          </a:p>
        </p:txBody>
      </p:sp>
      <p:sp>
        <p:nvSpPr>
          <p:cNvPr id="105475" name="Rectangle 1">
            <a:extLst>
              <a:ext uri="{FF2B5EF4-FFF2-40B4-BE49-F238E27FC236}">
                <a16:creationId xmlns:a16="http://schemas.microsoft.com/office/drawing/2014/main" id="{8775DE58-5BC5-6D00-A49B-7C48B4C83D1A}"/>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6" name="Rectangle 2">
            <a:extLst>
              <a:ext uri="{FF2B5EF4-FFF2-40B4-BE49-F238E27FC236}">
                <a16:creationId xmlns:a16="http://schemas.microsoft.com/office/drawing/2014/main" id="{707D24AC-0889-1683-8E3F-1A743229C2CE}"/>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8">
            <a:extLst>
              <a:ext uri="{FF2B5EF4-FFF2-40B4-BE49-F238E27FC236}">
                <a16:creationId xmlns:a16="http://schemas.microsoft.com/office/drawing/2014/main" id="{068BA8CB-B65B-4645-989C-9765E39452E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5650D2ED-D7AE-44EE-B5C6-9A11CC1D9340}" type="slidenum">
              <a:rPr lang="en-US" altLang="tr-TR" smtClean="0"/>
              <a:pPr>
                <a:spcBef>
                  <a:spcPct val="0"/>
                </a:spcBef>
                <a:buClrTx/>
                <a:buFontTx/>
                <a:buNone/>
              </a:pPr>
              <a:t>53</a:t>
            </a:fld>
            <a:endParaRPr lang="en-US" altLang="tr-TR"/>
          </a:p>
        </p:txBody>
      </p:sp>
      <p:sp>
        <p:nvSpPr>
          <p:cNvPr id="107523" name="Rectangle 1">
            <a:extLst>
              <a:ext uri="{FF2B5EF4-FFF2-40B4-BE49-F238E27FC236}">
                <a16:creationId xmlns:a16="http://schemas.microsoft.com/office/drawing/2014/main" id="{F48EAB82-DB8A-F3D4-7293-53DA4D37F3AA}"/>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4" name="Rectangle 2">
            <a:extLst>
              <a:ext uri="{FF2B5EF4-FFF2-40B4-BE49-F238E27FC236}">
                <a16:creationId xmlns:a16="http://schemas.microsoft.com/office/drawing/2014/main" id="{389B41FF-F155-1FBC-0D5B-19E4273468B0}"/>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8">
            <a:extLst>
              <a:ext uri="{FF2B5EF4-FFF2-40B4-BE49-F238E27FC236}">
                <a16:creationId xmlns:a16="http://schemas.microsoft.com/office/drawing/2014/main" id="{95A1CC24-F502-D6B7-3601-DE9F2045800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20492745-27B0-4B71-80AB-30BDAAF73087}" type="slidenum">
              <a:rPr lang="en-US" altLang="tr-TR" smtClean="0"/>
              <a:pPr>
                <a:spcBef>
                  <a:spcPct val="0"/>
                </a:spcBef>
                <a:buClrTx/>
                <a:buFontTx/>
                <a:buNone/>
              </a:pPr>
              <a:t>54</a:t>
            </a:fld>
            <a:endParaRPr lang="en-US" altLang="tr-TR"/>
          </a:p>
        </p:txBody>
      </p:sp>
      <p:sp>
        <p:nvSpPr>
          <p:cNvPr id="109571" name="Rectangle 1">
            <a:extLst>
              <a:ext uri="{FF2B5EF4-FFF2-40B4-BE49-F238E27FC236}">
                <a16:creationId xmlns:a16="http://schemas.microsoft.com/office/drawing/2014/main" id="{452870E5-8255-7C6D-B8D1-2C9C664272B3}"/>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2" name="Rectangle 2">
            <a:extLst>
              <a:ext uri="{FF2B5EF4-FFF2-40B4-BE49-F238E27FC236}">
                <a16:creationId xmlns:a16="http://schemas.microsoft.com/office/drawing/2014/main" id="{B8BA4F3C-94D0-C218-5844-C3A4BC3B4031}"/>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8">
            <a:extLst>
              <a:ext uri="{FF2B5EF4-FFF2-40B4-BE49-F238E27FC236}">
                <a16:creationId xmlns:a16="http://schemas.microsoft.com/office/drawing/2014/main" id="{8B8C8218-3A82-24F7-3D95-4E308358A97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271BBBA1-E240-42B2-999B-62005B5D4057}" type="slidenum">
              <a:rPr lang="en-US" altLang="tr-TR" smtClean="0"/>
              <a:pPr>
                <a:spcBef>
                  <a:spcPct val="0"/>
                </a:spcBef>
                <a:buClrTx/>
                <a:buFontTx/>
                <a:buNone/>
              </a:pPr>
              <a:t>55</a:t>
            </a:fld>
            <a:endParaRPr lang="en-US" altLang="tr-TR"/>
          </a:p>
        </p:txBody>
      </p:sp>
      <p:sp>
        <p:nvSpPr>
          <p:cNvPr id="111619" name="Rectangle 1">
            <a:extLst>
              <a:ext uri="{FF2B5EF4-FFF2-40B4-BE49-F238E27FC236}">
                <a16:creationId xmlns:a16="http://schemas.microsoft.com/office/drawing/2014/main" id="{21B4EEF5-819E-0FFB-150C-AA24091A7CCE}"/>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a:extLst>
              <a:ext uri="{FF2B5EF4-FFF2-40B4-BE49-F238E27FC236}">
                <a16:creationId xmlns:a16="http://schemas.microsoft.com/office/drawing/2014/main" id="{0EE2D89B-E38F-E3A5-8573-2528C97DF044}"/>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8">
            <a:extLst>
              <a:ext uri="{FF2B5EF4-FFF2-40B4-BE49-F238E27FC236}">
                <a16:creationId xmlns:a16="http://schemas.microsoft.com/office/drawing/2014/main" id="{1CBBDE21-AC2F-E917-C96F-7ABA10DA899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216C15BD-D16C-4B6F-9414-57C43700D744}" type="slidenum">
              <a:rPr lang="en-US" altLang="tr-TR" smtClean="0"/>
              <a:pPr>
                <a:spcBef>
                  <a:spcPct val="0"/>
                </a:spcBef>
                <a:buClrTx/>
                <a:buFontTx/>
                <a:buNone/>
              </a:pPr>
              <a:t>58</a:t>
            </a:fld>
            <a:endParaRPr lang="en-US" altLang="tr-TR"/>
          </a:p>
        </p:txBody>
      </p:sp>
      <p:sp>
        <p:nvSpPr>
          <p:cNvPr id="115715" name="Rectangle 1">
            <a:extLst>
              <a:ext uri="{FF2B5EF4-FFF2-40B4-BE49-F238E27FC236}">
                <a16:creationId xmlns:a16="http://schemas.microsoft.com/office/drawing/2014/main" id="{4E9FBB21-44ED-18D4-C261-D1960E81245A}"/>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a:extLst>
              <a:ext uri="{FF2B5EF4-FFF2-40B4-BE49-F238E27FC236}">
                <a16:creationId xmlns:a16="http://schemas.microsoft.com/office/drawing/2014/main" id="{9E15219C-B87B-24A6-91E2-04DC767EDCDF}"/>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8">
            <a:extLst>
              <a:ext uri="{FF2B5EF4-FFF2-40B4-BE49-F238E27FC236}">
                <a16:creationId xmlns:a16="http://schemas.microsoft.com/office/drawing/2014/main" id="{5E0DA3B2-0E4B-B40E-CD89-D7D2194B68F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8F10EBDA-7954-494B-AC43-1E4A7730332D}" type="slidenum">
              <a:rPr lang="en-US" altLang="tr-TR" smtClean="0"/>
              <a:pPr>
                <a:spcBef>
                  <a:spcPct val="0"/>
                </a:spcBef>
                <a:buClrTx/>
                <a:buFontTx/>
                <a:buNone/>
              </a:pPr>
              <a:t>59</a:t>
            </a:fld>
            <a:endParaRPr lang="en-US" altLang="tr-TR"/>
          </a:p>
        </p:txBody>
      </p:sp>
      <p:sp>
        <p:nvSpPr>
          <p:cNvPr id="117763" name="Rectangle 1">
            <a:extLst>
              <a:ext uri="{FF2B5EF4-FFF2-40B4-BE49-F238E27FC236}">
                <a16:creationId xmlns:a16="http://schemas.microsoft.com/office/drawing/2014/main" id="{096E854E-76B6-16BE-64BA-570FB4D6CAD7}"/>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4" name="Rectangle 2">
            <a:extLst>
              <a:ext uri="{FF2B5EF4-FFF2-40B4-BE49-F238E27FC236}">
                <a16:creationId xmlns:a16="http://schemas.microsoft.com/office/drawing/2014/main" id="{2FC6B4E4-0265-86C4-E8F2-591686E013E1}"/>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8">
            <a:extLst>
              <a:ext uri="{FF2B5EF4-FFF2-40B4-BE49-F238E27FC236}">
                <a16:creationId xmlns:a16="http://schemas.microsoft.com/office/drawing/2014/main" id="{F61106D7-DA43-77CD-DF7D-BE609D6EEA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5125EEE6-2BB1-48FB-825D-B331C4895DB8}" type="slidenum">
              <a:rPr lang="en-US" altLang="tr-TR" smtClean="0"/>
              <a:pPr>
                <a:spcBef>
                  <a:spcPct val="0"/>
                </a:spcBef>
                <a:buClrTx/>
                <a:buFontTx/>
                <a:buNone/>
              </a:pPr>
              <a:t>11</a:t>
            </a:fld>
            <a:endParaRPr lang="en-US" altLang="tr-TR"/>
          </a:p>
        </p:txBody>
      </p:sp>
      <p:sp>
        <p:nvSpPr>
          <p:cNvPr id="28675" name="Rectangle 1">
            <a:extLst>
              <a:ext uri="{FF2B5EF4-FFF2-40B4-BE49-F238E27FC236}">
                <a16:creationId xmlns:a16="http://schemas.microsoft.com/office/drawing/2014/main" id="{9B702522-4056-BF47-4D3F-EE1D4F85F1FC}"/>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E1FD8108-71F6-FF1A-288B-F308453F0535}"/>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8">
            <a:extLst>
              <a:ext uri="{FF2B5EF4-FFF2-40B4-BE49-F238E27FC236}">
                <a16:creationId xmlns:a16="http://schemas.microsoft.com/office/drawing/2014/main" id="{9996D172-A8BE-8488-061B-BF19F4E27FE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BAD47037-9AB9-41A9-8283-53CA422B274C}" type="slidenum">
              <a:rPr lang="en-US" altLang="tr-TR" smtClean="0"/>
              <a:pPr>
                <a:spcBef>
                  <a:spcPct val="0"/>
                </a:spcBef>
                <a:buClrTx/>
                <a:buFontTx/>
                <a:buNone/>
              </a:pPr>
              <a:t>12</a:t>
            </a:fld>
            <a:endParaRPr lang="en-US" altLang="tr-TR"/>
          </a:p>
        </p:txBody>
      </p:sp>
      <p:sp>
        <p:nvSpPr>
          <p:cNvPr id="30723" name="Rectangle 1">
            <a:extLst>
              <a:ext uri="{FF2B5EF4-FFF2-40B4-BE49-F238E27FC236}">
                <a16:creationId xmlns:a16="http://schemas.microsoft.com/office/drawing/2014/main" id="{8AA4BDD1-3B17-3035-2FF8-978AD749A583}"/>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EF193C4F-94D8-B5BD-5706-F1E32D052E28}"/>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8">
            <a:extLst>
              <a:ext uri="{FF2B5EF4-FFF2-40B4-BE49-F238E27FC236}">
                <a16:creationId xmlns:a16="http://schemas.microsoft.com/office/drawing/2014/main" id="{D78885DC-A45B-D472-31EC-4D5FB0830BE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2E29DACC-C4A4-40E7-AB55-A5BA3BD09B30}" type="slidenum">
              <a:rPr lang="en-US" altLang="tr-TR" smtClean="0"/>
              <a:pPr>
                <a:spcBef>
                  <a:spcPct val="0"/>
                </a:spcBef>
                <a:buClrTx/>
                <a:buFontTx/>
                <a:buNone/>
              </a:pPr>
              <a:t>13</a:t>
            </a:fld>
            <a:endParaRPr lang="en-US" altLang="tr-TR"/>
          </a:p>
        </p:txBody>
      </p:sp>
      <p:sp>
        <p:nvSpPr>
          <p:cNvPr id="32771" name="Rectangle 1">
            <a:extLst>
              <a:ext uri="{FF2B5EF4-FFF2-40B4-BE49-F238E27FC236}">
                <a16:creationId xmlns:a16="http://schemas.microsoft.com/office/drawing/2014/main" id="{BA7B6DC9-7B66-FF86-488D-36E7D094F14B}"/>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a:extLst>
              <a:ext uri="{FF2B5EF4-FFF2-40B4-BE49-F238E27FC236}">
                <a16:creationId xmlns:a16="http://schemas.microsoft.com/office/drawing/2014/main" id="{09950157-138B-6B99-1AB4-034DF6A2F3C8}"/>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8">
            <a:extLst>
              <a:ext uri="{FF2B5EF4-FFF2-40B4-BE49-F238E27FC236}">
                <a16:creationId xmlns:a16="http://schemas.microsoft.com/office/drawing/2014/main" id="{D33BE009-8C15-F2DB-B868-B5E66422923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33B13E5C-8013-41CB-9C43-F329ED488002}" type="slidenum">
              <a:rPr lang="en-US" altLang="tr-TR" smtClean="0"/>
              <a:pPr>
                <a:spcBef>
                  <a:spcPct val="0"/>
                </a:spcBef>
                <a:buClrTx/>
                <a:buFontTx/>
                <a:buNone/>
              </a:pPr>
              <a:t>16</a:t>
            </a:fld>
            <a:endParaRPr lang="en-US" altLang="tr-TR"/>
          </a:p>
        </p:txBody>
      </p:sp>
      <p:sp>
        <p:nvSpPr>
          <p:cNvPr id="34819" name="Rectangle 1">
            <a:extLst>
              <a:ext uri="{FF2B5EF4-FFF2-40B4-BE49-F238E27FC236}">
                <a16:creationId xmlns:a16="http://schemas.microsoft.com/office/drawing/2014/main" id="{5BC0D239-632B-B96B-919C-A7C0570ACD22}"/>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Rectangle 2">
            <a:extLst>
              <a:ext uri="{FF2B5EF4-FFF2-40B4-BE49-F238E27FC236}">
                <a16:creationId xmlns:a16="http://schemas.microsoft.com/office/drawing/2014/main" id="{66B4590A-2151-65E5-7185-F41A9A8B6857}"/>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8">
            <a:extLst>
              <a:ext uri="{FF2B5EF4-FFF2-40B4-BE49-F238E27FC236}">
                <a16:creationId xmlns:a16="http://schemas.microsoft.com/office/drawing/2014/main" id="{BD391AEA-E192-F4EC-F5CA-F0CAB4A66F0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38E210AB-9B53-456E-9197-F81A1D323440}" type="slidenum">
              <a:rPr lang="en-US" altLang="tr-TR" smtClean="0"/>
              <a:pPr>
                <a:spcBef>
                  <a:spcPct val="0"/>
                </a:spcBef>
                <a:buClrTx/>
                <a:buFontTx/>
                <a:buNone/>
              </a:pPr>
              <a:t>18</a:t>
            </a:fld>
            <a:endParaRPr lang="en-US" altLang="tr-TR"/>
          </a:p>
        </p:txBody>
      </p:sp>
      <p:sp>
        <p:nvSpPr>
          <p:cNvPr id="37891" name="Rectangle 1">
            <a:extLst>
              <a:ext uri="{FF2B5EF4-FFF2-40B4-BE49-F238E27FC236}">
                <a16:creationId xmlns:a16="http://schemas.microsoft.com/office/drawing/2014/main" id="{25844735-C657-C201-C0AF-CEEB677EC7E0}"/>
              </a:ext>
            </a:extLst>
          </p:cNvPr>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a:extLst>
              <a:ext uri="{FF2B5EF4-FFF2-40B4-BE49-F238E27FC236}">
                <a16:creationId xmlns:a16="http://schemas.microsoft.com/office/drawing/2014/main" id="{09F75020-7A13-1FBE-9797-32AFA90FA078}"/>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tr-TR" altLang="tr-TR">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D0ABFCD-C1D0-4FBE-8A8B-20DBECFA529F}" type="datetime1">
              <a:rPr lang="en-US" smtClean="0"/>
              <a:pPr/>
              <a:t>10/18/2023</a:t>
            </a:fld>
            <a:endParaRPr lang="en-US"/>
          </a:p>
        </p:txBody>
      </p:sp>
      <p:sp>
        <p:nvSpPr>
          <p:cNvPr id="5" name="Footer Placeholder 4"/>
          <p:cNvSpPr>
            <a:spLocks noGrp="1"/>
          </p:cNvSpPr>
          <p:nvPr>
            <p:ph type="ftr" sz="quarter" idx="11"/>
          </p:nvPr>
        </p:nvSpPr>
        <p:spPr/>
        <p:txBody>
          <a:bodyPr/>
          <a:lstStyle>
            <a:lvl1pPr>
              <a:defRPr/>
            </a:lvl1pPr>
          </a:lstStyle>
          <a:p>
            <a:r>
              <a:rPr lang="en-US"/>
              <a:t>Database Management System</a:t>
            </a:r>
            <a:endParaRPr lang="en-US" dirty="0"/>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57781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06FE82-E3C1-4A9D-AAA9-669C2093A788}" type="datetime1">
              <a:rPr lang="en-US" smtClean="0"/>
              <a:pPr/>
              <a:t>10/18/2023</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25209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D920D8-13ED-449D-BB07-8F4DA74EC7CD}" type="datetime1">
              <a:rPr lang="en-US" smtClean="0"/>
              <a:pPr/>
              <a:t>10/18/2023</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768925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E11FC-A849-4774-F2FA-67D473FAFF8F}"/>
              </a:ext>
            </a:extLst>
          </p:cNvPr>
          <p:cNvSpPr>
            <a:spLocks noGrp="1"/>
          </p:cNvSpPr>
          <p:nvPr>
            <p:ph type="title"/>
          </p:nvPr>
        </p:nvSpPr>
        <p:spPr>
          <a:xfrm>
            <a:off x="1219200" y="228600"/>
            <a:ext cx="10363200" cy="1143000"/>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FBD7B9-98A8-508E-9FDD-42CA0B79D345}"/>
              </a:ext>
            </a:extLst>
          </p:cNvPr>
          <p:cNvSpPr>
            <a:spLocks noGrp="1"/>
          </p:cNvSpPr>
          <p:nvPr>
            <p:ph sz="half" idx="1"/>
          </p:nvPr>
        </p:nvSpPr>
        <p:spPr>
          <a:xfrm>
            <a:off x="1320800" y="1828800"/>
            <a:ext cx="5080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CA8101-C890-4B55-F11E-E7B3775C4109}"/>
              </a:ext>
            </a:extLst>
          </p:cNvPr>
          <p:cNvSpPr>
            <a:spLocks noGrp="1"/>
          </p:cNvSpPr>
          <p:nvPr>
            <p:ph type="body" sz="half" idx="2"/>
          </p:nvPr>
        </p:nvSpPr>
        <p:spPr>
          <a:xfrm>
            <a:off x="6604000" y="1828800"/>
            <a:ext cx="5080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D35CC9B2-9024-D8B0-D06C-EC12EE970E7F}"/>
              </a:ext>
            </a:extLst>
          </p:cNvPr>
          <p:cNvSpPr>
            <a:spLocks noGrp="1"/>
          </p:cNvSpPr>
          <p:nvPr>
            <p:ph type="ftr" sz="quarter" idx="10"/>
          </p:nvPr>
        </p:nvSpPr>
        <p:spPr>
          <a:xfrm>
            <a:off x="1320800" y="6096000"/>
            <a:ext cx="4673600" cy="457200"/>
          </a:xfrm>
        </p:spPr>
        <p:txBody>
          <a:bodyPr/>
          <a:lstStyle>
            <a:lvl1pPr>
              <a:defRPr/>
            </a:lvl1pPr>
          </a:lstStyle>
          <a:p>
            <a:r>
              <a:rPr lang="en-US" altLang="en-US"/>
              <a:t>© 2006 Pearson Addison-Wesley. All rights reserved</a:t>
            </a:r>
          </a:p>
        </p:txBody>
      </p:sp>
      <p:sp>
        <p:nvSpPr>
          <p:cNvPr id="6" name="Slide Number Placeholder 5">
            <a:extLst>
              <a:ext uri="{FF2B5EF4-FFF2-40B4-BE49-F238E27FC236}">
                <a16:creationId xmlns:a16="http://schemas.microsoft.com/office/drawing/2014/main" id="{4708698F-4133-CCB1-04A7-605F2DA99578}"/>
              </a:ext>
            </a:extLst>
          </p:cNvPr>
          <p:cNvSpPr>
            <a:spLocks noGrp="1"/>
          </p:cNvSpPr>
          <p:nvPr>
            <p:ph type="sldNum" sz="quarter" idx="11"/>
          </p:nvPr>
        </p:nvSpPr>
        <p:spPr>
          <a:xfrm>
            <a:off x="9144000" y="6096000"/>
            <a:ext cx="2540000" cy="457200"/>
          </a:xfrm>
        </p:spPr>
        <p:txBody>
          <a:bodyPr/>
          <a:lstStyle>
            <a:lvl1pPr>
              <a:defRPr/>
            </a:lvl1pPr>
          </a:lstStyle>
          <a:p>
            <a:r>
              <a:rPr lang="en-US" altLang="en-US"/>
              <a:t>4-</a:t>
            </a:r>
            <a:fld id="{E7256EC8-F7A1-4520-94A4-6F8AAA547483}" type="slidenum">
              <a:rPr lang="en-US" altLang="en-US"/>
              <a:pPr/>
              <a:t>‹#›</a:t>
            </a:fld>
            <a:endParaRPr lang="en-US" altLang="en-US"/>
          </a:p>
        </p:txBody>
      </p:sp>
    </p:spTree>
    <p:extLst>
      <p:ext uri="{BB962C8B-B14F-4D97-AF65-F5344CB8AC3E}">
        <p14:creationId xmlns:p14="http://schemas.microsoft.com/office/powerpoint/2010/main" val="343681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838200" y="1270000"/>
            <a:ext cx="7315200" cy="4906963"/>
          </a:xfrm>
        </p:spPr>
        <p:txBody>
          <a:bodyPr/>
          <a:lstStyle>
            <a:lvl1pPr algn="just">
              <a:defRPr b="1">
                <a:solidFill>
                  <a:srgbClr val="002060"/>
                </a:solidFill>
              </a:defRPr>
            </a:lvl1pPr>
            <a:lvl2pPr algn="just">
              <a:defRPr b="1">
                <a:solidFill>
                  <a:srgbClr val="FF0000"/>
                </a:solidFill>
              </a:defRPr>
            </a:lvl2pPr>
            <a:lvl3pPr algn="just">
              <a:defRPr b="1">
                <a:solidFill>
                  <a:srgbClr val="00B050"/>
                </a:solidFill>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07150"/>
            <a:ext cx="2743200" cy="365125"/>
          </a:xfrm>
        </p:spPr>
        <p:txBody>
          <a:bodyPr/>
          <a:lstStyle/>
          <a:p>
            <a:fld id="{431FFAC9-C6BA-49D0-8976-35A477D463C1}" type="datetime1">
              <a:rPr lang="en-US" smtClean="0"/>
              <a:pPr/>
              <a:t>10/18/2023</a:t>
            </a:fld>
            <a:endParaRPr lang="en-US"/>
          </a:p>
        </p:txBody>
      </p:sp>
      <p:sp>
        <p:nvSpPr>
          <p:cNvPr id="5" name="Footer Placeholder 4"/>
          <p:cNvSpPr>
            <a:spLocks noGrp="1"/>
          </p:cNvSpPr>
          <p:nvPr>
            <p:ph type="ftr" sz="quarter" idx="11"/>
          </p:nvPr>
        </p:nvSpPr>
        <p:spPr>
          <a:xfrm>
            <a:off x="4038600" y="6407150"/>
            <a:ext cx="4114800" cy="365125"/>
          </a:xfrm>
        </p:spPr>
        <p:txBody>
          <a:bodyPr/>
          <a:lstStyle/>
          <a:p>
            <a:r>
              <a:rPr lang="en-US"/>
              <a:t>Database Management System</a:t>
            </a:r>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pPr/>
              <a:t>‹#›</a:t>
            </a:fld>
            <a:endParaRPr lang="en-US"/>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561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58441A-836D-48A8-8AEE-68A6DCD1F373}" type="datetime1">
              <a:rPr lang="en-US" smtClean="0"/>
              <a:pPr/>
              <a:t>10/18/2023</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954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98643D-9D3B-4700-A130-6389DF94A3DD}" type="datetime1">
              <a:rPr lang="en-US" smtClean="0"/>
              <a:pPr/>
              <a:t>10/18/2023</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41430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A248FE-3853-4755-B81C-88177DB32FD8}" type="datetime1">
              <a:rPr lang="en-US" smtClean="0"/>
              <a:pPr/>
              <a:t>10/18/2023</a:t>
            </a:fld>
            <a:endParaRPr lang="en-US"/>
          </a:p>
        </p:txBody>
      </p:sp>
      <p:sp>
        <p:nvSpPr>
          <p:cNvPr id="8" name="Footer Placeholder 7"/>
          <p:cNvSpPr>
            <a:spLocks noGrp="1"/>
          </p:cNvSpPr>
          <p:nvPr>
            <p:ph type="ftr" sz="quarter" idx="11"/>
          </p:nvPr>
        </p:nvSpPr>
        <p:spPr/>
        <p:txBody>
          <a:bodyPr/>
          <a:lstStyle/>
          <a:p>
            <a:r>
              <a:rPr lang="en-US"/>
              <a:t>Database Management System</a:t>
            </a:r>
          </a:p>
        </p:txBody>
      </p:sp>
      <p:sp>
        <p:nvSpPr>
          <p:cNvPr id="9" name="Slide Number Placeholder 8"/>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68785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DC4D52-0319-44E0-88AA-BF05E2410E96}" type="datetime1">
              <a:rPr lang="en-US" smtClean="0"/>
              <a:pPr/>
              <a:t>10/18/2023</a:t>
            </a:fld>
            <a:endParaRPr lang="en-US"/>
          </a:p>
        </p:txBody>
      </p:sp>
      <p:sp>
        <p:nvSpPr>
          <p:cNvPr id="4" name="Footer Placeholder 3"/>
          <p:cNvSpPr>
            <a:spLocks noGrp="1"/>
          </p:cNvSpPr>
          <p:nvPr>
            <p:ph type="ftr" sz="quarter" idx="11"/>
          </p:nvPr>
        </p:nvSpPr>
        <p:spPr/>
        <p:txBody>
          <a:bodyPr/>
          <a:lstStyle/>
          <a:p>
            <a:r>
              <a:rPr lang="en-US"/>
              <a:t>Database Management System</a:t>
            </a:r>
          </a:p>
        </p:txBody>
      </p:sp>
      <p:sp>
        <p:nvSpPr>
          <p:cNvPr id="5" name="Slide Number Placeholder 4"/>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76605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34B51-38DA-4FC0-AA36-B3EEFA4FA43F}" type="datetime1">
              <a:rPr lang="en-US" smtClean="0"/>
              <a:pPr/>
              <a:t>10/18/2023</a:t>
            </a:fld>
            <a:endParaRPr lang="en-US"/>
          </a:p>
        </p:txBody>
      </p:sp>
      <p:sp>
        <p:nvSpPr>
          <p:cNvPr id="3" name="Footer Placeholder 2"/>
          <p:cNvSpPr>
            <a:spLocks noGrp="1"/>
          </p:cNvSpPr>
          <p:nvPr>
            <p:ph type="ftr" sz="quarter" idx="11"/>
          </p:nvPr>
        </p:nvSpPr>
        <p:spPr/>
        <p:txBody>
          <a:bodyPr/>
          <a:lstStyle/>
          <a:p>
            <a:r>
              <a:rPr lang="en-US"/>
              <a:t>Database Management System</a:t>
            </a:r>
          </a:p>
        </p:txBody>
      </p:sp>
      <p:sp>
        <p:nvSpPr>
          <p:cNvPr id="4" name="Slide Number Placeholder 3"/>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296327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20AB66-A93E-48A5-9FB3-1506A36A0808}" type="datetime1">
              <a:rPr lang="en-US" smtClean="0"/>
              <a:pPr/>
              <a:t>10/18/2023</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12416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6056B-11AE-4D9A-99F5-17DB717D35AE}" type="datetime1">
              <a:rPr lang="en-US" smtClean="0"/>
              <a:pPr/>
              <a:t>10/18/2023</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37010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62489-BC56-42E3-A387-7E56DAC2851E}" type="datetime1">
              <a:rPr lang="en-US" smtClean="0"/>
              <a:pPr/>
              <a:t>10/18/2023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Database Management System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pPr/>
              <a:t>‹#›</a:t>
            </a:fld>
            <a:endParaRPr lang="en-US"/>
          </a:p>
        </p:txBody>
      </p:sp>
    </p:spTree>
    <p:extLst>
      <p:ext uri="{BB962C8B-B14F-4D97-AF65-F5344CB8AC3E}">
        <p14:creationId xmlns:p14="http://schemas.microsoft.com/office/powerpoint/2010/main" val="140198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cslibrary.stanford.edu/105/"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042" y="3079568"/>
            <a:ext cx="10567916" cy="698863"/>
          </a:xfrm>
        </p:spPr>
        <p:txBody>
          <a:bodyPr>
            <a:normAutofit/>
          </a:bodyPr>
          <a:lstStyle/>
          <a:p>
            <a:r>
              <a:rPr lang="en-US" sz="4000" dirty="0">
                <a:solidFill>
                  <a:srgbClr val="C00000"/>
                </a:solidFill>
              </a:rPr>
              <a:t>Array and Linked List</a:t>
            </a:r>
          </a:p>
        </p:txBody>
      </p:sp>
    </p:spTree>
    <p:extLst>
      <p:ext uri="{BB962C8B-B14F-4D97-AF65-F5344CB8AC3E}">
        <p14:creationId xmlns:p14="http://schemas.microsoft.com/office/powerpoint/2010/main" val="1725447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D1D06B19-EC0D-462F-4A41-1EFBB5BD8CD6}"/>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B80C5F43-A932-4434-9CF6-F1B02D221718}" type="slidenum">
              <a:rPr lang="en-US" altLang="tr-TR" sz="1400"/>
              <a:pPr algn="r" eaLnBrk="1" hangingPunct="1">
                <a:spcBef>
                  <a:spcPct val="0"/>
                </a:spcBef>
                <a:buClrTx/>
                <a:buFontTx/>
                <a:buNone/>
              </a:pPr>
              <a:t>10</a:t>
            </a:fld>
            <a:endParaRPr lang="en-US" altLang="tr-TR" sz="1400"/>
          </a:p>
        </p:txBody>
      </p:sp>
      <p:sp>
        <p:nvSpPr>
          <p:cNvPr id="25604" name="Text Box 3">
            <a:extLst>
              <a:ext uri="{FF2B5EF4-FFF2-40B4-BE49-F238E27FC236}">
                <a16:creationId xmlns:a16="http://schemas.microsoft.com/office/drawing/2014/main" id="{FE84CB79-6B43-C3C9-AE35-121AB09C025E}"/>
              </a:ext>
            </a:extLst>
          </p:cNvPr>
          <p:cNvSpPr txBox="1">
            <a:spLocks noChangeArrowheads="1"/>
          </p:cNvSpPr>
          <p:nvPr/>
        </p:nvSpPr>
        <p:spPr bwMode="auto">
          <a:xfrm>
            <a:off x="859971" y="1255712"/>
            <a:ext cx="7924800" cy="590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nSpc>
                <a:spcPct val="90000"/>
              </a:lnSpc>
              <a:spcBef>
                <a:spcPts val="600"/>
              </a:spcBef>
              <a:buFont typeface="Times New Roman" panose="02020603050405020304" pitchFamily="18" charset="0"/>
              <a:buChar char="•"/>
            </a:pPr>
            <a:r>
              <a:rPr lang="en-US" altLang="tr-TR" sz="2400" b="1" dirty="0">
                <a:solidFill>
                  <a:srgbClr val="002060"/>
                </a:solidFill>
              </a:rPr>
              <a:t>Advantages of Arrays</a:t>
            </a:r>
          </a:p>
          <a:p>
            <a:pPr lvl="1">
              <a:lnSpc>
                <a:spcPct val="90000"/>
              </a:lnSpc>
              <a:spcBef>
                <a:spcPts val="500"/>
              </a:spcBef>
              <a:buFont typeface="Times New Roman" panose="02020603050405020304" pitchFamily="18" charset="0"/>
              <a:buChar char="–"/>
            </a:pPr>
            <a:r>
              <a:rPr lang="en-US" altLang="tr-TR" sz="2000" dirty="0">
                <a:solidFill>
                  <a:srgbClr val="002060"/>
                </a:solidFill>
              </a:rPr>
              <a:t>Can directly select any element</a:t>
            </a:r>
          </a:p>
          <a:p>
            <a:pPr lvl="1">
              <a:lnSpc>
                <a:spcPct val="90000"/>
              </a:lnSpc>
              <a:spcBef>
                <a:spcPts val="500"/>
              </a:spcBef>
              <a:buFont typeface="Times New Roman" panose="02020603050405020304" pitchFamily="18" charset="0"/>
              <a:buChar char="–"/>
            </a:pPr>
            <a:r>
              <a:rPr lang="en-US" altLang="tr-TR" sz="2000" dirty="0">
                <a:solidFill>
                  <a:srgbClr val="002060"/>
                </a:solidFill>
              </a:rPr>
              <a:t>No memory wasted for storing pointers</a:t>
            </a:r>
          </a:p>
          <a:p>
            <a:pPr>
              <a:lnSpc>
                <a:spcPct val="90000"/>
              </a:lnSpc>
              <a:spcBef>
                <a:spcPts val="600"/>
              </a:spcBef>
              <a:buFont typeface="Times New Roman" panose="02020603050405020304" pitchFamily="18" charset="0"/>
              <a:buChar char="•"/>
            </a:pPr>
            <a:r>
              <a:rPr lang="en-US" altLang="tr-TR" sz="2400" b="1" dirty="0">
                <a:solidFill>
                  <a:srgbClr val="002060"/>
                </a:solidFill>
              </a:rPr>
              <a:t>Disadvantages of Arrays:</a:t>
            </a:r>
          </a:p>
          <a:p>
            <a:pPr lvl="1">
              <a:lnSpc>
                <a:spcPct val="90000"/>
              </a:lnSpc>
              <a:spcBef>
                <a:spcPts val="500"/>
              </a:spcBef>
              <a:buFont typeface="Times New Roman" panose="02020603050405020304" pitchFamily="18" charset="0"/>
              <a:buChar char="–"/>
            </a:pPr>
            <a:r>
              <a:rPr lang="en-US" altLang="tr-TR" sz="2000" dirty="0">
                <a:solidFill>
                  <a:srgbClr val="002060"/>
                </a:solidFill>
              </a:rPr>
              <a:t>Fixed size (cannot grow or shrink dynamically)</a:t>
            </a:r>
          </a:p>
          <a:p>
            <a:pPr lvl="1">
              <a:lnSpc>
                <a:spcPct val="90000"/>
              </a:lnSpc>
              <a:spcBef>
                <a:spcPts val="500"/>
              </a:spcBef>
              <a:buFont typeface="Times New Roman" panose="02020603050405020304" pitchFamily="18" charset="0"/>
              <a:buChar char="–"/>
            </a:pPr>
            <a:r>
              <a:rPr lang="en-US" altLang="tr-TR" sz="2000" dirty="0">
                <a:solidFill>
                  <a:srgbClr val="002060"/>
                </a:solidFill>
              </a:rPr>
              <a:t>Need to shift elements to insert an element to the middle</a:t>
            </a:r>
          </a:p>
          <a:p>
            <a:pPr lvl="1">
              <a:lnSpc>
                <a:spcPct val="90000"/>
              </a:lnSpc>
              <a:spcBef>
                <a:spcPts val="500"/>
              </a:spcBef>
              <a:buFont typeface="Times New Roman" panose="02020603050405020304" pitchFamily="18" charset="0"/>
              <a:buChar char="–"/>
            </a:pPr>
            <a:r>
              <a:rPr lang="en-US" altLang="tr-TR" sz="2000" dirty="0">
                <a:solidFill>
                  <a:srgbClr val="002060"/>
                </a:solidFill>
              </a:rPr>
              <a:t>Memory wasted due to unused elements</a:t>
            </a:r>
          </a:p>
          <a:p>
            <a:pPr>
              <a:lnSpc>
                <a:spcPct val="90000"/>
              </a:lnSpc>
              <a:spcBef>
                <a:spcPts val="600"/>
              </a:spcBef>
              <a:buFont typeface="Times New Roman" panose="02020603050405020304" pitchFamily="18" charset="0"/>
              <a:buChar char="•"/>
            </a:pPr>
            <a:r>
              <a:rPr lang="en-US" altLang="tr-TR" sz="2400" b="1" dirty="0">
                <a:solidFill>
                  <a:srgbClr val="002060"/>
                </a:solidFill>
              </a:rPr>
              <a:t>Advantages of Linked Lists:</a:t>
            </a:r>
          </a:p>
          <a:p>
            <a:pPr lvl="1">
              <a:lnSpc>
                <a:spcPct val="90000"/>
              </a:lnSpc>
              <a:spcBef>
                <a:spcPts val="500"/>
              </a:spcBef>
              <a:buFont typeface="Times New Roman" panose="02020603050405020304" pitchFamily="18" charset="0"/>
              <a:buChar char="–"/>
            </a:pPr>
            <a:r>
              <a:rPr lang="en-US" altLang="tr-TR" sz="2000" dirty="0">
                <a:solidFill>
                  <a:srgbClr val="002060"/>
                </a:solidFill>
              </a:rPr>
              <a:t>Dynamic size (can grow and shrink as needed)</a:t>
            </a:r>
          </a:p>
          <a:p>
            <a:pPr lvl="1">
              <a:lnSpc>
                <a:spcPct val="90000"/>
              </a:lnSpc>
              <a:spcBef>
                <a:spcPts val="500"/>
              </a:spcBef>
              <a:buFont typeface="Times New Roman" panose="02020603050405020304" pitchFamily="18" charset="0"/>
              <a:buChar char="–"/>
            </a:pPr>
            <a:r>
              <a:rPr lang="en-US" altLang="tr-TR" sz="2000" dirty="0">
                <a:solidFill>
                  <a:srgbClr val="002060"/>
                </a:solidFill>
              </a:rPr>
              <a:t>No need to shift elements to insert into the middle</a:t>
            </a:r>
          </a:p>
          <a:p>
            <a:pPr lvl="1">
              <a:lnSpc>
                <a:spcPct val="90000"/>
              </a:lnSpc>
              <a:spcBef>
                <a:spcPts val="500"/>
              </a:spcBef>
              <a:buFont typeface="Times New Roman" panose="02020603050405020304" pitchFamily="18" charset="0"/>
              <a:buChar char="–"/>
            </a:pPr>
            <a:r>
              <a:rPr lang="en-US" altLang="tr-TR" sz="2000" dirty="0">
                <a:solidFill>
                  <a:srgbClr val="002060"/>
                </a:solidFill>
              </a:rPr>
              <a:t>Size can exactly match the number of elements (no wasted memory)</a:t>
            </a:r>
          </a:p>
          <a:p>
            <a:pPr>
              <a:lnSpc>
                <a:spcPct val="90000"/>
              </a:lnSpc>
              <a:spcBef>
                <a:spcPts val="600"/>
              </a:spcBef>
              <a:buFont typeface="Times New Roman" panose="02020603050405020304" pitchFamily="18" charset="0"/>
              <a:buChar char="•"/>
            </a:pPr>
            <a:r>
              <a:rPr lang="en-US" altLang="tr-TR" sz="2400" b="1" dirty="0">
                <a:solidFill>
                  <a:srgbClr val="002060"/>
                </a:solidFill>
              </a:rPr>
              <a:t>Disadvantages of Linked Lists</a:t>
            </a:r>
          </a:p>
          <a:p>
            <a:pPr lvl="1">
              <a:lnSpc>
                <a:spcPct val="90000"/>
              </a:lnSpc>
              <a:spcBef>
                <a:spcPts val="500"/>
              </a:spcBef>
              <a:buFont typeface="Times New Roman" panose="02020603050405020304" pitchFamily="18" charset="0"/>
              <a:buChar char="–"/>
            </a:pPr>
            <a:r>
              <a:rPr lang="en-US" altLang="tr-TR" sz="2000" dirty="0">
                <a:solidFill>
                  <a:srgbClr val="002060"/>
                </a:solidFill>
              </a:rPr>
              <a:t>Cannot directly select any element (need to follow </a:t>
            </a:r>
            <a:r>
              <a:rPr lang="en-US" altLang="tr-TR" sz="2000" dirty="0" err="1">
                <a:solidFill>
                  <a:srgbClr val="002060"/>
                </a:solidFill>
              </a:rPr>
              <a:t>ptrs</a:t>
            </a:r>
            <a:r>
              <a:rPr lang="en-US" altLang="tr-TR" sz="2000" dirty="0">
                <a:solidFill>
                  <a:srgbClr val="002060"/>
                </a:solidFill>
              </a:rPr>
              <a:t>)</a:t>
            </a:r>
          </a:p>
          <a:p>
            <a:pPr lvl="1">
              <a:lnSpc>
                <a:spcPct val="90000"/>
              </a:lnSpc>
              <a:spcBef>
                <a:spcPts val="500"/>
              </a:spcBef>
              <a:buFont typeface="Times New Roman" panose="02020603050405020304" pitchFamily="18" charset="0"/>
              <a:buChar char="–"/>
            </a:pPr>
            <a:r>
              <a:rPr lang="en-US" altLang="tr-TR" sz="2000" dirty="0">
                <a:solidFill>
                  <a:srgbClr val="002060"/>
                </a:solidFill>
              </a:rPr>
              <a:t>Extra memory usage for storing pointers</a:t>
            </a:r>
          </a:p>
          <a:p>
            <a:pPr lvl="1" eaLnBrk="1" hangingPunct="1">
              <a:lnSpc>
                <a:spcPct val="90000"/>
              </a:lnSpc>
              <a:buClrTx/>
              <a:buFontTx/>
              <a:buNone/>
            </a:pPr>
            <a:endParaRPr lang="en-US" altLang="tr-TR" dirty="0">
              <a:solidFill>
                <a:srgbClr val="002060"/>
              </a:solidFill>
            </a:endParaRPr>
          </a:p>
          <a:p>
            <a:pPr eaLnBrk="1" hangingPunct="1">
              <a:lnSpc>
                <a:spcPct val="90000"/>
              </a:lnSpc>
              <a:buClrTx/>
              <a:buFontTx/>
              <a:buNone/>
            </a:pPr>
            <a:endParaRPr lang="en-US" altLang="tr-TR" sz="2400" dirty="0">
              <a:solidFill>
                <a:srgbClr val="002060"/>
              </a:solidFill>
            </a:endParaRPr>
          </a:p>
        </p:txBody>
      </p:sp>
      <p:sp>
        <p:nvSpPr>
          <p:cNvPr id="2" name="Title 1">
            <a:extLst>
              <a:ext uri="{FF2B5EF4-FFF2-40B4-BE49-F238E27FC236}">
                <a16:creationId xmlns:a16="http://schemas.microsoft.com/office/drawing/2014/main" id="{26C624A2-C351-B4FF-3DB3-3EA7F699692D}"/>
              </a:ext>
            </a:extLst>
          </p:cNvPr>
          <p:cNvSpPr>
            <a:spLocks noGrp="1"/>
          </p:cNvSpPr>
          <p:nvPr>
            <p:ph type="title"/>
          </p:nvPr>
        </p:nvSpPr>
        <p:spPr>
          <a:xfrm>
            <a:off x="838200" y="554037"/>
            <a:ext cx="7239000" cy="527050"/>
          </a:xfrm>
        </p:spPr>
        <p:txBody>
          <a:bodyPr>
            <a:normAutofit fontScale="90000"/>
          </a:bodyPr>
          <a:lstStyle/>
          <a:p>
            <a:r>
              <a:rPr lang="en-US" altLang="tr-TR" sz="4000" b="1" dirty="0"/>
              <a:t>Linked List vs. Array</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A2C7D4B5-B070-E697-8735-8F8185FE3E1A}"/>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A5C93AF0-504C-4B4C-9EF0-CFADA92F1814}" type="slidenum">
              <a:rPr lang="en-US" altLang="tr-TR" sz="1400"/>
              <a:pPr algn="r" eaLnBrk="1" hangingPunct="1">
                <a:spcBef>
                  <a:spcPct val="0"/>
                </a:spcBef>
                <a:buClrTx/>
                <a:buFontTx/>
                <a:buNone/>
              </a:pPr>
              <a:t>11</a:t>
            </a:fld>
            <a:endParaRPr lang="en-US" altLang="tr-TR" sz="1400"/>
          </a:p>
        </p:txBody>
      </p:sp>
      <p:sp>
        <p:nvSpPr>
          <p:cNvPr id="27652" name="Text Box 3">
            <a:extLst>
              <a:ext uri="{FF2B5EF4-FFF2-40B4-BE49-F238E27FC236}">
                <a16:creationId xmlns:a16="http://schemas.microsoft.com/office/drawing/2014/main" id="{809746F6-8104-FD69-964D-4194CFCEE43B}"/>
              </a:ext>
            </a:extLst>
          </p:cNvPr>
          <p:cNvSpPr txBox="1">
            <a:spLocks noChangeArrowheads="1"/>
          </p:cNvSpPr>
          <p:nvPr/>
        </p:nvSpPr>
        <p:spPr bwMode="auto">
          <a:xfrm>
            <a:off x="838200" y="1204006"/>
            <a:ext cx="7924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lnSpc>
                <a:spcPct val="90000"/>
              </a:lnSpc>
              <a:buFont typeface="Times New Roman" panose="02020603050405020304" pitchFamily="18" charset="0"/>
              <a:buChar char="•"/>
            </a:pPr>
            <a:r>
              <a:rPr lang="en-US" altLang="tr-TR" b="1" dirty="0">
                <a:solidFill>
                  <a:srgbClr val="002060"/>
                </a:solidFill>
              </a:rPr>
              <a:t>In general, we use linked lists if:</a:t>
            </a:r>
          </a:p>
          <a:p>
            <a:pPr lvl="1" eaLnBrk="1" hangingPunct="1">
              <a:lnSpc>
                <a:spcPct val="90000"/>
              </a:lnSpc>
              <a:buFont typeface="Times New Roman" panose="02020603050405020304" pitchFamily="18" charset="0"/>
              <a:buChar char="–"/>
            </a:pPr>
            <a:r>
              <a:rPr lang="en-US" altLang="tr-TR" b="1" dirty="0">
                <a:solidFill>
                  <a:srgbClr val="002060"/>
                </a:solidFill>
              </a:rPr>
              <a:t>The number of elements that will be stored cannot be predicted at compile time</a:t>
            </a:r>
          </a:p>
          <a:p>
            <a:pPr lvl="1" eaLnBrk="1" hangingPunct="1">
              <a:lnSpc>
                <a:spcPct val="90000"/>
              </a:lnSpc>
              <a:buFont typeface="Times New Roman" panose="02020603050405020304" pitchFamily="18" charset="0"/>
              <a:buChar char="–"/>
            </a:pPr>
            <a:r>
              <a:rPr lang="en-US" altLang="tr-TR" b="1" dirty="0">
                <a:solidFill>
                  <a:srgbClr val="002060"/>
                </a:solidFill>
              </a:rPr>
              <a:t>Elements may be inserted in the middle or deleted from the middle</a:t>
            </a:r>
          </a:p>
          <a:p>
            <a:pPr lvl="1" eaLnBrk="1" hangingPunct="1">
              <a:lnSpc>
                <a:spcPct val="90000"/>
              </a:lnSpc>
              <a:buFont typeface="Times New Roman" panose="02020603050405020304" pitchFamily="18" charset="0"/>
              <a:buChar char="–"/>
            </a:pPr>
            <a:r>
              <a:rPr lang="en-US" altLang="tr-TR" b="1" dirty="0">
                <a:solidFill>
                  <a:srgbClr val="002060"/>
                </a:solidFill>
              </a:rPr>
              <a:t>We are less likely to make random access into the data structure (because random access is expensive for linked lists)</a:t>
            </a:r>
          </a:p>
          <a:p>
            <a:pPr lvl="1" eaLnBrk="1" hangingPunct="1">
              <a:lnSpc>
                <a:spcPct val="90000"/>
              </a:lnSpc>
              <a:buClrTx/>
              <a:buFontTx/>
              <a:buNone/>
            </a:pPr>
            <a:endParaRPr lang="en-US" altLang="tr-TR" b="1" dirty="0">
              <a:solidFill>
                <a:srgbClr val="002060"/>
              </a:solidFill>
            </a:endParaRPr>
          </a:p>
          <a:p>
            <a:pPr eaLnBrk="1" hangingPunct="1">
              <a:lnSpc>
                <a:spcPct val="90000"/>
              </a:lnSpc>
              <a:buClrTx/>
              <a:buFontTx/>
              <a:buNone/>
            </a:pPr>
            <a:endParaRPr lang="en-US" altLang="tr-TR" sz="2400" b="1" dirty="0">
              <a:solidFill>
                <a:srgbClr val="002060"/>
              </a:solidFill>
            </a:endParaRPr>
          </a:p>
        </p:txBody>
      </p:sp>
      <p:sp>
        <p:nvSpPr>
          <p:cNvPr id="2" name="Title 1">
            <a:extLst>
              <a:ext uri="{FF2B5EF4-FFF2-40B4-BE49-F238E27FC236}">
                <a16:creationId xmlns:a16="http://schemas.microsoft.com/office/drawing/2014/main" id="{717E8904-6D18-46A3-39A9-440653FFE5FA}"/>
              </a:ext>
            </a:extLst>
          </p:cNvPr>
          <p:cNvSpPr>
            <a:spLocks noGrp="1"/>
          </p:cNvSpPr>
          <p:nvPr>
            <p:ph type="title"/>
          </p:nvPr>
        </p:nvSpPr>
        <p:spPr>
          <a:xfrm>
            <a:off x="838200" y="554037"/>
            <a:ext cx="7315200" cy="527050"/>
          </a:xfrm>
        </p:spPr>
        <p:txBody>
          <a:bodyPr>
            <a:normAutofit fontScale="90000"/>
          </a:bodyPr>
          <a:lstStyle/>
          <a:p>
            <a:r>
              <a:rPr lang="en-US" altLang="tr-TR" sz="4000" b="1" dirty="0"/>
              <a:t>Linked List vs. Array</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291D0B7F-33D1-5716-12BF-5EC22EDFEC4B}"/>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FBBE0A4F-C5CD-4F2D-BEFE-6182EEF26A9B}" type="slidenum">
              <a:rPr lang="en-US" altLang="tr-TR" sz="1400"/>
              <a:pPr algn="r" eaLnBrk="1" hangingPunct="1">
                <a:spcBef>
                  <a:spcPct val="0"/>
                </a:spcBef>
                <a:buClrTx/>
                <a:buFontTx/>
                <a:buNone/>
              </a:pPr>
              <a:t>12</a:t>
            </a:fld>
            <a:endParaRPr lang="en-US" altLang="tr-TR" sz="1400"/>
          </a:p>
        </p:txBody>
      </p:sp>
      <p:sp>
        <p:nvSpPr>
          <p:cNvPr id="29700" name="Text Box 3">
            <a:extLst>
              <a:ext uri="{FF2B5EF4-FFF2-40B4-BE49-F238E27FC236}">
                <a16:creationId xmlns:a16="http://schemas.microsoft.com/office/drawing/2014/main" id="{C6AEE9A0-4C2C-9B33-8AB1-DB61562371D7}"/>
              </a:ext>
            </a:extLst>
          </p:cNvPr>
          <p:cNvSpPr txBox="1">
            <a:spLocks noChangeArrowheads="1"/>
          </p:cNvSpPr>
          <p:nvPr/>
        </p:nvSpPr>
        <p:spPr bwMode="auto">
          <a:xfrm>
            <a:off x="838200" y="1435100"/>
            <a:ext cx="77724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buFont typeface="Times New Roman" panose="02020603050405020304" pitchFamily="18" charset="0"/>
              <a:buChar char="•"/>
            </a:pPr>
            <a:r>
              <a:rPr lang="en-US" altLang="tr-TR" dirty="0"/>
              <a:t>A </a:t>
            </a:r>
            <a:r>
              <a:rPr lang="en-US" altLang="tr-TR" dirty="0">
                <a:solidFill>
                  <a:srgbClr val="FF0000"/>
                </a:solidFill>
              </a:rPr>
              <a:t>linked</a:t>
            </a:r>
            <a:r>
              <a:rPr lang="en-US" altLang="tr-TR" dirty="0"/>
              <a:t> </a:t>
            </a:r>
            <a:r>
              <a:rPr lang="en-US" altLang="tr-TR" dirty="0">
                <a:solidFill>
                  <a:srgbClr val="FF0000"/>
                </a:solidFill>
              </a:rPr>
              <a:t>list node </a:t>
            </a:r>
            <a:r>
              <a:rPr lang="en-US" altLang="tr-TR" dirty="0"/>
              <a:t>can be represented as follows:</a:t>
            </a:r>
          </a:p>
          <a:p>
            <a:pPr eaLnBrk="1" hangingPunct="1">
              <a:buClrTx/>
              <a:buFontTx/>
              <a:buNone/>
            </a:pPr>
            <a:endParaRPr lang="en-US" altLang="tr-TR" dirty="0"/>
          </a:p>
          <a:p>
            <a:pPr eaLnBrk="1" hangingPunct="1">
              <a:buClrTx/>
              <a:buFontTx/>
              <a:buNone/>
            </a:pPr>
            <a:r>
              <a:rPr lang="en-US" altLang="tr-TR" dirty="0">
                <a:latin typeface="Courier New" panose="02070309020205020404" pitchFamily="49" charset="0"/>
              </a:rPr>
              <a:t>  		</a:t>
            </a:r>
          </a:p>
        </p:txBody>
      </p:sp>
      <p:sp>
        <p:nvSpPr>
          <p:cNvPr id="29701" name="Text Box 4">
            <a:extLst>
              <a:ext uri="{FF2B5EF4-FFF2-40B4-BE49-F238E27FC236}">
                <a16:creationId xmlns:a16="http://schemas.microsoft.com/office/drawing/2014/main" id="{F42E8429-01B6-72F2-58E9-E1032CE8185B}"/>
              </a:ext>
            </a:extLst>
          </p:cNvPr>
          <p:cNvSpPr txBox="1">
            <a:spLocks noChangeArrowheads="1"/>
          </p:cNvSpPr>
          <p:nvPr/>
        </p:nvSpPr>
        <p:spPr bwMode="auto">
          <a:xfrm>
            <a:off x="2895600" y="2209800"/>
            <a:ext cx="67818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marL="457200">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dirty="0">
                <a:latin typeface="Courier New" panose="02070309020205020404" pitchFamily="49" charset="0"/>
              </a:rPr>
              <a:t>template &lt;class T&gt;</a:t>
            </a:r>
          </a:p>
          <a:p>
            <a:pPr eaLnBrk="1" hangingPunct="1">
              <a:spcBef>
                <a:spcPct val="0"/>
              </a:spcBef>
              <a:buClrTx/>
              <a:buFontTx/>
              <a:buNone/>
            </a:pPr>
            <a:r>
              <a:rPr lang="en-US" altLang="tr-TR" sz="2400" dirty="0">
                <a:latin typeface="Courier New" panose="02070309020205020404" pitchFamily="49" charset="0"/>
              </a:rPr>
              <a:t>class Node {</a:t>
            </a:r>
          </a:p>
          <a:p>
            <a:pPr eaLnBrk="1" hangingPunct="1">
              <a:spcBef>
                <a:spcPct val="0"/>
              </a:spcBef>
              <a:buClrTx/>
              <a:buFontTx/>
              <a:buNone/>
            </a:pPr>
            <a:r>
              <a:rPr lang="en-US" altLang="tr-TR" sz="2400" dirty="0">
                <a:latin typeface="Courier New" panose="02070309020205020404" pitchFamily="49" charset="0"/>
              </a:rPr>
              <a:t>public:</a:t>
            </a:r>
          </a:p>
          <a:p>
            <a:pPr eaLnBrk="1" hangingPunct="1">
              <a:spcBef>
                <a:spcPct val="0"/>
              </a:spcBef>
              <a:buClrTx/>
              <a:buFontTx/>
              <a:buNone/>
            </a:pPr>
            <a:r>
              <a:rPr lang="tr-TR" altLang="tr-TR" sz="2400" dirty="0">
                <a:latin typeface="Courier New" panose="02070309020205020404" pitchFamily="49" charset="0"/>
              </a:rPr>
              <a:t>		</a:t>
            </a:r>
            <a:r>
              <a:rPr lang="en-US" altLang="tr-TR" sz="2400" dirty="0">
                <a:latin typeface="Courier New" panose="02070309020205020404" pitchFamily="49" charset="0"/>
              </a:rPr>
              <a:t>T element;</a:t>
            </a:r>
          </a:p>
          <a:p>
            <a:pPr lvl="1">
              <a:spcBef>
                <a:spcPct val="0"/>
              </a:spcBef>
              <a:buClrTx/>
            </a:pPr>
            <a:r>
              <a:rPr lang="en-US" altLang="tr-TR" dirty="0">
                <a:latin typeface="Courier New" panose="02070309020205020404" pitchFamily="49" charset="0"/>
              </a:rPr>
              <a:t>Node *next;</a:t>
            </a:r>
          </a:p>
          <a:p>
            <a:pPr eaLnBrk="1" hangingPunct="1">
              <a:spcBef>
                <a:spcPct val="0"/>
              </a:spcBef>
              <a:buClrTx/>
              <a:buFontTx/>
              <a:buNone/>
            </a:pPr>
            <a:r>
              <a:rPr lang="en-US" altLang="tr-TR" sz="2400" dirty="0">
                <a:latin typeface="Courier New" panose="02070309020205020404" pitchFamily="49" charset="0"/>
              </a:rPr>
              <a:t>};</a:t>
            </a:r>
          </a:p>
          <a:p>
            <a:pPr>
              <a:spcBef>
                <a:spcPct val="0"/>
              </a:spcBef>
              <a:buClrTx/>
              <a:buFontTx/>
              <a:buNone/>
            </a:pPr>
            <a:endParaRPr lang="en-US" altLang="tr-TR" sz="2400" dirty="0">
              <a:latin typeface="Courier New" panose="02070309020205020404" pitchFamily="49" charset="0"/>
            </a:endParaRPr>
          </a:p>
        </p:txBody>
      </p:sp>
      <p:sp>
        <p:nvSpPr>
          <p:cNvPr id="2" name="Title 1">
            <a:extLst>
              <a:ext uri="{FF2B5EF4-FFF2-40B4-BE49-F238E27FC236}">
                <a16:creationId xmlns:a16="http://schemas.microsoft.com/office/drawing/2014/main" id="{6B2EDDD3-55F5-8199-251D-4FCC13E685FC}"/>
              </a:ext>
            </a:extLst>
          </p:cNvPr>
          <p:cNvSpPr>
            <a:spLocks noGrp="1"/>
          </p:cNvSpPr>
          <p:nvPr>
            <p:ph type="title"/>
          </p:nvPr>
        </p:nvSpPr>
        <p:spPr>
          <a:xfrm>
            <a:off x="838200" y="554037"/>
            <a:ext cx="7772400" cy="527050"/>
          </a:xfrm>
        </p:spPr>
        <p:txBody>
          <a:bodyPr>
            <a:normAutofit fontScale="90000"/>
          </a:bodyPr>
          <a:lstStyle/>
          <a:p>
            <a:r>
              <a:rPr lang="en-US" altLang="tr-TR" sz="4000" b="1" dirty="0"/>
              <a:t>Linked List Implementation</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8ADE199A-37AB-64DD-8492-BCA92099A0F1}"/>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DBFA173F-6300-48FB-BE75-E5281448F1CA}" type="slidenum">
              <a:rPr lang="en-US" altLang="tr-TR" sz="1400"/>
              <a:pPr algn="r" eaLnBrk="1" hangingPunct="1">
                <a:spcBef>
                  <a:spcPct val="0"/>
                </a:spcBef>
                <a:buClrTx/>
                <a:buFontTx/>
                <a:buNone/>
              </a:pPr>
              <a:t>13</a:t>
            </a:fld>
            <a:endParaRPr lang="en-US" altLang="tr-TR" sz="1400"/>
          </a:p>
        </p:txBody>
      </p:sp>
      <p:sp>
        <p:nvSpPr>
          <p:cNvPr id="31748" name="Text Box 3">
            <a:extLst>
              <a:ext uri="{FF2B5EF4-FFF2-40B4-BE49-F238E27FC236}">
                <a16:creationId xmlns:a16="http://schemas.microsoft.com/office/drawing/2014/main" id="{ACE136F4-1E02-10A3-846C-7B9A9C1C280B}"/>
              </a:ext>
            </a:extLst>
          </p:cNvPr>
          <p:cNvSpPr txBox="1">
            <a:spLocks noChangeArrowheads="1"/>
          </p:cNvSpPr>
          <p:nvPr/>
        </p:nvSpPr>
        <p:spPr bwMode="auto">
          <a:xfrm>
            <a:off x="838200" y="1420815"/>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dirty="0"/>
              <a:t>We can add a constructor to simplify creating a new node:</a:t>
            </a:r>
          </a:p>
        </p:txBody>
      </p:sp>
      <p:sp>
        <p:nvSpPr>
          <p:cNvPr id="31749" name="Text Box 4">
            <a:extLst>
              <a:ext uri="{FF2B5EF4-FFF2-40B4-BE49-F238E27FC236}">
                <a16:creationId xmlns:a16="http://schemas.microsoft.com/office/drawing/2014/main" id="{1921501A-CCE2-18AB-F074-C17EA12CA7AE}"/>
              </a:ext>
            </a:extLst>
          </p:cNvPr>
          <p:cNvSpPr txBox="1">
            <a:spLocks noChangeArrowheads="1"/>
          </p:cNvSpPr>
          <p:nvPr/>
        </p:nvSpPr>
        <p:spPr bwMode="auto">
          <a:xfrm>
            <a:off x="2286000" y="2492376"/>
            <a:ext cx="8877300" cy="378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dirty="0">
                <a:latin typeface="Courier New" panose="02070309020205020404" pitchFamily="49" charset="0"/>
              </a:rPr>
              <a:t>template &lt;class T&gt;</a:t>
            </a:r>
          </a:p>
          <a:p>
            <a:pPr eaLnBrk="1" hangingPunct="1">
              <a:spcBef>
                <a:spcPct val="0"/>
              </a:spcBef>
              <a:buClrTx/>
              <a:buFontTx/>
              <a:buNone/>
            </a:pPr>
            <a:r>
              <a:rPr lang="en-US" altLang="tr-TR" sz="2400" dirty="0">
                <a:latin typeface="Courier New" panose="02070309020205020404" pitchFamily="49" charset="0"/>
              </a:rPr>
              <a:t>class Node {</a:t>
            </a:r>
          </a:p>
          <a:p>
            <a:pPr eaLnBrk="1" hangingPunct="1">
              <a:spcBef>
                <a:spcPct val="0"/>
              </a:spcBef>
              <a:buClrTx/>
              <a:buFontTx/>
              <a:buNone/>
            </a:pPr>
            <a:r>
              <a:rPr lang="en-US" altLang="tr-TR" sz="2400" dirty="0">
                <a:latin typeface="Courier New" panose="02070309020205020404" pitchFamily="49" charset="0"/>
              </a:rPr>
              <a:t>public:</a:t>
            </a:r>
          </a:p>
          <a:p>
            <a:pPr eaLnBrk="1" hangingPunct="1">
              <a:spcBef>
                <a:spcPct val="0"/>
              </a:spcBef>
              <a:buClrTx/>
              <a:buFontTx/>
              <a:buNone/>
            </a:pPr>
            <a:r>
              <a:rPr lang="en-US" altLang="tr-TR" sz="2400" dirty="0">
                <a:latin typeface="Courier New" panose="02070309020205020404" pitchFamily="49" charset="0"/>
              </a:rPr>
              <a:t>  </a:t>
            </a:r>
            <a:r>
              <a:rPr lang="en-US" altLang="tr-TR" sz="2400" b="1" dirty="0">
                <a:latin typeface="Courier New" panose="02070309020205020404" pitchFamily="49" charset="0"/>
              </a:rPr>
              <a:t>Node(const T&amp; e = T(), Node *n = NULL) : </a:t>
            </a:r>
          </a:p>
          <a:p>
            <a:pPr eaLnBrk="1" hangingPunct="1">
              <a:spcBef>
                <a:spcPct val="0"/>
              </a:spcBef>
              <a:buClrTx/>
              <a:buFontTx/>
              <a:buNone/>
            </a:pPr>
            <a:r>
              <a:rPr lang="en-US" altLang="tr-TR" sz="2400" b="1" dirty="0">
                <a:latin typeface="Courier New" panose="02070309020205020404" pitchFamily="49" charset="0"/>
              </a:rPr>
              <a:t>      element(e), next(n) { }</a:t>
            </a:r>
          </a:p>
          <a:p>
            <a:pPr eaLnBrk="1" hangingPunct="1">
              <a:spcBef>
                <a:spcPct val="0"/>
              </a:spcBef>
              <a:buClrTx/>
              <a:buFontTx/>
              <a:buNone/>
            </a:pPr>
            <a:endParaRPr lang="en-US" altLang="tr-TR" sz="2400" dirty="0">
              <a:latin typeface="Courier New" panose="02070309020205020404" pitchFamily="49" charset="0"/>
            </a:endParaRPr>
          </a:p>
          <a:p>
            <a:pPr eaLnBrk="1" hangingPunct="1">
              <a:spcBef>
                <a:spcPct val="0"/>
              </a:spcBef>
              <a:buClrTx/>
              <a:buFontTx/>
              <a:buNone/>
            </a:pPr>
            <a:r>
              <a:rPr lang="en-US" altLang="tr-TR" sz="2400" dirty="0">
                <a:latin typeface="Courier New" panose="02070309020205020404" pitchFamily="49" charset="0"/>
              </a:rPr>
              <a:t>  T element;</a:t>
            </a:r>
          </a:p>
          <a:p>
            <a:pPr eaLnBrk="1" hangingPunct="1">
              <a:spcBef>
                <a:spcPct val="0"/>
              </a:spcBef>
              <a:buClrTx/>
              <a:buFontTx/>
              <a:buNone/>
            </a:pPr>
            <a:r>
              <a:rPr lang="en-US" altLang="tr-TR" sz="2400" dirty="0">
                <a:latin typeface="Courier New" panose="02070309020205020404" pitchFamily="49" charset="0"/>
              </a:rPr>
              <a:t>  Node *next;</a:t>
            </a:r>
          </a:p>
          <a:p>
            <a:pPr eaLnBrk="1" hangingPunct="1">
              <a:spcBef>
                <a:spcPct val="0"/>
              </a:spcBef>
              <a:buClrTx/>
              <a:buFontTx/>
              <a:buNone/>
            </a:pPr>
            <a:r>
              <a:rPr lang="en-US" altLang="tr-TR" sz="2400" dirty="0">
                <a:latin typeface="Courier New" panose="02070309020205020404" pitchFamily="49" charset="0"/>
              </a:rPr>
              <a:t>};</a:t>
            </a:r>
          </a:p>
          <a:p>
            <a:pPr>
              <a:spcBef>
                <a:spcPct val="0"/>
              </a:spcBef>
              <a:buClrTx/>
              <a:buFontTx/>
              <a:buNone/>
            </a:pPr>
            <a:endParaRPr lang="en-US" altLang="tr-TR" sz="2400" dirty="0">
              <a:latin typeface="Courier New" panose="02070309020205020404" pitchFamily="49" charset="0"/>
            </a:endParaRPr>
          </a:p>
        </p:txBody>
      </p:sp>
      <p:sp>
        <p:nvSpPr>
          <p:cNvPr id="2" name="Title 1">
            <a:extLst>
              <a:ext uri="{FF2B5EF4-FFF2-40B4-BE49-F238E27FC236}">
                <a16:creationId xmlns:a16="http://schemas.microsoft.com/office/drawing/2014/main" id="{E8DB71E6-DD20-9AC7-D95C-33112B0CA06F}"/>
              </a:ext>
            </a:extLst>
          </p:cNvPr>
          <p:cNvSpPr>
            <a:spLocks noGrp="1"/>
          </p:cNvSpPr>
          <p:nvPr>
            <p:ph type="title"/>
          </p:nvPr>
        </p:nvSpPr>
        <p:spPr>
          <a:xfrm>
            <a:off x="838200" y="554037"/>
            <a:ext cx="8877300" cy="527050"/>
          </a:xfrm>
        </p:spPr>
        <p:txBody>
          <a:bodyPr>
            <a:normAutofit fontScale="90000"/>
          </a:bodyPr>
          <a:lstStyle/>
          <a:p>
            <a:r>
              <a:rPr lang="en-US" altLang="tr-TR" sz="4000" b="1" dirty="0"/>
              <a:t>Linked List </a:t>
            </a:r>
            <a:r>
              <a:rPr lang="tr-TR" altLang="tr-TR" sz="4000" b="1" dirty="0"/>
              <a:t>Node </a:t>
            </a:r>
            <a:r>
              <a:rPr lang="en-US" altLang="tr-TR" sz="4000" b="1" dirty="0"/>
              <a:t>Implementation</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172E0-390E-FAA5-9479-768B78AAA477}"/>
              </a:ext>
            </a:extLst>
          </p:cNvPr>
          <p:cNvSpPr>
            <a:spLocks noGrp="1"/>
          </p:cNvSpPr>
          <p:nvPr>
            <p:ph type="title"/>
          </p:nvPr>
        </p:nvSpPr>
        <p:spPr/>
        <p:txBody>
          <a:bodyPr>
            <a:normAutofit fontScale="90000"/>
          </a:bodyPr>
          <a:lstStyle/>
          <a:p>
            <a:r>
              <a:rPr lang="en-US" dirty="0"/>
              <a:t>Constructor</a:t>
            </a:r>
            <a:endParaRPr lang="en-IN" dirty="0"/>
          </a:p>
        </p:txBody>
      </p:sp>
      <p:sp>
        <p:nvSpPr>
          <p:cNvPr id="3" name="Content Placeholder 2">
            <a:extLst>
              <a:ext uri="{FF2B5EF4-FFF2-40B4-BE49-F238E27FC236}">
                <a16:creationId xmlns:a16="http://schemas.microsoft.com/office/drawing/2014/main" id="{14828B40-F658-7BA5-19DF-14CF40CE7B20}"/>
              </a:ext>
            </a:extLst>
          </p:cNvPr>
          <p:cNvSpPr>
            <a:spLocks noGrp="1"/>
          </p:cNvSpPr>
          <p:nvPr>
            <p:ph idx="1"/>
          </p:nvPr>
        </p:nvSpPr>
        <p:spPr/>
        <p:txBody>
          <a:bodyPr>
            <a:normAutofit fontScale="85000" lnSpcReduction="20000"/>
          </a:bodyPr>
          <a:lstStyle/>
          <a:p>
            <a:pPr eaLnBrk="1" hangingPunct="1">
              <a:spcBef>
                <a:spcPct val="0"/>
              </a:spcBef>
              <a:buClrTx/>
              <a:buFontTx/>
              <a:buNone/>
            </a:pPr>
            <a:r>
              <a:rPr lang="en-US" altLang="tr-TR" sz="2800" b="1" dirty="0">
                <a:latin typeface="Courier New" panose="02070309020205020404" pitchFamily="49" charset="0"/>
              </a:rPr>
              <a:t>Node(const T&amp; e = T(), Node *n = NULL) : element(e), next(n) { }</a:t>
            </a:r>
          </a:p>
          <a:p>
            <a:r>
              <a:rPr lang="en-US" dirty="0"/>
              <a:t>(const T&amp; e = T(), Node *n = NULL) is the constructor for the Node class. It takes two parameters, e and n, with default values.</a:t>
            </a:r>
          </a:p>
          <a:p>
            <a:pPr lvl="1"/>
            <a:r>
              <a:rPr lang="en-US" dirty="0"/>
              <a:t>const T&amp; e = T(): This parameter e is of type T, which is a template parameter. It represents the element that the node will store. </a:t>
            </a:r>
          </a:p>
          <a:p>
            <a:pPr lvl="1"/>
            <a:r>
              <a:rPr lang="en-US" dirty="0"/>
              <a:t>The &amp; symbol indicates that a reference to an object of type T is being passed. </a:t>
            </a:r>
          </a:p>
          <a:p>
            <a:pPr lvl="1"/>
            <a:r>
              <a:rPr lang="en-US" dirty="0"/>
              <a:t>The = T() part means that if no value is provided for e when creating a node, it will be initialized with a default value of T(). </a:t>
            </a:r>
          </a:p>
          <a:p>
            <a:r>
              <a:rPr lang="en-US" dirty="0"/>
              <a:t>Node *n = NULL: </a:t>
            </a:r>
          </a:p>
          <a:p>
            <a:pPr lvl="1"/>
            <a:r>
              <a:rPr lang="en-US" dirty="0"/>
              <a:t>This parameter n is a pointer to another Node object. It represents the next node in the linked list. If no value is provided for n, it is initialized to NULL. This is common for the last node in the list, indicating the end of the list.</a:t>
            </a:r>
            <a:endParaRPr lang="en-IN" dirty="0"/>
          </a:p>
        </p:txBody>
      </p:sp>
      <p:sp>
        <p:nvSpPr>
          <p:cNvPr id="4" name="Slide Number Placeholder 3">
            <a:extLst>
              <a:ext uri="{FF2B5EF4-FFF2-40B4-BE49-F238E27FC236}">
                <a16:creationId xmlns:a16="http://schemas.microsoft.com/office/drawing/2014/main" id="{5424BF88-9480-2812-5A3A-65E67FFD34B2}"/>
              </a:ext>
            </a:extLst>
          </p:cNvPr>
          <p:cNvSpPr>
            <a:spLocks noGrp="1"/>
          </p:cNvSpPr>
          <p:nvPr>
            <p:ph type="sldNum" sz="quarter" idx="12"/>
          </p:nvPr>
        </p:nvSpPr>
        <p:spPr/>
        <p:txBody>
          <a:bodyPr/>
          <a:lstStyle/>
          <a:p>
            <a:fld id="{7A40C488-C8CC-47D5-8871-7D5F905AB6AC}" type="slidenum">
              <a:rPr lang="en-US" smtClean="0"/>
              <a:pPr/>
              <a:t>14</a:t>
            </a:fld>
            <a:endParaRPr lang="en-US"/>
          </a:p>
        </p:txBody>
      </p:sp>
    </p:spTree>
    <p:extLst>
      <p:ext uri="{BB962C8B-B14F-4D97-AF65-F5344CB8AC3E}">
        <p14:creationId xmlns:p14="http://schemas.microsoft.com/office/powerpoint/2010/main" val="1042000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172E0-390E-FAA5-9479-768B78AAA477}"/>
              </a:ext>
            </a:extLst>
          </p:cNvPr>
          <p:cNvSpPr>
            <a:spLocks noGrp="1"/>
          </p:cNvSpPr>
          <p:nvPr>
            <p:ph type="title"/>
          </p:nvPr>
        </p:nvSpPr>
        <p:spPr/>
        <p:txBody>
          <a:bodyPr>
            <a:normAutofit fontScale="90000"/>
          </a:bodyPr>
          <a:lstStyle/>
          <a:p>
            <a:r>
              <a:rPr lang="en-US" dirty="0"/>
              <a:t>Constructor</a:t>
            </a:r>
            <a:endParaRPr lang="en-IN" dirty="0"/>
          </a:p>
        </p:txBody>
      </p:sp>
      <p:sp>
        <p:nvSpPr>
          <p:cNvPr id="3" name="Content Placeholder 2">
            <a:extLst>
              <a:ext uri="{FF2B5EF4-FFF2-40B4-BE49-F238E27FC236}">
                <a16:creationId xmlns:a16="http://schemas.microsoft.com/office/drawing/2014/main" id="{14828B40-F658-7BA5-19DF-14CF40CE7B20}"/>
              </a:ext>
            </a:extLst>
          </p:cNvPr>
          <p:cNvSpPr>
            <a:spLocks noGrp="1"/>
          </p:cNvSpPr>
          <p:nvPr>
            <p:ph idx="1"/>
          </p:nvPr>
        </p:nvSpPr>
        <p:spPr/>
        <p:txBody>
          <a:bodyPr>
            <a:normAutofit fontScale="92500" lnSpcReduction="20000"/>
          </a:bodyPr>
          <a:lstStyle/>
          <a:p>
            <a:pPr eaLnBrk="1" hangingPunct="1">
              <a:spcBef>
                <a:spcPct val="0"/>
              </a:spcBef>
              <a:buClrTx/>
              <a:buFontTx/>
              <a:buNone/>
            </a:pPr>
            <a:r>
              <a:rPr lang="en-US" altLang="tr-TR" sz="2800" b="1" dirty="0">
                <a:latin typeface="Courier New" panose="02070309020205020404" pitchFamily="49" charset="0"/>
              </a:rPr>
              <a:t>Node(const T&amp; e = T(), Node *n = NULL) : element(e), next(n) { }</a:t>
            </a:r>
          </a:p>
          <a:p>
            <a:pPr eaLnBrk="1" hangingPunct="1">
              <a:spcBef>
                <a:spcPct val="0"/>
              </a:spcBef>
              <a:buClrTx/>
              <a:buFontTx/>
              <a:buNone/>
            </a:pPr>
            <a:endParaRPr lang="en-US" altLang="tr-TR" dirty="0">
              <a:latin typeface="Courier New" panose="02070309020205020404" pitchFamily="49" charset="0"/>
            </a:endParaRPr>
          </a:p>
          <a:p>
            <a:pPr>
              <a:spcBef>
                <a:spcPct val="0"/>
              </a:spcBef>
            </a:pPr>
            <a:r>
              <a:rPr lang="en-US" altLang="tr-TR" sz="2800" b="1" dirty="0">
                <a:latin typeface="Courier New" panose="02070309020205020404" pitchFamily="49" charset="0"/>
              </a:rPr>
              <a:t>element(e), next(n) { }</a:t>
            </a:r>
          </a:p>
          <a:p>
            <a:pPr lvl="1">
              <a:spcBef>
                <a:spcPct val="0"/>
              </a:spcBef>
            </a:pPr>
            <a:r>
              <a:rPr lang="en-US" altLang="tr-TR" b="1" dirty="0">
                <a:latin typeface="Courier New" panose="02070309020205020404" pitchFamily="49" charset="0"/>
              </a:rPr>
              <a:t>element(e), next(n) { } is the constructor's initialization list.</a:t>
            </a:r>
          </a:p>
          <a:p>
            <a:pPr marL="457200" lvl="1" indent="0">
              <a:spcBef>
                <a:spcPct val="0"/>
              </a:spcBef>
              <a:buNone/>
            </a:pPr>
            <a:endParaRPr lang="en-US" altLang="tr-TR" b="1" dirty="0">
              <a:latin typeface="Courier New" panose="02070309020205020404" pitchFamily="49" charset="0"/>
            </a:endParaRPr>
          </a:p>
          <a:p>
            <a:pPr lvl="1">
              <a:spcBef>
                <a:spcPct val="0"/>
              </a:spcBef>
            </a:pPr>
            <a:r>
              <a:rPr lang="en-US" altLang="tr-TR" b="1" dirty="0">
                <a:latin typeface="Courier New" panose="02070309020205020404" pitchFamily="49" charset="0"/>
              </a:rPr>
              <a:t>It initializes the member variables of the Node class.</a:t>
            </a:r>
          </a:p>
          <a:p>
            <a:pPr marL="457200" lvl="1" indent="0">
              <a:spcBef>
                <a:spcPct val="0"/>
              </a:spcBef>
              <a:buNone/>
            </a:pPr>
            <a:endParaRPr lang="en-US" altLang="tr-TR" b="1" dirty="0">
              <a:latin typeface="Courier New" panose="02070309020205020404" pitchFamily="49" charset="0"/>
            </a:endParaRPr>
          </a:p>
          <a:p>
            <a:pPr lvl="1">
              <a:spcBef>
                <a:spcPct val="0"/>
              </a:spcBef>
            </a:pPr>
            <a:r>
              <a:rPr lang="en-US" altLang="tr-TR" b="1" dirty="0">
                <a:latin typeface="Courier New" panose="02070309020205020404" pitchFamily="49" charset="0"/>
              </a:rPr>
              <a:t>element(e): This initializes the element member variable with the value of the e parameter that was passed to the constructor.</a:t>
            </a:r>
          </a:p>
          <a:p>
            <a:pPr lvl="1">
              <a:spcBef>
                <a:spcPct val="0"/>
              </a:spcBef>
            </a:pPr>
            <a:endParaRPr lang="en-US" altLang="tr-TR" b="1" dirty="0">
              <a:latin typeface="Courier New" panose="02070309020205020404" pitchFamily="49" charset="0"/>
            </a:endParaRPr>
          </a:p>
          <a:p>
            <a:pPr lvl="1">
              <a:spcBef>
                <a:spcPct val="0"/>
              </a:spcBef>
            </a:pPr>
            <a:r>
              <a:rPr lang="en-US" altLang="tr-TR" b="1" dirty="0">
                <a:latin typeface="Courier New" panose="02070309020205020404" pitchFamily="49" charset="0"/>
              </a:rPr>
              <a:t>next(n): This initializes the next member variable with the value of the n parameter that was passed to the constructor.</a:t>
            </a:r>
          </a:p>
        </p:txBody>
      </p:sp>
      <p:sp>
        <p:nvSpPr>
          <p:cNvPr id="4" name="Slide Number Placeholder 3">
            <a:extLst>
              <a:ext uri="{FF2B5EF4-FFF2-40B4-BE49-F238E27FC236}">
                <a16:creationId xmlns:a16="http://schemas.microsoft.com/office/drawing/2014/main" id="{5424BF88-9480-2812-5A3A-65E67FFD34B2}"/>
              </a:ext>
            </a:extLst>
          </p:cNvPr>
          <p:cNvSpPr>
            <a:spLocks noGrp="1"/>
          </p:cNvSpPr>
          <p:nvPr>
            <p:ph type="sldNum" sz="quarter" idx="12"/>
          </p:nvPr>
        </p:nvSpPr>
        <p:spPr/>
        <p:txBody>
          <a:bodyPr/>
          <a:lstStyle/>
          <a:p>
            <a:fld id="{7A40C488-C8CC-47D5-8871-7D5F905AB6AC}" type="slidenum">
              <a:rPr lang="en-US" smtClean="0"/>
              <a:pPr/>
              <a:t>15</a:t>
            </a:fld>
            <a:endParaRPr lang="en-US"/>
          </a:p>
        </p:txBody>
      </p:sp>
    </p:spTree>
    <p:extLst>
      <p:ext uri="{BB962C8B-B14F-4D97-AF65-F5344CB8AC3E}">
        <p14:creationId xmlns:p14="http://schemas.microsoft.com/office/powerpoint/2010/main" val="884120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B0DAF9E3-D4AD-9F1A-84CB-81DD6E168B85}"/>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0B108C55-8038-44A1-B1EC-38E818F9735D}" type="slidenum">
              <a:rPr lang="en-US" altLang="tr-TR" sz="1400"/>
              <a:pPr algn="r" eaLnBrk="1" hangingPunct="1">
                <a:spcBef>
                  <a:spcPct val="0"/>
                </a:spcBef>
                <a:buClrTx/>
                <a:buFontTx/>
                <a:buNone/>
              </a:pPr>
              <a:t>16</a:t>
            </a:fld>
            <a:endParaRPr lang="en-US" altLang="tr-TR" sz="1400"/>
          </a:p>
        </p:txBody>
      </p:sp>
      <p:sp>
        <p:nvSpPr>
          <p:cNvPr id="33796" name="Text Box 3">
            <a:extLst>
              <a:ext uri="{FF2B5EF4-FFF2-40B4-BE49-F238E27FC236}">
                <a16:creationId xmlns:a16="http://schemas.microsoft.com/office/drawing/2014/main" id="{4CC1F632-7B5D-64FE-8197-941A09B97A9E}"/>
              </a:ext>
            </a:extLst>
          </p:cNvPr>
          <p:cNvSpPr txBox="1">
            <a:spLocks noChangeArrowheads="1"/>
          </p:cNvSpPr>
          <p:nvPr/>
        </p:nvSpPr>
        <p:spPr bwMode="auto">
          <a:xfrm>
            <a:off x="838200" y="1154529"/>
            <a:ext cx="7772400"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buFont typeface="Times New Roman" panose="02020603050405020304" pitchFamily="18" charset="0"/>
              <a:buChar char="•"/>
            </a:pPr>
            <a:r>
              <a:rPr lang="en-US" altLang="tr-TR" b="1" dirty="0">
                <a:solidFill>
                  <a:srgbClr val="002060"/>
                </a:solidFill>
              </a:rPr>
              <a:t>A linked list can be defined as follows</a:t>
            </a:r>
          </a:p>
          <a:p>
            <a:pPr eaLnBrk="1" hangingPunct="1">
              <a:buFont typeface="Times New Roman" panose="02020603050405020304" pitchFamily="18" charset="0"/>
              <a:buChar char="•"/>
            </a:pPr>
            <a:r>
              <a:rPr lang="en-US" altLang="tr-TR" b="1" dirty="0">
                <a:solidFill>
                  <a:srgbClr val="002060"/>
                </a:solidFill>
              </a:rPr>
              <a:t>Note that the constructor creates an empty list by making the head point to NULL</a:t>
            </a:r>
          </a:p>
          <a:p>
            <a:pPr eaLnBrk="1" hangingPunct="1">
              <a:buClrTx/>
              <a:buFontTx/>
              <a:buNone/>
            </a:pPr>
            <a:endParaRPr lang="en-US" altLang="tr-TR" b="1" dirty="0">
              <a:solidFill>
                <a:srgbClr val="002060"/>
              </a:solidFill>
            </a:endParaRPr>
          </a:p>
          <a:p>
            <a:pPr eaLnBrk="1" hangingPunct="1">
              <a:buClrTx/>
              <a:buFontTx/>
              <a:buNone/>
            </a:pPr>
            <a:endParaRPr lang="en-US" altLang="tr-TR" b="1" dirty="0">
              <a:solidFill>
                <a:srgbClr val="002060"/>
              </a:solidFill>
            </a:endParaRPr>
          </a:p>
          <a:p>
            <a:pPr eaLnBrk="1" hangingPunct="1">
              <a:buClrTx/>
              <a:buFontTx/>
              <a:buNone/>
            </a:pPr>
            <a:r>
              <a:rPr lang="en-US" altLang="tr-TR" b="1" dirty="0">
                <a:solidFill>
                  <a:srgbClr val="002060"/>
                </a:solidFill>
                <a:latin typeface="Courier New" panose="02070309020205020404" pitchFamily="49" charset="0"/>
              </a:rPr>
              <a:t>  		</a:t>
            </a:r>
          </a:p>
        </p:txBody>
      </p:sp>
      <p:sp>
        <p:nvSpPr>
          <p:cNvPr id="33797" name="Text Box 4">
            <a:extLst>
              <a:ext uri="{FF2B5EF4-FFF2-40B4-BE49-F238E27FC236}">
                <a16:creationId xmlns:a16="http://schemas.microsoft.com/office/drawing/2014/main" id="{01B631A5-653F-3B72-8BF8-C5F9ED59F9BC}"/>
              </a:ext>
            </a:extLst>
          </p:cNvPr>
          <p:cNvSpPr txBox="1">
            <a:spLocks noChangeArrowheads="1"/>
          </p:cNvSpPr>
          <p:nvPr/>
        </p:nvSpPr>
        <p:spPr bwMode="auto">
          <a:xfrm>
            <a:off x="2590800" y="3125789"/>
            <a:ext cx="6781800" cy="304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dirty="0">
                <a:latin typeface="Courier New" panose="02070309020205020404" pitchFamily="49" charset="0"/>
              </a:rPr>
              <a:t>template &lt;class T&gt;</a:t>
            </a:r>
          </a:p>
          <a:p>
            <a:pPr eaLnBrk="1" hangingPunct="1">
              <a:spcBef>
                <a:spcPct val="0"/>
              </a:spcBef>
              <a:buClrTx/>
              <a:buFontTx/>
              <a:buNone/>
            </a:pPr>
            <a:r>
              <a:rPr lang="en-US" altLang="tr-TR" sz="2400" dirty="0">
                <a:latin typeface="Courier New" panose="02070309020205020404" pitchFamily="49" charset="0"/>
              </a:rPr>
              <a:t>class List {</a:t>
            </a:r>
          </a:p>
          <a:p>
            <a:pPr eaLnBrk="1" hangingPunct="1">
              <a:spcBef>
                <a:spcPct val="0"/>
              </a:spcBef>
              <a:buClrTx/>
              <a:buFontTx/>
              <a:buNone/>
            </a:pPr>
            <a:r>
              <a:rPr lang="en-US" altLang="tr-TR" sz="2400" dirty="0">
                <a:latin typeface="Courier New" panose="02070309020205020404" pitchFamily="49" charset="0"/>
              </a:rPr>
              <a:t>private:</a:t>
            </a:r>
          </a:p>
          <a:p>
            <a:pPr eaLnBrk="1" hangingPunct="1">
              <a:spcBef>
                <a:spcPct val="0"/>
              </a:spcBef>
              <a:buClrTx/>
              <a:buFontTx/>
              <a:buNone/>
            </a:pPr>
            <a:r>
              <a:rPr lang="en-US" altLang="tr-TR" sz="2400" dirty="0">
                <a:latin typeface="Courier New" panose="02070309020205020404" pitchFamily="49" charset="0"/>
              </a:rPr>
              <a:t>  Node&lt;T&gt; *head;</a:t>
            </a:r>
          </a:p>
          <a:p>
            <a:pPr eaLnBrk="1" hangingPunct="1">
              <a:spcBef>
                <a:spcPct val="0"/>
              </a:spcBef>
              <a:buClrTx/>
              <a:buFontTx/>
              <a:buNone/>
            </a:pPr>
            <a:r>
              <a:rPr lang="en-US" altLang="tr-TR" sz="2400" dirty="0">
                <a:latin typeface="Courier New" panose="02070309020205020404" pitchFamily="49" charset="0"/>
              </a:rPr>
              <a:t>public:</a:t>
            </a:r>
          </a:p>
          <a:p>
            <a:pPr eaLnBrk="1" hangingPunct="1">
              <a:spcBef>
                <a:spcPct val="0"/>
              </a:spcBef>
              <a:buClrTx/>
              <a:buFontTx/>
              <a:buNone/>
            </a:pPr>
            <a:r>
              <a:rPr lang="en-US" altLang="tr-TR" sz="2400" dirty="0">
                <a:latin typeface="Courier New" panose="02070309020205020404" pitchFamily="49" charset="0"/>
              </a:rPr>
              <a:t>  List() : head(NULL) {}</a:t>
            </a:r>
          </a:p>
          <a:p>
            <a:pPr eaLnBrk="1" hangingPunct="1">
              <a:spcBef>
                <a:spcPct val="0"/>
              </a:spcBef>
              <a:buClrTx/>
              <a:buFontTx/>
              <a:buNone/>
            </a:pPr>
            <a:r>
              <a:rPr lang="en-US" altLang="tr-TR" sz="2400" dirty="0">
                <a:latin typeface="Courier New" panose="02070309020205020404" pitchFamily="49" charset="0"/>
              </a:rPr>
              <a:t>}; </a:t>
            </a:r>
          </a:p>
          <a:p>
            <a:pPr>
              <a:spcBef>
                <a:spcPct val="0"/>
              </a:spcBef>
              <a:buClrTx/>
              <a:buFontTx/>
              <a:buNone/>
            </a:pPr>
            <a:endParaRPr lang="en-US" altLang="tr-TR" sz="2400" dirty="0">
              <a:latin typeface="Courier New" panose="02070309020205020404" pitchFamily="49" charset="0"/>
            </a:endParaRPr>
          </a:p>
        </p:txBody>
      </p:sp>
      <p:sp>
        <p:nvSpPr>
          <p:cNvPr id="2" name="Title 1">
            <a:extLst>
              <a:ext uri="{FF2B5EF4-FFF2-40B4-BE49-F238E27FC236}">
                <a16:creationId xmlns:a16="http://schemas.microsoft.com/office/drawing/2014/main" id="{3B0F3081-38B2-B790-F57D-8C618536B547}"/>
              </a:ext>
            </a:extLst>
          </p:cNvPr>
          <p:cNvSpPr>
            <a:spLocks noGrp="1"/>
          </p:cNvSpPr>
          <p:nvPr>
            <p:ph type="title"/>
          </p:nvPr>
        </p:nvSpPr>
        <p:spPr>
          <a:xfrm>
            <a:off x="838200" y="554037"/>
            <a:ext cx="7772400" cy="527050"/>
          </a:xfrm>
        </p:spPr>
        <p:txBody>
          <a:bodyPr>
            <a:normAutofit fontScale="90000"/>
          </a:bodyPr>
          <a:lstStyle/>
          <a:p>
            <a:r>
              <a:rPr lang="en-US" altLang="tr-TR" sz="4000" b="1" dirty="0"/>
              <a:t>Linked List Implementation</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E517C21F-CEF6-79D9-7770-271416E98A44}"/>
              </a:ext>
            </a:extLst>
          </p:cNvPr>
          <p:cNvSpPr>
            <a:spLocks noGrp="1" noChangeArrowheads="1"/>
          </p:cNvSpPr>
          <p:nvPr>
            <p:ph type="title"/>
          </p:nvPr>
        </p:nvSpPr>
        <p:spPr/>
        <p:txBody>
          <a:bodyPr>
            <a:normAutofit fontScale="90000"/>
          </a:bodyPr>
          <a:lstStyle/>
          <a:p>
            <a:pPr eaLnBrk="1" hangingPunct="1"/>
            <a:r>
              <a:rPr lang="en-US" altLang="tr-TR"/>
              <a:t>Basic Linked List Operations </a:t>
            </a:r>
          </a:p>
        </p:txBody>
      </p:sp>
      <p:sp>
        <p:nvSpPr>
          <p:cNvPr id="11269" name="Rectangle 3">
            <a:extLst>
              <a:ext uri="{FF2B5EF4-FFF2-40B4-BE49-F238E27FC236}">
                <a16:creationId xmlns:a16="http://schemas.microsoft.com/office/drawing/2014/main" id="{949AB3B1-DF9B-524E-B260-7F124FB0A49B}"/>
              </a:ext>
            </a:extLst>
          </p:cNvPr>
          <p:cNvSpPr>
            <a:spLocks noGrp="1" noChangeArrowheads="1"/>
          </p:cNvSpPr>
          <p:nvPr>
            <p:ph idx="1"/>
          </p:nvPr>
        </p:nvSpPr>
        <p:spPr/>
        <p:txBody>
          <a:bodyPr/>
          <a:lstStyle/>
          <a:p>
            <a:pPr marL="457200" indent="-457200">
              <a:defRPr/>
            </a:pPr>
            <a:r>
              <a:rPr lang="en-US" altLang="tr-TR" sz="3200" dirty="0"/>
              <a:t>Insert a node</a:t>
            </a:r>
          </a:p>
          <a:p>
            <a:pPr marL="457200" indent="-457200">
              <a:defRPr/>
            </a:pPr>
            <a:r>
              <a:rPr lang="en-US" altLang="tr-TR" sz="3200" dirty="0"/>
              <a:t>Delete a node</a:t>
            </a:r>
          </a:p>
          <a:p>
            <a:pPr marL="457200" indent="-457200">
              <a:defRPr/>
            </a:pPr>
            <a:r>
              <a:rPr lang="en-US" altLang="tr-TR" sz="3200" dirty="0"/>
              <a:t>List Traversal </a:t>
            </a:r>
          </a:p>
          <a:p>
            <a:pPr marL="457200" indent="-457200">
              <a:defRPr/>
            </a:pPr>
            <a:r>
              <a:rPr lang="en-US" altLang="tr-TR" sz="3200" dirty="0"/>
              <a:t>Searching a node</a:t>
            </a:r>
            <a:endParaRPr lang="tr-TR" altLang="tr-TR" sz="3200" dirty="0"/>
          </a:p>
          <a:p>
            <a:pPr marL="457200" indent="-457200">
              <a:defRPr/>
            </a:pPr>
            <a:r>
              <a:rPr lang="tr-TR" altLang="tr-TR" sz="3200" dirty="0"/>
              <a:t>Is Empty</a:t>
            </a:r>
          </a:p>
          <a:p>
            <a:pPr eaLnBrk="1" hangingPunct="1">
              <a:buFont typeface="Times New Roman" pitchFamily="16" charset="0"/>
              <a:buNone/>
              <a:defRPr/>
            </a:pPr>
            <a:endParaRPr lang="en-US" altLang="tr-TR"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a:extLst>
              <a:ext uri="{FF2B5EF4-FFF2-40B4-BE49-F238E27FC236}">
                <a16:creationId xmlns:a16="http://schemas.microsoft.com/office/drawing/2014/main" id="{DEFA5DE6-0FC6-20E9-195E-6C3540776EC2}"/>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EB251686-E640-41CC-A132-FAF8E7BD464F}" type="slidenum">
              <a:rPr lang="en-US" altLang="tr-TR" sz="1400"/>
              <a:pPr algn="r" eaLnBrk="1" hangingPunct="1">
                <a:spcBef>
                  <a:spcPct val="0"/>
                </a:spcBef>
                <a:buClrTx/>
                <a:buFontTx/>
                <a:buNone/>
              </a:pPr>
              <a:t>18</a:t>
            </a:fld>
            <a:endParaRPr lang="en-US" altLang="tr-TR" sz="1400"/>
          </a:p>
        </p:txBody>
      </p:sp>
      <p:sp>
        <p:nvSpPr>
          <p:cNvPr id="36868" name="Text Box 3">
            <a:extLst>
              <a:ext uri="{FF2B5EF4-FFF2-40B4-BE49-F238E27FC236}">
                <a16:creationId xmlns:a16="http://schemas.microsoft.com/office/drawing/2014/main" id="{B740ECC2-E789-27B8-5475-3D082E37C610}"/>
              </a:ext>
            </a:extLst>
          </p:cNvPr>
          <p:cNvSpPr txBox="1">
            <a:spLocks noChangeArrowheads="1"/>
          </p:cNvSpPr>
          <p:nvPr/>
        </p:nvSpPr>
        <p:spPr bwMode="auto">
          <a:xfrm>
            <a:off x="838200" y="1273969"/>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b="1" dirty="0" err="1"/>
              <a:t>isEmpty</a:t>
            </a:r>
            <a:r>
              <a:rPr lang="en-US" altLang="tr-TR" b="1" dirty="0"/>
              <a:t>(): </a:t>
            </a:r>
            <a:r>
              <a:rPr lang="en-US" altLang="tr-TR" dirty="0"/>
              <a:t>returns true if the list is empty, false otherwise</a:t>
            </a:r>
          </a:p>
        </p:txBody>
      </p:sp>
      <p:sp>
        <p:nvSpPr>
          <p:cNvPr id="36869" name="Text Box 4">
            <a:extLst>
              <a:ext uri="{FF2B5EF4-FFF2-40B4-BE49-F238E27FC236}">
                <a16:creationId xmlns:a16="http://schemas.microsoft.com/office/drawing/2014/main" id="{61426799-0AB4-6ECC-4BEB-DD616B870220}"/>
              </a:ext>
            </a:extLst>
          </p:cNvPr>
          <p:cNvSpPr txBox="1">
            <a:spLocks noChangeArrowheads="1"/>
          </p:cNvSpPr>
          <p:nvPr/>
        </p:nvSpPr>
        <p:spPr bwMode="auto">
          <a:xfrm>
            <a:off x="2667000" y="2514600"/>
            <a:ext cx="6781800"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a:latin typeface="Courier New" panose="02070309020205020404" pitchFamily="49" charset="0"/>
              </a:rPr>
              <a:t>template &lt;class T&gt;</a:t>
            </a:r>
          </a:p>
          <a:p>
            <a:pPr eaLnBrk="1" hangingPunct="1">
              <a:spcBef>
                <a:spcPct val="0"/>
              </a:spcBef>
              <a:buClrTx/>
              <a:buFontTx/>
              <a:buNone/>
            </a:pPr>
            <a:r>
              <a:rPr lang="en-US" altLang="tr-TR" sz="2400">
                <a:latin typeface="Courier New" panose="02070309020205020404" pitchFamily="49" charset="0"/>
              </a:rPr>
              <a:t>class List {</a:t>
            </a:r>
          </a:p>
          <a:p>
            <a:pPr eaLnBrk="1" hangingPunct="1">
              <a:spcBef>
                <a:spcPct val="0"/>
              </a:spcBef>
              <a:buClrTx/>
              <a:buFontTx/>
              <a:buNone/>
            </a:pPr>
            <a:r>
              <a:rPr lang="en-US" altLang="tr-TR" sz="2400">
                <a:latin typeface="Courier New" panose="02070309020205020404" pitchFamily="49" charset="0"/>
              </a:rPr>
              <a:t>private:</a:t>
            </a:r>
          </a:p>
          <a:p>
            <a:pPr eaLnBrk="1" hangingPunct="1">
              <a:spcBef>
                <a:spcPct val="0"/>
              </a:spcBef>
              <a:buClrTx/>
              <a:buFontTx/>
              <a:buNone/>
            </a:pPr>
            <a:r>
              <a:rPr lang="en-US" altLang="tr-TR" sz="2400">
                <a:latin typeface="Courier New" panose="02070309020205020404" pitchFamily="49" charset="0"/>
              </a:rPr>
              <a:t>  Node&lt;T&gt; *head;</a:t>
            </a:r>
          </a:p>
          <a:p>
            <a:pPr eaLnBrk="1" hangingPunct="1">
              <a:spcBef>
                <a:spcPct val="0"/>
              </a:spcBef>
              <a:buClrTx/>
              <a:buFontTx/>
              <a:buNone/>
            </a:pPr>
            <a:r>
              <a:rPr lang="en-US" altLang="tr-TR" sz="2400">
                <a:latin typeface="Courier New" panose="02070309020205020404" pitchFamily="49" charset="0"/>
              </a:rPr>
              <a:t>public:</a:t>
            </a:r>
          </a:p>
          <a:p>
            <a:pPr eaLnBrk="1" hangingPunct="1">
              <a:spcBef>
                <a:spcPct val="0"/>
              </a:spcBef>
              <a:buClrTx/>
              <a:buFontTx/>
              <a:buNone/>
            </a:pPr>
            <a:r>
              <a:rPr lang="en-US" altLang="tr-TR" sz="2400">
                <a:latin typeface="Courier New" panose="02070309020205020404" pitchFamily="49" charset="0"/>
              </a:rPr>
              <a:t>  List() : head(NULL) {}</a:t>
            </a:r>
          </a:p>
          <a:p>
            <a:pPr eaLnBrk="1" hangingPunct="1">
              <a:spcBef>
                <a:spcPct val="0"/>
              </a:spcBef>
              <a:buClrTx/>
              <a:buFontTx/>
              <a:buNone/>
            </a:pPr>
            <a:r>
              <a:rPr lang="en-US" altLang="tr-TR" sz="2400">
                <a:latin typeface="Courier New" panose="02070309020205020404" pitchFamily="49" charset="0"/>
              </a:rPr>
              <a:t>  bool </a:t>
            </a:r>
            <a:r>
              <a:rPr lang="en-US" altLang="tr-TR" sz="2400" b="1">
                <a:latin typeface="Courier New" panose="02070309020205020404" pitchFamily="49" charset="0"/>
              </a:rPr>
              <a:t>isEmpty()</a:t>
            </a:r>
            <a:r>
              <a:rPr lang="en-US" altLang="tr-TR" sz="2400">
                <a:latin typeface="Courier New" panose="02070309020205020404" pitchFamily="49" charset="0"/>
              </a:rPr>
              <a:t> const;</a:t>
            </a:r>
          </a:p>
          <a:p>
            <a:pPr eaLnBrk="1" hangingPunct="1">
              <a:spcBef>
                <a:spcPct val="0"/>
              </a:spcBef>
              <a:buClrTx/>
              <a:buFontTx/>
              <a:buNone/>
            </a:pPr>
            <a:r>
              <a:rPr lang="en-US" altLang="tr-TR" sz="2400">
                <a:latin typeface="Courier New" panose="02070309020205020404" pitchFamily="49" charset="0"/>
              </a:rPr>
              <a:t>}; </a:t>
            </a:r>
          </a:p>
          <a:p>
            <a:pPr>
              <a:spcBef>
                <a:spcPct val="0"/>
              </a:spcBef>
              <a:buClrTx/>
              <a:buFontTx/>
              <a:buNone/>
            </a:pPr>
            <a:endParaRPr lang="en-US" altLang="tr-TR" sz="2400">
              <a:latin typeface="Courier New" panose="02070309020205020404" pitchFamily="49" charset="0"/>
            </a:endParaRPr>
          </a:p>
        </p:txBody>
      </p:sp>
      <p:sp>
        <p:nvSpPr>
          <p:cNvPr id="2" name="Title 1">
            <a:extLst>
              <a:ext uri="{FF2B5EF4-FFF2-40B4-BE49-F238E27FC236}">
                <a16:creationId xmlns:a16="http://schemas.microsoft.com/office/drawing/2014/main" id="{E2C3086C-2D26-AEAF-1DF0-847190F100F0}"/>
              </a:ext>
            </a:extLst>
          </p:cNvPr>
          <p:cNvSpPr>
            <a:spLocks noGrp="1"/>
          </p:cNvSpPr>
          <p:nvPr>
            <p:ph type="title"/>
          </p:nvPr>
        </p:nvSpPr>
        <p:spPr>
          <a:xfrm>
            <a:off x="838200" y="554037"/>
            <a:ext cx="8338458" cy="527050"/>
          </a:xfrm>
        </p:spPr>
        <p:txBody>
          <a:bodyPr>
            <a:normAutofit fontScale="90000"/>
          </a:bodyPr>
          <a:lstStyle/>
          <a:p>
            <a:r>
              <a:rPr lang="en-US" altLang="tr-TR" sz="4000" b="1" dirty="0"/>
              <a:t>Linked List Operations</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FA57E301-1000-8A8A-D557-61BB21986DA0}"/>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99027525-ED5C-4F58-A1CC-FE815F61A065}" type="slidenum">
              <a:rPr lang="en-US" altLang="tr-TR" sz="1400"/>
              <a:pPr algn="r" eaLnBrk="1" hangingPunct="1">
                <a:spcBef>
                  <a:spcPct val="0"/>
                </a:spcBef>
                <a:buClrTx/>
                <a:buFontTx/>
                <a:buNone/>
              </a:pPr>
              <a:t>19</a:t>
            </a:fld>
            <a:endParaRPr lang="en-US" altLang="tr-TR" sz="1400"/>
          </a:p>
        </p:txBody>
      </p:sp>
      <p:sp>
        <p:nvSpPr>
          <p:cNvPr id="38916" name="Text Box 3">
            <a:extLst>
              <a:ext uri="{FF2B5EF4-FFF2-40B4-BE49-F238E27FC236}">
                <a16:creationId xmlns:a16="http://schemas.microsoft.com/office/drawing/2014/main" id="{283E6C82-3EAA-9D48-CCB8-6025DD64CF6F}"/>
              </a:ext>
            </a:extLst>
          </p:cNvPr>
          <p:cNvSpPr txBox="1">
            <a:spLocks noChangeArrowheads="1"/>
          </p:cNvSpPr>
          <p:nvPr/>
        </p:nvSpPr>
        <p:spPr bwMode="auto">
          <a:xfrm>
            <a:off x="838200" y="1339055"/>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b="1"/>
              <a:t>isEmpty(): </a:t>
            </a:r>
            <a:r>
              <a:rPr lang="en-US" altLang="tr-TR"/>
              <a:t>returns true if the list is empty, false otherwise</a:t>
            </a:r>
          </a:p>
        </p:txBody>
      </p:sp>
      <p:sp>
        <p:nvSpPr>
          <p:cNvPr id="38917" name="Text Box 4">
            <a:extLst>
              <a:ext uri="{FF2B5EF4-FFF2-40B4-BE49-F238E27FC236}">
                <a16:creationId xmlns:a16="http://schemas.microsoft.com/office/drawing/2014/main" id="{05F4B6A5-81CC-93CC-1819-6D907B1C45BA}"/>
              </a:ext>
            </a:extLst>
          </p:cNvPr>
          <p:cNvSpPr txBox="1">
            <a:spLocks noChangeArrowheads="1"/>
          </p:cNvSpPr>
          <p:nvPr/>
        </p:nvSpPr>
        <p:spPr bwMode="auto">
          <a:xfrm>
            <a:off x="2895600" y="2743201"/>
            <a:ext cx="6781800"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a:latin typeface="Courier New" panose="02070309020205020404" pitchFamily="49" charset="0"/>
              </a:rPr>
              <a:t>template &lt;class T&gt;</a:t>
            </a:r>
          </a:p>
          <a:p>
            <a:pPr eaLnBrk="1" hangingPunct="1">
              <a:spcBef>
                <a:spcPct val="0"/>
              </a:spcBef>
              <a:buClrTx/>
              <a:buFontTx/>
              <a:buNone/>
            </a:pPr>
            <a:r>
              <a:rPr lang="en-US" altLang="tr-TR" sz="2400">
                <a:latin typeface="Courier New" panose="02070309020205020404" pitchFamily="49" charset="0"/>
              </a:rPr>
              <a:t>bool List&lt;T&gt;::isEmpty() const {</a:t>
            </a:r>
          </a:p>
          <a:p>
            <a:pPr eaLnBrk="1" hangingPunct="1">
              <a:spcBef>
                <a:spcPct val="0"/>
              </a:spcBef>
              <a:buClrTx/>
              <a:buFontTx/>
              <a:buNone/>
            </a:pPr>
            <a:r>
              <a:rPr lang="en-US" altLang="tr-TR" sz="2400">
                <a:latin typeface="Courier New" panose="02070309020205020404" pitchFamily="49" charset="0"/>
              </a:rPr>
              <a:t>	</a:t>
            </a:r>
            <a:r>
              <a:rPr lang="tr-TR" altLang="tr-TR" sz="2400">
                <a:latin typeface="Courier New" panose="02070309020205020404" pitchFamily="49" charset="0"/>
              </a:rPr>
              <a:t>   </a:t>
            </a:r>
            <a:r>
              <a:rPr lang="en-US" altLang="tr-TR" sz="2400">
                <a:latin typeface="Courier New" panose="02070309020205020404" pitchFamily="49" charset="0"/>
              </a:rPr>
              <a:t>return head == NULL;</a:t>
            </a:r>
          </a:p>
          <a:p>
            <a:pPr eaLnBrk="1" hangingPunct="1">
              <a:spcBef>
                <a:spcPct val="0"/>
              </a:spcBef>
              <a:buClrTx/>
              <a:buFontTx/>
              <a:buNone/>
            </a:pPr>
            <a:r>
              <a:rPr lang="en-US" altLang="tr-TR" sz="2400">
                <a:latin typeface="Courier New" panose="02070309020205020404" pitchFamily="49" charset="0"/>
              </a:rPr>
              <a:t>}</a:t>
            </a:r>
          </a:p>
          <a:p>
            <a:pPr>
              <a:spcBef>
                <a:spcPct val="0"/>
              </a:spcBef>
              <a:buClrTx/>
              <a:buFontTx/>
              <a:buNone/>
            </a:pPr>
            <a:endParaRPr lang="en-US" altLang="tr-TR" sz="2400">
              <a:latin typeface="Courier New" panose="02070309020205020404" pitchFamily="49" charset="0"/>
            </a:endParaRPr>
          </a:p>
        </p:txBody>
      </p:sp>
      <p:sp>
        <p:nvSpPr>
          <p:cNvPr id="2" name="Title 1">
            <a:extLst>
              <a:ext uri="{FF2B5EF4-FFF2-40B4-BE49-F238E27FC236}">
                <a16:creationId xmlns:a16="http://schemas.microsoft.com/office/drawing/2014/main" id="{B57B4567-2671-C8B5-9E73-0609E217F59A}"/>
              </a:ext>
            </a:extLst>
          </p:cNvPr>
          <p:cNvSpPr>
            <a:spLocks noGrp="1"/>
          </p:cNvSpPr>
          <p:nvPr>
            <p:ph type="title"/>
          </p:nvPr>
        </p:nvSpPr>
        <p:spPr>
          <a:xfrm>
            <a:off x="838200" y="554037"/>
            <a:ext cx="7315200" cy="527050"/>
          </a:xfrm>
        </p:spPr>
        <p:txBody>
          <a:bodyPr>
            <a:normAutofit fontScale="90000"/>
          </a:bodyPr>
          <a:lstStyle/>
          <a:p>
            <a:r>
              <a:rPr lang="en-US" altLang="tr-TR" sz="4000" b="1" dirty="0"/>
              <a:t>Linked List Operations</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233E2-E778-B2E3-B544-2EC1B8EF186F}"/>
              </a:ext>
            </a:extLst>
          </p:cNvPr>
          <p:cNvSpPr>
            <a:spLocks noGrp="1"/>
          </p:cNvSpPr>
          <p:nvPr>
            <p:ph type="title"/>
          </p:nvPr>
        </p:nvSpPr>
        <p:spPr/>
        <p:txBody>
          <a:bodyPr>
            <a:normAutofit fontScale="90000"/>
          </a:bodyPr>
          <a:lstStyle/>
          <a:p>
            <a:r>
              <a:rPr lang="en-US" dirty="0"/>
              <a:t>Array</a:t>
            </a:r>
            <a:endParaRPr lang="en-IN" dirty="0"/>
          </a:p>
        </p:txBody>
      </p:sp>
      <p:sp>
        <p:nvSpPr>
          <p:cNvPr id="3" name="Content Placeholder 2">
            <a:extLst>
              <a:ext uri="{FF2B5EF4-FFF2-40B4-BE49-F238E27FC236}">
                <a16:creationId xmlns:a16="http://schemas.microsoft.com/office/drawing/2014/main" id="{04095BD9-9191-E80A-2337-BA600DA05CA1}"/>
              </a:ext>
            </a:extLst>
          </p:cNvPr>
          <p:cNvSpPr>
            <a:spLocks noGrp="1"/>
          </p:cNvSpPr>
          <p:nvPr>
            <p:ph idx="1"/>
          </p:nvPr>
        </p:nvSpPr>
        <p:spPr/>
        <p:txBody>
          <a:bodyPr/>
          <a:lstStyle/>
          <a:p>
            <a:r>
              <a:rPr lang="en-US" dirty="0"/>
              <a:t>Storing data in a sequential memory locations</a:t>
            </a:r>
          </a:p>
          <a:p>
            <a:r>
              <a:rPr lang="en-US" dirty="0"/>
              <a:t>Access each element using integer index</a:t>
            </a:r>
          </a:p>
          <a:p>
            <a:r>
              <a:rPr lang="en-US" dirty="0"/>
              <a:t>Very basic, popular, and simple</a:t>
            </a:r>
          </a:p>
          <a:p>
            <a:r>
              <a:rPr lang="en-US" dirty="0"/>
              <a:t>int a[10]; int *a = new int(10); </a:t>
            </a:r>
          </a:p>
          <a:p>
            <a:endParaRPr lang="en-IN" dirty="0"/>
          </a:p>
        </p:txBody>
      </p:sp>
      <p:sp>
        <p:nvSpPr>
          <p:cNvPr id="4" name="Slide Number Placeholder 3">
            <a:extLst>
              <a:ext uri="{FF2B5EF4-FFF2-40B4-BE49-F238E27FC236}">
                <a16:creationId xmlns:a16="http://schemas.microsoft.com/office/drawing/2014/main" id="{93290B33-A835-F3FF-06E3-5E9CB3644C4A}"/>
              </a:ext>
            </a:extLst>
          </p:cNvPr>
          <p:cNvSpPr>
            <a:spLocks noGrp="1"/>
          </p:cNvSpPr>
          <p:nvPr>
            <p:ph type="sldNum" sz="quarter" idx="12"/>
          </p:nvPr>
        </p:nvSpPr>
        <p:spPr/>
        <p:txBody>
          <a:bodyPr/>
          <a:lstStyle/>
          <a:p>
            <a:fld id="{7A40C488-C8CC-47D5-8871-7D5F905AB6AC}" type="slidenum">
              <a:rPr lang="en-US" smtClean="0"/>
              <a:pPr/>
              <a:t>2</a:t>
            </a:fld>
            <a:endParaRPr lang="en-US"/>
          </a:p>
        </p:txBody>
      </p:sp>
      <p:grpSp>
        <p:nvGrpSpPr>
          <p:cNvPr id="27" name="Group 4">
            <a:extLst>
              <a:ext uri="{FF2B5EF4-FFF2-40B4-BE49-F238E27FC236}">
                <a16:creationId xmlns:a16="http://schemas.microsoft.com/office/drawing/2014/main" id="{941E78A6-4D51-38CC-0938-538472CDAFC1}"/>
              </a:ext>
            </a:extLst>
          </p:cNvPr>
          <p:cNvGrpSpPr>
            <a:grpSpLocks/>
          </p:cNvGrpSpPr>
          <p:nvPr/>
        </p:nvGrpSpPr>
        <p:grpSpPr bwMode="auto">
          <a:xfrm>
            <a:off x="1350737" y="3554194"/>
            <a:ext cx="7302500" cy="1365250"/>
            <a:chOff x="532" y="768"/>
            <a:chExt cx="4600" cy="860"/>
          </a:xfrm>
        </p:grpSpPr>
        <p:sp>
          <p:nvSpPr>
            <p:cNvPr id="28" name="Rectangle 5">
              <a:extLst>
                <a:ext uri="{FF2B5EF4-FFF2-40B4-BE49-F238E27FC236}">
                  <a16:creationId xmlns:a16="http://schemas.microsoft.com/office/drawing/2014/main" id="{E8BD1F95-C2AC-03E2-AD73-383F71CC1B49}"/>
                </a:ext>
              </a:extLst>
            </p:cNvPr>
            <p:cNvSpPr>
              <a:spLocks noChangeArrowheads="1"/>
            </p:cNvSpPr>
            <p:nvPr/>
          </p:nvSpPr>
          <p:spPr bwMode="auto">
            <a:xfrm>
              <a:off x="532" y="1348"/>
              <a:ext cx="280" cy="280"/>
            </a:xfrm>
            <a:prstGeom prst="rect">
              <a:avLst/>
            </a:prstGeom>
            <a:solidFill>
              <a:srgbClr val="ECD882"/>
            </a:solidFill>
            <a:ln w="12700">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ko-KR" altLang="en-US" sz="2400" b="0" i="0" u="none" strike="noStrike" kern="0" cap="none" spc="0" normalizeH="0" baseline="0" noProof="0">
                <a:ln>
                  <a:noFill/>
                </a:ln>
                <a:solidFill>
                  <a:srgbClr val="40458C"/>
                </a:solidFill>
                <a:effectLst/>
                <a:uLnTx/>
                <a:uFillTx/>
                <a:latin typeface="Tahoma" charset="0"/>
                <a:ea typeface="굴림" charset="-127"/>
              </a:endParaRPr>
            </a:p>
          </p:txBody>
        </p:sp>
        <p:sp>
          <p:nvSpPr>
            <p:cNvPr id="29" name="Rectangle 6">
              <a:extLst>
                <a:ext uri="{FF2B5EF4-FFF2-40B4-BE49-F238E27FC236}">
                  <a16:creationId xmlns:a16="http://schemas.microsoft.com/office/drawing/2014/main" id="{F6B46C05-A870-3E83-DCCF-D4DF3FE0216D}"/>
                </a:ext>
              </a:extLst>
            </p:cNvPr>
            <p:cNvSpPr>
              <a:spLocks noChangeArrowheads="1"/>
            </p:cNvSpPr>
            <p:nvPr/>
          </p:nvSpPr>
          <p:spPr bwMode="auto">
            <a:xfrm>
              <a:off x="820" y="1348"/>
              <a:ext cx="280" cy="280"/>
            </a:xfrm>
            <a:prstGeom prst="rect">
              <a:avLst/>
            </a:prstGeom>
            <a:solidFill>
              <a:srgbClr val="ECD882"/>
            </a:solidFill>
            <a:ln w="12700">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ko-KR" altLang="en-US" sz="2400" b="0" i="0" u="none" strike="noStrike" kern="0" cap="none" spc="0" normalizeH="0" baseline="0" noProof="0">
                <a:ln>
                  <a:noFill/>
                </a:ln>
                <a:solidFill>
                  <a:srgbClr val="40458C"/>
                </a:solidFill>
                <a:effectLst/>
                <a:uLnTx/>
                <a:uFillTx/>
                <a:latin typeface="Tahoma" charset="0"/>
                <a:ea typeface="굴림" charset="-127"/>
              </a:endParaRPr>
            </a:p>
          </p:txBody>
        </p:sp>
        <p:sp>
          <p:nvSpPr>
            <p:cNvPr id="30" name="Rectangle 7">
              <a:extLst>
                <a:ext uri="{FF2B5EF4-FFF2-40B4-BE49-F238E27FC236}">
                  <a16:creationId xmlns:a16="http://schemas.microsoft.com/office/drawing/2014/main" id="{7C6946F8-B19C-CC5D-D3AD-7389E6AD47B4}"/>
                </a:ext>
              </a:extLst>
            </p:cNvPr>
            <p:cNvSpPr>
              <a:spLocks noChangeArrowheads="1"/>
            </p:cNvSpPr>
            <p:nvPr/>
          </p:nvSpPr>
          <p:spPr bwMode="auto">
            <a:xfrm>
              <a:off x="1108" y="1348"/>
              <a:ext cx="280" cy="280"/>
            </a:xfrm>
            <a:prstGeom prst="rect">
              <a:avLst/>
            </a:prstGeom>
            <a:solidFill>
              <a:srgbClr val="ECD882"/>
            </a:solidFill>
            <a:ln w="12700">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ko-KR" altLang="en-US" sz="2400" b="0" i="0" u="none" strike="noStrike" kern="0" cap="none" spc="0" normalizeH="0" baseline="0" noProof="0">
                <a:ln>
                  <a:noFill/>
                </a:ln>
                <a:solidFill>
                  <a:srgbClr val="40458C"/>
                </a:solidFill>
                <a:effectLst/>
                <a:uLnTx/>
                <a:uFillTx/>
                <a:latin typeface="Tahoma" charset="0"/>
                <a:ea typeface="굴림" charset="-127"/>
              </a:endParaRPr>
            </a:p>
          </p:txBody>
        </p:sp>
        <p:sp>
          <p:nvSpPr>
            <p:cNvPr id="31" name="Rectangle 8">
              <a:extLst>
                <a:ext uri="{FF2B5EF4-FFF2-40B4-BE49-F238E27FC236}">
                  <a16:creationId xmlns:a16="http://schemas.microsoft.com/office/drawing/2014/main" id="{00EAB728-EE21-199E-4C7B-659E176D81DB}"/>
                </a:ext>
              </a:extLst>
            </p:cNvPr>
            <p:cNvSpPr>
              <a:spLocks noChangeArrowheads="1"/>
            </p:cNvSpPr>
            <p:nvPr/>
          </p:nvSpPr>
          <p:spPr bwMode="auto">
            <a:xfrm>
              <a:off x="1396" y="1348"/>
              <a:ext cx="280" cy="280"/>
            </a:xfrm>
            <a:prstGeom prst="rect">
              <a:avLst/>
            </a:prstGeom>
            <a:solidFill>
              <a:srgbClr val="ECD882"/>
            </a:solidFill>
            <a:ln w="12700">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ko-KR" altLang="en-US" sz="2400" b="0" i="0" u="none" strike="noStrike" kern="0" cap="none" spc="0" normalizeH="0" baseline="0" noProof="0">
                <a:ln>
                  <a:noFill/>
                </a:ln>
                <a:solidFill>
                  <a:srgbClr val="40458C"/>
                </a:solidFill>
                <a:effectLst/>
                <a:uLnTx/>
                <a:uFillTx/>
                <a:latin typeface="Tahoma" charset="0"/>
                <a:ea typeface="굴림" charset="-127"/>
              </a:endParaRPr>
            </a:p>
          </p:txBody>
        </p:sp>
        <p:sp>
          <p:nvSpPr>
            <p:cNvPr id="32" name="Rectangle 9">
              <a:extLst>
                <a:ext uri="{FF2B5EF4-FFF2-40B4-BE49-F238E27FC236}">
                  <a16:creationId xmlns:a16="http://schemas.microsoft.com/office/drawing/2014/main" id="{D9A07AB6-E2DC-9FD4-E14B-F4ED90620884}"/>
                </a:ext>
              </a:extLst>
            </p:cNvPr>
            <p:cNvSpPr>
              <a:spLocks noChangeArrowheads="1"/>
            </p:cNvSpPr>
            <p:nvPr/>
          </p:nvSpPr>
          <p:spPr bwMode="auto">
            <a:xfrm>
              <a:off x="1684" y="1348"/>
              <a:ext cx="280" cy="280"/>
            </a:xfrm>
            <a:prstGeom prst="rect">
              <a:avLst/>
            </a:prstGeom>
            <a:solidFill>
              <a:srgbClr val="ECD882"/>
            </a:solidFill>
            <a:ln w="12700">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ko-KR" altLang="en-US" sz="2400" b="0" i="0" u="none" strike="noStrike" kern="0" cap="none" spc="0" normalizeH="0" baseline="0" noProof="0">
                <a:ln>
                  <a:noFill/>
                </a:ln>
                <a:solidFill>
                  <a:srgbClr val="40458C"/>
                </a:solidFill>
                <a:effectLst/>
                <a:uLnTx/>
                <a:uFillTx/>
                <a:latin typeface="Tahoma" charset="0"/>
                <a:ea typeface="굴림" charset="-127"/>
              </a:endParaRPr>
            </a:p>
          </p:txBody>
        </p:sp>
        <p:sp>
          <p:nvSpPr>
            <p:cNvPr id="33" name="Rectangle 10">
              <a:extLst>
                <a:ext uri="{FF2B5EF4-FFF2-40B4-BE49-F238E27FC236}">
                  <a16:creationId xmlns:a16="http://schemas.microsoft.com/office/drawing/2014/main" id="{019D85B0-1C2F-AF19-1621-840FB26FF205}"/>
                </a:ext>
              </a:extLst>
            </p:cNvPr>
            <p:cNvSpPr>
              <a:spLocks noChangeArrowheads="1"/>
            </p:cNvSpPr>
            <p:nvPr/>
          </p:nvSpPr>
          <p:spPr bwMode="auto">
            <a:xfrm>
              <a:off x="1972" y="1348"/>
              <a:ext cx="280" cy="280"/>
            </a:xfrm>
            <a:prstGeom prst="rect">
              <a:avLst/>
            </a:prstGeom>
            <a:solidFill>
              <a:srgbClr val="ECD882"/>
            </a:solidFill>
            <a:ln w="12700">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ko-KR" altLang="en-US" sz="2400" b="0" i="0" u="none" strike="noStrike" kern="0" cap="none" spc="0" normalizeH="0" baseline="0" noProof="0">
                <a:ln>
                  <a:noFill/>
                </a:ln>
                <a:solidFill>
                  <a:srgbClr val="40458C"/>
                </a:solidFill>
                <a:effectLst/>
                <a:uLnTx/>
                <a:uFillTx/>
                <a:latin typeface="Tahoma" charset="0"/>
                <a:ea typeface="굴림" charset="-127"/>
              </a:endParaRPr>
            </a:p>
          </p:txBody>
        </p:sp>
        <p:sp>
          <p:nvSpPr>
            <p:cNvPr id="34" name="Rectangle 11">
              <a:extLst>
                <a:ext uri="{FF2B5EF4-FFF2-40B4-BE49-F238E27FC236}">
                  <a16:creationId xmlns:a16="http://schemas.microsoft.com/office/drawing/2014/main" id="{268C3D36-097D-90E4-486D-C97C6DB69442}"/>
                </a:ext>
              </a:extLst>
            </p:cNvPr>
            <p:cNvSpPr>
              <a:spLocks noChangeArrowheads="1"/>
            </p:cNvSpPr>
            <p:nvPr/>
          </p:nvSpPr>
          <p:spPr bwMode="auto">
            <a:xfrm>
              <a:off x="2260" y="1348"/>
              <a:ext cx="280" cy="280"/>
            </a:xfrm>
            <a:prstGeom prst="rect">
              <a:avLst/>
            </a:prstGeom>
            <a:solidFill>
              <a:srgbClr val="ECD882"/>
            </a:solidFill>
            <a:ln w="12700">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ko-KR" altLang="en-US" sz="2400" b="0" i="0" u="none" strike="noStrike" kern="0" cap="none" spc="0" normalizeH="0" baseline="0" noProof="0">
                <a:ln>
                  <a:noFill/>
                </a:ln>
                <a:solidFill>
                  <a:srgbClr val="40458C"/>
                </a:solidFill>
                <a:effectLst/>
                <a:uLnTx/>
                <a:uFillTx/>
                <a:latin typeface="Tahoma" charset="0"/>
                <a:ea typeface="굴림" charset="-127"/>
              </a:endParaRPr>
            </a:p>
          </p:txBody>
        </p:sp>
        <p:sp>
          <p:nvSpPr>
            <p:cNvPr id="35" name="Rectangle 12">
              <a:extLst>
                <a:ext uri="{FF2B5EF4-FFF2-40B4-BE49-F238E27FC236}">
                  <a16:creationId xmlns:a16="http://schemas.microsoft.com/office/drawing/2014/main" id="{52E52B9E-1386-6471-AD9A-FDB5A51D31FC}"/>
                </a:ext>
              </a:extLst>
            </p:cNvPr>
            <p:cNvSpPr>
              <a:spLocks noChangeArrowheads="1"/>
            </p:cNvSpPr>
            <p:nvPr/>
          </p:nvSpPr>
          <p:spPr bwMode="auto">
            <a:xfrm>
              <a:off x="2548" y="1348"/>
              <a:ext cx="280" cy="280"/>
            </a:xfrm>
            <a:prstGeom prst="rect">
              <a:avLst/>
            </a:prstGeom>
            <a:solidFill>
              <a:srgbClr val="ECD882"/>
            </a:solidFill>
            <a:ln w="12700">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ko-KR" altLang="en-US" sz="2400" b="0" i="0" u="none" strike="noStrike" kern="0" cap="none" spc="0" normalizeH="0" baseline="0" noProof="0">
                <a:ln>
                  <a:noFill/>
                </a:ln>
                <a:solidFill>
                  <a:srgbClr val="40458C"/>
                </a:solidFill>
                <a:effectLst/>
                <a:uLnTx/>
                <a:uFillTx/>
                <a:latin typeface="Tahoma" charset="0"/>
                <a:ea typeface="굴림" charset="-127"/>
              </a:endParaRPr>
            </a:p>
          </p:txBody>
        </p:sp>
        <p:sp>
          <p:nvSpPr>
            <p:cNvPr id="36" name="Rectangle 13">
              <a:extLst>
                <a:ext uri="{FF2B5EF4-FFF2-40B4-BE49-F238E27FC236}">
                  <a16:creationId xmlns:a16="http://schemas.microsoft.com/office/drawing/2014/main" id="{948864F5-B622-0632-5BAA-9D40DA0D3B3B}"/>
                </a:ext>
              </a:extLst>
            </p:cNvPr>
            <p:cNvSpPr>
              <a:spLocks noChangeArrowheads="1"/>
            </p:cNvSpPr>
            <p:nvPr/>
          </p:nvSpPr>
          <p:spPr bwMode="auto">
            <a:xfrm>
              <a:off x="2836" y="1348"/>
              <a:ext cx="280" cy="280"/>
            </a:xfrm>
            <a:prstGeom prst="rect">
              <a:avLst/>
            </a:prstGeom>
            <a:solidFill>
              <a:srgbClr val="ECD882"/>
            </a:solidFill>
            <a:ln w="12700">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ko-KR" altLang="en-US" sz="2400" b="0" i="0" u="none" strike="noStrike" kern="0" cap="none" spc="0" normalizeH="0" baseline="0" noProof="0">
                <a:ln>
                  <a:noFill/>
                </a:ln>
                <a:solidFill>
                  <a:srgbClr val="40458C"/>
                </a:solidFill>
                <a:effectLst/>
                <a:uLnTx/>
                <a:uFillTx/>
                <a:latin typeface="Tahoma" charset="0"/>
                <a:ea typeface="굴림" charset="-127"/>
              </a:endParaRPr>
            </a:p>
          </p:txBody>
        </p:sp>
        <p:sp>
          <p:nvSpPr>
            <p:cNvPr id="37" name="Rectangle 14">
              <a:extLst>
                <a:ext uri="{FF2B5EF4-FFF2-40B4-BE49-F238E27FC236}">
                  <a16:creationId xmlns:a16="http://schemas.microsoft.com/office/drawing/2014/main" id="{824AD448-8148-295F-0C50-A200CBC67EB4}"/>
                </a:ext>
              </a:extLst>
            </p:cNvPr>
            <p:cNvSpPr>
              <a:spLocks noChangeArrowheads="1"/>
            </p:cNvSpPr>
            <p:nvPr/>
          </p:nvSpPr>
          <p:spPr bwMode="auto">
            <a:xfrm>
              <a:off x="3124" y="1348"/>
              <a:ext cx="280" cy="280"/>
            </a:xfrm>
            <a:prstGeom prst="rect">
              <a:avLst/>
            </a:prstGeom>
            <a:solidFill>
              <a:srgbClr val="ECD882"/>
            </a:solidFill>
            <a:ln w="12700">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ko-KR" altLang="en-US" sz="2400" b="0" i="0" u="none" strike="noStrike" kern="0" cap="none" spc="0" normalizeH="0" baseline="0" noProof="0">
                <a:ln>
                  <a:noFill/>
                </a:ln>
                <a:solidFill>
                  <a:srgbClr val="40458C"/>
                </a:solidFill>
                <a:effectLst/>
                <a:uLnTx/>
                <a:uFillTx/>
                <a:latin typeface="Tahoma" charset="0"/>
                <a:ea typeface="굴림" charset="-127"/>
              </a:endParaRPr>
            </a:p>
          </p:txBody>
        </p:sp>
        <p:sp>
          <p:nvSpPr>
            <p:cNvPr id="38" name="Rectangle 15">
              <a:extLst>
                <a:ext uri="{FF2B5EF4-FFF2-40B4-BE49-F238E27FC236}">
                  <a16:creationId xmlns:a16="http://schemas.microsoft.com/office/drawing/2014/main" id="{269259C7-9C54-DED8-E238-054ECD04068D}"/>
                </a:ext>
              </a:extLst>
            </p:cNvPr>
            <p:cNvSpPr>
              <a:spLocks noChangeArrowheads="1"/>
            </p:cNvSpPr>
            <p:nvPr/>
          </p:nvSpPr>
          <p:spPr bwMode="auto">
            <a:xfrm>
              <a:off x="3412" y="1348"/>
              <a:ext cx="280" cy="280"/>
            </a:xfrm>
            <a:prstGeom prst="rect">
              <a:avLst/>
            </a:prstGeom>
            <a:solidFill>
              <a:srgbClr val="ECD882"/>
            </a:solidFill>
            <a:ln w="12700">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ko-KR" altLang="en-US" sz="2400" b="0" i="0" u="none" strike="noStrike" kern="0" cap="none" spc="0" normalizeH="0" baseline="0" noProof="0">
                <a:ln>
                  <a:noFill/>
                </a:ln>
                <a:solidFill>
                  <a:srgbClr val="40458C"/>
                </a:solidFill>
                <a:effectLst/>
                <a:uLnTx/>
                <a:uFillTx/>
                <a:latin typeface="Tahoma" charset="0"/>
                <a:ea typeface="굴림" charset="-127"/>
              </a:endParaRPr>
            </a:p>
          </p:txBody>
        </p:sp>
        <p:sp>
          <p:nvSpPr>
            <p:cNvPr id="39" name="Rectangle 16">
              <a:extLst>
                <a:ext uri="{FF2B5EF4-FFF2-40B4-BE49-F238E27FC236}">
                  <a16:creationId xmlns:a16="http://schemas.microsoft.com/office/drawing/2014/main" id="{0B18582A-ECC4-C714-35B5-6C1C0366B537}"/>
                </a:ext>
              </a:extLst>
            </p:cNvPr>
            <p:cNvSpPr>
              <a:spLocks noChangeArrowheads="1"/>
            </p:cNvSpPr>
            <p:nvPr/>
          </p:nvSpPr>
          <p:spPr bwMode="auto">
            <a:xfrm>
              <a:off x="3700" y="1348"/>
              <a:ext cx="280" cy="280"/>
            </a:xfrm>
            <a:prstGeom prst="rect">
              <a:avLst/>
            </a:prstGeom>
            <a:solidFill>
              <a:srgbClr val="ECD882"/>
            </a:solidFill>
            <a:ln w="12700">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ko-KR" altLang="en-US" sz="2400" b="0" i="0" u="none" strike="noStrike" kern="0" cap="none" spc="0" normalizeH="0" baseline="0" noProof="0">
                <a:ln>
                  <a:noFill/>
                </a:ln>
                <a:solidFill>
                  <a:srgbClr val="40458C"/>
                </a:solidFill>
                <a:effectLst/>
                <a:uLnTx/>
                <a:uFillTx/>
                <a:latin typeface="Tahoma" charset="0"/>
                <a:ea typeface="굴림" charset="-127"/>
              </a:endParaRPr>
            </a:p>
          </p:txBody>
        </p:sp>
        <p:sp>
          <p:nvSpPr>
            <p:cNvPr id="40" name="Rectangle 17">
              <a:extLst>
                <a:ext uri="{FF2B5EF4-FFF2-40B4-BE49-F238E27FC236}">
                  <a16:creationId xmlns:a16="http://schemas.microsoft.com/office/drawing/2014/main" id="{0ED0350B-F4C3-EF53-1135-86F80848E1E0}"/>
                </a:ext>
              </a:extLst>
            </p:cNvPr>
            <p:cNvSpPr>
              <a:spLocks noChangeArrowheads="1"/>
            </p:cNvSpPr>
            <p:nvPr/>
          </p:nvSpPr>
          <p:spPr bwMode="auto">
            <a:xfrm>
              <a:off x="3988" y="1348"/>
              <a:ext cx="280" cy="280"/>
            </a:xfrm>
            <a:prstGeom prst="rect">
              <a:avLst/>
            </a:prstGeom>
            <a:solidFill>
              <a:srgbClr val="ECD882"/>
            </a:solidFill>
            <a:ln w="12700">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ko-KR" altLang="en-US" sz="2400" b="0" i="0" u="none" strike="noStrike" kern="0" cap="none" spc="0" normalizeH="0" baseline="0" noProof="0">
                <a:ln>
                  <a:noFill/>
                </a:ln>
                <a:solidFill>
                  <a:srgbClr val="40458C"/>
                </a:solidFill>
                <a:effectLst/>
                <a:uLnTx/>
                <a:uFillTx/>
                <a:latin typeface="Tahoma" charset="0"/>
                <a:ea typeface="굴림" charset="-127"/>
              </a:endParaRPr>
            </a:p>
          </p:txBody>
        </p:sp>
        <p:sp>
          <p:nvSpPr>
            <p:cNvPr id="41" name="Rectangle 18">
              <a:extLst>
                <a:ext uri="{FF2B5EF4-FFF2-40B4-BE49-F238E27FC236}">
                  <a16:creationId xmlns:a16="http://schemas.microsoft.com/office/drawing/2014/main" id="{A0BFB272-4A36-F02B-EF86-0E222FC167E9}"/>
                </a:ext>
              </a:extLst>
            </p:cNvPr>
            <p:cNvSpPr>
              <a:spLocks noChangeArrowheads="1"/>
            </p:cNvSpPr>
            <p:nvPr/>
          </p:nvSpPr>
          <p:spPr bwMode="auto">
            <a:xfrm>
              <a:off x="4276" y="1348"/>
              <a:ext cx="280" cy="280"/>
            </a:xfrm>
            <a:prstGeom prst="rect">
              <a:avLst/>
            </a:prstGeom>
            <a:solidFill>
              <a:srgbClr val="ECD882"/>
            </a:solidFill>
            <a:ln w="12700">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ko-KR" altLang="en-US" sz="2400" b="0" i="0" u="none" strike="noStrike" kern="0" cap="none" spc="0" normalizeH="0" baseline="0" noProof="0">
                <a:ln>
                  <a:noFill/>
                </a:ln>
                <a:solidFill>
                  <a:srgbClr val="40458C"/>
                </a:solidFill>
                <a:effectLst/>
                <a:uLnTx/>
                <a:uFillTx/>
                <a:latin typeface="Tahoma" charset="0"/>
                <a:ea typeface="굴림" charset="-127"/>
              </a:endParaRPr>
            </a:p>
          </p:txBody>
        </p:sp>
        <p:sp>
          <p:nvSpPr>
            <p:cNvPr id="42" name="Rectangle 19">
              <a:extLst>
                <a:ext uri="{FF2B5EF4-FFF2-40B4-BE49-F238E27FC236}">
                  <a16:creationId xmlns:a16="http://schemas.microsoft.com/office/drawing/2014/main" id="{B9573403-C0A1-20C3-CB2F-E47E276E5E23}"/>
                </a:ext>
              </a:extLst>
            </p:cNvPr>
            <p:cNvSpPr>
              <a:spLocks noChangeArrowheads="1"/>
            </p:cNvSpPr>
            <p:nvPr/>
          </p:nvSpPr>
          <p:spPr bwMode="auto">
            <a:xfrm>
              <a:off x="4564" y="1348"/>
              <a:ext cx="280" cy="280"/>
            </a:xfrm>
            <a:prstGeom prst="rect">
              <a:avLst/>
            </a:prstGeom>
            <a:solidFill>
              <a:srgbClr val="ECD882"/>
            </a:solidFill>
            <a:ln w="12700">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ko-KR" altLang="en-US" sz="2400" b="0" i="0" u="none" strike="noStrike" kern="0" cap="none" spc="0" normalizeH="0" baseline="0" noProof="0">
                <a:ln>
                  <a:noFill/>
                </a:ln>
                <a:solidFill>
                  <a:srgbClr val="40458C"/>
                </a:solidFill>
                <a:effectLst/>
                <a:uLnTx/>
                <a:uFillTx/>
                <a:latin typeface="Tahoma" charset="0"/>
                <a:ea typeface="굴림" charset="-127"/>
              </a:endParaRPr>
            </a:p>
          </p:txBody>
        </p:sp>
        <p:sp>
          <p:nvSpPr>
            <p:cNvPr id="43" name="Rectangle 20">
              <a:extLst>
                <a:ext uri="{FF2B5EF4-FFF2-40B4-BE49-F238E27FC236}">
                  <a16:creationId xmlns:a16="http://schemas.microsoft.com/office/drawing/2014/main" id="{D6DA5033-EF29-9121-3BDF-6676B5992849}"/>
                </a:ext>
              </a:extLst>
            </p:cNvPr>
            <p:cNvSpPr>
              <a:spLocks noChangeArrowheads="1"/>
            </p:cNvSpPr>
            <p:nvPr/>
          </p:nvSpPr>
          <p:spPr bwMode="auto">
            <a:xfrm>
              <a:off x="4852" y="1348"/>
              <a:ext cx="280" cy="280"/>
            </a:xfrm>
            <a:prstGeom prst="rect">
              <a:avLst/>
            </a:prstGeom>
            <a:solidFill>
              <a:srgbClr val="ECD882"/>
            </a:solidFill>
            <a:ln w="12700">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ko-KR" altLang="en-US" sz="2400" b="0" i="0" u="none" strike="noStrike" kern="0" cap="none" spc="0" normalizeH="0" baseline="0" noProof="0">
                <a:ln>
                  <a:noFill/>
                </a:ln>
                <a:solidFill>
                  <a:srgbClr val="40458C"/>
                </a:solidFill>
                <a:effectLst/>
                <a:uLnTx/>
                <a:uFillTx/>
                <a:latin typeface="Tahoma" charset="0"/>
                <a:ea typeface="굴림" charset="-127"/>
              </a:endParaRPr>
            </a:p>
          </p:txBody>
        </p:sp>
        <p:sp>
          <p:nvSpPr>
            <p:cNvPr id="44" name="Rectangle 21">
              <a:extLst>
                <a:ext uri="{FF2B5EF4-FFF2-40B4-BE49-F238E27FC236}">
                  <a16:creationId xmlns:a16="http://schemas.microsoft.com/office/drawing/2014/main" id="{C0401103-16F8-551D-7CF7-3B4E427D01EE}"/>
                </a:ext>
              </a:extLst>
            </p:cNvPr>
            <p:cNvSpPr>
              <a:spLocks noChangeArrowheads="1"/>
            </p:cNvSpPr>
            <p:nvPr/>
          </p:nvSpPr>
          <p:spPr bwMode="auto">
            <a:xfrm>
              <a:off x="1728" y="768"/>
              <a:ext cx="15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28600" marR="0" lvl="2" indent="0" defTabSz="914400" eaLnBrk="1" fontAlgn="base" latinLnBrk="0" hangingPunct="1">
                <a:lnSpc>
                  <a:spcPct val="100000"/>
                </a:lnSpc>
                <a:spcBef>
                  <a:spcPct val="50000"/>
                </a:spcBef>
                <a:spcAft>
                  <a:spcPct val="0"/>
                </a:spcAft>
                <a:buClrTx/>
                <a:buSzTx/>
                <a:buFontTx/>
                <a:buNone/>
                <a:tabLst/>
                <a:defRPr/>
              </a:pPr>
              <a:r>
                <a:rPr kumimoji="0" lang="en-US" altLang="ko-KR" sz="2800" b="0" i="0" u="none" strike="noStrike" kern="0" cap="none" spc="0" normalizeH="0" baseline="0" noProof="0" dirty="0">
                  <a:ln>
                    <a:noFill/>
                  </a:ln>
                  <a:solidFill>
                    <a:srgbClr val="B7C1EB"/>
                  </a:solidFill>
                  <a:effectLst/>
                  <a:uLnTx/>
                  <a:uFillTx/>
                  <a:latin typeface="Tahoma" charset="0"/>
                  <a:ea typeface="굴림" charset="-127"/>
                </a:rPr>
                <a:t>Memory</a:t>
              </a:r>
            </a:p>
          </p:txBody>
        </p:sp>
      </p:grpSp>
      <p:sp>
        <p:nvSpPr>
          <p:cNvPr id="45" name="Rectangle 22">
            <a:extLst>
              <a:ext uri="{FF2B5EF4-FFF2-40B4-BE49-F238E27FC236}">
                <a16:creationId xmlns:a16="http://schemas.microsoft.com/office/drawing/2014/main" id="{F6EC486E-BE72-2788-2F51-4BE8E0708813}"/>
              </a:ext>
            </a:extLst>
          </p:cNvPr>
          <p:cNvSpPr>
            <a:spLocks noChangeArrowheads="1"/>
          </p:cNvSpPr>
          <p:nvPr/>
        </p:nvSpPr>
        <p:spPr bwMode="auto">
          <a:xfrm>
            <a:off x="3249387" y="4468594"/>
            <a:ext cx="296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fontAlgn="base">
              <a:spcBef>
                <a:spcPct val="0"/>
              </a:spcBef>
              <a:spcAft>
                <a:spcPct val="0"/>
              </a:spcAft>
            </a:pPr>
            <a:r>
              <a:rPr lang="en-US" altLang="ko-KR" sz="2400">
                <a:solidFill>
                  <a:srgbClr val="B7C1EB"/>
                </a:solidFill>
                <a:latin typeface="Tahoma" charset="0"/>
                <a:ea typeface="굴림" charset="-127"/>
              </a:rPr>
              <a:t>a</a:t>
            </a:r>
          </a:p>
        </p:txBody>
      </p:sp>
      <p:sp>
        <p:nvSpPr>
          <p:cNvPr id="46" name="Rectangle 23">
            <a:extLst>
              <a:ext uri="{FF2B5EF4-FFF2-40B4-BE49-F238E27FC236}">
                <a16:creationId xmlns:a16="http://schemas.microsoft.com/office/drawing/2014/main" id="{CBE33B7D-7DCA-F698-62F4-AD6E697EDB4E}"/>
              </a:ext>
            </a:extLst>
          </p:cNvPr>
          <p:cNvSpPr>
            <a:spLocks noChangeArrowheads="1"/>
          </p:cNvSpPr>
          <p:nvPr/>
        </p:nvSpPr>
        <p:spPr bwMode="auto">
          <a:xfrm>
            <a:off x="3706587" y="4468594"/>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fontAlgn="base">
              <a:spcBef>
                <a:spcPct val="0"/>
              </a:spcBef>
              <a:spcAft>
                <a:spcPct val="0"/>
              </a:spcAft>
            </a:pPr>
            <a:r>
              <a:rPr lang="en-US" altLang="ko-KR" sz="2400">
                <a:solidFill>
                  <a:srgbClr val="B7C1EB"/>
                </a:solidFill>
                <a:latin typeface="Tahoma" charset="0"/>
                <a:ea typeface="굴림" charset="-127"/>
              </a:rPr>
              <a:t>b</a:t>
            </a:r>
          </a:p>
        </p:txBody>
      </p:sp>
      <p:sp>
        <p:nvSpPr>
          <p:cNvPr id="47" name="Rectangle 24">
            <a:extLst>
              <a:ext uri="{FF2B5EF4-FFF2-40B4-BE49-F238E27FC236}">
                <a16:creationId xmlns:a16="http://schemas.microsoft.com/office/drawing/2014/main" id="{E3A25674-46BD-D106-32DF-A744D07C664A}"/>
              </a:ext>
            </a:extLst>
          </p:cNvPr>
          <p:cNvSpPr>
            <a:spLocks noChangeArrowheads="1"/>
          </p:cNvSpPr>
          <p:nvPr/>
        </p:nvSpPr>
        <p:spPr bwMode="auto">
          <a:xfrm>
            <a:off x="4163787" y="4468594"/>
            <a:ext cx="296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fontAlgn="base">
              <a:spcBef>
                <a:spcPct val="0"/>
              </a:spcBef>
              <a:spcAft>
                <a:spcPct val="0"/>
              </a:spcAft>
            </a:pPr>
            <a:r>
              <a:rPr lang="en-US" altLang="ko-KR" sz="2400">
                <a:solidFill>
                  <a:srgbClr val="B7C1EB"/>
                </a:solidFill>
                <a:latin typeface="Tahoma" charset="0"/>
                <a:ea typeface="굴림" charset="-127"/>
              </a:rPr>
              <a:t>c</a:t>
            </a:r>
          </a:p>
        </p:txBody>
      </p:sp>
      <p:sp>
        <p:nvSpPr>
          <p:cNvPr id="48" name="Rectangle 25">
            <a:extLst>
              <a:ext uri="{FF2B5EF4-FFF2-40B4-BE49-F238E27FC236}">
                <a16:creationId xmlns:a16="http://schemas.microsoft.com/office/drawing/2014/main" id="{966FFBEF-D023-53F8-030E-D50609E12DA2}"/>
              </a:ext>
            </a:extLst>
          </p:cNvPr>
          <p:cNvSpPr>
            <a:spLocks noChangeArrowheads="1"/>
          </p:cNvSpPr>
          <p:nvPr/>
        </p:nvSpPr>
        <p:spPr bwMode="auto">
          <a:xfrm>
            <a:off x="4620987" y="4468594"/>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fontAlgn="base">
              <a:spcBef>
                <a:spcPct val="0"/>
              </a:spcBef>
              <a:spcAft>
                <a:spcPct val="0"/>
              </a:spcAft>
            </a:pPr>
            <a:r>
              <a:rPr lang="en-US" altLang="ko-KR" sz="2400">
                <a:solidFill>
                  <a:srgbClr val="B7C1EB"/>
                </a:solidFill>
                <a:latin typeface="Tahoma" charset="0"/>
                <a:ea typeface="굴림" charset="-127"/>
              </a:rPr>
              <a:t>d</a:t>
            </a:r>
          </a:p>
        </p:txBody>
      </p:sp>
      <p:grpSp>
        <p:nvGrpSpPr>
          <p:cNvPr id="49" name="Group 26">
            <a:extLst>
              <a:ext uri="{FF2B5EF4-FFF2-40B4-BE49-F238E27FC236}">
                <a16:creationId xmlns:a16="http://schemas.microsoft.com/office/drawing/2014/main" id="{DB0F8B82-CF04-A30D-0BC4-62A0897D7497}"/>
              </a:ext>
            </a:extLst>
          </p:cNvPr>
          <p:cNvGrpSpPr>
            <a:grpSpLocks/>
          </p:cNvGrpSpPr>
          <p:nvPr/>
        </p:nvGrpSpPr>
        <p:grpSpPr bwMode="auto">
          <a:xfrm>
            <a:off x="3024421" y="4989861"/>
            <a:ext cx="1066800" cy="1052513"/>
            <a:chOff x="1584" y="1632"/>
            <a:chExt cx="672" cy="663"/>
          </a:xfrm>
        </p:grpSpPr>
        <p:sp>
          <p:nvSpPr>
            <p:cNvPr id="50" name="Line 27">
              <a:extLst>
                <a:ext uri="{FF2B5EF4-FFF2-40B4-BE49-F238E27FC236}">
                  <a16:creationId xmlns:a16="http://schemas.microsoft.com/office/drawing/2014/main" id="{BAEAC1F0-2E0E-20AD-165E-7EA406A5CA8A}"/>
                </a:ext>
              </a:extLst>
            </p:cNvPr>
            <p:cNvSpPr>
              <a:spLocks noChangeShapeType="1"/>
            </p:cNvSpPr>
            <p:nvPr/>
          </p:nvSpPr>
          <p:spPr bwMode="auto">
            <a:xfrm flipV="1">
              <a:off x="1824" y="1632"/>
              <a:ext cx="0" cy="432"/>
            </a:xfrm>
            <a:prstGeom prst="line">
              <a:avLst/>
            </a:prstGeom>
            <a:noFill/>
            <a:ln w="38100">
              <a:solidFill>
                <a:schemeClr val="hlink"/>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1" name="Rectangle 28">
              <a:extLst>
                <a:ext uri="{FF2B5EF4-FFF2-40B4-BE49-F238E27FC236}">
                  <a16:creationId xmlns:a16="http://schemas.microsoft.com/office/drawing/2014/main" id="{EB1F618E-47BF-19BE-D134-8D7AF7B02D19}"/>
                </a:ext>
              </a:extLst>
            </p:cNvPr>
            <p:cNvSpPr>
              <a:spLocks noChangeArrowheads="1"/>
            </p:cNvSpPr>
            <p:nvPr/>
          </p:nvSpPr>
          <p:spPr bwMode="auto">
            <a:xfrm>
              <a:off x="1584" y="1968"/>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ko-KR" sz="2800" dirty="0">
                  <a:solidFill>
                    <a:schemeClr val="hlink"/>
                  </a:solidFill>
                  <a:ea typeface="굴림" charset="-127"/>
                </a:rPr>
                <a:t>start</a:t>
              </a:r>
            </a:p>
          </p:txBody>
        </p:sp>
      </p:grpSp>
    </p:spTree>
    <p:extLst>
      <p:ext uri="{BB962C8B-B14F-4D97-AF65-F5344CB8AC3E}">
        <p14:creationId xmlns:p14="http://schemas.microsoft.com/office/powerpoint/2010/main" val="309992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utoUpdateAnimBg="0"/>
      <p:bldP spid="46" grpId="0" autoUpdateAnimBg="0"/>
      <p:bldP spid="47" grpId="0" autoUpdateAnimBg="0"/>
      <p:bldP spid="4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7839A6AF-2EB5-0C40-AB1A-BBF3532A225C}"/>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5D4DD2C7-64E4-4069-836D-2CEECCE0F47F}" type="slidenum">
              <a:rPr lang="en-US" altLang="tr-TR" sz="1400"/>
              <a:pPr algn="r" eaLnBrk="1" hangingPunct="1">
                <a:spcBef>
                  <a:spcPct val="0"/>
                </a:spcBef>
                <a:buClrTx/>
                <a:buFontTx/>
                <a:buNone/>
              </a:pPr>
              <a:t>20</a:t>
            </a:fld>
            <a:endParaRPr lang="en-US" altLang="tr-TR" sz="1400"/>
          </a:p>
        </p:txBody>
      </p:sp>
      <p:sp>
        <p:nvSpPr>
          <p:cNvPr id="40964" name="Text Box 3">
            <a:extLst>
              <a:ext uri="{FF2B5EF4-FFF2-40B4-BE49-F238E27FC236}">
                <a16:creationId xmlns:a16="http://schemas.microsoft.com/office/drawing/2014/main" id="{FC6A8A88-7420-63F6-69C4-C6203B1652AD}"/>
              </a:ext>
            </a:extLst>
          </p:cNvPr>
          <p:cNvSpPr txBox="1">
            <a:spLocks noChangeArrowheads="1"/>
          </p:cNvSpPr>
          <p:nvPr/>
        </p:nvSpPr>
        <p:spPr bwMode="auto">
          <a:xfrm>
            <a:off x="838200" y="1374550"/>
            <a:ext cx="7772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b="1" dirty="0"/>
              <a:t>first(): </a:t>
            </a:r>
            <a:r>
              <a:rPr lang="en-US" altLang="tr-TR" dirty="0"/>
              <a:t>returns the first node of the list</a:t>
            </a:r>
          </a:p>
        </p:txBody>
      </p:sp>
      <p:sp>
        <p:nvSpPr>
          <p:cNvPr id="40965" name="Text Box 4">
            <a:extLst>
              <a:ext uri="{FF2B5EF4-FFF2-40B4-BE49-F238E27FC236}">
                <a16:creationId xmlns:a16="http://schemas.microsoft.com/office/drawing/2014/main" id="{6E8349F0-F5E2-4B23-A1E1-6F6D2C059181}"/>
              </a:ext>
            </a:extLst>
          </p:cNvPr>
          <p:cNvSpPr txBox="1">
            <a:spLocks noChangeArrowheads="1"/>
          </p:cNvSpPr>
          <p:nvPr/>
        </p:nvSpPr>
        <p:spPr bwMode="auto">
          <a:xfrm>
            <a:off x="2705100" y="2276476"/>
            <a:ext cx="678180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a:latin typeface="Courier New" panose="02070309020205020404" pitchFamily="49" charset="0"/>
              </a:rPr>
              <a:t>template &lt;class T&gt;</a:t>
            </a:r>
          </a:p>
          <a:p>
            <a:pPr eaLnBrk="1" hangingPunct="1">
              <a:spcBef>
                <a:spcPct val="0"/>
              </a:spcBef>
              <a:buClrTx/>
              <a:buFontTx/>
              <a:buNone/>
            </a:pPr>
            <a:r>
              <a:rPr lang="en-US" altLang="tr-TR" sz="2400">
                <a:latin typeface="Courier New" panose="02070309020205020404" pitchFamily="49" charset="0"/>
              </a:rPr>
              <a:t>class List {</a:t>
            </a:r>
          </a:p>
          <a:p>
            <a:pPr eaLnBrk="1" hangingPunct="1">
              <a:spcBef>
                <a:spcPct val="0"/>
              </a:spcBef>
              <a:buClrTx/>
              <a:buFontTx/>
              <a:buNone/>
            </a:pPr>
            <a:r>
              <a:rPr lang="en-US" altLang="tr-TR" sz="2400">
                <a:latin typeface="Courier New" panose="02070309020205020404" pitchFamily="49" charset="0"/>
              </a:rPr>
              <a:t>private:</a:t>
            </a:r>
          </a:p>
          <a:p>
            <a:pPr eaLnBrk="1" hangingPunct="1">
              <a:spcBef>
                <a:spcPct val="0"/>
              </a:spcBef>
              <a:buClrTx/>
              <a:buFontTx/>
              <a:buNone/>
            </a:pPr>
            <a:r>
              <a:rPr lang="en-US" altLang="tr-TR" sz="2400">
                <a:latin typeface="Courier New" panose="02070309020205020404" pitchFamily="49" charset="0"/>
              </a:rPr>
              <a:t>  Node&lt;T&gt; *head;</a:t>
            </a:r>
          </a:p>
          <a:p>
            <a:pPr eaLnBrk="1" hangingPunct="1">
              <a:spcBef>
                <a:spcPct val="0"/>
              </a:spcBef>
              <a:buClrTx/>
              <a:buFontTx/>
              <a:buNone/>
            </a:pPr>
            <a:r>
              <a:rPr lang="en-US" altLang="tr-TR" sz="2400">
                <a:latin typeface="Courier New" panose="02070309020205020404" pitchFamily="49" charset="0"/>
              </a:rPr>
              <a:t>public:</a:t>
            </a:r>
          </a:p>
          <a:p>
            <a:pPr eaLnBrk="1" hangingPunct="1">
              <a:spcBef>
                <a:spcPct val="0"/>
              </a:spcBef>
              <a:buClrTx/>
              <a:buFontTx/>
              <a:buNone/>
            </a:pPr>
            <a:r>
              <a:rPr lang="en-US" altLang="tr-TR" sz="2400">
                <a:latin typeface="Courier New" panose="02070309020205020404" pitchFamily="49" charset="0"/>
              </a:rPr>
              <a:t>  List() : head(NULL) {}</a:t>
            </a:r>
          </a:p>
          <a:p>
            <a:pPr eaLnBrk="1" hangingPunct="1">
              <a:spcBef>
                <a:spcPct val="0"/>
              </a:spcBef>
              <a:buClrTx/>
              <a:buFontTx/>
              <a:buNone/>
            </a:pPr>
            <a:r>
              <a:rPr lang="en-US" altLang="tr-TR" sz="2400">
                <a:latin typeface="Courier New" panose="02070309020205020404" pitchFamily="49" charset="0"/>
              </a:rPr>
              <a:t>  bool isEmpty() const;</a:t>
            </a:r>
          </a:p>
          <a:p>
            <a:pPr eaLnBrk="1" hangingPunct="1">
              <a:spcBef>
                <a:spcPct val="0"/>
              </a:spcBef>
              <a:buClrTx/>
              <a:buFontTx/>
              <a:buNone/>
            </a:pPr>
            <a:r>
              <a:rPr lang="en-US" altLang="tr-TR" sz="2400">
                <a:latin typeface="Courier New" panose="02070309020205020404" pitchFamily="49" charset="0"/>
              </a:rPr>
              <a:t>  Node&lt;T&gt;* </a:t>
            </a:r>
            <a:r>
              <a:rPr lang="en-US" altLang="tr-TR" sz="2400" b="1">
                <a:latin typeface="Courier New" panose="02070309020205020404" pitchFamily="49" charset="0"/>
              </a:rPr>
              <a:t>first()</a:t>
            </a:r>
            <a:r>
              <a:rPr lang="en-US" altLang="tr-TR" sz="2400">
                <a:latin typeface="Courier New" panose="02070309020205020404" pitchFamily="49" charset="0"/>
              </a:rPr>
              <a:t>;</a:t>
            </a:r>
          </a:p>
          <a:p>
            <a:pPr eaLnBrk="1" hangingPunct="1">
              <a:spcBef>
                <a:spcPct val="0"/>
              </a:spcBef>
              <a:buClrTx/>
              <a:buFontTx/>
              <a:buNone/>
            </a:pPr>
            <a:r>
              <a:rPr lang="en-US" altLang="tr-TR" sz="2400">
                <a:latin typeface="Courier New" panose="02070309020205020404" pitchFamily="49" charset="0"/>
              </a:rPr>
              <a:t>}; </a:t>
            </a:r>
          </a:p>
          <a:p>
            <a:pPr>
              <a:spcBef>
                <a:spcPct val="0"/>
              </a:spcBef>
              <a:buClrTx/>
              <a:buFontTx/>
              <a:buNone/>
            </a:pPr>
            <a:endParaRPr lang="en-US" altLang="tr-TR" sz="2400">
              <a:latin typeface="Courier New" panose="02070309020205020404" pitchFamily="49" charset="0"/>
            </a:endParaRPr>
          </a:p>
        </p:txBody>
      </p:sp>
      <p:sp>
        <p:nvSpPr>
          <p:cNvPr id="2" name="Title 1">
            <a:extLst>
              <a:ext uri="{FF2B5EF4-FFF2-40B4-BE49-F238E27FC236}">
                <a16:creationId xmlns:a16="http://schemas.microsoft.com/office/drawing/2014/main" id="{04F0373D-D175-FD71-8583-CE5BB813C2A8}"/>
              </a:ext>
            </a:extLst>
          </p:cNvPr>
          <p:cNvSpPr>
            <a:spLocks noGrp="1"/>
          </p:cNvSpPr>
          <p:nvPr>
            <p:ph type="title"/>
          </p:nvPr>
        </p:nvSpPr>
        <p:spPr>
          <a:xfrm>
            <a:off x="838200" y="554037"/>
            <a:ext cx="7913914" cy="527050"/>
          </a:xfrm>
        </p:spPr>
        <p:txBody>
          <a:bodyPr>
            <a:normAutofit fontScale="90000"/>
          </a:bodyPr>
          <a:lstStyle/>
          <a:p>
            <a:r>
              <a:rPr lang="en-US" altLang="tr-TR" sz="4000" b="1" dirty="0"/>
              <a:t>Linked List Operations</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708F2C3B-145F-42BC-2C64-DCBCB51C3FE5}"/>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781A79E3-B319-4EC5-8C02-182AF00FE28E}" type="slidenum">
              <a:rPr lang="en-US" altLang="tr-TR" sz="1400"/>
              <a:pPr algn="r" eaLnBrk="1" hangingPunct="1">
                <a:spcBef>
                  <a:spcPct val="0"/>
                </a:spcBef>
                <a:buClrTx/>
                <a:buFontTx/>
                <a:buNone/>
              </a:pPr>
              <a:t>21</a:t>
            </a:fld>
            <a:endParaRPr lang="en-US" altLang="tr-TR" sz="1400"/>
          </a:p>
        </p:txBody>
      </p:sp>
      <p:sp>
        <p:nvSpPr>
          <p:cNvPr id="43012" name="Text Box 3">
            <a:extLst>
              <a:ext uri="{FF2B5EF4-FFF2-40B4-BE49-F238E27FC236}">
                <a16:creationId xmlns:a16="http://schemas.microsoft.com/office/drawing/2014/main" id="{C9604979-DB7B-7302-FE24-89508051005E}"/>
              </a:ext>
            </a:extLst>
          </p:cNvPr>
          <p:cNvSpPr txBox="1">
            <a:spLocks noChangeArrowheads="1"/>
          </p:cNvSpPr>
          <p:nvPr/>
        </p:nvSpPr>
        <p:spPr bwMode="auto">
          <a:xfrm>
            <a:off x="2667000" y="2057400"/>
            <a:ext cx="7848600"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dirty="0">
                <a:latin typeface="Courier New" panose="02070309020205020404" pitchFamily="49" charset="0"/>
              </a:rPr>
              <a:t>template &lt;class T&gt;</a:t>
            </a:r>
          </a:p>
          <a:p>
            <a:pPr eaLnBrk="1" hangingPunct="1">
              <a:spcBef>
                <a:spcPct val="0"/>
              </a:spcBef>
              <a:buClrTx/>
              <a:buFontTx/>
              <a:buNone/>
            </a:pPr>
            <a:r>
              <a:rPr lang="en-US" altLang="tr-TR" sz="2400" dirty="0">
                <a:latin typeface="Courier New" panose="02070309020205020404" pitchFamily="49" charset="0"/>
              </a:rPr>
              <a:t>Node&lt;T&gt;* List&lt;T&gt;::first() {</a:t>
            </a:r>
          </a:p>
          <a:p>
            <a:pPr eaLnBrk="1" hangingPunct="1">
              <a:spcBef>
                <a:spcPct val="0"/>
              </a:spcBef>
              <a:buClrTx/>
              <a:buFontTx/>
              <a:buNone/>
            </a:pPr>
            <a:r>
              <a:rPr lang="en-US" altLang="tr-TR" sz="2400" dirty="0">
                <a:latin typeface="Courier New" panose="02070309020205020404" pitchFamily="49" charset="0"/>
              </a:rPr>
              <a:t>	</a:t>
            </a:r>
            <a:r>
              <a:rPr lang="tr-TR" altLang="tr-TR" sz="2400" dirty="0">
                <a:latin typeface="Courier New" panose="02070309020205020404" pitchFamily="49" charset="0"/>
              </a:rPr>
              <a:t>  </a:t>
            </a:r>
            <a:r>
              <a:rPr lang="en-US" altLang="tr-TR" sz="2400" dirty="0">
                <a:latin typeface="Courier New" panose="02070309020205020404" pitchFamily="49" charset="0"/>
              </a:rPr>
              <a:t>return head;</a:t>
            </a:r>
          </a:p>
          <a:p>
            <a:pPr eaLnBrk="1" hangingPunct="1">
              <a:spcBef>
                <a:spcPct val="0"/>
              </a:spcBef>
              <a:buClrTx/>
              <a:buFontTx/>
              <a:buNone/>
            </a:pPr>
            <a:r>
              <a:rPr lang="en-US" altLang="tr-TR" sz="2400" dirty="0">
                <a:latin typeface="Courier New" panose="02070309020205020404" pitchFamily="49" charset="0"/>
              </a:rPr>
              <a:t>}</a:t>
            </a:r>
          </a:p>
          <a:p>
            <a:pPr eaLnBrk="1" hangingPunct="1">
              <a:spcBef>
                <a:spcPct val="0"/>
              </a:spcBef>
              <a:buClrTx/>
              <a:buFontTx/>
              <a:buNone/>
            </a:pPr>
            <a:endParaRPr lang="en-US" altLang="tr-TR" sz="2400" dirty="0">
              <a:latin typeface="Courier New" panose="02070309020205020404" pitchFamily="49" charset="0"/>
            </a:endParaRPr>
          </a:p>
          <a:p>
            <a:pPr eaLnBrk="1" hangingPunct="1">
              <a:spcBef>
                <a:spcPct val="0"/>
              </a:spcBef>
              <a:buClrTx/>
              <a:buFontTx/>
              <a:buNone/>
            </a:pPr>
            <a:endParaRPr lang="en-US" altLang="tr-TR" sz="2400" dirty="0">
              <a:latin typeface="Courier New" panose="02070309020205020404" pitchFamily="49" charset="0"/>
            </a:endParaRPr>
          </a:p>
          <a:p>
            <a:pPr>
              <a:spcBef>
                <a:spcPct val="0"/>
              </a:spcBef>
              <a:buClrTx/>
              <a:buFontTx/>
              <a:buNone/>
            </a:pPr>
            <a:endParaRPr lang="en-US" altLang="tr-TR" sz="2400" dirty="0">
              <a:latin typeface="Courier New" panose="02070309020205020404" pitchFamily="49" charset="0"/>
            </a:endParaRPr>
          </a:p>
        </p:txBody>
      </p:sp>
      <p:sp>
        <p:nvSpPr>
          <p:cNvPr id="2" name="Title 1">
            <a:extLst>
              <a:ext uri="{FF2B5EF4-FFF2-40B4-BE49-F238E27FC236}">
                <a16:creationId xmlns:a16="http://schemas.microsoft.com/office/drawing/2014/main" id="{4D4B1223-0C9A-B3A6-4E3E-E6EFB0E277AC}"/>
              </a:ext>
            </a:extLst>
          </p:cNvPr>
          <p:cNvSpPr>
            <a:spLocks noGrp="1"/>
          </p:cNvSpPr>
          <p:nvPr>
            <p:ph type="title"/>
          </p:nvPr>
        </p:nvSpPr>
        <p:spPr>
          <a:xfrm>
            <a:off x="838200" y="554037"/>
            <a:ext cx="8342870" cy="527050"/>
          </a:xfrm>
        </p:spPr>
        <p:txBody>
          <a:bodyPr>
            <a:normAutofit fontScale="90000"/>
          </a:bodyPr>
          <a:lstStyle/>
          <a:p>
            <a:r>
              <a:rPr lang="en-US" altLang="tr-TR" sz="4000" b="1" dirty="0"/>
              <a:t>Linked List Operations</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10EC6981-E881-2C1F-E160-A8F6F5AF7B24}"/>
              </a:ext>
            </a:extLst>
          </p:cNvPr>
          <p:cNvSpPr>
            <a:spLocks noGrp="1" noChangeArrowheads="1"/>
          </p:cNvSpPr>
          <p:nvPr>
            <p:ph type="title"/>
          </p:nvPr>
        </p:nvSpPr>
        <p:spPr/>
        <p:txBody>
          <a:bodyPr>
            <a:normAutofit fontScale="90000"/>
          </a:bodyPr>
          <a:lstStyle/>
          <a:p>
            <a:pPr eaLnBrk="1" hangingPunct="1"/>
            <a:r>
              <a:rPr lang="en-US" altLang="tr-TR"/>
              <a:t>Insertion in a linked list</a:t>
            </a:r>
          </a:p>
        </p:txBody>
      </p:sp>
      <p:sp>
        <p:nvSpPr>
          <p:cNvPr id="45058" name="Rectangle 5">
            <a:extLst>
              <a:ext uri="{FF2B5EF4-FFF2-40B4-BE49-F238E27FC236}">
                <a16:creationId xmlns:a16="http://schemas.microsoft.com/office/drawing/2014/main" id="{4DAF7C05-36BD-8E5F-F37B-681CF4FCEEA2}"/>
              </a:ext>
            </a:extLst>
          </p:cNvPr>
          <p:cNvSpPr>
            <a:spLocks noChangeArrowheads="1"/>
          </p:cNvSpPr>
          <p:nvPr/>
        </p:nvSpPr>
        <p:spPr bwMode="auto">
          <a:xfrm>
            <a:off x="3638550" y="2047875"/>
            <a:ext cx="1398588" cy="749300"/>
          </a:xfrm>
          <a:prstGeom prst="rect">
            <a:avLst/>
          </a:prstGeom>
          <a:solidFill>
            <a:srgbClr val="FFFFFF"/>
          </a:solidFill>
          <a:ln w="9525">
            <a:solidFill>
              <a:srgbClr val="000000"/>
            </a:solidFill>
            <a:miter lim="800000"/>
            <a:headEnd/>
            <a:tailEnd/>
          </a:ln>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tr-TR" altLang="tr-TR" sz="2400">
              <a:solidFill>
                <a:schemeClr val="tx1"/>
              </a:solidFill>
            </a:endParaRPr>
          </a:p>
        </p:txBody>
      </p:sp>
      <p:sp>
        <p:nvSpPr>
          <p:cNvPr id="45059" name="Line 6">
            <a:extLst>
              <a:ext uri="{FF2B5EF4-FFF2-40B4-BE49-F238E27FC236}">
                <a16:creationId xmlns:a16="http://schemas.microsoft.com/office/drawing/2014/main" id="{6772AB13-B8A0-9DD9-9842-375B0034B5A1}"/>
              </a:ext>
            </a:extLst>
          </p:cNvPr>
          <p:cNvSpPr>
            <a:spLocks noChangeShapeType="1"/>
          </p:cNvSpPr>
          <p:nvPr/>
        </p:nvSpPr>
        <p:spPr bwMode="auto">
          <a:xfrm>
            <a:off x="4513263" y="2060575"/>
            <a:ext cx="0" cy="749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060" name="Rectangle 10">
            <a:extLst>
              <a:ext uri="{FF2B5EF4-FFF2-40B4-BE49-F238E27FC236}">
                <a16:creationId xmlns:a16="http://schemas.microsoft.com/office/drawing/2014/main" id="{97E0E40E-93B2-3673-CCFB-822F6132E8D1}"/>
              </a:ext>
            </a:extLst>
          </p:cNvPr>
          <p:cNvSpPr>
            <a:spLocks noChangeArrowheads="1"/>
          </p:cNvSpPr>
          <p:nvPr/>
        </p:nvSpPr>
        <p:spPr bwMode="auto">
          <a:xfrm>
            <a:off x="7486650" y="2047876"/>
            <a:ext cx="1398588" cy="747713"/>
          </a:xfrm>
          <a:prstGeom prst="rect">
            <a:avLst/>
          </a:prstGeom>
          <a:solidFill>
            <a:srgbClr val="FFFFFF"/>
          </a:solidFill>
          <a:ln w="9525">
            <a:solidFill>
              <a:srgbClr val="000000"/>
            </a:solidFill>
            <a:miter lim="800000"/>
            <a:headEnd/>
            <a:tailEnd/>
          </a:ln>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tr-TR" altLang="tr-TR" sz="2400">
              <a:solidFill>
                <a:schemeClr val="tx1"/>
              </a:solidFill>
            </a:endParaRPr>
          </a:p>
        </p:txBody>
      </p:sp>
      <p:sp>
        <p:nvSpPr>
          <p:cNvPr id="45061" name="Line 11">
            <a:extLst>
              <a:ext uri="{FF2B5EF4-FFF2-40B4-BE49-F238E27FC236}">
                <a16:creationId xmlns:a16="http://schemas.microsoft.com/office/drawing/2014/main" id="{1ED01447-5343-515A-819A-243B6B3BD6B2}"/>
              </a:ext>
            </a:extLst>
          </p:cNvPr>
          <p:cNvSpPr>
            <a:spLocks noChangeShapeType="1"/>
          </p:cNvSpPr>
          <p:nvPr/>
        </p:nvSpPr>
        <p:spPr bwMode="auto">
          <a:xfrm>
            <a:off x="8361364" y="2060576"/>
            <a:ext cx="1587" cy="7477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062" name="Text Box 15">
            <a:extLst>
              <a:ext uri="{FF2B5EF4-FFF2-40B4-BE49-F238E27FC236}">
                <a16:creationId xmlns:a16="http://schemas.microsoft.com/office/drawing/2014/main" id="{CB25855D-41D0-540D-7F2E-C509500025D5}"/>
              </a:ext>
            </a:extLst>
          </p:cNvPr>
          <p:cNvSpPr txBox="1">
            <a:spLocks noChangeArrowheads="1"/>
          </p:cNvSpPr>
          <p:nvPr/>
        </p:nvSpPr>
        <p:spPr bwMode="auto">
          <a:xfrm>
            <a:off x="3813175" y="2147889"/>
            <a:ext cx="7000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pPr>
            <a:r>
              <a:rPr lang="en-US" altLang="tr-TR" sz="2400">
                <a:solidFill>
                  <a:schemeClr val="tx1"/>
                </a:solidFill>
              </a:rPr>
              <a:t>a</a:t>
            </a:r>
          </a:p>
        </p:txBody>
      </p:sp>
      <p:sp>
        <p:nvSpPr>
          <p:cNvPr id="45063" name="Text Box 17">
            <a:extLst>
              <a:ext uri="{FF2B5EF4-FFF2-40B4-BE49-F238E27FC236}">
                <a16:creationId xmlns:a16="http://schemas.microsoft.com/office/drawing/2014/main" id="{8C87AAB7-A2A0-7BFD-3A6D-F65FFCB3317C}"/>
              </a:ext>
            </a:extLst>
          </p:cNvPr>
          <p:cNvSpPr txBox="1">
            <a:spLocks noChangeArrowheads="1"/>
          </p:cNvSpPr>
          <p:nvPr/>
        </p:nvSpPr>
        <p:spPr bwMode="auto">
          <a:xfrm>
            <a:off x="7677150" y="2174876"/>
            <a:ext cx="7000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pPr>
            <a:r>
              <a:rPr lang="en-US" altLang="tr-TR" sz="2400">
                <a:solidFill>
                  <a:schemeClr val="tx1"/>
                </a:solidFill>
              </a:rPr>
              <a:t>b</a:t>
            </a:r>
          </a:p>
        </p:txBody>
      </p:sp>
      <p:sp>
        <p:nvSpPr>
          <p:cNvPr id="45064" name="Line 48">
            <a:extLst>
              <a:ext uri="{FF2B5EF4-FFF2-40B4-BE49-F238E27FC236}">
                <a16:creationId xmlns:a16="http://schemas.microsoft.com/office/drawing/2014/main" id="{B7072D3D-6A9F-8FC2-E69E-C004C3EB1DE6}"/>
              </a:ext>
            </a:extLst>
          </p:cNvPr>
          <p:cNvSpPr>
            <a:spLocks noChangeShapeType="1"/>
          </p:cNvSpPr>
          <p:nvPr/>
        </p:nvSpPr>
        <p:spPr bwMode="auto">
          <a:xfrm>
            <a:off x="4781550" y="2428875"/>
            <a:ext cx="2667000" cy="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5" name="Line 49">
            <a:extLst>
              <a:ext uri="{FF2B5EF4-FFF2-40B4-BE49-F238E27FC236}">
                <a16:creationId xmlns:a16="http://schemas.microsoft.com/office/drawing/2014/main" id="{200729A7-F7F9-42A7-542B-05BF24AC0D2C}"/>
              </a:ext>
            </a:extLst>
          </p:cNvPr>
          <p:cNvSpPr>
            <a:spLocks noChangeShapeType="1"/>
          </p:cNvSpPr>
          <p:nvPr/>
        </p:nvSpPr>
        <p:spPr bwMode="auto">
          <a:xfrm>
            <a:off x="2952750" y="23653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6" name="Line 50">
            <a:extLst>
              <a:ext uri="{FF2B5EF4-FFF2-40B4-BE49-F238E27FC236}">
                <a16:creationId xmlns:a16="http://schemas.microsoft.com/office/drawing/2014/main" id="{4EE16752-66A4-C5B9-7D29-BB019F48E391}"/>
              </a:ext>
            </a:extLst>
          </p:cNvPr>
          <p:cNvSpPr>
            <a:spLocks noChangeShapeType="1"/>
          </p:cNvSpPr>
          <p:nvPr/>
        </p:nvSpPr>
        <p:spPr bwMode="auto">
          <a:xfrm>
            <a:off x="8591550" y="2365375"/>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7" name="Text Box 51">
            <a:extLst>
              <a:ext uri="{FF2B5EF4-FFF2-40B4-BE49-F238E27FC236}">
                <a16:creationId xmlns:a16="http://schemas.microsoft.com/office/drawing/2014/main" id="{BE53CD15-E283-3C60-578F-4546140A50B9}"/>
              </a:ext>
            </a:extLst>
          </p:cNvPr>
          <p:cNvSpPr txBox="1">
            <a:spLocks noChangeArrowheads="1"/>
          </p:cNvSpPr>
          <p:nvPr/>
        </p:nvSpPr>
        <p:spPr bwMode="auto">
          <a:xfrm>
            <a:off x="2190750" y="2276475"/>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tr-TR" sz="3200">
                <a:solidFill>
                  <a:schemeClr val="tx1"/>
                </a:solidFill>
              </a:rPr>
              <a:t>…</a:t>
            </a:r>
          </a:p>
        </p:txBody>
      </p:sp>
      <p:sp>
        <p:nvSpPr>
          <p:cNvPr id="45068" name="Text Box 52">
            <a:extLst>
              <a:ext uri="{FF2B5EF4-FFF2-40B4-BE49-F238E27FC236}">
                <a16:creationId xmlns:a16="http://schemas.microsoft.com/office/drawing/2014/main" id="{3CD35D88-D5A5-1F39-4C18-5F73D9438B3D}"/>
              </a:ext>
            </a:extLst>
          </p:cNvPr>
          <p:cNvSpPr txBox="1">
            <a:spLocks noChangeArrowheads="1"/>
          </p:cNvSpPr>
          <p:nvPr/>
        </p:nvSpPr>
        <p:spPr bwMode="auto">
          <a:xfrm>
            <a:off x="9429750" y="2276475"/>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tr-TR" sz="3200">
                <a:solidFill>
                  <a:schemeClr val="tx1"/>
                </a:solidFill>
              </a:rPr>
              <a:t>…</a:t>
            </a:r>
          </a:p>
        </p:txBody>
      </p:sp>
      <p:sp>
        <p:nvSpPr>
          <p:cNvPr id="45069" name="Rectangle 54">
            <a:extLst>
              <a:ext uri="{FF2B5EF4-FFF2-40B4-BE49-F238E27FC236}">
                <a16:creationId xmlns:a16="http://schemas.microsoft.com/office/drawing/2014/main" id="{C440BD27-6119-9CCB-0846-01217F1E0D53}"/>
              </a:ext>
            </a:extLst>
          </p:cNvPr>
          <p:cNvSpPr>
            <a:spLocks noChangeArrowheads="1"/>
          </p:cNvSpPr>
          <p:nvPr/>
        </p:nvSpPr>
        <p:spPr bwMode="auto">
          <a:xfrm>
            <a:off x="5445125" y="3548063"/>
            <a:ext cx="1398588" cy="749300"/>
          </a:xfrm>
          <a:prstGeom prst="rect">
            <a:avLst/>
          </a:prstGeom>
          <a:solidFill>
            <a:srgbClr val="FFFFFF"/>
          </a:solidFill>
          <a:ln w="9525">
            <a:solidFill>
              <a:srgbClr val="000000"/>
            </a:solidFill>
            <a:miter lim="800000"/>
            <a:headEnd/>
            <a:tailEnd/>
          </a:ln>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tr-TR" altLang="tr-TR" sz="2400">
              <a:solidFill>
                <a:schemeClr val="tx1"/>
              </a:solidFill>
            </a:endParaRPr>
          </a:p>
        </p:txBody>
      </p:sp>
      <p:sp>
        <p:nvSpPr>
          <p:cNvPr id="45070" name="Line 55">
            <a:extLst>
              <a:ext uri="{FF2B5EF4-FFF2-40B4-BE49-F238E27FC236}">
                <a16:creationId xmlns:a16="http://schemas.microsoft.com/office/drawing/2014/main" id="{7EE4F44F-DB56-B8E6-DF3E-05F0049EB338}"/>
              </a:ext>
            </a:extLst>
          </p:cNvPr>
          <p:cNvSpPr>
            <a:spLocks noChangeShapeType="1"/>
          </p:cNvSpPr>
          <p:nvPr/>
        </p:nvSpPr>
        <p:spPr bwMode="auto">
          <a:xfrm>
            <a:off x="6319838" y="3560763"/>
            <a:ext cx="0" cy="749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071" name="Text Box 56">
            <a:extLst>
              <a:ext uri="{FF2B5EF4-FFF2-40B4-BE49-F238E27FC236}">
                <a16:creationId xmlns:a16="http://schemas.microsoft.com/office/drawing/2014/main" id="{3B7470E1-675D-6C1F-BACF-5199F222D6E0}"/>
              </a:ext>
            </a:extLst>
          </p:cNvPr>
          <p:cNvSpPr txBox="1">
            <a:spLocks noChangeArrowheads="1"/>
          </p:cNvSpPr>
          <p:nvPr/>
        </p:nvSpPr>
        <p:spPr bwMode="auto">
          <a:xfrm>
            <a:off x="5619750" y="3648076"/>
            <a:ext cx="7000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pPr>
            <a:r>
              <a:rPr lang="en-US" altLang="tr-TR" sz="2400">
                <a:solidFill>
                  <a:schemeClr val="tx1"/>
                </a:solidFill>
              </a:rPr>
              <a:t>x</a:t>
            </a:r>
          </a:p>
        </p:txBody>
      </p:sp>
      <p:sp>
        <p:nvSpPr>
          <p:cNvPr id="45072" name="Line 57">
            <a:extLst>
              <a:ext uri="{FF2B5EF4-FFF2-40B4-BE49-F238E27FC236}">
                <a16:creationId xmlns:a16="http://schemas.microsoft.com/office/drawing/2014/main" id="{31AEAF91-F372-7CC6-F88B-77B1B6129BA5}"/>
              </a:ext>
            </a:extLst>
          </p:cNvPr>
          <p:cNvSpPr>
            <a:spLocks noChangeShapeType="1"/>
          </p:cNvSpPr>
          <p:nvPr/>
        </p:nvSpPr>
        <p:spPr bwMode="auto">
          <a:xfrm flipV="1">
            <a:off x="3790950" y="2809875"/>
            <a:ext cx="457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73" name="Line 58">
            <a:extLst>
              <a:ext uri="{FF2B5EF4-FFF2-40B4-BE49-F238E27FC236}">
                <a16:creationId xmlns:a16="http://schemas.microsoft.com/office/drawing/2014/main" id="{EBD56A84-B081-89F1-7FB6-22E4A341A7A4}"/>
              </a:ext>
            </a:extLst>
          </p:cNvPr>
          <p:cNvSpPr>
            <a:spLocks noChangeShapeType="1"/>
          </p:cNvSpPr>
          <p:nvPr/>
        </p:nvSpPr>
        <p:spPr bwMode="auto">
          <a:xfrm flipV="1">
            <a:off x="4857750" y="4105276"/>
            <a:ext cx="609600" cy="5619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74" name="Text Box 59">
            <a:extLst>
              <a:ext uri="{FF2B5EF4-FFF2-40B4-BE49-F238E27FC236}">
                <a16:creationId xmlns:a16="http://schemas.microsoft.com/office/drawing/2014/main" id="{FB2B107F-6067-F3CC-7046-6EAA35BB9356}"/>
              </a:ext>
            </a:extLst>
          </p:cNvPr>
          <p:cNvSpPr txBox="1">
            <a:spLocks noChangeArrowheads="1"/>
          </p:cNvSpPr>
          <p:nvPr/>
        </p:nvSpPr>
        <p:spPr bwMode="auto">
          <a:xfrm>
            <a:off x="2800350" y="341947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tr-TR" altLang="tr-TR" sz="2400">
                <a:solidFill>
                  <a:schemeClr val="tx1"/>
                </a:solidFill>
              </a:rPr>
              <a:t>p</a:t>
            </a:r>
            <a:endParaRPr lang="en-US" altLang="tr-TR" sz="2400">
              <a:solidFill>
                <a:schemeClr val="tx1"/>
              </a:solidFill>
            </a:endParaRPr>
          </a:p>
        </p:txBody>
      </p:sp>
      <p:sp>
        <p:nvSpPr>
          <p:cNvPr id="45075" name="Text Box 60">
            <a:extLst>
              <a:ext uri="{FF2B5EF4-FFF2-40B4-BE49-F238E27FC236}">
                <a16:creationId xmlns:a16="http://schemas.microsoft.com/office/drawing/2014/main" id="{EFF60D9E-FBB6-CFD4-199D-CAF2A1B99F2B}"/>
              </a:ext>
            </a:extLst>
          </p:cNvPr>
          <p:cNvSpPr txBox="1">
            <a:spLocks noChangeArrowheads="1"/>
          </p:cNvSpPr>
          <p:nvPr/>
        </p:nvSpPr>
        <p:spPr bwMode="auto">
          <a:xfrm>
            <a:off x="3789363" y="466725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tr-TR" altLang="tr-TR" sz="2400">
                <a:solidFill>
                  <a:schemeClr val="tx1"/>
                </a:solidFill>
              </a:rPr>
              <a:t>newNode</a:t>
            </a:r>
            <a:endParaRPr lang="en-US" altLang="tr-TR" sz="2400">
              <a:solidFill>
                <a:schemeClr val="tx1"/>
              </a:solidFill>
            </a:endParaRPr>
          </a:p>
        </p:txBody>
      </p:sp>
      <p:sp>
        <p:nvSpPr>
          <p:cNvPr id="45076" name="Line 61">
            <a:extLst>
              <a:ext uri="{FF2B5EF4-FFF2-40B4-BE49-F238E27FC236}">
                <a16:creationId xmlns:a16="http://schemas.microsoft.com/office/drawing/2014/main" id="{18CA8533-FAC8-BE5E-2EEB-32E9E63FA103}"/>
              </a:ext>
            </a:extLst>
          </p:cNvPr>
          <p:cNvSpPr>
            <a:spLocks noChangeShapeType="1"/>
          </p:cNvSpPr>
          <p:nvPr/>
        </p:nvSpPr>
        <p:spPr bwMode="auto">
          <a:xfrm>
            <a:off x="4857750" y="2428875"/>
            <a:ext cx="609600" cy="1143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77" name="Line 62">
            <a:extLst>
              <a:ext uri="{FF2B5EF4-FFF2-40B4-BE49-F238E27FC236}">
                <a16:creationId xmlns:a16="http://schemas.microsoft.com/office/drawing/2014/main" id="{C50EE180-E8CD-8774-7427-DCDB31463743}"/>
              </a:ext>
            </a:extLst>
          </p:cNvPr>
          <p:cNvSpPr>
            <a:spLocks noChangeShapeType="1"/>
          </p:cNvSpPr>
          <p:nvPr/>
        </p:nvSpPr>
        <p:spPr bwMode="auto">
          <a:xfrm flipV="1">
            <a:off x="6610350" y="2581275"/>
            <a:ext cx="838200" cy="1295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a:extLst>
              <a:ext uri="{FF2B5EF4-FFF2-40B4-BE49-F238E27FC236}">
                <a16:creationId xmlns:a16="http://schemas.microsoft.com/office/drawing/2014/main" id="{2B2DFBA9-CA3E-169D-E2E7-3A7D3767CF9A}"/>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EEA27629-8EA7-453F-B4EA-58109CAF477C}" type="slidenum">
              <a:rPr lang="en-US" altLang="tr-TR" sz="1400"/>
              <a:pPr algn="r" eaLnBrk="1" hangingPunct="1">
                <a:spcBef>
                  <a:spcPct val="0"/>
                </a:spcBef>
                <a:buClrTx/>
                <a:buFontTx/>
                <a:buNone/>
              </a:pPr>
              <a:t>23</a:t>
            </a:fld>
            <a:endParaRPr lang="en-US" altLang="tr-TR" sz="1400"/>
          </a:p>
        </p:txBody>
      </p:sp>
      <p:sp>
        <p:nvSpPr>
          <p:cNvPr id="46084" name="Text Box 3">
            <a:extLst>
              <a:ext uri="{FF2B5EF4-FFF2-40B4-BE49-F238E27FC236}">
                <a16:creationId xmlns:a16="http://schemas.microsoft.com/office/drawing/2014/main" id="{57C36B2C-F8FF-FE2E-6EEB-729A854741F4}"/>
              </a:ext>
            </a:extLst>
          </p:cNvPr>
          <p:cNvSpPr txBox="1">
            <a:spLocks noChangeArrowheads="1"/>
          </p:cNvSpPr>
          <p:nvPr/>
        </p:nvSpPr>
        <p:spPr bwMode="auto">
          <a:xfrm>
            <a:off x="838201" y="1369542"/>
            <a:ext cx="8640763"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marL="914400" indent="-457200">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b="1" dirty="0">
                <a:solidFill>
                  <a:srgbClr val="002060"/>
                </a:solidFill>
              </a:rPr>
              <a:t>For insertion, we have to consider two cases:</a:t>
            </a:r>
          </a:p>
          <a:p>
            <a:pPr lvl="1" algn="just" eaLnBrk="1" hangingPunct="1">
              <a:buFont typeface="Times New Roman" panose="02020603050405020304" pitchFamily="18" charset="0"/>
              <a:buAutoNum type="arabicPeriod"/>
            </a:pPr>
            <a:r>
              <a:rPr lang="en-US" altLang="tr-TR" sz="2800" b="1" dirty="0">
                <a:solidFill>
                  <a:srgbClr val="002060"/>
                </a:solidFill>
              </a:rPr>
              <a:t>Insertion to the middle</a:t>
            </a:r>
          </a:p>
          <a:p>
            <a:pPr lvl="1" algn="just" eaLnBrk="1" hangingPunct="1">
              <a:buFont typeface="Times New Roman" panose="02020603050405020304" pitchFamily="18" charset="0"/>
              <a:buAutoNum type="arabicPeriod"/>
            </a:pPr>
            <a:r>
              <a:rPr lang="en-US" altLang="tr-TR" sz="2800" b="1" dirty="0">
                <a:solidFill>
                  <a:srgbClr val="002060"/>
                </a:solidFill>
              </a:rPr>
              <a:t>Insertion before the head (or to an empty list)</a:t>
            </a:r>
          </a:p>
          <a:p>
            <a:pPr algn="just" eaLnBrk="1" hangingPunct="1">
              <a:buFont typeface="Times New Roman" panose="02020603050405020304" pitchFamily="18" charset="0"/>
              <a:buChar char="•"/>
            </a:pPr>
            <a:r>
              <a:rPr lang="en-US" altLang="tr-TR" b="1" dirty="0">
                <a:solidFill>
                  <a:srgbClr val="002060"/>
                </a:solidFill>
              </a:rPr>
              <a:t>In the second case, we have to update the head pointer as well </a:t>
            </a:r>
          </a:p>
        </p:txBody>
      </p:sp>
      <p:sp>
        <p:nvSpPr>
          <p:cNvPr id="2" name="Title 1">
            <a:extLst>
              <a:ext uri="{FF2B5EF4-FFF2-40B4-BE49-F238E27FC236}">
                <a16:creationId xmlns:a16="http://schemas.microsoft.com/office/drawing/2014/main" id="{182E5607-95A7-4E30-621F-5F0456015ED2}"/>
              </a:ext>
            </a:extLst>
          </p:cNvPr>
          <p:cNvSpPr>
            <a:spLocks noGrp="1"/>
          </p:cNvSpPr>
          <p:nvPr>
            <p:ph type="title"/>
          </p:nvPr>
        </p:nvSpPr>
        <p:spPr>
          <a:xfrm>
            <a:off x="838201" y="554037"/>
            <a:ext cx="7613822" cy="527050"/>
          </a:xfrm>
        </p:spPr>
        <p:txBody>
          <a:bodyPr>
            <a:normAutofit fontScale="90000"/>
          </a:bodyPr>
          <a:lstStyle/>
          <a:p>
            <a:r>
              <a:rPr lang="tr-TR" altLang="tr-TR" sz="4000" b="1" dirty="0"/>
              <a:t>Insertion</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a:extLst>
              <a:ext uri="{FF2B5EF4-FFF2-40B4-BE49-F238E27FC236}">
                <a16:creationId xmlns:a16="http://schemas.microsoft.com/office/drawing/2014/main" id="{CE548FEF-B2FC-0A98-73F5-CBE68739EB5C}"/>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F0BC6E0E-C31C-4809-9828-777FED1FEC1B}" type="slidenum">
              <a:rPr lang="en-US" altLang="tr-TR" sz="1400"/>
              <a:pPr algn="r" eaLnBrk="1" hangingPunct="1">
                <a:spcBef>
                  <a:spcPct val="0"/>
                </a:spcBef>
                <a:buClrTx/>
                <a:buFontTx/>
                <a:buNone/>
              </a:pPr>
              <a:t>24</a:t>
            </a:fld>
            <a:endParaRPr lang="en-US" altLang="tr-TR" sz="1400"/>
          </a:p>
        </p:txBody>
      </p:sp>
      <p:sp>
        <p:nvSpPr>
          <p:cNvPr id="48131" name="Text Box 2">
            <a:extLst>
              <a:ext uri="{FF2B5EF4-FFF2-40B4-BE49-F238E27FC236}">
                <a16:creationId xmlns:a16="http://schemas.microsoft.com/office/drawing/2014/main" id="{CBEC648D-EFFC-C406-A28B-321207EE49B8}"/>
              </a:ext>
            </a:extLst>
          </p:cNvPr>
          <p:cNvSpPr txBox="1">
            <a:spLocks noChangeArrowheads="1"/>
          </p:cNvSpPr>
          <p:nvPr/>
        </p:nvSpPr>
        <p:spPr bwMode="auto">
          <a:xfrm>
            <a:off x="2209800" y="449264"/>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eaLnBrk="1" hangingPunct="1">
              <a:spcBef>
                <a:spcPct val="0"/>
              </a:spcBef>
              <a:buClrTx/>
              <a:buFontTx/>
              <a:buNone/>
            </a:pPr>
            <a:endParaRPr lang="en-US" altLang="tr-TR" sz="4000" b="1" dirty="0"/>
          </a:p>
        </p:txBody>
      </p:sp>
      <p:sp>
        <p:nvSpPr>
          <p:cNvPr id="48132" name="Text Box 3">
            <a:extLst>
              <a:ext uri="{FF2B5EF4-FFF2-40B4-BE49-F238E27FC236}">
                <a16:creationId xmlns:a16="http://schemas.microsoft.com/office/drawing/2014/main" id="{4F52D9F7-DFBD-3541-0D8D-4130E5B76FB5}"/>
              </a:ext>
            </a:extLst>
          </p:cNvPr>
          <p:cNvSpPr txBox="1">
            <a:spLocks noChangeArrowheads="1"/>
          </p:cNvSpPr>
          <p:nvPr/>
        </p:nvSpPr>
        <p:spPr bwMode="auto">
          <a:xfrm>
            <a:off x="838200" y="1255712"/>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b="1"/>
              <a:t>insert(const T&amp; data, Node&lt;T&gt;* p): </a:t>
            </a:r>
            <a:r>
              <a:rPr lang="en-US" altLang="tr-TR"/>
              <a:t>inserts a new element containing data after node p</a:t>
            </a:r>
          </a:p>
        </p:txBody>
      </p:sp>
      <p:sp>
        <p:nvSpPr>
          <p:cNvPr id="48133" name="Text Box 4">
            <a:extLst>
              <a:ext uri="{FF2B5EF4-FFF2-40B4-BE49-F238E27FC236}">
                <a16:creationId xmlns:a16="http://schemas.microsoft.com/office/drawing/2014/main" id="{7540C381-5665-651B-FC6D-6FC81D824B7D}"/>
              </a:ext>
            </a:extLst>
          </p:cNvPr>
          <p:cNvSpPr txBox="1">
            <a:spLocks noChangeArrowheads="1"/>
          </p:cNvSpPr>
          <p:nvPr/>
        </p:nvSpPr>
        <p:spPr bwMode="auto">
          <a:xfrm>
            <a:off x="1219200" y="2427285"/>
            <a:ext cx="842645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dirty="0">
                <a:latin typeface="Courier New" panose="02070309020205020404" pitchFamily="49" charset="0"/>
              </a:rPr>
              <a:t>template &lt;class T&gt;</a:t>
            </a:r>
          </a:p>
          <a:p>
            <a:pPr eaLnBrk="1" hangingPunct="1">
              <a:spcBef>
                <a:spcPct val="0"/>
              </a:spcBef>
              <a:buClrTx/>
              <a:buFontTx/>
              <a:buNone/>
            </a:pPr>
            <a:r>
              <a:rPr lang="en-US" altLang="tr-TR" sz="2400" dirty="0">
                <a:latin typeface="Courier New" panose="02070309020205020404" pitchFamily="49" charset="0"/>
              </a:rPr>
              <a:t>class List {</a:t>
            </a:r>
          </a:p>
          <a:p>
            <a:pPr eaLnBrk="1" hangingPunct="1">
              <a:spcBef>
                <a:spcPct val="0"/>
              </a:spcBef>
              <a:buClrTx/>
              <a:buFontTx/>
              <a:buNone/>
            </a:pPr>
            <a:r>
              <a:rPr lang="en-US" altLang="tr-TR" sz="2400" dirty="0">
                <a:latin typeface="Courier New" panose="02070309020205020404" pitchFamily="49" charset="0"/>
              </a:rPr>
              <a:t>private:</a:t>
            </a:r>
          </a:p>
          <a:p>
            <a:pPr eaLnBrk="1" hangingPunct="1">
              <a:spcBef>
                <a:spcPct val="0"/>
              </a:spcBef>
              <a:buClrTx/>
              <a:buFontTx/>
              <a:buNone/>
            </a:pPr>
            <a:r>
              <a:rPr lang="en-US" altLang="tr-TR" sz="2400" dirty="0">
                <a:latin typeface="Courier New" panose="02070309020205020404" pitchFamily="49" charset="0"/>
              </a:rPr>
              <a:t>  Node&lt;T&gt; *head;</a:t>
            </a:r>
          </a:p>
          <a:p>
            <a:pPr eaLnBrk="1" hangingPunct="1">
              <a:spcBef>
                <a:spcPct val="0"/>
              </a:spcBef>
              <a:buClrTx/>
              <a:buFontTx/>
              <a:buNone/>
            </a:pPr>
            <a:r>
              <a:rPr lang="en-US" altLang="tr-TR" sz="2400" dirty="0">
                <a:latin typeface="Courier New" panose="02070309020205020404" pitchFamily="49" charset="0"/>
              </a:rPr>
              <a:t>public:</a:t>
            </a:r>
          </a:p>
          <a:p>
            <a:pPr eaLnBrk="1" hangingPunct="1">
              <a:spcBef>
                <a:spcPct val="0"/>
              </a:spcBef>
              <a:buClrTx/>
              <a:buFontTx/>
              <a:buNone/>
            </a:pPr>
            <a:r>
              <a:rPr lang="en-US" altLang="tr-TR" sz="2400" dirty="0">
                <a:latin typeface="Courier New" panose="02070309020205020404" pitchFamily="49" charset="0"/>
              </a:rPr>
              <a:t>  ...</a:t>
            </a:r>
          </a:p>
          <a:p>
            <a:pPr eaLnBrk="1" hangingPunct="1">
              <a:spcBef>
                <a:spcPct val="0"/>
              </a:spcBef>
              <a:buClrTx/>
              <a:buFontTx/>
              <a:buNone/>
            </a:pPr>
            <a:r>
              <a:rPr lang="en-US" altLang="tr-TR" sz="2400" dirty="0">
                <a:latin typeface="Courier New" panose="02070309020205020404" pitchFamily="49" charset="0"/>
              </a:rPr>
              <a:t>  void </a:t>
            </a:r>
            <a:r>
              <a:rPr lang="en-US" altLang="tr-TR" sz="2400" b="1" dirty="0">
                <a:latin typeface="Courier New" panose="02070309020205020404" pitchFamily="49" charset="0"/>
              </a:rPr>
              <a:t>insert(const T&amp; data, Node&lt;T&gt;* p)</a:t>
            </a:r>
            <a:r>
              <a:rPr lang="en-US" altLang="tr-TR" sz="2400" dirty="0">
                <a:latin typeface="Courier New" panose="02070309020205020404" pitchFamily="49" charset="0"/>
              </a:rPr>
              <a:t>;</a:t>
            </a:r>
          </a:p>
          <a:p>
            <a:pPr eaLnBrk="1" hangingPunct="1">
              <a:spcBef>
                <a:spcPct val="0"/>
              </a:spcBef>
              <a:buClrTx/>
              <a:buFontTx/>
              <a:buNone/>
            </a:pPr>
            <a:r>
              <a:rPr lang="en-US" altLang="tr-TR" sz="2400" dirty="0">
                <a:latin typeface="Courier New" panose="02070309020205020404" pitchFamily="49" charset="0"/>
              </a:rPr>
              <a:t>  ...</a:t>
            </a:r>
          </a:p>
          <a:p>
            <a:pPr eaLnBrk="1" hangingPunct="1">
              <a:spcBef>
                <a:spcPct val="0"/>
              </a:spcBef>
              <a:buClrTx/>
              <a:buFontTx/>
              <a:buNone/>
            </a:pPr>
            <a:r>
              <a:rPr lang="en-US" altLang="tr-TR" sz="2400" dirty="0">
                <a:latin typeface="Courier New" panose="02070309020205020404" pitchFamily="49" charset="0"/>
              </a:rPr>
              <a:t>}; </a:t>
            </a:r>
          </a:p>
          <a:p>
            <a:pPr>
              <a:spcBef>
                <a:spcPct val="0"/>
              </a:spcBef>
              <a:buClrTx/>
              <a:buFontTx/>
              <a:buNone/>
            </a:pPr>
            <a:endParaRPr lang="en-US" altLang="tr-TR" sz="2400" dirty="0">
              <a:latin typeface="Courier New" panose="02070309020205020404" pitchFamily="49" charset="0"/>
            </a:endParaRPr>
          </a:p>
        </p:txBody>
      </p:sp>
      <p:sp>
        <p:nvSpPr>
          <p:cNvPr id="2" name="Title 1">
            <a:extLst>
              <a:ext uri="{FF2B5EF4-FFF2-40B4-BE49-F238E27FC236}">
                <a16:creationId xmlns:a16="http://schemas.microsoft.com/office/drawing/2014/main" id="{6605A9A6-5479-C540-AE88-22AB0EF2212E}"/>
              </a:ext>
            </a:extLst>
          </p:cNvPr>
          <p:cNvSpPr>
            <a:spLocks noGrp="1"/>
          </p:cNvSpPr>
          <p:nvPr>
            <p:ph type="title"/>
          </p:nvPr>
        </p:nvSpPr>
        <p:spPr>
          <a:xfrm>
            <a:off x="838200" y="554037"/>
            <a:ext cx="8318157" cy="527050"/>
          </a:xfrm>
        </p:spPr>
        <p:txBody>
          <a:bodyPr>
            <a:normAutofit fontScale="90000"/>
          </a:bodyPr>
          <a:lstStyle/>
          <a:p>
            <a:r>
              <a:rPr lang="en-US" altLang="tr-TR" sz="4000" b="1" dirty="0"/>
              <a:t>Linked List Operations</a:t>
            </a:r>
            <a:r>
              <a:rPr lang="tr-TR" altLang="tr-TR" sz="4000" b="1" dirty="0"/>
              <a:t> : insert</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a:extLst>
              <a:ext uri="{FF2B5EF4-FFF2-40B4-BE49-F238E27FC236}">
                <a16:creationId xmlns:a16="http://schemas.microsoft.com/office/drawing/2014/main" id="{6DB51561-2595-DF86-1733-874B112108C4}"/>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1D3F70DE-DEE0-4D37-8951-45F2D6140DB4}" type="slidenum">
              <a:rPr lang="en-US" altLang="tr-TR" sz="1400"/>
              <a:pPr algn="r" eaLnBrk="1" hangingPunct="1">
                <a:spcBef>
                  <a:spcPct val="0"/>
                </a:spcBef>
                <a:buClrTx/>
                <a:buFontTx/>
                <a:buNone/>
              </a:pPr>
              <a:t>25</a:t>
            </a:fld>
            <a:endParaRPr lang="en-US" altLang="tr-TR" sz="1400"/>
          </a:p>
        </p:txBody>
      </p:sp>
      <p:sp>
        <p:nvSpPr>
          <p:cNvPr id="50180" name="Text Box 3">
            <a:extLst>
              <a:ext uri="{FF2B5EF4-FFF2-40B4-BE49-F238E27FC236}">
                <a16:creationId xmlns:a16="http://schemas.microsoft.com/office/drawing/2014/main" id="{3057F19C-2D6F-F28E-9C62-FAA9EFD3A727}"/>
              </a:ext>
            </a:extLst>
          </p:cNvPr>
          <p:cNvSpPr txBox="1">
            <a:spLocks noChangeArrowheads="1"/>
          </p:cNvSpPr>
          <p:nvPr/>
        </p:nvSpPr>
        <p:spPr bwMode="auto">
          <a:xfrm>
            <a:off x="838200" y="1416884"/>
            <a:ext cx="8991600" cy="449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200" dirty="0">
                <a:latin typeface="Courier New" panose="02070309020205020404" pitchFamily="49" charset="0"/>
              </a:rPr>
              <a:t>template &lt;class T&gt;</a:t>
            </a:r>
          </a:p>
          <a:p>
            <a:pPr eaLnBrk="1" hangingPunct="1">
              <a:spcBef>
                <a:spcPct val="0"/>
              </a:spcBef>
              <a:buClrTx/>
              <a:buFontTx/>
              <a:buNone/>
            </a:pPr>
            <a:r>
              <a:rPr lang="en-US" altLang="tr-TR" sz="2200" dirty="0">
                <a:latin typeface="Courier New" panose="02070309020205020404" pitchFamily="49" charset="0"/>
              </a:rPr>
              <a:t>void List&lt;T&gt;::insert(const T&amp; data, Node&lt;T&gt;* p) {</a:t>
            </a:r>
          </a:p>
          <a:p>
            <a:pPr eaLnBrk="1" hangingPunct="1">
              <a:spcBef>
                <a:spcPct val="0"/>
              </a:spcBef>
              <a:buClrTx/>
              <a:buFontTx/>
              <a:buNone/>
            </a:pPr>
            <a:endParaRPr lang="en-US" altLang="tr-TR" sz="2200" dirty="0">
              <a:latin typeface="Courier New" panose="02070309020205020404" pitchFamily="49" charset="0"/>
            </a:endParaRPr>
          </a:p>
          <a:p>
            <a:pPr eaLnBrk="1" hangingPunct="1">
              <a:spcBef>
                <a:spcPct val="0"/>
              </a:spcBef>
              <a:buClrTx/>
              <a:buFontTx/>
              <a:buNone/>
            </a:pPr>
            <a:r>
              <a:rPr lang="en-US" altLang="tr-TR" sz="2200" dirty="0">
                <a:latin typeface="Courier New" panose="02070309020205020404" pitchFamily="49" charset="0"/>
              </a:rPr>
              <a:t>    if (p != NULL) { </a:t>
            </a:r>
            <a:r>
              <a:rPr lang="en-US" altLang="tr-TR" sz="2200" b="1" dirty="0">
                <a:latin typeface="Courier New" panose="02070309020205020404" pitchFamily="49" charset="0"/>
              </a:rPr>
              <a:t>// case 1</a:t>
            </a:r>
          </a:p>
          <a:p>
            <a:pPr eaLnBrk="1" hangingPunct="1">
              <a:spcBef>
                <a:spcPct val="0"/>
              </a:spcBef>
              <a:buClrTx/>
              <a:buFontTx/>
              <a:buNone/>
            </a:pPr>
            <a:r>
              <a:rPr lang="en-US" altLang="tr-TR" sz="2200" dirty="0">
                <a:latin typeface="Courier New" panose="02070309020205020404" pitchFamily="49" charset="0"/>
              </a:rPr>
              <a:t>      Node&lt;T&gt;* </a:t>
            </a:r>
            <a:r>
              <a:rPr lang="en-US" altLang="tr-TR" sz="2200" dirty="0" err="1">
                <a:latin typeface="Courier New" panose="02070309020205020404" pitchFamily="49" charset="0"/>
              </a:rPr>
              <a:t>newNode</a:t>
            </a:r>
            <a:r>
              <a:rPr lang="en-US" altLang="tr-TR" sz="2200" dirty="0">
                <a:latin typeface="Courier New" panose="02070309020205020404" pitchFamily="49" charset="0"/>
              </a:rPr>
              <a:t> = new Node&lt;T&gt;(data, p-&gt;next);</a:t>
            </a:r>
          </a:p>
          <a:p>
            <a:pPr eaLnBrk="1" hangingPunct="1">
              <a:spcBef>
                <a:spcPct val="0"/>
              </a:spcBef>
              <a:buClrTx/>
              <a:buFontTx/>
              <a:buNone/>
            </a:pPr>
            <a:r>
              <a:rPr lang="en-US" altLang="tr-TR" sz="2200" dirty="0">
                <a:latin typeface="Courier New" panose="02070309020205020404" pitchFamily="49" charset="0"/>
              </a:rPr>
              <a:t>      p-&gt;next = </a:t>
            </a:r>
            <a:r>
              <a:rPr lang="en-US" altLang="tr-TR" sz="2200" dirty="0" err="1">
                <a:latin typeface="Courier New" panose="02070309020205020404" pitchFamily="49" charset="0"/>
              </a:rPr>
              <a:t>newNode</a:t>
            </a:r>
            <a:r>
              <a:rPr lang="en-US" altLang="tr-TR" sz="2200" dirty="0">
                <a:latin typeface="Courier New" panose="02070309020205020404" pitchFamily="49" charset="0"/>
              </a:rPr>
              <a:t>;</a:t>
            </a:r>
          </a:p>
          <a:p>
            <a:pPr eaLnBrk="1" hangingPunct="1">
              <a:spcBef>
                <a:spcPct val="0"/>
              </a:spcBef>
              <a:buClrTx/>
              <a:buFontTx/>
              <a:buNone/>
            </a:pPr>
            <a:r>
              <a:rPr lang="en-US" altLang="tr-TR" sz="2200" dirty="0">
                <a:latin typeface="Courier New" panose="02070309020205020404" pitchFamily="49" charset="0"/>
              </a:rPr>
              <a:t>    }</a:t>
            </a:r>
          </a:p>
          <a:p>
            <a:pPr eaLnBrk="1" hangingPunct="1">
              <a:spcBef>
                <a:spcPct val="0"/>
              </a:spcBef>
              <a:buClrTx/>
              <a:buFontTx/>
              <a:buNone/>
            </a:pPr>
            <a:r>
              <a:rPr lang="en-US" altLang="tr-TR" sz="2200" dirty="0">
                <a:latin typeface="Courier New" panose="02070309020205020404" pitchFamily="49" charset="0"/>
              </a:rPr>
              <a:t>    else { </a:t>
            </a:r>
            <a:r>
              <a:rPr lang="en-US" altLang="tr-TR" sz="2200" b="1" dirty="0">
                <a:latin typeface="Courier New" panose="02070309020205020404" pitchFamily="49" charset="0"/>
              </a:rPr>
              <a:t>// case 2</a:t>
            </a:r>
          </a:p>
          <a:p>
            <a:pPr eaLnBrk="1" hangingPunct="1">
              <a:spcBef>
                <a:spcPct val="0"/>
              </a:spcBef>
              <a:buClrTx/>
              <a:buFontTx/>
              <a:buNone/>
            </a:pPr>
            <a:r>
              <a:rPr lang="en-US" altLang="tr-TR" sz="2200" dirty="0">
                <a:latin typeface="Courier New" panose="02070309020205020404" pitchFamily="49" charset="0"/>
              </a:rPr>
              <a:t>      Node&lt;T&gt;* </a:t>
            </a:r>
            <a:r>
              <a:rPr lang="en-US" altLang="tr-TR" sz="2200" dirty="0" err="1">
                <a:latin typeface="Courier New" panose="02070309020205020404" pitchFamily="49" charset="0"/>
              </a:rPr>
              <a:t>newNode</a:t>
            </a:r>
            <a:r>
              <a:rPr lang="en-US" altLang="tr-TR" sz="2200" dirty="0">
                <a:latin typeface="Courier New" panose="02070309020205020404" pitchFamily="49" charset="0"/>
              </a:rPr>
              <a:t> = new Node&lt;T&gt;(data, head);</a:t>
            </a:r>
          </a:p>
          <a:p>
            <a:pPr eaLnBrk="1" hangingPunct="1">
              <a:spcBef>
                <a:spcPct val="0"/>
              </a:spcBef>
              <a:buClrTx/>
              <a:buFontTx/>
              <a:buNone/>
            </a:pPr>
            <a:r>
              <a:rPr lang="en-US" altLang="tr-TR" sz="2200" dirty="0">
                <a:latin typeface="Courier New" panose="02070309020205020404" pitchFamily="49" charset="0"/>
              </a:rPr>
              <a:t>      head = </a:t>
            </a:r>
            <a:r>
              <a:rPr lang="en-US" altLang="tr-TR" sz="2200" dirty="0" err="1">
                <a:latin typeface="Courier New" panose="02070309020205020404" pitchFamily="49" charset="0"/>
              </a:rPr>
              <a:t>newNode</a:t>
            </a:r>
            <a:r>
              <a:rPr lang="en-US" altLang="tr-TR" sz="2200" dirty="0">
                <a:latin typeface="Courier New" panose="02070309020205020404" pitchFamily="49" charset="0"/>
              </a:rPr>
              <a:t>;</a:t>
            </a:r>
          </a:p>
          <a:p>
            <a:pPr eaLnBrk="1" hangingPunct="1">
              <a:spcBef>
                <a:spcPct val="0"/>
              </a:spcBef>
              <a:buClrTx/>
              <a:buFontTx/>
              <a:buNone/>
            </a:pPr>
            <a:r>
              <a:rPr lang="en-US" altLang="tr-TR" sz="2200" dirty="0">
                <a:latin typeface="Courier New" panose="02070309020205020404" pitchFamily="49" charset="0"/>
              </a:rPr>
              <a:t>    }</a:t>
            </a:r>
          </a:p>
          <a:p>
            <a:pPr eaLnBrk="1" hangingPunct="1">
              <a:spcBef>
                <a:spcPct val="0"/>
              </a:spcBef>
              <a:buClrTx/>
              <a:buFontTx/>
              <a:buNone/>
            </a:pPr>
            <a:r>
              <a:rPr lang="en-US" altLang="tr-TR" sz="2200" dirty="0">
                <a:latin typeface="Courier New" panose="02070309020205020404" pitchFamily="49" charset="0"/>
              </a:rPr>
              <a:t>}</a:t>
            </a:r>
          </a:p>
          <a:p>
            <a:pPr>
              <a:spcBef>
                <a:spcPct val="0"/>
              </a:spcBef>
              <a:buClrTx/>
              <a:buFontTx/>
              <a:buNone/>
            </a:pPr>
            <a:endParaRPr lang="en-US" altLang="tr-TR" sz="2200" dirty="0">
              <a:latin typeface="Courier New" panose="02070309020205020404" pitchFamily="49" charset="0"/>
            </a:endParaRPr>
          </a:p>
        </p:txBody>
      </p:sp>
      <p:sp>
        <p:nvSpPr>
          <p:cNvPr id="2" name="Title 1">
            <a:extLst>
              <a:ext uri="{FF2B5EF4-FFF2-40B4-BE49-F238E27FC236}">
                <a16:creationId xmlns:a16="http://schemas.microsoft.com/office/drawing/2014/main" id="{0569A038-F3A4-AF33-05E6-201F3461B533}"/>
              </a:ext>
            </a:extLst>
          </p:cNvPr>
          <p:cNvSpPr>
            <a:spLocks noGrp="1"/>
          </p:cNvSpPr>
          <p:nvPr>
            <p:ph type="title"/>
          </p:nvPr>
        </p:nvSpPr>
        <p:spPr>
          <a:xfrm>
            <a:off x="838200" y="554037"/>
            <a:ext cx="7772400" cy="527050"/>
          </a:xfrm>
        </p:spPr>
        <p:txBody>
          <a:bodyPr>
            <a:normAutofit fontScale="90000"/>
          </a:bodyPr>
          <a:lstStyle/>
          <a:p>
            <a:r>
              <a:rPr lang="en-US" altLang="tr-TR" sz="4000" b="1" dirty="0"/>
              <a:t>Linked List Operations</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5C26EDE0-73D1-AA12-7D7D-D492DC50E357}"/>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5C83D8F5-098E-4F5C-86F8-7B2E097A99FB}" type="slidenum">
              <a:rPr lang="en-US" altLang="tr-TR" sz="1400"/>
              <a:pPr algn="r" eaLnBrk="1" hangingPunct="1">
                <a:spcBef>
                  <a:spcPct val="0"/>
                </a:spcBef>
                <a:buClrTx/>
                <a:buFontTx/>
                <a:buNone/>
              </a:pPr>
              <a:t>26</a:t>
            </a:fld>
            <a:endParaRPr lang="en-US" altLang="tr-TR" sz="1400"/>
          </a:p>
        </p:txBody>
      </p:sp>
      <p:sp>
        <p:nvSpPr>
          <p:cNvPr id="52228" name="Text Box 3">
            <a:extLst>
              <a:ext uri="{FF2B5EF4-FFF2-40B4-BE49-F238E27FC236}">
                <a16:creationId xmlns:a16="http://schemas.microsoft.com/office/drawing/2014/main" id="{45578A58-7686-CB72-EEE9-60B843639FF6}"/>
              </a:ext>
            </a:extLst>
          </p:cNvPr>
          <p:cNvSpPr txBox="1">
            <a:spLocks noChangeArrowheads="1"/>
          </p:cNvSpPr>
          <p:nvPr/>
        </p:nvSpPr>
        <p:spPr bwMode="auto">
          <a:xfrm>
            <a:off x="884853" y="1240630"/>
            <a:ext cx="86233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dirty="0">
                <a:solidFill>
                  <a:srgbClr val="002060"/>
                </a:solidFill>
              </a:rPr>
              <a:t>To avoid this if-check at every insertion, we can add a </a:t>
            </a:r>
            <a:r>
              <a:rPr lang="en-US" altLang="tr-TR" b="1" dirty="0">
                <a:solidFill>
                  <a:srgbClr val="002060"/>
                </a:solidFill>
              </a:rPr>
              <a:t>dummy head </a:t>
            </a:r>
            <a:r>
              <a:rPr lang="en-US" altLang="tr-TR" dirty="0">
                <a:solidFill>
                  <a:srgbClr val="002060"/>
                </a:solidFill>
              </a:rPr>
              <a:t>to our list (also useful for deletion)</a:t>
            </a:r>
          </a:p>
          <a:p>
            <a:pPr algn="just" eaLnBrk="1" hangingPunct="1">
              <a:buFont typeface="Times New Roman" panose="02020603050405020304" pitchFamily="18" charset="0"/>
              <a:buChar char="•"/>
            </a:pPr>
            <a:r>
              <a:rPr lang="en-US" altLang="tr-TR" dirty="0">
                <a:solidFill>
                  <a:srgbClr val="002060"/>
                </a:solidFill>
              </a:rPr>
              <a:t>This dummy head will be our zeroth node and its next pointer will point to the actual head (first node)</a:t>
            </a:r>
          </a:p>
        </p:txBody>
      </p:sp>
      <p:sp>
        <p:nvSpPr>
          <p:cNvPr id="52229" name="Line 4">
            <a:extLst>
              <a:ext uri="{FF2B5EF4-FFF2-40B4-BE49-F238E27FC236}">
                <a16:creationId xmlns:a16="http://schemas.microsoft.com/office/drawing/2014/main" id="{7256847D-CE93-C1BE-EE5D-FB45A88653F9}"/>
              </a:ext>
            </a:extLst>
          </p:cNvPr>
          <p:cNvSpPr>
            <a:spLocks noChangeShapeType="1"/>
          </p:cNvSpPr>
          <p:nvPr/>
        </p:nvSpPr>
        <p:spPr bwMode="auto">
          <a:xfrm flipV="1">
            <a:off x="4191000" y="5711825"/>
            <a:ext cx="304800" cy="463550"/>
          </a:xfrm>
          <a:prstGeom prst="line">
            <a:avLst/>
          </a:prstGeom>
          <a:noFill/>
          <a:ln w="9360">
            <a:solidFill>
              <a:srgbClr val="00CC99"/>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2230" name="Text Box 5">
            <a:extLst>
              <a:ext uri="{FF2B5EF4-FFF2-40B4-BE49-F238E27FC236}">
                <a16:creationId xmlns:a16="http://schemas.microsoft.com/office/drawing/2014/main" id="{5B028168-850B-BC37-AF79-7ADEEB956418}"/>
              </a:ext>
            </a:extLst>
          </p:cNvPr>
          <p:cNvSpPr txBox="1">
            <a:spLocks noChangeArrowheads="1"/>
          </p:cNvSpPr>
          <p:nvPr/>
        </p:nvSpPr>
        <p:spPr bwMode="auto">
          <a:xfrm>
            <a:off x="3581400" y="6096001"/>
            <a:ext cx="1752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ts val="1500"/>
              </a:spcBef>
              <a:buClrTx/>
            </a:pPr>
            <a:r>
              <a:rPr lang="en-US" altLang="tr-TR" sz="2400"/>
              <a:t>First node</a:t>
            </a:r>
          </a:p>
        </p:txBody>
      </p:sp>
      <p:grpSp>
        <p:nvGrpSpPr>
          <p:cNvPr id="52231" name="Group 6">
            <a:extLst>
              <a:ext uri="{FF2B5EF4-FFF2-40B4-BE49-F238E27FC236}">
                <a16:creationId xmlns:a16="http://schemas.microsoft.com/office/drawing/2014/main" id="{2F415D27-B059-E447-4521-6F3A4AD842F0}"/>
              </a:ext>
            </a:extLst>
          </p:cNvPr>
          <p:cNvGrpSpPr>
            <a:grpSpLocks/>
          </p:cNvGrpSpPr>
          <p:nvPr/>
        </p:nvGrpSpPr>
        <p:grpSpPr bwMode="auto">
          <a:xfrm>
            <a:off x="2286001" y="4876801"/>
            <a:ext cx="7800975" cy="682625"/>
            <a:chOff x="480" y="3072"/>
            <a:chExt cx="4914" cy="430"/>
          </a:xfrm>
        </p:grpSpPr>
        <p:sp>
          <p:nvSpPr>
            <p:cNvPr id="52239" name="Rectangle 7">
              <a:extLst>
                <a:ext uri="{FF2B5EF4-FFF2-40B4-BE49-F238E27FC236}">
                  <a16:creationId xmlns:a16="http://schemas.microsoft.com/office/drawing/2014/main" id="{F62BAB7D-910B-9AEB-DAA8-95E28AEB7C95}"/>
                </a:ext>
              </a:extLst>
            </p:cNvPr>
            <p:cNvSpPr>
              <a:spLocks noChangeArrowheads="1"/>
            </p:cNvSpPr>
            <p:nvPr/>
          </p:nvSpPr>
          <p:spPr bwMode="auto">
            <a:xfrm>
              <a:off x="480" y="3072"/>
              <a:ext cx="879" cy="422"/>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tr-TR" altLang="tr-TR"/>
            </a:p>
          </p:txBody>
        </p:sp>
        <p:sp>
          <p:nvSpPr>
            <p:cNvPr id="52240" name="Line 8">
              <a:extLst>
                <a:ext uri="{FF2B5EF4-FFF2-40B4-BE49-F238E27FC236}">
                  <a16:creationId xmlns:a16="http://schemas.microsoft.com/office/drawing/2014/main" id="{418AEF6C-57BC-51AE-9AEA-609447101D8E}"/>
                </a:ext>
              </a:extLst>
            </p:cNvPr>
            <p:cNvSpPr>
              <a:spLocks noChangeShapeType="1"/>
            </p:cNvSpPr>
            <p:nvPr/>
          </p:nvSpPr>
          <p:spPr bwMode="auto">
            <a:xfrm>
              <a:off x="1031" y="3080"/>
              <a:ext cx="0" cy="422"/>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52241" name="Line 9">
              <a:extLst>
                <a:ext uri="{FF2B5EF4-FFF2-40B4-BE49-F238E27FC236}">
                  <a16:creationId xmlns:a16="http://schemas.microsoft.com/office/drawing/2014/main" id="{6C103A68-5BF8-0B84-830B-DC3BEB54EA11}"/>
                </a:ext>
              </a:extLst>
            </p:cNvPr>
            <p:cNvSpPr>
              <a:spLocks noChangeShapeType="1"/>
            </p:cNvSpPr>
            <p:nvPr/>
          </p:nvSpPr>
          <p:spPr bwMode="auto">
            <a:xfrm>
              <a:off x="1141" y="3283"/>
              <a:ext cx="549" cy="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2242" name="Rectangle 10">
              <a:extLst>
                <a:ext uri="{FF2B5EF4-FFF2-40B4-BE49-F238E27FC236}">
                  <a16:creationId xmlns:a16="http://schemas.microsoft.com/office/drawing/2014/main" id="{3230DBED-E8B2-F139-9B34-2003E574A8E6}"/>
                </a:ext>
              </a:extLst>
            </p:cNvPr>
            <p:cNvSpPr>
              <a:spLocks noChangeArrowheads="1"/>
            </p:cNvSpPr>
            <p:nvPr/>
          </p:nvSpPr>
          <p:spPr bwMode="auto">
            <a:xfrm>
              <a:off x="1692" y="3072"/>
              <a:ext cx="879" cy="421"/>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tr-TR" altLang="tr-TR"/>
            </a:p>
          </p:txBody>
        </p:sp>
        <p:sp>
          <p:nvSpPr>
            <p:cNvPr id="52243" name="Line 11">
              <a:extLst>
                <a:ext uri="{FF2B5EF4-FFF2-40B4-BE49-F238E27FC236}">
                  <a16:creationId xmlns:a16="http://schemas.microsoft.com/office/drawing/2014/main" id="{C8B656D3-865C-6B2C-CA89-C01A8A54C54A}"/>
                </a:ext>
              </a:extLst>
            </p:cNvPr>
            <p:cNvSpPr>
              <a:spLocks noChangeShapeType="1"/>
            </p:cNvSpPr>
            <p:nvPr/>
          </p:nvSpPr>
          <p:spPr bwMode="auto">
            <a:xfrm>
              <a:off x="2243" y="3079"/>
              <a:ext cx="0" cy="422"/>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52244" name="Rectangle 12">
              <a:extLst>
                <a:ext uri="{FF2B5EF4-FFF2-40B4-BE49-F238E27FC236}">
                  <a16:creationId xmlns:a16="http://schemas.microsoft.com/office/drawing/2014/main" id="{26BB7D19-6011-9F36-CB86-EB3995651EE8}"/>
                </a:ext>
              </a:extLst>
            </p:cNvPr>
            <p:cNvSpPr>
              <a:spLocks noChangeArrowheads="1"/>
            </p:cNvSpPr>
            <p:nvPr/>
          </p:nvSpPr>
          <p:spPr bwMode="auto">
            <a:xfrm>
              <a:off x="2904" y="3072"/>
              <a:ext cx="879" cy="421"/>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tr-TR" altLang="tr-TR"/>
            </a:p>
          </p:txBody>
        </p:sp>
        <p:sp>
          <p:nvSpPr>
            <p:cNvPr id="52245" name="Line 13">
              <a:extLst>
                <a:ext uri="{FF2B5EF4-FFF2-40B4-BE49-F238E27FC236}">
                  <a16:creationId xmlns:a16="http://schemas.microsoft.com/office/drawing/2014/main" id="{CA63530D-4F4B-F1FC-C230-E5AF83A427C1}"/>
                </a:ext>
              </a:extLst>
            </p:cNvPr>
            <p:cNvSpPr>
              <a:spLocks noChangeShapeType="1"/>
            </p:cNvSpPr>
            <p:nvPr/>
          </p:nvSpPr>
          <p:spPr bwMode="auto">
            <a:xfrm>
              <a:off x="3455" y="3079"/>
              <a:ext cx="0" cy="422"/>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52246" name="Line 14">
              <a:extLst>
                <a:ext uri="{FF2B5EF4-FFF2-40B4-BE49-F238E27FC236}">
                  <a16:creationId xmlns:a16="http://schemas.microsoft.com/office/drawing/2014/main" id="{494E08C6-76D1-B03B-8682-553ED354A28C}"/>
                </a:ext>
              </a:extLst>
            </p:cNvPr>
            <p:cNvSpPr>
              <a:spLocks noChangeShapeType="1"/>
            </p:cNvSpPr>
            <p:nvPr/>
          </p:nvSpPr>
          <p:spPr bwMode="auto">
            <a:xfrm>
              <a:off x="3565" y="3298"/>
              <a:ext cx="549" cy="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2247" name="Rectangle 15">
              <a:extLst>
                <a:ext uri="{FF2B5EF4-FFF2-40B4-BE49-F238E27FC236}">
                  <a16:creationId xmlns:a16="http://schemas.microsoft.com/office/drawing/2014/main" id="{5C689851-BA60-F4C3-514B-AE39A8F9F237}"/>
                </a:ext>
              </a:extLst>
            </p:cNvPr>
            <p:cNvSpPr>
              <a:spLocks noChangeArrowheads="1"/>
            </p:cNvSpPr>
            <p:nvPr/>
          </p:nvSpPr>
          <p:spPr bwMode="auto">
            <a:xfrm>
              <a:off x="4116" y="3072"/>
              <a:ext cx="879" cy="421"/>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tr-TR" altLang="tr-TR"/>
            </a:p>
          </p:txBody>
        </p:sp>
        <p:sp>
          <p:nvSpPr>
            <p:cNvPr id="52248" name="Line 16">
              <a:extLst>
                <a:ext uri="{FF2B5EF4-FFF2-40B4-BE49-F238E27FC236}">
                  <a16:creationId xmlns:a16="http://schemas.microsoft.com/office/drawing/2014/main" id="{B9D7F9C1-5E93-8955-D963-80C81392A6FF}"/>
                </a:ext>
              </a:extLst>
            </p:cNvPr>
            <p:cNvSpPr>
              <a:spLocks noChangeShapeType="1"/>
            </p:cNvSpPr>
            <p:nvPr/>
          </p:nvSpPr>
          <p:spPr bwMode="auto">
            <a:xfrm>
              <a:off x="4667" y="3079"/>
              <a:ext cx="0" cy="422"/>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52249" name="Text Box 17">
              <a:extLst>
                <a:ext uri="{FF2B5EF4-FFF2-40B4-BE49-F238E27FC236}">
                  <a16:creationId xmlns:a16="http://schemas.microsoft.com/office/drawing/2014/main" id="{64B12939-D001-1FCE-4300-411BEC324449}"/>
                </a:ext>
              </a:extLst>
            </p:cNvPr>
            <p:cNvSpPr txBox="1">
              <a:spLocks noChangeArrowheads="1"/>
            </p:cNvSpPr>
            <p:nvPr/>
          </p:nvSpPr>
          <p:spPr bwMode="auto">
            <a:xfrm>
              <a:off x="590" y="3128"/>
              <a:ext cx="439"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tr-TR" sz="2400"/>
                <a:t>X</a:t>
              </a:r>
            </a:p>
          </p:txBody>
        </p:sp>
        <p:sp>
          <p:nvSpPr>
            <p:cNvPr id="52250" name="Text Box 18">
              <a:extLst>
                <a:ext uri="{FF2B5EF4-FFF2-40B4-BE49-F238E27FC236}">
                  <a16:creationId xmlns:a16="http://schemas.microsoft.com/office/drawing/2014/main" id="{BDF1D69F-9A36-323B-2A5C-E143349B4346}"/>
                </a:ext>
              </a:extLst>
            </p:cNvPr>
            <p:cNvSpPr txBox="1">
              <a:spLocks noChangeArrowheads="1"/>
            </p:cNvSpPr>
            <p:nvPr/>
          </p:nvSpPr>
          <p:spPr bwMode="auto">
            <a:xfrm>
              <a:off x="1802" y="3128"/>
              <a:ext cx="439"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tr-TR" sz="2400"/>
                <a:t>a</a:t>
              </a:r>
            </a:p>
          </p:txBody>
        </p:sp>
        <p:sp>
          <p:nvSpPr>
            <p:cNvPr id="52251" name="Text Box 19">
              <a:extLst>
                <a:ext uri="{FF2B5EF4-FFF2-40B4-BE49-F238E27FC236}">
                  <a16:creationId xmlns:a16="http://schemas.microsoft.com/office/drawing/2014/main" id="{E57CB6B9-1FE7-57E8-6542-7DA0F3101281}"/>
                </a:ext>
              </a:extLst>
            </p:cNvPr>
            <p:cNvSpPr txBox="1">
              <a:spLocks noChangeArrowheads="1"/>
            </p:cNvSpPr>
            <p:nvPr/>
          </p:nvSpPr>
          <p:spPr bwMode="auto">
            <a:xfrm>
              <a:off x="3024" y="3144"/>
              <a:ext cx="439"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tr-TR" sz="2400"/>
                <a:t>b</a:t>
              </a:r>
            </a:p>
          </p:txBody>
        </p:sp>
        <p:sp>
          <p:nvSpPr>
            <p:cNvPr id="52252" name="Text Box 20">
              <a:extLst>
                <a:ext uri="{FF2B5EF4-FFF2-40B4-BE49-F238E27FC236}">
                  <a16:creationId xmlns:a16="http://schemas.microsoft.com/office/drawing/2014/main" id="{A3EC5579-D649-FEF6-C4A2-59440BD10D94}"/>
                </a:ext>
              </a:extLst>
            </p:cNvPr>
            <p:cNvSpPr txBox="1">
              <a:spLocks noChangeArrowheads="1"/>
            </p:cNvSpPr>
            <p:nvPr/>
          </p:nvSpPr>
          <p:spPr bwMode="auto">
            <a:xfrm>
              <a:off x="4226" y="3128"/>
              <a:ext cx="439"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tr-TR" sz="2400"/>
                <a:t>c</a:t>
              </a:r>
            </a:p>
          </p:txBody>
        </p:sp>
        <p:sp>
          <p:nvSpPr>
            <p:cNvPr id="52253" name="Line 21">
              <a:extLst>
                <a:ext uri="{FF2B5EF4-FFF2-40B4-BE49-F238E27FC236}">
                  <a16:creationId xmlns:a16="http://schemas.microsoft.com/office/drawing/2014/main" id="{770B8AD8-182F-9B43-2525-AC331D13B699}"/>
                </a:ext>
              </a:extLst>
            </p:cNvPr>
            <p:cNvSpPr>
              <a:spLocks noChangeShapeType="1"/>
            </p:cNvSpPr>
            <p:nvPr/>
          </p:nvSpPr>
          <p:spPr bwMode="auto">
            <a:xfrm>
              <a:off x="2353" y="3298"/>
              <a:ext cx="549" cy="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2254" name="Line 22">
              <a:extLst>
                <a:ext uri="{FF2B5EF4-FFF2-40B4-BE49-F238E27FC236}">
                  <a16:creationId xmlns:a16="http://schemas.microsoft.com/office/drawing/2014/main" id="{10DE675E-14F1-71CC-272C-113161857FCF}"/>
                </a:ext>
              </a:extLst>
            </p:cNvPr>
            <p:cNvSpPr>
              <a:spLocks noChangeShapeType="1"/>
            </p:cNvSpPr>
            <p:nvPr/>
          </p:nvSpPr>
          <p:spPr bwMode="auto">
            <a:xfrm>
              <a:off x="4887" y="3298"/>
              <a:ext cx="329" cy="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52255" name="Line 23">
              <a:extLst>
                <a:ext uri="{FF2B5EF4-FFF2-40B4-BE49-F238E27FC236}">
                  <a16:creationId xmlns:a16="http://schemas.microsoft.com/office/drawing/2014/main" id="{01EEC149-D481-6B56-F344-3A8A7D8920D0}"/>
                </a:ext>
              </a:extLst>
            </p:cNvPr>
            <p:cNvSpPr>
              <a:spLocks noChangeShapeType="1"/>
            </p:cNvSpPr>
            <p:nvPr/>
          </p:nvSpPr>
          <p:spPr bwMode="auto">
            <a:xfrm>
              <a:off x="5218" y="3298"/>
              <a:ext cx="0" cy="104"/>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52256" name="Line 24">
              <a:extLst>
                <a:ext uri="{FF2B5EF4-FFF2-40B4-BE49-F238E27FC236}">
                  <a16:creationId xmlns:a16="http://schemas.microsoft.com/office/drawing/2014/main" id="{92E85AE4-2F61-014B-167F-758E905E85C5}"/>
                </a:ext>
              </a:extLst>
            </p:cNvPr>
            <p:cNvSpPr>
              <a:spLocks noChangeShapeType="1"/>
            </p:cNvSpPr>
            <p:nvPr/>
          </p:nvSpPr>
          <p:spPr bwMode="auto">
            <a:xfrm>
              <a:off x="5108" y="3400"/>
              <a:ext cx="286" cy="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52257" name="Line 25">
              <a:extLst>
                <a:ext uri="{FF2B5EF4-FFF2-40B4-BE49-F238E27FC236}">
                  <a16:creationId xmlns:a16="http://schemas.microsoft.com/office/drawing/2014/main" id="{F9314057-2826-245D-4BF2-D9AF067D4EBC}"/>
                </a:ext>
              </a:extLst>
            </p:cNvPr>
            <p:cNvSpPr>
              <a:spLocks noChangeShapeType="1"/>
            </p:cNvSpPr>
            <p:nvPr/>
          </p:nvSpPr>
          <p:spPr bwMode="auto">
            <a:xfrm>
              <a:off x="5175" y="3446"/>
              <a:ext cx="173" cy="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grpSp>
      <p:sp>
        <p:nvSpPr>
          <p:cNvPr id="52232" name="Line 26">
            <a:extLst>
              <a:ext uri="{FF2B5EF4-FFF2-40B4-BE49-F238E27FC236}">
                <a16:creationId xmlns:a16="http://schemas.microsoft.com/office/drawing/2014/main" id="{21BA8A8C-C876-E493-E199-FF16553E74C9}"/>
              </a:ext>
            </a:extLst>
          </p:cNvPr>
          <p:cNvSpPr>
            <a:spLocks noChangeShapeType="1"/>
          </p:cNvSpPr>
          <p:nvPr/>
        </p:nvSpPr>
        <p:spPr bwMode="auto">
          <a:xfrm>
            <a:off x="2514600" y="4343400"/>
            <a:ext cx="152400" cy="5334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2233" name="Text Box 27">
            <a:extLst>
              <a:ext uri="{FF2B5EF4-FFF2-40B4-BE49-F238E27FC236}">
                <a16:creationId xmlns:a16="http://schemas.microsoft.com/office/drawing/2014/main" id="{F63D2878-3E39-028E-2FCB-CC6B649D002A}"/>
              </a:ext>
            </a:extLst>
          </p:cNvPr>
          <p:cNvSpPr txBox="1">
            <a:spLocks noChangeArrowheads="1"/>
          </p:cNvSpPr>
          <p:nvPr/>
        </p:nvSpPr>
        <p:spPr bwMode="auto">
          <a:xfrm>
            <a:off x="1828800" y="3733800"/>
            <a:ext cx="685958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ts val="1250"/>
              </a:spcBef>
              <a:buClrTx/>
            </a:pPr>
            <a:r>
              <a:rPr lang="en-US" altLang="tr-TR" sz="2000">
                <a:latin typeface="Arial" panose="020B0604020202020204" pitchFamily="34" charset="0"/>
              </a:rPr>
              <a:t>dummyHead (refer to this as `head’ in code – next slides)</a:t>
            </a:r>
          </a:p>
        </p:txBody>
      </p:sp>
      <p:sp>
        <p:nvSpPr>
          <p:cNvPr id="52234" name="Text Box 28">
            <a:extLst>
              <a:ext uri="{FF2B5EF4-FFF2-40B4-BE49-F238E27FC236}">
                <a16:creationId xmlns:a16="http://schemas.microsoft.com/office/drawing/2014/main" id="{C08CDFCE-CEA9-B3AA-DD0A-1400B6C2C608}"/>
              </a:ext>
            </a:extLst>
          </p:cNvPr>
          <p:cNvSpPr txBox="1">
            <a:spLocks noChangeArrowheads="1"/>
          </p:cNvSpPr>
          <p:nvPr/>
        </p:nvSpPr>
        <p:spPr bwMode="auto">
          <a:xfrm>
            <a:off x="3200400" y="4495800"/>
            <a:ext cx="838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ts val="1125"/>
              </a:spcBef>
              <a:buClrTx/>
            </a:pPr>
            <a:r>
              <a:rPr lang="en-US" altLang="tr-TR" sz="1800">
                <a:latin typeface="Arial" panose="020B0604020202020204" pitchFamily="34" charset="0"/>
              </a:rPr>
              <a:t>next</a:t>
            </a:r>
          </a:p>
        </p:txBody>
      </p:sp>
      <p:sp>
        <p:nvSpPr>
          <p:cNvPr id="52235" name="Text Box 29">
            <a:extLst>
              <a:ext uri="{FF2B5EF4-FFF2-40B4-BE49-F238E27FC236}">
                <a16:creationId xmlns:a16="http://schemas.microsoft.com/office/drawing/2014/main" id="{CD63DA8B-0D65-77DD-032E-6774BDFC8EB8}"/>
              </a:ext>
            </a:extLst>
          </p:cNvPr>
          <p:cNvSpPr txBox="1">
            <a:spLocks noChangeArrowheads="1"/>
          </p:cNvSpPr>
          <p:nvPr/>
        </p:nvSpPr>
        <p:spPr bwMode="auto">
          <a:xfrm>
            <a:off x="5105400" y="4495800"/>
            <a:ext cx="838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ts val="1125"/>
              </a:spcBef>
              <a:buClrTx/>
            </a:pPr>
            <a:r>
              <a:rPr lang="en-US" altLang="tr-TR" sz="1800">
                <a:latin typeface="Arial" panose="020B0604020202020204" pitchFamily="34" charset="0"/>
              </a:rPr>
              <a:t>next</a:t>
            </a:r>
          </a:p>
        </p:txBody>
      </p:sp>
      <p:sp>
        <p:nvSpPr>
          <p:cNvPr id="52236" name="Text Box 30">
            <a:extLst>
              <a:ext uri="{FF2B5EF4-FFF2-40B4-BE49-F238E27FC236}">
                <a16:creationId xmlns:a16="http://schemas.microsoft.com/office/drawing/2014/main" id="{BCAD64AC-8A14-064C-CC91-3A2777099142}"/>
              </a:ext>
            </a:extLst>
          </p:cNvPr>
          <p:cNvSpPr txBox="1">
            <a:spLocks noChangeArrowheads="1"/>
          </p:cNvSpPr>
          <p:nvPr/>
        </p:nvSpPr>
        <p:spPr bwMode="auto">
          <a:xfrm>
            <a:off x="7010400" y="4495800"/>
            <a:ext cx="838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ts val="1125"/>
              </a:spcBef>
              <a:buClrTx/>
            </a:pPr>
            <a:r>
              <a:rPr lang="en-US" altLang="tr-TR" sz="1800">
                <a:latin typeface="Arial" panose="020B0604020202020204" pitchFamily="34" charset="0"/>
              </a:rPr>
              <a:t>next</a:t>
            </a:r>
          </a:p>
        </p:txBody>
      </p:sp>
      <p:sp>
        <p:nvSpPr>
          <p:cNvPr id="52237" name="Rectangle 31">
            <a:extLst>
              <a:ext uri="{FF2B5EF4-FFF2-40B4-BE49-F238E27FC236}">
                <a16:creationId xmlns:a16="http://schemas.microsoft.com/office/drawing/2014/main" id="{8FEDB549-6411-ACA6-1C85-16315285F203}"/>
              </a:ext>
            </a:extLst>
          </p:cNvPr>
          <p:cNvSpPr>
            <a:spLocks noChangeArrowheads="1"/>
          </p:cNvSpPr>
          <p:nvPr/>
        </p:nvSpPr>
        <p:spPr bwMode="auto">
          <a:xfrm>
            <a:off x="2362200" y="4191000"/>
            <a:ext cx="381000" cy="3048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52238" name="Text Box 32">
            <a:extLst>
              <a:ext uri="{FF2B5EF4-FFF2-40B4-BE49-F238E27FC236}">
                <a16:creationId xmlns:a16="http://schemas.microsoft.com/office/drawing/2014/main" id="{C7A6E10C-4741-3AC9-658E-62B674A47338}"/>
              </a:ext>
            </a:extLst>
          </p:cNvPr>
          <p:cNvSpPr txBox="1">
            <a:spLocks noChangeArrowheads="1"/>
          </p:cNvSpPr>
          <p:nvPr/>
        </p:nvSpPr>
        <p:spPr bwMode="auto">
          <a:xfrm>
            <a:off x="8915400" y="4495800"/>
            <a:ext cx="838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ts val="1125"/>
              </a:spcBef>
              <a:buClrTx/>
            </a:pPr>
            <a:r>
              <a:rPr lang="en-US" altLang="tr-TR" sz="1800">
                <a:latin typeface="Arial" panose="020B0604020202020204" pitchFamily="34" charset="0"/>
              </a:rPr>
              <a:t>next</a:t>
            </a:r>
          </a:p>
        </p:txBody>
      </p:sp>
      <p:sp>
        <p:nvSpPr>
          <p:cNvPr id="2" name="Title 1">
            <a:extLst>
              <a:ext uri="{FF2B5EF4-FFF2-40B4-BE49-F238E27FC236}">
                <a16:creationId xmlns:a16="http://schemas.microsoft.com/office/drawing/2014/main" id="{F9C248C4-8C14-1AEA-081E-2CC64B1EE327}"/>
              </a:ext>
            </a:extLst>
          </p:cNvPr>
          <p:cNvSpPr>
            <a:spLocks noGrp="1"/>
          </p:cNvSpPr>
          <p:nvPr>
            <p:ph type="title"/>
          </p:nvPr>
        </p:nvSpPr>
        <p:spPr>
          <a:xfrm>
            <a:off x="838200" y="554037"/>
            <a:ext cx="8443914" cy="527050"/>
          </a:xfrm>
        </p:spPr>
        <p:txBody>
          <a:bodyPr>
            <a:normAutofit fontScale="90000"/>
          </a:bodyPr>
          <a:lstStyle/>
          <a:p>
            <a:r>
              <a:rPr lang="en-US" altLang="tr-TR" sz="4000" b="1" dirty="0"/>
              <a:t>Linked List Operations</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1C1EDE93-3405-A671-8B4C-DCDD41324CFA}"/>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72C095AC-F15A-473F-B7A9-829158DA3A12}" type="slidenum">
              <a:rPr lang="en-US" altLang="tr-TR" sz="1400"/>
              <a:pPr algn="r" eaLnBrk="1" hangingPunct="1">
                <a:spcBef>
                  <a:spcPct val="0"/>
                </a:spcBef>
                <a:buClrTx/>
                <a:buFontTx/>
                <a:buNone/>
              </a:pPr>
              <a:t>27</a:t>
            </a:fld>
            <a:endParaRPr lang="en-US" altLang="tr-TR" sz="1400"/>
          </a:p>
        </p:txBody>
      </p:sp>
      <p:sp>
        <p:nvSpPr>
          <p:cNvPr id="54276" name="Text Box 3">
            <a:extLst>
              <a:ext uri="{FF2B5EF4-FFF2-40B4-BE49-F238E27FC236}">
                <a16:creationId xmlns:a16="http://schemas.microsoft.com/office/drawing/2014/main" id="{DFB352E8-6352-DDE9-1935-C1B6546F5643}"/>
              </a:ext>
            </a:extLst>
          </p:cNvPr>
          <p:cNvSpPr txBox="1">
            <a:spLocks noChangeArrowheads="1"/>
          </p:cNvSpPr>
          <p:nvPr/>
        </p:nvSpPr>
        <p:spPr bwMode="auto">
          <a:xfrm>
            <a:off x="838200" y="1385887"/>
            <a:ext cx="813911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b="1" dirty="0">
                <a:solidFill>
                  <a:srgbClr val="002060"/>
                </a:solidFill>
              </a:rPr>
              <a:t>An empty list will look like this (the contents of the node is irrelevant):</a:t>
            </a:r>
          </a:p>
        </p:txBody>
      </p:sp>
      <p:sp>
        <p:nvSpPr>
          <p:cNvPr id="54277" name="Rectangle 4">
            <a:extLst>
              <a:ext uri="{FF2B5EF4-FFF2-40B4-BE49-F238E27FC236}">
                <a16:creationId xmlns:a16="http://schemas.microsoft.com/office/drawing/2014/main" id="{41C07B42-DFA6-C04F-4F9B-BF1C6EB810B3}"/>
              </a:ext>
            </a:extLst>
          </p:cNvPr>
          <p:cNvSpPr>
            <a:spLocks noChangeArrowheads="1"/>
          </p:cNvSpPr>
          <p:nvPr/>
        </p:nvSpPr>
        <p:spPr bwMode="auto">
          <a:xfrm>
            <a:off x="5029200" y="4267200"/>
            <a:ext cx="1398588" cy="674688"/>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tr-TR" altLang="tr-TR"/>
          </a:p>
        </p:txBody>
      </p:sp>
      <p:sp>
        <p:nvSpPr>
          <p:cNvPr id="54278" name="Line 5">
            <a:extLst>
              <a:ext uri="{FF2B5EF4-FFF2-40B4-BE49-F238E27FC236}">
                <a16:creationId xmlns:a16="http://schemas.microsoft.com/office/drawing/2014/main" id="{8B316136-0B25-50EA-ED9F-4BDE606ED67B}"/>
              </a:ext>
            </a:extLst>
          </p:cNvPr>
          <p:cNvSpPr>
            <a:spLocks noChangeShapeType="1"/>
          </p:cNvSpPr>
          <p:nvPr/>
        </p:nvSpPr>
        <p:spPr bwMode="auto">
          <a:xfrm>
            <a:off x="5903914" y="4278314"/>
            <a:ext cx="1587" cy="674687"/>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54279" name="Text Box 6">
            <a:extLst>
              <a:ext uri="{FF2B5EF4-FFF2-40B4-BE49-F238E27FC236}">
                <a16:creationId xmlns:a16="http://schemas.microsoft.com/office/drawing/2014/main" id="{A1570641-94DF-26E5-5960-3865585AE8E9}"/>
              </a:ext>
            </a:extLst>
          </p:cNvPr>
          <p:cNvSpPr txBox="1">
            <a:spLocks noChangeArrowheads="1"/>
          </p:cNvSpPr>
          <p:nvPr/>
        </p:nvSpPr>
        <p:spPr bwMode="auto">
          <a:xfrm>
            <a:off x="5203825" y="4356101"/>
            <a:ext cx="700088"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tr-TR" sz="2400"/>
              <a:t>X</a:t>
            </a:r>
          </a:p>
        </p:txBody>
      </p:sp>
      <p:sp>
        <p:nvSpPr>
          <p:cNvPr id="54280" name="Line 7">
            <a:extLst>
              <a:ext uri="{FF2B5EF4-FFF2-40B4-BE49-F238E27FC236}">
                <a16:creationId xmlns:a16="http://schemas.microsoft.com/office/drawing/2014/main" id="{13358735-9303-0285-B373-83371C067E0A}"/>
              </a:ext>
            </a:extLst>
          </p:cNvPr>
          <p:cNvSpPr>
            <a:spLocks noChangeShapeType="1"/>
          </p:cNvSpPr>
          <p:nvPr/>
        </p:nvSpPr>
        <p:spPr bwMode="auto">
          <a:xfrm>
            <a:off x="6248401" y="4572000"/>
            <a:ext cx="525463"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54281" name="Line 8">
            <a:extLst>
              <a:ext uri="{FF2B5EF4-FFF2-40B4-BE49-F238E27FC236}">
                <a16:creationId xmlns:a16="http://schemas.microsoft.com/office/drawing/2014/main" id="{B3EB4DDC-6E66-5F3C-B440-AC1E93B3EB77}"/>
              </a:ext>
            </a:extLst>
          </p:cNvPr>
          <p:cNvSpPr>
            <a:spLocks noChangeShapeType="1"/>
          </p:cNvSpPr>
          <p:nvPr/>
        </p:nvSpPr>
        <p:spPr bwMode="auto">
          <a:xfrm>
            <a:off x="6773864" y="4572001"/>
            <a:ext cx="1587" cy="16827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54282" name="Line 9">
            <a:extLst>
              <a:ext uri="{FF2B5EF4-FFF2-40B4-BE49-F238E27FC236}">
                <a16:creationId xmlns:a16="http://schemas.microsoft.com/office/drawing/2014/main" id="{E435BF26-B4A1-451A-03B3-8D9BF7DD2A7F}"/>
              </a:ext>
            </a:extLst>
          </p:cNvPr>
          <p:cNvSpPr>
            <a:spLocks noChangeShapeType="1"/>
          </p:cNvSpPr>
          <p:nvPr/>
        </p:nvSpPr>
        <p:spPr bwMode="auto">
          <a:xfrm>
            <a:off x="6599238" y="4733925"/>
            <a:ext cx="457200"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54283" name="Line 10">
            <a:extLst>
              <a:ext uri="{FF2B5EF4-FFF2-40B4-BE49-F238E27FC236}">
                <a16:creationId xmlns:a16="http://schemas.microsoft.com/office/drawing/2014/main" id="{53426D32-0DF1-8A22-773C-F42B652422E4}"/>
              </a:ext>
            </a:extLst>
          </p:cNvPr>
          <p:cNvSpPr>
            <a:spLocks noChangeShapeType="1"/>
          </p:cNvSpPr>
          <p:nvPr/>
        </p:nvSpPr>
        <p:spPr bwMode="auto">
          <a:xfrm>
            <a:off x="6705601" y="4808539"/>
            <a:ext cx="277813" cy="1587"/>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54284" name="Line 11">
            <a:extLst>
              <a:ext uri="{FF2B5EF4-FFF2-40B4-BE49-F238E27FC236}">
                <a16:creationId xmlns:a16="http://schemas.microsoft.com/office/drawing/2014/main" id="{50C1DB6A-3F64-9D22-30C5-80DAD7BEA3DF}"/>
              </a:ext>
            </a:extLst>
          </p:cNvPr>
          <p:cNvSpPr>
            <a:spLocks noChangeShapeType="1"/>
          </p:cNvSpPr>
          <p:nvPr/>
        </p:nvSpPr>
        <p:spPr bwMode="auto">
          <a:xfrm>
            <a:off x="5257800" y="3733800"/>
            <a:ext cx="152400" cy="5334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4285" name="Text Box 12">
            <a:extLst>
              <a:ext uri="{FF2B5EF4-FFF2-40B4-BE49-F238E27FC236}">
                <a16:creationId xmlns:a16="http://schemas.microsoft.com/office/drawing/2014/main" id="{C06BFEC9-73F9-46A3-82B2-25DDC173D9BF}"/>
              </a:ext>
            </a:extLst>
          </p:cNvPr>
          <p:cNvSpPr txBox="1">
            <a:spLocks noChangeArrowheads="1"/>
          </p:cNvSpPr>
          <p:nvPr/>
        </p:nvSpPr>
        <p:spPr bwMode="auto">
          <a:xfrm>
            <a:off x="4572000" y="3124201"/>
            <a:ext cx="2514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ts val="1250"/>
              </a:spcBef>
              <a:buClrTx/>
            </a:pPr>
            <a:r>
              <a:rPr lang="en-US" altLang="tr-TR" sz="2000">
                <a:latin typeface="Arial" panose="020B0604020202020204" pitchFamily="34" charset="0"/>
              </a:rPr>
              <a:t>dummyHead</a:t>
            </a:r>
          </a:p>
        </p:txBody>
      </p:sp>
      <p:sp>
        <p:nvSpPr>
          <p:cNvPr id="54286" name="Text Box 13">
            <a:extLst>
              <a:ext uri="{FF2B5EF4-FFF2-40B4-BE49-F238E27FC236}">
                <a16:creationId xmlns:a16="http://schemas.microsoft.com/office/drawing/2014/main" id="{63583AC8-61D1-76E6-915D-CE4A1607F01F}"/>
              </a:ext>
            </a:extLst>
          </p:cNvPr>
          <p:cNvSpPr txBox="1">
            <a:spLocks noChangeArrowheads="1"/>
          </p:cNvSpPr>
          <p:nvPr/>
        </p:nvSpPr>
        <p:spPr bwMode="auto">
          <a:xfrm>
            <a:off x="5943600" y="3886200"/>
            <a:ext cx="838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ts val="1125"/>
              </a:spcBef>
              <a:buClrTx/>
            </a:pPr>
            <a:r>
              <a:rPr lang="en-US" altLang="tr-TR" sz="1800">
                <a:latin typeface="Arial" panose="020B0604020202020204" pitchFamily="34" charset="0"/>
              </a:rPr>
              <a:t>next</a:t>
            </a:r>
          </a:p>
        </p:txBody>
      </p:sp>
      <p:sp>
        <p:nvSpPr>
          <p:cNvPr id="54287" name="Rectangle 14">
            <a:extLst>
              <a:ext uri="{FF2B5EF4-FFF2-40B4-BE49-F238E27FC236}">
                <a16:creationId xmlns:a16="http://schemas.microsoft.com/office/drawing/2014/main" id="{B997FF3D-4BC9-F42E-7239-973FB2F213B3}"/>
              </a:ext>
            </a:extLst>
          </p:cNvPr>
          <p:cNvSpPr>
            <a:spLocks noChangeArrowheads="1"/>
          </p:cNvSpPr>
          <p:nvPr/>
        </p:nvSpPr>
        <p:spPr bwMode="auto">
          <a:xfrm>
            <a:off x="5105400" y="3581400"/>
            <a:ext cx="381000" cy="3048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2" name="Title 1">
            <a:extLst>
              <a:ext uri="{FF2B5EF4-FFF2-40B4-BE49-F238E27FC236}">
                <a16:creationId xmlns:a16="http://schemas.microsoft.com/office/drawing/2014/main" id="{BFB431D0-EFB6-F9EB-7CDA-D3D5945FF56F}"/>
              </a:ext>
            </a:extLst>
          </p:cNvPr>
          <p:cNvSpPr>
            <a:spLocks noGrp="1"/>
          </p:cNvSpPr>
          <p:nvPr>
            <p:ph type="title"/>
          </p:nvPr>
        </p:nvSpPr>
        <p:spPr/>
        <p:txBody>
          <a:bodyPr>
            <a:normAutofit fontScale="90000"/>
          </a:bodyPr>
          <a:lstStyle/>
          <a:p>
            <a:r>
              <a:rPr lang="en-IN" dirty="0"/>
              <a:t>Linked List Operations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a:extLst>
              <a:ext uri="{FF2B5EF4-FFF2-40B4-BE49-F238E27FC236}">
                <a16:creationId xmlns:a16="http://schemas.microsoft.com/office/drawing/2014/main" id="{20BD3DB8-6807-BFD9-65D1-0E9D7F552343}"/>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B25FB9C8-9AC3-446B-96B0-F37010F2BAAA}" type="slidenum">
              <a:rPr lang="en-US" altLang="tr-TR" sz="1400"/>
              <a:pPr algn="r" eaLnBrk="1" hangingPunct="1">
                <a:spcBef>
                  <a:spcPct val="0"/>
                </a:spcBef>
                <a:buClrTx/>
                <a:buFontTx/>
                <a:buNone/>
              </a:pPr>
              <a:t>28</a:t>
            </a:fld>
            <a:endParaRPr lang="en-US" altLang="tr-TR" sz="1400"/>
          </a:p>
        </p:txBody>
      </p:sp>
      <p:sp>
        <p:nvSpPr>
          <p:cNvPr id="56324" name="Text Box 3">
            <a:extLst>
              <a:ext uri="{FF2B5EF4-FFF2-40B4-BE49-F238E27FC236}">
                <a16:creationId xmlns:a16="http://schemas.microsoft.com/office/drawing/2014/main" id="{C31C10E5-610E-29E9-D65B-68F5B3C0990A}"/>
              </a:ext>
            </a:extLst>
          </p:cNvPr>
          <p:cNvSpPr txBox="1">
            <a:spLocks noChangeArrowheads="1"/>
          </p:cNvSpPr>
          <p:nvPr/>
        </p:nvSpPr>
        <p:spPr bwMode="auto">
          <a:xfrm>
            <a:off x="838200" y="1210590"/>
            <a:ext cx="7772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a:t>Now, insertion code is simplified:</a:t>
            </a:r>
          </a:p>
        </p:txBody>
      </p:sp>
      <p:sp>
        <p:nvSpPr>
          <p:cNvPr id="56325" name="Text Box 4">
            <a:extLst>
              <a:ext uri="{FF2B5EF4-FFF2-40B4-BE49-F238E27FC236}">
                <a16:creationId xmlns:a16="http://schemas.microsoft.com/office/drawing/2014/main" id="{343ED01B-B602-6A30-5692-2732CF8B3B98}"/>
              </a:ext>
            </a:extLst>
          </p:cNvPr>
          <p:cNvSpPr txBox="1">
            <a:spLocks noChangeArrowheads="1"/>
          </p:cNvSpPr>
          <p:nvPr/>
        </p:nvSpPr>
        <p:spPr bwMode="auto">
          <a:xfrm>
            <a:off x="1676400" y="1828800"/>
            <a:ext cx="8991600" cy="381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200">
                <a:latin typeface="Courier New" panose="02070309020205020404" pitchFamily="49" charset="0"/>
              </a:rPr>
              <a:t>template &lt;class T&gt;</a:t>
            </a:r>
          </a:p>
          <a:p>
            <a:pPr eaLnBrk="1" hangingPunct="1">
              <a:spcBef>
                <a:spcPct val="0"/>
              </a:spcBef>
              <a:buClrTx/>
              <a:buFontTx/>
              <a:buNone/>
            </a:pPr>
            <a:r>
              <a:rPr lang="en-US" altLang="tr-TR" sz="2200">
                <a:latin typeface="Courier New" panose="02070309020205020404" pitchFamily="49" charset="0"/>
              </a:rPr>
              <a:t>void List&lt;T&gt;::insert(const T&amp; data, Node&lt;T&gt;* p) {</a:t>
            </a:r>
          </a:p>
          <a:p>
            <a:pPr eaLnBrk="1" hangingPunct="1">
              <a:spcBef>
                <a:spcPct val="0"/>
              </a:spcBef>
              <a:buClrTx/>
              <a:buFontTx/>
              <a:buNone/>
            </a:pPr>
            <a:endParaRPr lang="en-US" altLang="tr-TR" sz="2200">
              <a:latin typeface="Courier New" panose="02070309020205020404" pitchFamily="49" charset="0"/>
            </a:endParaRPr>
          </a:p>
          <a:p>
            <a:pPr eaLnBrk="1" hangingPunct="1">
              <a:spcBef>
                <a:spcPct val="0"/>
              </a:spcBef>
              <a:buClrTx/>
              <a:buFontTx/>
              <a:buNone/>
            </a:pPr>
            <a:r>
              <a:rPr lang="en-US" altLang="tr-TR" sz="2200">
                <a:latin typeface="Courier New" panose="02070309020205020404" pitchFamily="49" charset="0"/>
              </a:rPr>
              <a:t>  </a:t>
            </a:r>
            <a:r>
              <a:rPr lang="en-US" altLang="tr-TR" sz="2200" b="1">
                <a:latin typeface="Courier New" panose="02070309020205020404" pitchFamily="49" charset="0"/>
              </a:rPr>
              <a:t>// now p should not be NULL. To insert to the</a:t>
            </a:r>
          </a:p>
          <a:p>
            <a:pPr eaLnBrk="1" hangingPunct="1">
              <a:spcBef>
                <a:spcPct val="0"/>
              </a:spcBef>
              <a:buClrTx/>
              <a:buFontTx/>
              <a:buNone/>
            </a:pPr>
            <a:r>
              <a:rPr lang="en-US" altLang="tr-TR" sz="2200" b="1">
                <a:latin typeface="Courier New" panose="02070309020205020404" pitchFamily="49" charset="0"/>
              </a:rPr>
              <a:t>  // first position, it should point to dummy head</a:t>
            </a:r>
          </a:p>
          <a:p>
            <a:pPr eaLnBrk="1" hangingPunct="1">
              <a:spcBef>
                <a:spcPct val="0"/>
              </a:spcBef>
              <a:buClrTx/>
              <a:buFontTx/>
              <a:buNone/>
            </a:pPr>
            <a:endParaRPr lang="en-US" altLang="tr-TR" sz="2200">
              <a:latin typeface="Courier New" panose="02070309020205020404" pitchFamily="49" charset="0"/>
            </a:endParaRPr>
          </a:p>
          <a:p>
            <a:pPr eaLnBrk="1" hangingPunct="1">
              <a:spcBef>
                <a:spcPct val="0"/>
              </a:spcBef>
              <a:buClrTx/>
              <a:buFontTx/>
              <a:buNone/>
            </a:pPr>
            <a:r>
              <a:rPr lang="en-US" altLang="tr-TR" sz="2200">
                <a:latin typeface="Courier New" panose="02070309020205020404" pitchFamily="49" charset="0"/>
              </a:rPr>
              <a:t>  Node&lt;T&gt;* newNode = new Node&lt;T&gt;(data, p-&gt;next);</a:t>
            </a:r>
          </a:p>
          <a:p>
            <a:pPr eaLnBrk="1" hangingPunct="1">
              <a:spcBef>
                <a:spcPct val="0"/>
              </a:spcBef>
              <a:buClrTx/>
              <a:buFontTx/>
              <a:buNone/>
            </a:pPr>
            <a:r>
              <a:rPr lang="en-US" altLang="tr-TR" sz="2200">
                <a:latin typeface="Courier New" panose="02070309020205020404" pitchFamily="49" charset="0"/>
              </a:rPr>
              <a:t>  p-&gt;next = newNode;</a:t>
            </a:r>
          </a:p>
          <a:p>
            <a:pPr eaLnBrk="1" hangingPunct="1">
              <a:spcBef>
                <a:spcPct val="0"/>
              </a:spcBef>
              <a:buClrTx/>
              <a:buFontTx/>
              <a:buNone/>
            </a:pPr>
            <a:endParaRPr lang="en-US" altLang="tr-TR" sz="2200">
              <a:latin typeface="Courier New" panose="02070309020205020404" pitchFamily="49" charset="0"/>
            </a:endParaRPr>
          </a:p>
          <a:p>
            <a:pPr eaLnBrk="1" hangingPunct="1">
              <a:spcBef>
                <a:spcPct val="0"/>
              </a:spcBef>
              <a:buClrTx/>
              <a:buFontTx/>
              <a:buNone/>
            </a:pPr>
            <a:r>
              <a:rPr lang="en-US" altLang="tr-TR" sz="2200">
                <a:latin typeface="Courier New" panose="02070309020205020404" pitchFamily="49" charset="0"/>
              </a:rPr>
              <a:t>}</a:t>
            </a:r>
          </a:p>
          <a:p>
            <a:pPr>
              <a:spcBef>
                <a:spcPct val="0"/>
              </a:spcBef>
              <a:buClrTx/>
              <a:buFontTx/>
              <a:buNone/>
            </a:pPr>
            <a:endParaRPr lang="en-US" altLang="tr-TR" sz="2200">
              <a:latin typeface="Courier New" panose="02070309020205020404" pitchFamily="49" charset="0"/>
            </a:endParaRPr>
          </a:p>
        </p:txBody>
      </p:sp>
      <p:sp>
        <p:nvSpPr>
          <p:cNvPr id="2" name="Title 1">
            <a:extLst>
              <a:ext uri="{FF2B5EF4-FFF2-40B4-BE49-F238E27FC236}">
                <a16:creationId xmlns:a16="http://schemas.microsoft.com/office/drawing/2014/main" id="{17C12352-C769-4DF8-FDE0-FC3EDF1F11A3}"/>
              </a:ext>
            </a:extLst>
          </p:cNvPr>
          <p:cNvSpPr>
            <a:spLocks noGrp="1"/>
          </p:cNvSpPr>
          <p:nvPr>
            <p:ph type="title"/>
          </p:nvPr>
        </p:nvSpPr>
        <p:spPr/>
        <p:txBody>
          <a:bodyPr>
            <a:normAutofit fontScale="90000"/>
          </a:bodyPr>
          <a:lstStyle/>
          <a:p>
            <a:r>
              <a:rPr lang="en-US" altLang="tr-TR" sz="4000" b="1" dirty="0"/>
              <a:t>Linked List Operations</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
            <a:extLst>
              <a:ext uri="{FF2B5EF4-FFF2-40B4-BE49-F238E27FC236}">
                <a16:creationId xmlns:a16="http://schemas.microsoft.com/office/drawing/2014/main" id="{C13996D0-B88D-6332-170E-99629EEC1CB7}"/>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298F6FFE-CEC6-421A-9E85-339E813115DA}" type="slidenum">
              <a:rPr lang="en-US" altLang="tr-TR" sz="1400"/>
              <a:pPr algn="r" eaLnBrk="1" hangingPunct="1">
                <a:spcBef>
                  <a:spcPct val="0"/>
                </a:spcBef>
                <a:buClrTx/>
                <a:buFontTx/>
                <a:buNone/>
              </a:pPr>
              <a:t>29</a:t>
            </a:fld>
            <a:endParaRPr lang="en-US" altLang="tr-TR" sz="1400"/>
          </a:p>
        </p:txBody>
      </p:sp>
      <p:sp>
        <p:nvSpPr>
          <p:cNvPr id="58372" name="Text Box 3">
            <a:extLst>
              <a:ext uri="{FF2B5EF4-FFF2-40B4-BE49-F238E27FC236}">
                <a16:creationId xmlns:a16="http://schemas.microsoft.com/office/drawing/2014/main" id="{EFC298EE-84DB-16BA-6D7D-0FA9BB507769}"/>
              </a:ext>
            </a:extLst>
          </p:cNvPr>
          <p:cNvSpPr txBox="1">
            <a:spLocks noChangeArrowheads="1"/>
          </p:cNvSpPr>
          <p:nvPr/>
        </p:nvSpPr>
        <p:spPr bwMode="auto">
          <a:xfrm>
            <a:off x="838200" y="1371601"/>
            <a:ext cx="80660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dirty="0"/>
              <a:t>We must make some changes to support the dummy head version:</a:t>
            </a:r>
          </a:p>
        </p:txBody>
      </p:sp>
      <p:sp>
        <p:nvSpPr>
          <p:cNvPr id="58373" name="Text Box 4">
            <a:extLst>
              <a:ext uri="{FF2B5EF4-FFF2-40B4-BE49-F238E27FC236}">
                <a16:creationId xmlns:a16="http://schemas.microsoft.com/office/drawing/2014/main" id="{975B43D4-95BD-9B44-F7E4-36645E0B9433}"/>
              </a:ext>
            </a:extLst>
          </p:cNvPr>
          <p:cNvSpPr txBox="1">
            <a:spLocks noChangeArrowheads="1"/>
          </p:cNvSpPr>
          <p:nvPr/>
        </p:nvSpPr>
        <p:spPr bwMode="auto">
          <a:xfrm>
            <a:off x="2209800" y="2514601"/>
            <a:ext cx="8305800"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a:latin typeface="Courier New" panose="02070309020205020404" pitchFamily="49" charset="0"/>
              </a:rPr>
              <a:t>template &lt;class T&gt;</a:t>
            </a:r>
          </a:p>
          <a:p>
            <a:pPr eaLnBrk="1" hangingPunct="1">
              <a:spcBef>
                <a:spcPct val="0"/>
              </a:spcBef>
              <a:buClrTx/>
              <a:buFontTx/>
              <a:buNone/>
            </a:pPr>
            <a:r>
              <a:rPr lang="en-US" altLang="tr-TR" sz="2400">
                <a:latin typeface="Courier New" panose="02070309020205020404" pitchFamily="49" charset="0"/>
              </a:rPr>
              <a:t>class List {</a:t>
            </a:r>
          </a:p>
          <a:p>
            <a:pPr eaLnBrk="1" hangingPunct="1">
              <a:spcBef>
                <a:spcPct val="0"/>
              </a:spcBef>
              <a:buClrTx/>
              <a:buFontTx/>
              <a:buNone/>
            </a:pPr>
            <a:r>
              <a:rPr lang="en-US" altLang="tr-TR" sz="2400">
                <a:latin typeface="Courier New" panose="02070309020205020404" pitchFamily="49" charset="0"/>
              </a:rPr>
              <a:t>private:</a:t>
            </a:r>
          </a:p>
          <a:p>
            <a:pPr eaLnBrk="1" hangingPunct="1">
              <a:spcBef>
                <a:spcPct val="0"/>
              </a:spcBef>
              <a:buClrTx/>
              <a:buFontTx/>
              <a:buNone/>
            </a:pPr>
            <a:r>
              <a:rPr lang="en-US" altLang="tr-TR" sz="2400">
                <a:latin typeface="Courier New" panose="02070309020205020404" pitchFamily="49" charset="0"/>
              </a:rPr>
              <a:t>  Node&lt;T&gt; *dummyHead;</a:t>
            </a:r>
          </a:p>
          <a:p>
            <a:pPr eaLnBrk="1" hangingPunct="1">
              <a:spcBef>
                <a:spcPct val="0"/>
              </a:spcBef>
              <a:buClrTx/>
              <a:buFontTx/>
              <a:buNone/>
            </a:pPr>
            <a:r>
              <a:rPr lang="en-US" altLang="tr-TR" sz="2400">
                <a:latin typeface="Courier New" panose="02070309020205020404" pitchFamily="49" charset="0"/>
              </a:rPr>
              <a:t>public:</a:t>
            </a:r>
          </a:p>
          <a:p>
            <a:pPr eaLnBrk="1" hangingPunct="1">
              <a:spcBef>
                <a:spcPct val="0"/>
              </a:spcBef>
              <a:buClrTx/>
              <a:buFontTx/>
              <a:buNone/>
            </a:pPr>
            <a:r>
              <a:rPr lang="en-US" altLang="tr-TR" sz="2400">
                <a:latin typeface="Courier New" panose="02070309020205020404" pitchFamily="49" charset="0"/>
              </a:rPr>
              <a:t>  </a:t>
            </a:r>
            <a:r>
              <a:rPr lang="en-US" altLang="tr-TR" sz="2400" b="1">
                <a:latin typeface="Courier New" panose="02070309020205020404" pitchFamily="49" charset="0"/>
              </a:rPr>
              <a:t>List()</a:t>
            </a:r>
            <a:r>
              <a:rPr lang="en-US" altLang="tr-TR" sz="2400">
                <a:latin typeface="Courier New" panose="02070309020205020404" pitchFamily="49" charset="0"/>
              </a:rPr>
              <a:t> {</a:t>
            </a:r>
          </a:p>
          <a:p>
            <a:pPr eaLnBrk="1" hangingPunct="1">
              <a:spcBef>
                <a:spcPct val="0"/>
              </a:spcBef>
              <a:buClrTx/>
              <a:buFontTx/>
              <a:buNone/>
            </a:pPr>
            <a:r>
              <a:rPr lang="en-US" altLang="tr-TR" sz="2400">
                <a:latin typeface="Courier New" panose="02070309020205020404" pitchFamily="49" charset="0"/>
              </a:rPr>
              <a:t>    dummyHead = new Node&lt;T&gt;(T(), NULL); </a:t>
            </a:r>
          </a:p>
          <a:p>
            <a:pPr eaLnBrk="1" hangingPunct="1">
              <a:spcBef>
                <a:spcPct val="0"/>
              </a:spcBef>
              <a:buClrTx/>
              <a:buFontTx/>
              <a:buNone/>
            </a:pPr>
            <a:r>
              <a:rPr lang="en-US" altLang="tr-TR" sz="2400">
                <a:latin typeface="Courier New" panose="02070309020205020404" pitchFamily="49" charset="0"/>
              </a:rPr>
              <a:t>  }</a:t>
            </a:r>
          </a:p>
          <a:p>
            <a:pPr eaLnBrk="1" hangingPunct="1">
              <a:spcBef>
                <a:spcPct val="0"/>
              </a:spcBef>
              <a:buClrTx/>
              <a:buFontTx/>
              <a:buNone/>
            </a:pPr>
            <a:r>
              <a:rPr lang="en-US" altLang="tr-TR" sz="2400">
                <a:latin typeface="Courier New" panose="02070309020205020404" pitchFamily="49" charset="0"/>
              </a:rPr>
              <a:t>}; </a:t>
            </a:r>
          </a:p>
          <a:p>
            <a:pPr>
              <a:spcBef>
                <a:spcPct val="0"/>
              </a:spcBef>
              <a:buClrTx/>
              <a:buFontTx/>
              <a:buNone/>
            </a:pPr>
            <a:endParaRPr lang="en-US" altLang="tr-TR" sz="2400">
              <a:latin typeface="Courier New" panose="02070309020205020404" pitchFamily="49" charset="0"/>
            </a:endParaRPr>
          </a:p>
        </p:txBody>
      </p:sp>
      <p:sp>
        <p:nvSpPr>
          <p:cNvPr id="2" name="Title 1">
            <a:extLst>
              <a:ext uri="{FF2B5EF4-FFF2-40B4-BE49-F238E27FC236}">
                <a16:creationId xmlns:a16="http://schemas.microsoft.com/office/drawing/2014/main" id="{8CFE2BBF-2CB1-9D90-7EB6-4929004ED30B}"/>
              </a:ext>
            </a:extLst>
          </p:cNvPr>
          <p:cNvSpPr>
            <a:spLocks noGrp="1"/>
          </p:cNvSpPr>
          <p:nvPr>
            <p:ph type="title"/>
          </p:nvPr>
        </p:nvSpPr>
        <p:spPr/>
        <p:txBody>
          <a:bodyPr>
            <a:normAutofit fontScale="90000"/>
          </a:bodyPr>
          <a:lstStyle/>
          <a:p>
            <a:r>
              <a:rPr lang="en-IN" dirty="0"/>
              <a:t>Linked List Operations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2DB4-B129-A1E6-DD2B-8D332F502961}"/>
              </a:ext>
            </a:extLst>
          </p:cNvPr>
          <p:cNvSpPr>
            <a:spLocks noGrp="1"/>
          </p:cNvSpPr>
          <p:nvPr>
            <p:ph type="title"/>
          </p:nvPr>
        </p:nvSpPr>
        <p:spPr/>
        <p:txBody>
          <a:bodyPr>
            <a:normAutofit fontScale="90000"/>
          </a:bodyPr>
          <a:lstStyle/>
          <a:p>
            <a:r>
              <a:rPr lang="en-US" dirty="0"/>
              <a:t>Array: Problems</a:t>
            </a:r>
            <a:endParaRPr lang="en-IN" dirty="0"/>
          </a:p>
        </p:txBody>
      </p:sp>
      <p:sp>
        <p:nvSpPr>
          <p:cNvPr id="3" name="Content Placeholder 2">
            <a:extLst>
              <a:ext uri="{FF2B5EF4-FFF2-40B4-BE49-F238E27FC236}">
                <a16:creationId xmlns:a16="http://schemas.microsoft.com/office/drawing/2014/main" id="{AB42C9E8-ED22-D830-8EE7-3261B3D5BB15}"/>
              </a:ext>
            </a:extLst>
          </p:cNvPr>
          <p:cNvSpPr>
            <a:spLocks noGrp="1"/>
          </p:cNvSpPr>
          <p:nvPr>
            <p:ph idx="1"/>
          </p:nvPr>
        </p:nvSpPr>
        <p:spPr/>
        <p:txBody>
          <a:bodyPr/>
          <a:lstStyle/>
          <a:p>
            <a:r>
              <a:rPr lang="en-US" dirty="0"/>
              <a:t>New insertion and deletion: difficult</a:t>
            </a:r>
          </a:p>
          <a:p>
            <a:pPr lvl="1"/>
            <a:r>
              <a:rPr lang="en-US" dirty="0"/>
              <a:t>Need to shift to make space for insertion</a:t>
            </a:r>
          </a:p>
          <a:p>
            <a:pPr lvl="1"/>
            <a:r>
              <a:rPr lang="en-US" dirty="0"/>
              <a:t>Need to fill empty positions after deletion</a:t>
            </a:r>
          </a:p>
          <a:p>
            <a:pPr lvl="1"/>
            <a:endParaRPr lang="en-US" dirty="0"/>
          </a:p>
          <a:p>
            <a:pPr lvl="1"/>
            <a:endParaRPr lang="en-US" dirty="0"/>
          </a:p>
          <a:p>
            <a:r>
              <a:rPr lang="en-US" dirty="0"/>
              <a:t>Why don’t we connect all elements just “logically” not “physically”?</a:t>
            </a:r>
          </a:p>
          <a:p>
            <a:pPr lvl="1"/>
            <a:r>
              <a:rPr lang="en-US" dirty="0"/>
              <a:t>Linked List</a:t>
            </a:r>
          </a:p>
          <a:p>
            <a:endParaRPr lang="en-IN" dirty="0"/>
          </a:p>
        </p:txBody>
      </p:sp>
      <p:sp>
        <p:nvSpPr>
          <p:cNvPr id="4" name="Slide Number Placeholder 3">
            <a:extLst>
              <a:ext uri="{FF2B5EF4-FFF2-40B4-BE49-F238E27FC236}">
                <a16:creationId xmlns:a16="http://schemas.microsoft.com/office/drawing/2014/main" id="{C91D025C-81FB-B99D-E554-4EEE4FCC96A0}"/>
              </a:ext>
            </a:extLst>
          </p:cNvPr>
          <p:cNvSpPr>
            <a:spLocks noGrp="1"/>
          </p:cNvSpPr>
          <p:nvPr>
            <p:ph type="sldNum" sz="quarter" idx="12"/>
          </p:nvPr>
        </p:nvSpPr>
        <p:spPr/>
        <p:txBody>
          <a:bodyPr/>
          <a:lstStyle/>
          <a:p>
            <a:fld id="{7A40C488-C8CC-47D5-8871-7D5F905AB6AC}" type="slidenum">
              <a:rPr lang="en-US" smtClean="0"/>
              <a:pPr/>
              <a:t>3</a:t>
            </a:fld>
            <a:endParaRPr lang="en-US"/>
          </a:p>
        </p:txBody>
      </p:sp>
    </p:spTree>
    <p:extLst>
      <p:ext uri="{BB962C8B-B14F-4D97-AF65-F5344CB8AC3E}">
        <p14:creationId xmlns:p14="http://schemas.microsoft.com/office/powerpoint/2010/main" val="962634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
            <a:extLst>
              <a:ext uri="{FF2B5EF4-FFF2-40B4-BE49-F238E27FC236}">
                <a16:creationId xmlns:a16="http://schemas.microsoft.com/office/drawing/2014/main" id="{20B754F2-057F-0C33-1368-8E2250E172D5}"/>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78A190E9-969A-491C-9A8D-04557218EE86}" type="slidenum">
              <a:rPr lang="en-US" altLang="tr-TR" sz="1400"/>
              <a:pPr algn="r" eaLnBrk="1" hangingPunct="1">
                <a:spcBef>
                  <a:spcPct val="0"/>
                </a:spcBef>
                <a:buClrTx/>
                <a:buFontTx/>
                <a:buNone/>
              </a:pPr>
              <a:t>30</a:t>
            </a:fld>
            <a:endParaRPr lang="en-US" altLang="tr-TR" sz="1400"/>
          </a:p>
        </p:txBody>
      </p:sp>
      <p:sp>
        <p:nvSpPr>
          <p:cNvPr id="60420" name="Text Box 3">
            <a:extLst>
              <a:ext uri="{FF2B5EF4-FFF2-40B4-BE49-F238E27FC236}">
                <a16:creationId xmlns:a16="http://schemas.microsoft.com/office/drawing/2014/main" id="{777490C9-5332-F245-693F-8C563BC48DA3}"/>
              </a:ext>
            </a:extLst>
          </p:cNvPr>
          <p:cNvSpPr txBox="1">
            <a:spLocks noChangeArrowheads="1"/>
          </p:cNvSpPr>
          <p:nvPr/>
        </p:nvSpPr>
        <p:spPr bwMode="auto">
          <a:xfrm>
            <a:off x="838200" y="1081087"/>
            <a:ext cx="7848600" cy="5849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200" dirty="0">
                <a:latin typeface="Courier New" panose="02070309020205020404" pitchFamily="49" charset="0"/>
              </a:rPr>
              <a:t>template &lt;class T&gt;</a:t>
            </a:r>
          </a:p>
          <a:p>
            <a:pPr eaLnBrk="1" hangingPunct="1">
              <a:spcBef>
                <a:spcPct val="0"/>
              </a:spcBef>
              <a:buClrTx/>
              <a:buFontTx/>
              <a:buNone/>
            </a:pPr>
            <a:r>
              <a:rPr lang="en-US" altLang="tr-TR" sz="2200" dirty="0">
                <a:latin typeface="Courier New" panose="02070309020205020404" pitchFamily="49" charset="0"/>
              </a:rPr>
              <a:t>class List {</a:t>
            </a:r>
          </a:p>
          <a:p>
            <a:pPr eaLnBrk="1" hangingPunct="1">
              <a:spcBef>
                <a:spcPct val="0"/>
              </a:spcBef>
              <a:buClrTx/>
              <a:buFontTx/>
              <a:buNone/>
            </a:pPr>
            <a:r>
              <a:rPr lang="en-US" altLang="tr-TR" sz="2200" dirty="0">
                <a:latin typeface="Courier New" panose="02070309020205020404" pitchFamily="49" charset="0"/>
              </a:rPr>
              <a:t>private:</a:t>
            </a:r>
          </a:p>
          <a:p>
            <a:pPr eaLnBrk="1" hangingPunct="1">
              <a:spcBef>
                <a:spcPct val="0"/>
              </a:spcBef>
              <a:buClrTx/>
              <a:buFontTx/>
              <a:buNone/>
            </a:pPr>
            <a:r>
              <a:rPr lang="en-US" altLang="tr-TR" sz="2200" dirty="0">
                <a:latin typeface="Courier New" panose="02070309020205020404" pitchFamily="49" charset="0"/>
              </a:rPr>
              <a:t>  Node&lt;T&gt; *</a:t>
            </a:r>
            <a:r>
              <a:rPr lang="en-US" altLang="tr-TR" sz="2200" dirty="0" err="1">
                <a:latin typeface="Courier New" panose="02070309020205020404" pitchFamily="49" charset="0"/>
              </a:rPr>
              <a:t>dummyHead</a:t>
            </a:r>
            <a:r>
              <a:rPr lang="en-US" altLang="tr-TR" sz="2200" dirty="0">
                <a:latin typeface="Courier New" panose="02070309020205020404" pitchFamily="49" charset="0"/>
              </a:rPr>
              <a:t>;</a:t>
            </a:r>
          </a:p>
          <a:p>
            <a:pPr eaLnBrk="1" hangingPunct="1">
              <a:spcBef>
                <a:spcPct val="0"/>
              </a:spcBef>
              <a:buClrTx/>
              <a:buFontTx/>
              <a:buNone/>
            </a:pPr>
            <a:r>
              <a:rPr lang="en-US" altLang="tr-TR" sz="2200" dirty="0">
                <a:latin typeface="Courier New" panose="02070309020205020404" pitchFamily="49" charset="0"/>
              </a:rPr>
              <a:t>public:</a:t>
            </a:r>
          </a:p>
          <a:p>
            <a:pPr eaLnBrk="1" hangingPunct="1">
              <a:spcBef>
                <a:spcPct val="0"/>
              </a:spcBef>
              <a:buClrTx/>
              <a:buFontTx/>
              <a:buNone/>
            </a:pPr>
            <a:r>
              <a:rPr lang="en-US" altLang="tr-TR" sz="2200" dirty="0">
                <a:latin typeface="Courier New" panose="02070309020205020404" pitchFamily="49" charset="0"/>
              </a:rPr>
              <a:t>  Node&lt;T&gt;* </a:t>
            </a:r>
            <a:r>
              <a:rPr lang="en-US" altLang="tr-TR" sz="2200" b="1" dirty="0">
                <a:latin typeface="Courier New" panose="02070309020205020404" pitchFamily="49" charset="0"/>
              </a:rPr>
              <a:t>zeroth()</a:t>
            </a:r>
            <a:r>
              <a:rPr lang="en-US" altLang="tr-TR" sz="2200" dirty="0">
                <a:latin typeface="Courier New" panose="02070309020205020404" pitchFamily="49" charset="0"/>
              </a:rPr>
              <a:t> {</a:t>
            </a:r>
          </a:p>
          <a:p>
            <a:pPr eaLnBrk="1" hangingPunct="1">
              <a:spcBef>
                <a:spcPct val="0"/>
              </a:spcBef>
              <a:buClrTx/>
              <a:buFontTx/>
              <a:buNone/>
            </a:pPr>
            <a:r>
              <a:rPr lang="en-US" altLang="tr-TR" sz="2200" dirty="0">
                <a:latin typeface="Courier New" panose="02070309020205020404" pitchFamily="49" charset="0"/>
              </a:rPr>
              <a:t>      return </a:t>
            </a:r>
            <a:r>
              <a:rPr lang="en-US" altLang="tr-TR" sz="2200" dirty="0" err="1">
                <a:latin typeface="Courier New" panose="02070309020205020404" pitchFamily="49" charset="0"/>
              </a:rPr>
              <a:t>dummyHead</a:t>
            </a:r>
            <a:r>
              <a:rPr lang="en-US" altLang="tr-TR" sz="2200" dirty="0">
                <a:latin typeface="Courier New" panose="02070309020205020404" pitchFamily="49" charset="0"/>
              </a:rPr>
              <a:t>;</a:t>
            </a:r>
          </a:p>
          <a:p>
            <a:pPr eaLnBrk="1" hangingPunct="1">
              <a:spcBef>
                <a:spcPct val="0"/>
              </a:spcBef>
              <a:buClrTx/>
              <a:buFontTx/>
              <a:buNone/>
            </a:pPr>
            <a:r>
              <a:rPr lang="en-US" altLang="tr-TR" sz="2200" dirty="0">
                <a:latin typeface="Courier New" panose="02070309020205020404" pitchFamily="49" charset="0"/>
              </a:rPr>
              <a:t>  }</a:t>
            </a:r>
          </a:p>
          <a:p>
            <a:pPr eaLnBrk="1" hangingPunct="1">
              <a:spcBef>
                <a:spcPct val="0"/>
              </a:spcBef>
              <a:buClrTx/>
              <a:buFontTx/>
              <a:buNone/>
            </a:pPr>
            <a:r>
              <a:rPr lang="en-US" altLang="tr-TR" sz="2200" dirty="0">
                <a:latin typeface="Courier New" panose="02070309020205020404" pitchFamily="49" charset="0"/>
              </a:rPr>
              <a:t>  Node&lt;T&gt;* </a:t>
            </a:r>
            <a:r>
              <a:rPr lang="en-US" altLang="tr-TR" sz="2200" b="1" dirty="0">
                <a:latin typeface="Courier New" panose="02070309020205020404" pitchFamily="49" charset="0"/>
              </a:rPr>
              <a:t>first()</a:t>
            </a:r>
            <a:r>
              <a:rPr lang="en-US" altLang="tr-TR" sz="2200" dirty="0">
                <a:latin typeface="Courier New" panose="02070309020205020404" pitchFamily="49" charset="0"/>
              </a:rPr>
              <a:t> {</a:t>
            </a:r>
          </a:p>
          <a:p>
            <a:pPr eaLnBrk="1" hangingPunct="1">
              <a:spcBef>
                <a:spcPct val="0"/>
              </a:spcBef>
              <a:buClrTx/>
              <a:buFontTx/>
              <a:buNone/>
            </a:pPr>
            <a:r>
              <a:rPr lang="en-US" altLang="tr-TR" sz="2200" dirty="0">
                <a:latin typeface="Courier New" panose="02070309020205020404" pitchFamily="49" charset="0"/>
              </a:rPr>
              <a:t>      return </a:t>
            </a:r>
            <a:r>
              <a:rPr lang="en-US" altLang="tr-TR" sz="2200" dirty="0" err="1">
                <a:latin typeface="Courier New" panose="02070309020205020404" pitchFamily="49" charset="0"/>
              </a:rPr>
              <a:t>dummyHead</a:t>
            </a:r>
            <a:r>
              <a:rPr lang="en-US" altLang="tr-TR" sz="2200" dirty="0">
                <a:latin typeface="Courier New" panose="02070309020205020404" pitchFamily="49" charset="0"/>
              </a:rPr>
              <a:t>-&gt;next;</a:t>
            </a:r>
          </a:p>
          <a:p>
            <a:pPr eaLnBrk="1" hangingPunct="1">
              <a:spcBef>
                <a:spcPct val="0"/>
              </a:spcBef>
              <a:buClrTx/>
              <a:buFontTx/>
              <a:buNone/>
            </a:pPr>
            <a:r>
              <a:rPr lang="en-US" altLang="tr-TR" sz="2200" dirty="0">
                <a:latin typeface="Courier New" panose="02070309020205020404" pitchFamily="49" charset="0"/>
              </a:rPr>
              <a:t>  }</a:t>
            </a:r>
          </a:p>
          <a:p>
            <a:pPr eaLnBrk="1" hangingPunct="1">
              <a:spcBef>
                <a:spcPct val="0"/>
              </a:spcBef>
              <a:buClrTx/>
              <a:buFontTx/>
              <a:buNone/>
            </a:pPr>
            <a:r>
              <a:rPr lang="en-US" altLang="tr-TR" sz="2200" dirty="0">
                <a:latin typeface="Courier New" panose="02070309020205020404" pitchFamily="49" charset="0"/>
              </a:rPr>
              <a:t>  const Node&lt;T&gt;* </a:t>
            </a:r>
            <a:r>
              <a:rPr lang="en-US" altLang="tr-TR" sz="2200" b="1" dirty="0">
                <a:latin typeface="Courier New" panose="02070309020205020404" pitchFamily="49" charset="0"/>
              </a:rPr>
              <a:t>first() </a:t>
            </a:r>
            <a:r>
              <a:rPr lang="en-US" altLang="tr-TR" sz="2200" dirty="0">
                <a:solidFill>
                  <a:srgbClr val="FF0000"/>
                </a:solidFill>
                <a:latin typeface="Courier New" panose="02070309020205020404" pitchFamily="49" charset="0"/>
              </a:rPr>
              <a:t>const </a:t>
            </a:r>
            <a:r>
              <a:rPr lang="en-US" altLang="tr-TR" sz="2200" dirty="0">
                <a:latin typeface="Courier New" panose="02070309020205020404" pitchFamily="49" charset="0"/>
              </a:rPr>
              <a:t>{</a:t>
            </a:r>
          </a:p>
          <a:p>
            <a:pPr eaLnBrk="1" hangingPunct="1">
              <a:spcBef>
                <a:spcPct val="0"/>
              </a:spcBef>
              <a:buClrTx/>
              <a:buFontTx/>
              <a:buNone/>
            </a:pPr>
            <a:r>
              <a:rPr lang="en-US" altLang="tr-TR" sz="2200" dirty="0">
                <a:latin typeface="Courier New" panose="02070309020205020404" pitchFamily="49" charset="0"/>
              </a:rPr>
              <a:t>      return </a:t>
            </a:r>
            <a:r>
              <a:rPr lang="en-US" altLang="tr-TR" sz="2200" dirty="0" err="1">
                <a:latin typeface="Courier New" panose="02070309020205020404" pitchFamily="49" charset="0"/>
              </a:rPr>
              <a:t>dummyHead</a:t>
            </a:r>
            <a:r>
              <a:rPr lang="en-US" altLang="tr-TR" sz="2200" dirty="0">
                <a:latin typeface="Courier New" panose="02070309020205020404" pitchFamily="49" charset="0"/>
              </a:rPr>
              <a:t>-&gt;next;</a:t>
            </a:r>
          </a:p>
          <a:p>
            <a:pPr eaLnBrk="1" hangingPunct="1">
              <a:spcBef>
                <a:spcPct val="0"/>
              </a:spcBef>
              <a:buClrTx/>
              <a:buFontTx/>
              <a:buNone/>
            </a:pPr>
            <a:r>
              <a:rPr lang="en-US" altLang="tr-TR" sz="2200" dirty="0">
                <a:latin typeface="Courier New" panose="02070309020205020404" pitchFamily="49" charset="0"/>
              </a:rPr>
              <a:t>  }</a:t>
            </a:r>
          </a:p>
          <a:p>
            <a:pPr eaLnBrk="1" hangingPunct="1">
              <a:spcBef>
                <a:spcPct val="0"/>
              </a:spcBef>
              <a:buClrTx/>
              <a:buFontTx/>
              <a:buNone/>
            </a:pPr>
            <a:r>
              <a:rPr lang="en-US" altLang="tr-TR" sz="2200" dirty="0">
                <a:latin typeface="Courier New" panose="02070309020205020404" pitchFamily="49" charset="0"/>
              </a:rPr>
              <a:t>  bool </a:t>
            </a:r>
            <a:r>
              <a:rPr lang="en-US" altLang="tr-TR" sz="2200" b="1" dirty="0" err="1">
                <a:latin typeface="Courier New" panose="02070309020205020404" pitchFamily="49" charset="0"/>
              </a:rPr>
              <a:t>isEmpty</a:t>
            </a:r>
            <a:r>
              <a:rPr lang="en-US" altLang="tr-TR" sz="2200" b="1" dirty="0">
                <a:latin typeface="Courier New" panose="02070309020205020404" pitchFamily="49" charset="0"/>
              </a:rPr>
              <a:t>()</a:t>
            </a:r>
            <a:r>
              <a:rPr lang="en-US" altLang="tr-TR" sz="2200" dirty="0">
                <a:latin typeface="Courier New" panose="02070309020205020404" pitchFamily="49" charset="0"/>
              </a:rPr>
              <a:t> </a:t>
            </a:r>
            <a:r>
              <a:rPr lang="en-US" altLang="tr-TR" sz="2200" dirty="0">
                <a:solidFill>
                  <a:srgbClr val="FF0000"/>
                </a:solidFill>
                <a:latin typeface="Courier New" panose="02070309020205020404" pitchFamily="49" charset="0"/>
              </a:rPr>
              <a:t>const </a:t>
            </a:r>
            <a:r>
              <a:rPr lang="en-US" altLang="tr-TR" sz="2200" dirty="0">
                <a:latin typeface="Courier New" panose="02070309020205020404" pitchFamily="49" charset="0"/>
              </a:rPr>
              <a:t>{</a:t>
            </a:r>
            <a:r>
              <a:rPr lang="en-US" altLang="tr-TR" sz="2200" dirty="0">
                <a:solidFill>
                  <a:srgbClr val="FF0000"/>
                </a:solidFill>
                <a:latin typeface="Courier New" panose="02070309020205020404" pitchFamily="49" charset="0"/>
              </a:rPr>
              <a:t>first()</a:t>
            </a:r>
            <a:r>
              <a:rPr lang="en-US" altLang="tr-TR" sz="2200" dirty="0">
                <a:latin typeface="Courier New" panose="02070309020205020404" pitchFamily="49" charset="0"/>
              </a:rPr>
              <a:t> == NULL;}</a:t>
            </a:r>
          </a:p>
          <a:p>
            <a:pPr eaLnBrk="1" hangingPunct="1">
              <a:spcBef>
                <a:spcPct val="0"/>
              </a:spcBef>
              <a:buClrTx/>
              <a:buFontTx/>
              <a:buNone/>
            </a:pPr>
            <a:r>
              <a:rPr lang="en-US" altLang="tr-TR" sz="2200" dirty="0">
                <a:latin typeface="Courier New" panose="02070309020205020404" pitchFamily="49" charset="0"/>
              </a:rPr>
              <a:t>}; </a:t>
            </a:r>
          </a:p>
          <a:p>
            <a:pPr>
              <a:spcBef>
                <a:spcPct val="0"/>
              </a:spcBef>
              <a:buClrTx/>
              <a:buFontTx/>
              <a:buNone/>
            </a:pPr>
            <a:endParaRPr lang="en-US" altLang="tr-TR" sz="2200" dirty="0">
              <a:latin typeface="Courier New" panose="02070309020205020404" pitchFamily="49" charset="0"/>
            </a:endParaRPr>
          </a:p>
        </p:txBody>
      </p:sp>
      <p:sp>
        <p:nvSpPr>
          <p:cNvPr id="60421" name="Text Box 4">
            <a:extLst>
              <a:ext uri="{FF2B5EF4-FFF2-40B4-BE49-F238E27FC236}">
                <a16:creationId xmlns:a16="http://schemas.microsoft.com/office/drawing/2014/main" id="{89BE9FC4-E0D7-5154-7B2D-A39EE85011A9}"/>
              </a:ext>
            </a:extLst>
          </p:cNvPr>
          <p:cNvSpPr txBox="1">
            <a:spLocks noChangeArrowheads="1"/>
          </p:cNvSpPr>
          <p:nvPr/>
        </p:nvSpPr>
        <p:spPr bwMode="auto">
          <a:xfrm>
            <a:off x="7192964" y="1646239"/>
            <a:ext cx="3108325"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tr-TR" sz="2400">
                <a:solidFill>
                  <a:srgbClr val="2300DC"/>
                </a:solidFill>
              </a:rPr>
              <a:t>“Note that if we don't have a constant first() function, we cannot make isEmpty const as well”</a:t>
            </a:r>
          </a:p>
        </p:txBody>
      </p:sp>
      <p:sp>
        <p:nvSpPr>
          <p:cNvPr id="2" name="Title 1">
            <a:extLst>
              <a:ext uri="{FF2B5EF4-FFF2-40B4-BE49-F238E27FC236}">
                <a16:creationId xmlns:a16="http://schemas.microsoft.com/office/drawing/2014/main" id="{4A55DA28-B7A8-347D-C435-B488C337A73D}"/>
              </a:ext>
            </a:extLst>
          </p:cNvPr>
          <p:cNvSpPr>
            <a:spLocks noGrp="1"/>
          </p:cNvSpPr>
          <p:nvPr>
            <p:ph type="title"/>
          </p:nvPr>
        </p:nvSpPr>
        <p:spPr/>
        <p:txBody>
          <a:bodyPr>
            <a:normAutofit fontScale="90000"/>
          </a:bodyPr>
          <a:lstStyle/>
          <a:p>
            <a:r>
              <a:rPr lang="en-IN" dirty="0"/>
              <a:t>Linked List Operations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
            <a:extLst>
              <a:ext uri="{FF2B5EF4-FFF2-40B4-BE49-F238E27FC236}">
                <a16:creationId xmlns:a16="http://schemas.microsoft.com/office/drawing/2014/main" id="{8B7869F8-934F-45D1-755A-06A0FE896C45}"/>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E9A0EB2A-02CF-4B77-AB97-BBCD2594882A}" type="slidenum">
              <a:rPr lang="en-US" altLang="tr-TR" sz="1400"/>
              <a:pPr algn="r" eaLnBrk="1" hangingPunct="1">
                <a:spcBef>
                  <a:spcPct val="0"/>
                </a:spcBef>
                <a:buClrTx/>
                <a:buFontTx/>
                <a:buNone/>
              </a:pPr>
              <a:t>31</a:t>
            </a:fld>
            <a:endParaRPr lang="en-US" altLang="tr-TR" sz="1400"/>
          </a:p>
        </p:txBody>
      </p:sp>
      <p:sp>
        <p:nvSpPr>
          <p:cNvPr id="62468" name="Text Box 3">
            <a:extLst>
              <a:ext uri="{FF2B5EF4-FFF2-40B4-BE49-F238E27FC236}">
                <a16:creationId xmlns:a16="http://schemas.microsoft.com/office/drawing/2014/main" id="{528A68FB-4D02-2BBB-0BE9-8CE1FF4AB29D}"/>
              </a:ext>
            </a:extLst>
          </p:cNvPr>
          <p:cNvSpPr txBox="1">
            <a:spLocks noChangeArrowheads="1"/>
          </p:cNvSpPr>
          <p:nvPr/>
        </p:nvSpPr>
        <p:spPr bwMode="auto">
          <a:xfrm>
            <a:off x="2057400" y="2843213"/>
            <a:ext cx="8305800" cy="375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a:latin typeface="Courier New" panose="02070309020205020404" pitchFamily="49" charset="0"/>
              </a:rPr>
              <a:t>template &lt;class T&gt;</a:t>
            </a:r>
          </a:p>
          <a:p>
            <a:pPr eaLnBrk="1" hangingPunct="1">
              <a:spcBef>
                <a:spcPct val="0"/>
              </a:spcBef>
              <a:buClrTx/>
              <a:buFontTx/>
              <a:buNone/>
            </a:pPr>
            <a:r>
              <a:rPr lang="en-US" altLang="tr-TR" sz="2400">
                <a:latin typeface="Courier New" panose="02070309020205020404" pitchFamily="49" charset="0"/>
              </a:rPr>
              <a:t>class List {</a:t>
            </a:r>
          </a:p>
          <a:p>
            <a:pPr eaLnBrk="1" hangingPunct="1">
              <a:spcBef>
                <a:spcPct val="0"/>
              </a:spcBef>
              <a:buClrTx/>
              <a:buFontTx/>
              <a:buNone/>
            </a:pPr>
            <a:r>
              <a:rPr lang="en-US" altLang="tr-TR" sz="2400">
                <a:latin typeface="Courier New" panose="02070309020205020404" pitchFamily="49" charset="0"/>
              </a:rPr>
              <a:t>private:</a:t>
            </a:r>
          </a:p>
          <a:p>
            <a:pPr eaLnBrk="1" hangingPunct="1">
              <a:spcBef>
                <a:spcPct val="0"/>
              </a:spcBef>
              <a:buClrTx/>
              <a:buFontTx/>
              <a:buNone/>
            </a:pPr>
            <a:r>
              <a:rPr lang="en-US" altLang="tr-TR" sz="2400">
                <a:latin typeface="Courier New" panose="02070309020205020404" pitchFamily="49" charset="0"/>
              </a:rPr>
              <a:t>  Node&lt;T&gt; *dummyHead;</a:t>
            </a:r>
          </a:p>
          <a:p>
            <a:pPr eaLnBrk="1" hangingPunct="1">
              <a:spcBef>
                <a:spcPct val="0"/>
              </a:spcBef>
              <a:buClrTx/>
              <a:buFontTx/>
              <a:buNone/>
            </a:pPr>
            <a:r>
              <a:rPr lang="en-US" altLang="tr-TR" sz="2400">
                <a:latin typeface="Courier New" panose="02070309020205020404" pitchFamily="49" charset="0"/>
              </a:rPr>
              <a:t>public:</a:t>
            </a:r>
          </a:p>
          <a:p>
            <a:pPr eaLnBrk="1" hangingPunct="1">
              <a:spcBef>
                <a:spcPct val="0"/>
              </a:spcBef>
              <a:buClrTx/>
              <a:buFontTx/>
              <a:buNone/>
            </a:pPr>
            <a:r>
              <a:rPr lang="en-US" altLang="tr-TR" sz="2400">
                <a:latin typeface="Courier New" panose="02070309020205020404" pitchFamily="49" charset="0"/>
              </a:rPr>
              <a:t>  ...</a:t>
            </a:r>
          </a:p>
          <a:p>
            <a:pPr eaLnBrk="1" hangingPunct="1">
              <a:spcBef>
                <a:spcPct val="0"/>
              </a:spcBef>
              <a:buClrTx/>
              <a:buFontTx/>
              <a:buNone/>
            </a:pPr>
            <a:r>
              <a:rPr lang="en-US" altLang="tr-TR" sz="2400">
                <a:latin typeface="Courier New" panose="02070309020205020404" pitchFamily="49" charset="0"/>
              </a:rPr>
              <a:t>  Node&lt;T&gt;* </a:t>
            </a:r>
            <a:r>
              <a:rPr lang="en-US" altLang="tr-TR" sz="2400" b="1">
                <a:latin typeface="Courier New" panose="02070309020205020404" pitchFamily="49" charset="0"/>
              </a:rPr>
              <a:t>find</a:t>
            </a:r>
            <a:r>
              <a:rPr lang="en-US" altLang="tr-TR" sz="2400">
                <a:latin typeface="Courier New" panose="02070309020205020404" pitchFamily="49" charset="0"/>
              </a:rPr>
              <a:t>(const T&amp; data);</a:t>
            </a:r>
          </a:p>
          <a:p>
            <a:pPr eaLnBrk="1" hangingPunct="1">
              <a:spcBef>
                <a:spcPct val="0"/>
              </a:spcBef>
              <a:buClrTx/>
              <a:buFontTx/>
              <a:buNone/>
            </a:pPr>
            <a:r>
              <a:rPr lang="en-US" altLang="tr-TR" sz="2400">
                <a:latin typeface="Courier New" panose="02070309020205020404" pitchFamily="49" charset="0"/>
              </a:rPr>
              <a:t>  ...</a:t>
            </a:r>
          </a:p>
          <a:p>
            <a:pPr eaLnBrk="1" hangingPunct="1">
              <a:spcBef>
                <a:spcPct val="0"/>
              </a:spcBef>
              <a:buClrTx/>
              <a:buFontTx/>
              <a:buNone/>
            </a:pPr>
            <a:r>
              <a:rPr lang="en-US" altLang="tr-TR" sz="2400">
                <a:latin typeface="Courier New" panose="02070309020205020404" pitchFamily="49" charset="0"/>
              </a:rPr>
              <a:t>}; </a:t>
            </a:r>
          </a:p>
          <a:p>
            <a:pPr>
              <a:spcBef>
                <a:spcPct val="0"/>
              </a:spcBef>
              <a:buClrTx/>
              <a:buFontTx/>
              <a:buNone/>
            </a:pPr>
            <a:endParaRPr lang="en-US" altLang="tr-TR" sz="2400">
              <a:latin typeface="Courier New" panose="02070309020205020404" pitchFamily="49" charset="0"/>
            </a:endParaRPr>
          </a:p>
        </p:txBody>
      </p:sp>
      <p:sp>
        <p:nvSpPr>
          <p:cNvPr id="62469" name="Text Box 4">
            <a:extLst>
              <a:ext uri="{FF2B5EF4-FFF2-40B4-BE49-F238E27FC236}">
                <a16:creationId xmlns:a16="http://schemas.microsoft.com/office/drawing/2014/main" id="{ECE85CDE-F9E5-8E6E-0453-7B9009CAE38A}"/>
              </a:ext>
            </a:extLst>
          </p:cNvPr>
          <p:cNvSpPr txBox="1">
            <a:spLocks noChangeArrowheads="1"/>
          </p:cNvSpPr>
          <p:nvPr/>
        </p:nvSpPr>
        <p:spPr bwMode="auto">
          <a:xfrm>
            <a:off x="838200" y="139065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dirty="0"/>
              <a:t>To find an element, we must loop through all elements until we find the element or we reach the end:</a:t>
            </a:r>
          </a:p>
        </p:txBody>
      </p:sp>
      <p:sp>
        <p:nvSpPr>
          <p:cNvPr id="2" name="Title 1">
            <a:extLst>
              <a:ext uri="{FF2B5EF4-FFF2-40B4-BE49-F238E27FC236}">
                <a16:creationId xmlns:a16="http://schemas.microsoft.com/office/drawing/2014/main" id="{8CE3007E-0296-1F2B-1A9F-F816AFBEECE5}"/>
              </a:ext>
            </a:extLst>
          </p:cNvPr>
          <p:cNvSpPr>
            <a:spLocks noGrp="1"/>
          </p:cNvSpPr>
          <p:nvPr>
            <p:ph type="title"/>
          </p:nvPr>
        </p:nvSpPr>
        <p:spPr/>
        <p:txBody>
          <a:bodyPr>
            <a:normAutofit fontScale="90000"/>
          </a:bodyPr>
          <a:lstStyle/>
          <a:p>
            <a:r>
              <a:rPr lang="en-US" altLang="tr-TR" sz="4000" b="1" dirty="0"/>
              <a:t>Searching for an Element</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
            <a:extLst>
              <a:ext uri="{FF2B5EF4-FFF2-40B4-BE49-F238E27FC236}">
                <a16:creationId xmlns:a16="http://schemas.microsoft.com/office/drawing/2014/main" id="{9A7876E3-23BE-5E01-AA30-62ADBCE05715}"/>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26C2715E-0728-4C66-A80C-1EE3F117AE1F}" type="slidenum">
              <a:rPr lang="en-US" altLang="tr-TR" sz="1400"/>
              <a:pPr algn="r" eaLnBrk="1" hangingPunct="1">
                <a:spcBef>
                  <a:spcPct val="0"/>
                </a:spcBef>
                <a:buClrTx/>
                <a:buFontTx/>
                <a:buNone/>
              </a:pPr>
              <a:t>32</a:t>
            </a:fld>
            <a:endParaRPr lang="en-US" altLang="tr-TR" sz="1400"/>
          </a:p>
        </p:txBody>
      </p:sp>
      <p:sp>
        <p:nvSpPr>
          <p:cNvPr id="64516" name="Text Box 3">
            <a:extLst>
              <a:ext uri="{FF2B5EF4-FFF2-40B4-BE49-F238E27FC236}">
                <a16:creationId xmlns:a16="http://schemas.microsoft.com/office/drawing/2014/main" id="{3D0234F1-D602-9DBB-60AA-96E284A4D9E9}"/>
              </a:ext>
            </a:extLst>
          </p:cNvPr>
          <p:cNvSpPr txBox="1">
            <a:spLocks noChangeArrowheads="1"/>
          </p:cNvSpPr>
          <p:nvPr/>
        </p:nvSpPr>
        <p:spPr bwMode="auto">
          <a:xfrm>
            <a:off x="2057400" y="2438400"/>
            <a:ext cx="7772400"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a:latin typeface="Courier New" panose="02070309020205020404" pitchFamily="49" charset="0"/>
              </a:rPr>
              <a:t>template &lt;class T&gt;</a:t>
            </a:r>
          </a:p>
          <a:p>
            <a:pPr eaLnBrk="1" hangingPunct="1">
              <a:spcBef>
                <a:spcPct val="0"/>
              </a:spcBef>
              <a:buClrTx/>
              <a:buFontTx/>
              <a:buNone/>
            </a:pPr>
            <a:r>
              <a:rPr lang="en-US" altLang="tr-TR" sz="2400">
                <a:latin typeface="Courier New" panose="02070309020205020404" pitchFamily="49" charset="0"/>
              </a:rPr>
              <a:t>Node&lt;T&gt;* List&lt;T&gt;::</a:t>
            </a:r>
            <a:r>
              <a:rPr lang="en-US" altLang="tr-TR" sz="2400" b="1">
                <a:latin typeface="Courier New" panose="02070309020205020404" pitchFamily="49" charset="0"/>
              </a:rPr>
              <a:t>find</a:t>
            </a:r>
            <a:r>
              <a:rPr lang="en-US" altLang="tr-TR" sz="2400">
                <a:latin typeface="Courier New" panose="02070309020205020404" pitchFamily="49" charset="0"/>
              </a:rPr>
              <a:t>(const T&amp; data) {</a:t>
            </a:r>
          </a:p>
          <a:p>
            <a:pPr eaLnBrk="1" hangingPunct="1">
              <a:spcBef>
                <a:spcPct val="0"/>
              </a:spcBef>
              <a:buClrTx/>
              <a:buFontTx/>
              <a:buNone/>
            </a:pPr>
            <a:r>
              <a:rPr lang="en-US" altLang="tr-TR" sz="2400">
                <a:latin typeface="Courier New" panose="02070309020205020404" pitchFamily="49" charset="0"/>
              </a:rPr>
              <a:t>  Node&lt;T&gt;* p = first();</a:t>
            </a:r>
          </a:p>
          <a:p>
            <a:pPr eaLnBrk="1" hangingPunct="1">
              <a:spcBef>
                <a:spcPct val="0"/>
              </a:spcBef>
              <a:buClrTx/>
              <a:buFontTx/>
              <a:buNone/>
            </a:pPr>
            <a:endParaRPr lang="en-US" altLang="tr-TR" sz="2400">
              <a:latin typeface="Courier New" panose="02070309020205020404" pitchFamily="49" charset="0"/>
            </a:endParaRPr>
          </a:p>
          <a:p>
            <a:pPr eaLnBrk="1" hangingPunct="1">
              <a:spcBef>
                <a:spcPct val="0"/>
              </a:spcBef>
              <a:buClrTx/>
              <a:buFontTx/>
              <a:buNone/>
            </a:pPr>
            <a:r>
              <a:rPr lang="en-US" altLang="tr-TR" sz="2400">
                <a:latin typeface="Courier New" panose="02070309020205020404" pitchFamily="49" charset="0"/>
              </a:rPr>
              <a:t>  while (p) {</a:t>
            </a:r>
          </a:p>
          <a:p>
            <a:pPr eaLnBrk="1" hangingPunct="1">
              <a:spcBef>
                <a:spcPct val="0"/>
              </a:spcBef>
              <a:buClrTx/>
              <a:buFontTx/>
              <a:buNone/>
            </a:pPr>
            <a:r>
              <a:rPr lang="en-US" altLang="tr-TR" sz="2400">
                <a:latin typeface="Courier New" panose="02070309020205020404" pitchFamily="49" charset="0"/>
              </a:rPr>
              <a:t>    if (p-&gt;element == data)</a:t>
            </a:r>
          </a:p>
          <a:p>
            <a:pPr eaLnBrk="1" hangingPunct="1">
              <a:spcBef>
                <a:spcPct val="0"/>
              </a:spcBef>
              <a:buClrTx/>
              <a:buFontTx/>
              <a:buNone/>
            </a:pPr>
            <a:r>
              <a:rPr lang="en-US" altLang="tr-TR" sz="2400">
                <a:latin typeface="Courier New" panose="02070309020205020404" pitchFamily="49" charset="0"/>
              </a:rPr>
              <a:t>      return p;</a:t>
            </a:r>
          </a:p>
          <a:p>
            <a:pPr eaLnBrk="1" hangingPunct="1">
              <a:spcBef>
                <a:spcPct val="0"/>
              </a:spcBef>
              <a:buClrTx/>
              <a:buFontTx/>
              <a:buNone/>
            </a:pPr>
            <a:r>
              <a:rPr lang="en-US" altLang="tr-TR" sz="2400">
                <a:latin typeface="Courier New" panose="02070309020205020404" pitchFamily="49" charset="0"/>
              </a:rPr>
              <a:t>    p = p-&gt;next;</a:t>
            </a:r>
          </a:p>
          <a:p>
            <a:pPr eaLnBrk="1" hangingPunct="1">
              <a:spcBef>
                <a:spcPct val="0"/>
              </a:spcBef>
              <a:buClrTx/>
              <a:buFontTx/>
              <a:buNone/>
            </a:pPr>
            <a:r>
              <a:rPr lang="en-US" altLang="tr-TR" sz="2400">
                <a:latin typeface="Courier New" panose="02070309020205020404" pitchFamily="49" charset="0"/>
              </a:rPr>
              <a:t>  }</a:t>
            </a:r>
          </a:p>
          <a:p>
            <a:pPr eaLnBrk="1" hangingPunct="1">
              <a:spcBef>
                <a:spcPct val="0"/>
              </a:spcBef>
              <a:buClrTx/>
              <a:buFontTx/>
              <a:buNone/>
            </a:pPr>
            <a:r>
              <a:rPr lang="en-US" altLang="tr-TR" sz="2400">
                <a:latin typeface="Courier New" panose="02070309020205020404" pitchFamily="49" charset="0"/>
              </a:rPr>
              <a:t>  return NULL;</a:t>
            </a:r>
          </a:p>
          <a:p>
            <a:pPr eaLnBrk="1" hangingPunct="1">
              <a:spcBef>
                <a:spcPct val="0"/>
              </a:spcBef>
              <a:buClrTx/>
              <a:buFontTx/>
              <a:buNone/>
            </a:pPr>
            <a:r>
              <a:rPr lang="en-US" altLang="tr-TR" sz="2400">
                <a:latin typeface="Courier New" panose="02070309020205020404" pitchFamily="49" charset="0"/>
              </a:rPr>
              <a:t>}</a:t>
            </a:r>
          </a:p>
          <a:p>
            <a:pPr>
              <a:spcBef>
                <a:spcPct val="0"/>
              </a:spcBef>
              <a:buClrTx/>
              <a:buFontTx/>
              <a:buNone/>
            </a:pPr>
            <a:endParaRPr lang="en-US" altLang="tr-TR" sz="2400">
              <a:latin typeface="Courier New" panose="02070309020205020404" pitchFamily="49" charset="0"/>
            </a:endParaRPr>
          </a:p>
        </p:txBody>
      </p:sp>
      <p:sp>
        <p:nvSpPr>
          <p:cNvPr id="64517" name="Text Box 4">
            <a:extLst>
              <a:ext uri="{FF2B5EF4-FFF2-40B4-BE49-F238E27FC236}">
                <a16:creationId xmlns:a16="http://schemas.microsoft.com/office/drawing/2014/main" id="{840CE8C0-8C37-11C5-2EC0-B738F9C9D368}"/>
              </a:ext>
            </a:extLst>
          </p:cNvPr>
          <p:cNvSpPr txBox="1">
            <a:spLocks noChangeArrowheads="1"/>
          </p:cNvSpPr>
          <p:nvPr/>
        </p:nvSpPr>
        <p:spPr bwMode="auto">
          <a:xfrm>
            <a:off x="838200" y="1416698"/>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a:t>To find an element, we must loop through all elements until we find the element or we reach the end:</a:t>
            </a:r>
          </a:p>
        </p:txBody>
      </p:sp>
      <p:sp>
        <p:nvSpPr>
          <p:cNvPr id="2" name="Title 1">
            <a:extLst>
              <a:ext uri="{FF2B5EF4-FFF2-40B4-BE49-F238E27FC236}">
                <a16:creationId xmlns:a16="http://schemas.microsoft.com/office/drawing/2014/main" id="{792FAF56-51F9-42B1-DC31-5954293EA8F0}"/>
              </a:ext>
            </a:extLst>
          </p:cNvPr>
          <p:cNvSpPr>
            <a:spLocks noGrp="1"/>
          </p:cNvSpPr>
          <p:nvPr>
            <p:ph type="title"/>
          </p:nvPr>
        </p:nvSpPr>
        <p:spPr/>
        <p:txBody>
          <a:bodyPr>
            <a:normAutofit fontScale="90000"/>
          </a:bodyPr>
          <a:lstStyle/>
          <a:p>
            <a:r>
              <a:rPr lang="en-US" altLang="tr-TR" sz="4000" b="1" dirty="0"/>
              <a:t>Searching for an Element</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81682BBB-6AF2-8A62-B2C5-F0D2C9DB048A}"/>
              </a:ext>
            </a:extLst>
          </p:cNvPr>
          <p:cNvSpPr>
            <a:spLocks noGrp="1" noChangeArrowheads="1"/>
          </p:cNvSpPr>
          <p:nvPr>
            <p:ph type="title"/>
          </p:nvPr>
        </p:nvSpPr>
        <p:spPr/>
        <p:txBody>
          <a:bodyPr>
            <a:normAutofit fontScale="90000"/>
          </a:bodyPr>
          <a:lstStyle/>
          <a:p>
            <a:pPr eaLnBrk="1" hangingPunct="1"/>
            <a:r>
              <a:rPr lang="tr-TR" altLang="tr-TR"/>
              <a:t>Removing a node </a:t>
            </a:r>
            <a:r>
              <a:rPr lang="en-US" altLang="tr-TR"/>
              <a:t>from a linked list</a:t>
            </a:r>
          </a:p>
        </p:txBody>
      </p:sp>
      <p:sp>
        <p:nvSpPr>
          <p:cNvPr id="66562" name="Rectangle 4">
            <a:extLst>
              <a:ext uri="{FF2B5EF4-FFF2-40B4-BE49-F238E27FC236}">
                <a16:creationId xmlns:a16="http://schemas.microsoft.com/office/drawing/2014/main" id="{254DB2BE-018A-55FA-7904-4306768B3020}"/>
              </a:ext>
            </a:extLst>
          </p:cNvPr>
          <p:cNvSpPr>
            <a:spLocks noChangeArrowheads="1"/>
          </p:cNvSpPr>
          <p:nvPr/>
        </p:nvSpPr>
        <p:spPr bwMode="auto">
          <a:xfrm>
            <a:off x="3505200" y="2625725"/>
            <a:ext cx="1398588" cy="749300"/>
          </a:xfrm>
          <a:prstGeom prst="rect">
            <a:avLst/>
          </a:prstGeom>
          <a:solidFill>
            <a:srgbClr val="FFFFFF"/>
          </a:solidFill>
          <a:ln w="9525">
            <a:solidFill>
              <a:srgbClr val="000000"/>
            </a:solidFill>
            <a:miter lim="800000"/>
            <a:headEnd/>
            <a:tailEnd/>
          </a:ln>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tr-TR" altLang="tr-TR" sz="2400">
              <a:solidFill>
                <a:schemeClr val="tx1"/>
              </a:solidFill>
            </a:endParaRPr>
          </a:p>
        </p:txBody>
      </p:sp>
      <p:sp>
        <p:nvSpPr>
          <p:cNvPr id="66563" name="Line 5">
            <a:extLst>
              <a:ext uri="{FF2B5EF4-FFF2-40B4-BE49-F238E27FC236}">
                <a16:creationId xmlns:a16="http://schemas.microsoft.com/office/drawing/2014/main" id="{4C8FB0F5-6F47-863A-7509-579A4AF2FA8A}"/>
              </a:ext>
            </a:extLst>
          </p:cNvPr>
          <p:cNvSpPr>
            <a:spLocks noChangeShapeType="1"/>
          </p:cNvSpPr>
          <p:nvPr/>
        </p:nvSpPr>
        <p:spPr bwMode="auto">
          <a:xfrm>
            <a:off x="4379913" y="2638425"/>
            <a:ext cx="0" cy="749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6564" name="Line 6">
            <a:extLst>
              <a:ext uri="{FF2B5EF4-FFF2-40B4-BE49-F238E27FC236}">
                <a16:creationId xmlns:a16="http://schemas.microsoft.com/office/drawing/2014/main" id="{BA27A15A-57B9-1593-1C46-2DE6126B6A50}"/>
              </a:ext>
            </a:extLst>
          </p:cNvPr>
          <p:cNvSpPr>
            <a:spLocks noChangeShapeType="1"/>
          </p:cNvSpPr>
          <p:nvPr/>
        </p:nvSpPr>
        <p:spPr bwMode="auto">
          <a:xfrm>
            <a:off x="4554538" y="2998788"/>
            <a:ext cx="874712" cy="0"/>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65" name="Rectangle 7">
            <a:extLst>
              <a:ext uri="{FF2B5EF4-FFF2-40B4-BE49-F238E27FC236}">
                <a16:creationId xmlns:a16="http://schemas.microsoft.com/office/drawing/2014/main" id="{0D59E283-4FB0-CFC6-690C-0054171ABB94}"/>
              </a:ext>
            </a:extLst>
          </p:cNvPr>
          <p:cNvSpPr>
            <a:spLocks noChangeArrowheads="1"/>
          </p:cNvSpPr>
          <p:nvPr/>
        </p:nvSpPr>
        <p:spPr bwMode="auto">
          <a:xfrm>
            <a:off x="5429250" y="2625726"/>
            <a:ext cx="1398588" cy="747713"/>
          </a:xfrm>
          <a:prstGeom prst="rect">
            <a:avLst/>
          </a:prstGeom>
          <a:solidFill>
            <a:srgbClr val="FFFFFF"/>
          </a:solidFill>
          <a:ln w="9525">
            <a:solidFill>
              <a:srgbClr val="000000"/>
            </a:solidFill>
            <a:miter lim="800000"/>
            <a:headEnd/>
            <a:tailEnd/>
          </a:ln>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tr-TR" altLang="tr-TR" sz="2400">
              <a:solidFill>
                <a:schemeClr val="tx1"/>
              </a:solidFill>
            </a:endParaRPr>
          </a:p>
        </p:txBody>
      </p:sp>
      <p:sp>
        <p:nvSpPr>
          <p:cNvPr id="66566" name="Line 8">
            <a:extLst>
              <a:ext uri="{FF2B5EF4-FFF2-40B4-BE49-F238E27FC236}">
                <a16:creationId xmlns:a16="http://schemas.microsoft.com/office/drawing/2014/main" id="{378AEE49-6168-5EA5-2039-F15D1A4CAD87}"/>
              </a:ext>
            </a:extLst>
          </p:cNvPr>
          <p:cNvSpPr>
            <a:spLocks noChangeShapeType="1"/>
          </p:cNvSpPr>
          <p:nvPr/>
        </p:nvSpPr>
        <p:spPr bwMode="auto">
          <a:xfrm>
            <a:off x="6303964" y="2638426"/>
            <a:ext cx="1587" cy="7477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6567" name="Rectangle 9">
            <a:extLst>
              <a:ext uri="{FF2B5EF4-FFF2-40B4-BE49-F238E27FC236}">
                <a16:creationId xmlns:a16="http://schemas.microsoft.com/office/drawing/2014/main" id="{2EF4D868-3FA2-5C92-7DB2-6F7E87B1FB97}"/>
              </a:ext>
            </a:extLst>
          </p:cNvPr>
          <p:cNvSpPr>
            <a:spLocks noChangeArrowheads="1"/>
          </p:cNvSpPr>
          <p:nvPr/>
        </p:nvSpPr>
        <p:spPr bwMode="auto">
          <a:xfrm>
            <a:off x="7353300" y="2625726"/>
            <a:ext cx="1398588" cy="747713"/>
          </a:xfrm>
          <a:prstGeom prst="rect">
            <a:avLst/>
          </a:prstGeom>
          <a:solidFill>
            <a:srgbClr val="FFFFFF"/>
          </a:solidFill>
          <a:ln w="9525">
            <a:solidFill>
              <a:srgbClr val="000000"/>
            </a:solidFill>
            <a:miter lim="800000"/>
            <a:headEnd/>
            <a:tailEnd/>
          </a:ln>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tr-TR" altLang="tr-TR" sz="2400">
              <a:solidFill>
                <a:schemeClr val="tx1"/>
              </a:solidFill>
            </a:endParaRPr>
          </a:p>
        </p:txBody>
      </p:sp>
      <p:sp>
        <p:nvSpPr>
          <p:cNvPr id="66568" name="Line 10">
            <a:extLst>
              <a:ext uri="{FF2B5EF4-FFF2-40B4-BE49-F238E27FC236}">
                <a16:creationId xmlns:a16="http://schemas.microsoft.com/office/drawing/2014/main" id="{BD793A0B-CBBA-9A73-9CD5-F0898DEC4227}"/>
              </a:ext>
            </a:extLst>
          </p:cNvPr>
          <p:cNvSpPr>
            <a:spLocks noChangeShapeType="1"/>
          </p:cNvSpPr>
          <p:nvPr/>
        </p:nvSpPr>
        <p:spPr bwMode="auto">
          <a:xfrm>
            <a:off x="8228014" y="2638426"/>
            <a:ext cx="1587" cy="7477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6569" name="Text Box 11">
            <a:extLst>
              <a:ext uri="{FF2B5EF4-FFF2-40B4-BE49-F238E27FC236}">
                <a16:creationId xmlns:a16="http://schemas.microsoft.com/office/drawing/2014/main" id="{C7D65219-E376-D881-A0F1-8BE3DE259F29}"/>
              </a:ext>
            </a:extLst>
          </p:cNvPr>
          <p:cNvSpPr txBox="1">
            <a:spLocks noChangeArrowheads="1"/>
          </p:cNvSpPr>
          <p:nvPr/>
        </p:nvSpPr>
        <p:spPr bwMode="auto">
          <a:xfrm>
            <a:off x="3679825" y="2725739"/>
            <a:ext cx="7000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pPr>
            <a:r>
              <a:rPr lang="en-US" altLang="tr-TR" sz="2400">
                <a:solidFill>
                  <a:schemeClr val="tx1"/>
                </a:solidFill>
              </a:rPr>
              <a:t>a</a:t>
            </a:r>
          </a:p>
        </p:txBody>
      </p:sp>
      <p:sp>
        <p:nvSpPr>
          <p:cNvPr id="66570" name="Text Box 12">
            <a:extLst>
              <a:ext uri="{FF2B5EF4-FFF2-40B4-BE49-F238E27FC236}">
                <a16:creationId xmlns:a16="http://schemas.microsoft.com/office/drawing/2014/main" id="{D94B8990-03F1-D75E-8F08-94188DFADD71}"/>
              </a:ext>
            </a:extLst>
          </p:cNvPr>
          <p:cNvSpPr txBox="1">
            <a:spLocks noChangeArrowheads="1"/>
          </p:cNvSpPr>
          <p:nvPr/>
        </p:nvSpPr>
        <p:spPr bwMode="auto">
          <a:xfrm>
            <a:off x="5603875" y="2725739"/>
            <a:ext cx="7000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pPr>
            <a:r>
              <a:rPr lang="en-US" altLang="tr-TR" sz="2400">
                <a:solidFill>
                  <a:schemeClr val="tx1"/>
                </a:solidFill>
              </a:rPr>
              <a:t>x</a:t>
            </a:r>
          </a:p>
        </p:txBody>
      </p:sp>
      <p:sp>
        <p:nvSpPr>
          <p:cNvPr id="66571" name="Text Box 13">
            <a:extLst>
              <a:ext uri="{FF2B5EF4-FFF2-40B4-BE49-F238E27FC236}">
                <a16:creationId xmlns:a16="http://schemas.microsoft.com/office/drawing/2014/main" id="{1126758B-C2A9-F23D-8E6F-F34974A327EF}"/>
              </a:ext>
            </a:extLst>
          </p:cNvPr>
          <p:cNvSpPr txBox="1">
            <a:spLocks noChangeArrowheads="1"/>
          </p:cNvSpPr>
          <p:nvPr/>
        </p:nvSpPr>
        <p:spPr bwMode="auto">
          <a:xfrm>
            <a:off x="7543800" y="2752726"/>
            <a:ext cx="7000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pPr>
            <a:r>
              <a:rPr lang="en-US" altLang="tr-TR" sz="2400">
                <a:solidFill>
                  <a:schemeClr val="tx1"/>
                </a:solidFill>
              </a:rPr>
              <a:t>b</a:t>
            </a:r>
          </a:p>
        </p:txBody>
      </p:sp>
      <p:sp>
        <p:nvSpPr>
          <p:cNvPr id="66572" name="Line 14">
            <a:extLst>
              <a:ext uri="{FF2B5EF4-FFF2-40B4-BE49-F238E27FC236}">
                <a16:creationId xmlns:a16="http://schemas.microsoft.com/office/drawing/2014/main" id="{63DBE6A4-1086-2D83-0745-70852636FAF7}"/>
              </a:ext>
            </a:extLst>
          </p:cNvPr>
          <p:cNvSpPr>
            <a:spLocks noChangeShapeType="1"/>
          </p:cNvSpPr>
          <p:nvPr/>
        </p:nvSpPr>
        <p:spPr bwMode="auto">
          <a:xfrm>
            <a:off x="6478588" y="3025775"/>
            <a:ext cx="874712" cy="0"/>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3" name="Line 16">
            <a:extLst>
              <a:ext uri="{FF2B5EF4-FFF2-40B4-BE49-F238E27FC236}">
                <a16:creationId xmlns:a16="http://schemas.microsoft.com/office/drawing/2014/main" id="{618B1C05-E08E-E16D-75CB-F47BB52E7A64}"/>
              </a:ext>
            </a:extLst>
          </p:cNvPr>
          <p:cNvSpPr>
            <a:spLocks noChangeShapeType="1"/>
          </p:cNvSpPr>
          <p:nvPr/>
        </p:nvSpPr>
        <p:spPr bwMode="auto">
          <a:xfrm>
            <a:off x="2819400" y="3082925"/>
            <a:ext cx="6858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4" name="Text Box 17">
            <a:extLst>
              <a:ext uri="{FF2B5EF4-FFF2-40B4-BE49-F238E27FC236}">
                <a16:creationId xmlns:a16="http://schemas.microsoft.com/office/drawing/2014/main" id="{E77D67B4-0D34-385B-2CE5-ABD1FE169DA7}"/>
              </a:ext>
            </a:extLst>
          </p:cNvPr>
          <p:cNvSpPr txBox="1">
            <a:spLocks noChangeArrowheads="1"/>
          </p:cNvSpPr>
          <p:nvPr/>
        </p:nvSpPr>
        <p:spPr bwMode="auto">
          <a:xfrm>
            <a:off x="2133600" y="2854325"/>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tr-TR" sz="3200">
                <a:solidFill>
                  <a:schemeClr val="tx1"/>
                </a:solidFill>
              </a:rPr>
              <a:t>…</a:t>
            </a:r>
          </a:p>
        </p:txBody>
      </p:sp>
      <p:sp>
        <p:nvSpPr>
          <p:cNvPr id="66575" name="Text Box 18">
            <a:extLst>
              <a:ext uri="{FF2B5EF4-FFF2-40B4-BE49-F238E27FC236}">
                <a16:creationId xmlns:a16="http://schemas.microsoft.com/office/drawing/2014/main" id="{B175ACDF-D95C-CC7E-AD19-1B4DC44A7B5B}"/>
              </a:ext>
            </a:extLst>
          </p:cNvPr>
          <p:cNvSpPr txBox="1">
            <a:spLocks noChangeArrowheads="1"/>
          </p:cNvSpPr>
          <p:nvPr/>
        </p:nvSpPr>
        <p:spPr bwMode="auto">
          <a:xfrm>
            <a:off x="9525000" y="2778125"/>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tr-TR" sz="3200">
                <a:solidFill>
                  <a:schemeClr val="tx1"/>
                </a:solidFill>
              </a:rPr>
              <a:t>…</a:t>
            </a:r>
          </a:p>
        </p:txBody>
      </p:sp>
      <p:sp>
        <p:nvSpPr>
          <p:cNvPr id="66576" name="Line 19">
            <a:extLst>
              <a:ext uri="{FF2B5EF4-FFF2-40B4-BE49-F238E27FC236}">
                <a16:creationId xmlns:a16="http://schemas.microsoft.com/office/drawing/2014/main" id="{6FD2B6A4-940D-7782-287F-990447F58E00}"/>
              </a:ext>
            </a:extLst>
          </p:cNvPr>
          <p:cNvSpPr>
            <a:spLocks noChangeShapeType="1"/>
          </p:cNvSpPr>
          <p:nvPr/>
        </p:nvSpPr>
        <p:spPr bwMode="auto">
          <a:xfrm>
            <a:off x="8458200" y="3082925"/>
            <a:ext cx="7620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7" name="Freeform 22">
            <a:extLst>
              <a:ext uri="{FF2B5EF4-FFF2-40B4-BE49-F238E27FC236}">
                <a16:creationId xmlns:a16="http://schemas.microsoft.com/office/drawing/2014/main" id="{8AEAC20A-F1C2-8082-4ABC-B28CFC94EDBC}"/>
              </a:ext>
            </a:extLst>
          </p:cNvPr>
          <p:cNvSpPr>
            <a:spLocks/>
          </p:cNvSpPr>
          <p:nvPr/>
        </p:nvSpPr>
        <p:spPr bwMode="auto">
          <a:xfrm>
            <a:off x="4572000" y="3006725"/>
            <a:ext cx="2743200" cy="927100"/>
          </a:xfrm>
          <a:custGeom>
            <a:avLst/>
            <a:gdLst>
              <a:gd name="T0" fmla="*/ 0 w 1728"/>
              <a:gd name="T1" fmla="*/ 0 h 584"/>
              <a:gd name="T2" fmla="*/ 2147483646 w 1728"/>
              <a:gd name="T3" fmla="*/ 2147483646 h 584"/>
              <a:gd name="T4" fmla="*/ 2147483646 w 1728"/>
              <a:gd name="T5" fmla="*/ 2147483646 h 584"/>
              <a:gd name="T6" fmla="*/ 0 60000 65536"/>
              <a:gd name="T7" fmla="*/ 0 60000 65536"/>
              <a:gd name="T8" fmla="*/ 0 60000 65536"/>
            </a:gdLst>
            <a:ahLst/>
            <a:cxnLst>
              <a:cxn ang="T6">
                <a:pos x="T0" y="T1"/>
              </a:cxn>
              <a:cxn ang="T7">
                <a:pos x="T2" y="T3"/>
              </a:cxn>
              <a:cxn ang="T8">
                <a:pos x="T4" y="T5"/>
              </a:cxn>
            </a:cxnLst>
            <a:rect l="0" t="0" r="r" b="b"/>
            <a:pathLst>
              <a:path w="1728" h="584">
                <a:moveTo>
                  <a:pt x="0" y="0"/>
                </a:moveTo>
                <a:cubicBezTo>
                  <a:pt x="312" y="284"/>
                  <a:pt x="624" y="568"/>
                  <a:pt x="912" y="576"/>
                </a:cubicBezTo>
                <a:cubicBezTo>
                  <a:pt x="1200" y="584"/>
                  <a:pt x="1464" y="316"/>
                  <a:pt x="1728" y="48"/>
                </a:cubicBezTo>
              </a:path>
            </a:pathLst>
          </a:custGeom>
          <a:noFill/>
          <a:ln w="28575"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78" name="Text Box 25">
            <a:extLst>
              <a:ext uri="{FF2B5EF4-FFF2-40B4-BE49-F238E27FC236}">
                <a16:creationId xmlns:a16="http://schemas.microsoft.com/office/drawing/2014/main" id="{68AE48D3-E6A4-45BC-3102-073943E3507C}"/>
              </a:ext>
            </a:extLst>
          </p:cNvPr>
          <p:cNvSpPr txBox="1">
            <a:spLocks noChangeArrowheads="1"/>
          </p:cNvSpPr>
          <p:nvPr/>
        </p:nvSpPr>
        <p:spPr bwMode="auto">
          <a:xfrm>
            <a:off x="2743200" y="36925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tr-TR" altLang="tr-TR" sz="2400">
                <a:solidFill>
                  <a:schemeClr val="tx1"/>
                </a:solidFill>
              </a:rPr>
              <a:t>p</a:t>
            </a:r>
            <a:endParaRPr lang="en-US" altLang="tr-TR" sz="2400">
              <a:solidFill>
                <a:schemeClr val="tx1"/>
              </a:solidFill>
            </a:endParaRPr>
          </a:p>
        </p:txBody>
      </p:sp>
      <p:sp>
        <p:nvSpPr>
          <p:cNvPr id="66579" name="Line 26">
            <a:extLst>
              <a:ext uri="{FF2B5EF4-FFF2-40B4-BE49-F238E27FC236}">
                <a16:creationId xmlns:a16="http://schemas.microsoft.com/office/drawing/2014/main" id="{90BEFAB3-0BBF-76D0-43C7-3A120596BCD8}"/>
              </a:ext>
            </a:extLst>
          </p:cNvPr>
          <p:cNvSpPr>
            <a:spLocks noChangeShapeType="1"/>
          </p:cNvSpPr>
          <p:nvPr/>
        </p:nvSpPr>
        <p:spPr bwMode="auto">
          <a:xfrm flipV="1">
            <a:off x="3657600" y="3367088"/>
            <a:ext cx="228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80" name="Text Box 25">
            <a:extLst>
              <a:ext uri="{FF2B5EF4-FFF2-40B4-BE49-F238E27FC236}">
                <a16:creationId xmlns:a16="http://schemas.microsoft.com/office/drawing/2014/main" id="{74AD88A1-924F-E4A0-30A2-C17A19C75D04}"/>
              </a:ext>
            </a:extLst>
          </p:cNvPr>
          <p:cNvSpPr txBox="1">
            <a:spLocks noChangeArrowheads="1"/>
          </p:cNvSpPr>
          <p:nvPr/>
        </p:nvSpPr>
        <p:spPr bwMode="auto">
          <a:xfrm>
            <a:off x="4992688" y="1601788"/>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tr-TR" altLang="tr-TR" sz="2400">
                <a:solidFill>
                  <a:schemeClr val="tx1"/>
                </a:solidFill>
              </a:rPr>
              <a:t>tmp</a:t>
            </a:r>
            <a:endParaRPr lang="en-US" altLang="tr-TR" sz="2400">
              <a:solidFill>
                <a:schemeClr val="tx1"/>
              </a:solidFill>
            </a:endParaRPr>
          </a:p>
        </p:txBody>
      </p:sp>
      <p:sp>
        <p:nvSpPr>
          <p:cNvPr id="66581" name="Line 26">
            <a:extLst>
              <a:ext uri="{FF2B5EF4-FFF2-40B4-BE49-F238E27FC236}">
                <a16:creationId xmlns:a16="http://schemas.microsoft.com/office/drawing/2014/main" id="{4DFCCECC-8DD2-EDD6-3A17-EDA023EA0509}"/>
              </a:ext>
            </a:extLst>
          </p:cNvPr>
          <p:cNvSpPr>
            <a:spLocks noChangeShapeType="1"/>
          </p:cNvSpPr>
          <p:nvPr/>
        </p:nvSpPr>
        <p:spPr bwMode="auto">
          <a:xfrm>
            <a:off x="5978525" y="1830389"/>
            <a:ext cx="0" cy="795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a:extLst>
              <a:ext uri="{FF2B5EF4-FFF2-40B4-BE49-F238E27FC236}">
                <a16:creationId xmlns:a16="http://schemas.microsoft.com/office/drawing/2014/main" id="{C8D75294-CDE3-AD44-822D-193080AA5D27}"/>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2B3D4F61-4772-4F10-9D9A-58909A311A40}" type="slidenum">
              <a:rPr lang="en-US" altLang="tr-TR" sz="1400"/>
              <a:pPr algn="r" eaLnBrk="1" hangingPunct="1">
                <a:spcBef>
                  <a:spcPct val="0"/>
                </a:spcBef>
                <a:buClrTx/>
                <a:buFontTx/>
                <a:buNone/>
              </a:pPr>
              <a:t>34</a:t>
            </a:fld>
            <a:endParaRPr lang="en-US" altLang="tr-TR" sz="1400"/>
          </a:p>
        </p:txBody>
      </p:sp>
      <p:sp>
        <p:nvSpPr>
          <p:cNvPr id="67588" name="Text Box 3">
            <a:extLst>
              <a:ext uri="{FF2B5EF4-FFF2-40B4-BE49-F238E27FC236}">
                <a16:creationId xmlns:a16="http://schemas.microsoft.com/office/drawing/2014/main" id="{5BD00AD5-DB24-50FE-957B-1A734D09F2ED}"/>
              </a:ext>
            </a:extLst>
          </p:cNvPr>
          <p:cNvSpPr txBox="1">
            <a:spLocks noChangeArrowheads="1"/>
          </p:cNvSpPr>
          <p:nvPr/>
        </p:nvSpPr>
        <p:spPr bwMode="auto">
          <a:xfrm>
            <a:off x="838200" y="128607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dirty="0"/>
              <a:t>To remove a node containing an element, we must find the previous node of that node. So we need a </a:t>
            </a:r>
            <a:r>
              <a:rPr lang="en-US" altLang="tr-TR" b="1" dirty="0" err="1"/>
              <a:t>findPrevious</a:t>
            </a:r>
            <a:r>
              <a:rPr lang="en-US" altLang="tr-TR" dirty="0"/>
              <a:t> function</a:t>
            </a:r>
          </a:p>
        </p:txBody>
      </p:sp>
      <p:sp>
        <p:nvSpPr>
          <p:cNvPr id="67589" name="Text Box 4">
            <a:extLst>
              <a:ext uri="{FF2B5EF4-FFF2-40B4-BE49-F238E27FC236}">
                <a16:creationId xmlns:a16="http://schemas.microsoft.com/office/drawing/2014/main" id="{16F7D077-A2BD-0936-280A-EFB0C620F87E}"/>
              </a:ext>
            </a:extLst>
          </p:cNvPr>
          <p:cNvSpPr txBox="1">
            <a:spLocks noChangeArrowheads="1"/>
          </p:cNvSpPr>
          <p:nvPr/>
        </p:nvSpPr>
        <p:spPr bwMode="auto">
          <a:xfrm>
            <a:off x="2057400" y="2843213"/>
            <a:ext cx="8305800" cy="375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a:latin typeface="Courier New" panose="02070309020205020404" pitchFamily="49" charset="0"/>
              </a:rPr>
              <a:t>template &lt;class T&gt;</a:t>
            </a:r>
          </a:p>
          <a:p>
            <a:pPr eaLnBrk="1" hangingPunct="1">
              <a:spcBef>
                <a:spcPct val="0"/>
              </a:spcBef>
              <a:buClrTx/>
              <a:buFontTx/>
              <a:buNone/>
            </a:pPr>
            <a:r>
              <a:rPr lang="en-US" altLang="tr-TR" sz="2400">
                <a:latin typeface="Courier New" panose="02070309020205020404" pitchFamily="49" charset="0"/>
              </a:rPr>
              <a:t>class List {</a:t>
            </a:r>
          </a:p>
          <a:p>
            <a:pPr eaLnBrk="1" hangingPunct="1">
              <a:spcBef>
                <a:spcPct val="0"/>
              </a:spcBef>
              <a:buClrTx/>
              <a:buFontTx/>
              <a:buNone/>
            </a:pPr>
            <a:r>
              <a:rPr lang="en-US" altLang="tr-TR" sz="2400">
                <a:latin typeface="Courier New" panose="02070309020205020404" pitchFamily="49" charset="0"/>
              </a:rPr>
              <a:t>private:</a:t>
            </a:r>
          </a:p>
          <a:p>
            <a:pPr eaLnBrk="1" hangingPunct="1">
              <a:spcBef>
                <a:spcPct val="0"/>
              </a:spcBef>
              <a:buClrTx/>
              <a:buFontTx/>
              <a:buNone/>
            </a:pPr>
            <a:r>
              <a:rPr lang="en-US" altLang="tr-TR" sz="2400">
                <a:latin typeface="Courier New" panose="02070309020205020404" pitchFamily="49" charset="0"/>
              </a:rPr>
              <a:t>  Node&lt;T&gt; *dummyHead;</a:t>
            </a:r>
          </a:p>
          <a:p>
            <a:pPr eaLnBrk="1" hangingPunct="1">
              <a:spcBef>
                <a:spcPct val="0"/>
              </a:spcBef>
              <a:buClrTx/>
              <a:buFontTx/>
              <a:buNone/>
            </a:pPr>
            <a:r>
              <a:rPr lang="en-US" altLang="tr-TR" sz="2400">
                <a:latin typeface="Courier New" panose="02070309020205020404" pitchFamily="49" charset="0"/>
              </a:rPr>
              <a:t>public:</a:t>
            </a:r>
          </a:p>
          <a:p>
            <a:pPr eaLnBrk="1" hangingPunct="1">
              <a:spcBef>
                <a:spcPct val="0"/>
              </a:spcBef>
              <a:buClrTx/>
              <a:buFontTx/>
              <a:buNone/>
            </a:pPr>
            <a:r>
              <a:rPr lang="en-US" altLang="tr-TR" sz="2400">
                <a:latin typeface="Courier New" panose="02070309020205020404" pitchFamily="49" charset="0"/>
              </a:rPr>
              <a:t>  ...</a:t>
            </a:r>
          </a:p>
          <a:p>
            <a:pPr eaLnBrk="1" hangingPunct="1">
              <a:spcBef>
                <a:spcPct val="0"/>
              </a:spcBef>
              <a:buClrTx/>
              <a:buFontTx/>
              <a:buNone/>
            </a:pPr>
            <a:r>
              <a:rPr lang="en-US" altLang="tr-TR" sz="2400">
                <a:latin typeface="Courier New" panose="02070309020205020404" pitchFamily="49" charset="0"/>
              </a:rPr>
              <a:t>  Node&lt;T&gt;* </a:t>
            </a:r>
            <a:r>
              <a:rPr lang="en-US" altLang="tr-TR" sz="2400" b="1">
                <a:latin typeface="Courier New" panose="02070309020205020404" pitchFamily="49" charset="0"/>
              </a:rPr>
              <a:t>findPrevious</a:t>
            </a:r>
            <a:r>
              <a:rPr lang="en-US" altLang="tr-TR" sz="2400">
                <a:latin typeface="Courier New" panose="02070309020205020404" pitchFamily="49" charset="0"/>
              </a:rPr>
              <a:t>(const T&amp; data);</a:t>
            </a:r>
          </a:p>
          <a:p>
            <a:pPr eaLnBrk="1" hangingPunct="1">
              <a:spcBef>
                <a:spcPct val="0"/>
              </a:spcBef>
              <a:buClrTx/>
              <a:buFontTx/>
              <a:buNone/>
            </a:pPr>
            <a:r>
              <a:rPr lang="en-US" altLang="tr-TR" sz="2400">
                <a:latin typeface="Courier New" panose="02070309020205020404" pitchFamily="49" charset="0"/>
              </a:rPr>
              <a:t>  ...</a:t>
            </a:r>
          </a:p>
          <a:p>
            <a:pPr eaLnBrk="1" hangingPunct="1">
              <a:spcBef>
                <a:spcPct val="0"/>
              </a:spcBef>
              <a:buClrTx/>
              <a:buFontTx/>
              <a:buNone/>
            </a:pPr>
            <a:r>
              <a:rPr lang="en-US" altLang="tr-TR" sz="2400">
                <a:latin typeface="Courier New" panose="02070309020205020404" pitchFamily="49" charset="0"/>
              </a:rPr>
              <a:t>}; </a:t>
            </a:r>
          </a:p>
          <a:p>
            <a:pPr>
              <a:spcBef>
                <a:spcPct val="0"/>
              </a:spcBef>
              <a:buClrTx/>
              <a:buFontTx/>
              <a:buNone/>
            </a:pPr>
            <a:endParaRPr lang="en-US" altLang="tr-TR" sz="2400">
              <a:latin typeface="Courier New" panose="02070309020205020404" pitchFamily="49" charset="0"/>
            </a:endParaRPr>
          </a:p>
        </p:txBody>
      </p:sp>
      <p:sp>
        <p:nvSpPr>
          <p:cNvPr id="2" name="Title 1">
            <a:extLst>
              <a:ext uri="{FF2B5EF4-FFF2-40B4-BE49-F238E27FC236}">
                <a16:creationId xmlns:a16="http://schemas.microsoft.com/office/drawing/2014/main" id="{E6C0A897-F562-F9C3-A69B-14939CFDA5A4}"/>
              </a:ext>
            </a:extLst>
          </p:cNvPr>
          <p:cNvSpPr>
            <a:spLocks noGrp="1"/>
          </p:cNvSpPr>
          <p:nvPr>
            <p:ph type="title"/>
          </p:nvPr>
        </p:nvSpPr>
        <p:spPr/>
        <p:txBody>
          <a:bodyPr>
            <a:normAutofit fontScale="90000"/>
          </a:bodyPr>
          <a:lstStyle/>
          <a:p>
            <a:r>
              <a:rPr lang="en-US" altLang="tr-TR" sz="4000" b="1" dirty="0"/>
              <a:t>Removing an Element</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
            <a:extLst>
              <a:ext uri="{FF2B5EF4-FFF2-40B4-BE49-F238E27FC236}">
                <a16:creationId xmlns:a16="http://schemas.microsoft.com/office/drawing/2014/main" id="{B5F9ABC7-9C26-CA83-8CB3-E696509800A3}"/>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6EB2799C-C948-43C1-956A-07A8023DD845}" type="slidenum">
              <a:rPr lang="en-US" altLang="tr-TR" sz="1400"/>
              <a:pPr algn="r" eaLnBrk="1" hangingPunct="1">
                <a:spcBef>
                  <a:spcPct val="0"/>
                </a:spcBef>
                <a:buClrTx/>
                <a:buFontTx/>
                <a:buNone/>
              </a:pPr>
              <a:t>35</a:t>
            </a:fld>
            <a:endParaRPr lang="en-US" altLang="tr-TR" sz="1400"/>
          </a:p>
        </p:txBody>
      </p:sp>
      <p:sp>
        <p:nvSpPr>
          <p:cNvPr id="69636" name="Text Box 3">
            <a:extLst>
              <a:ext uri="{FF2B5EF4-FFF2-40B4-BE49-F238E27FC236}">
                <a16:creationId xmlns:a16="http://schemas.microsoft.com/office/drawing/2014/main" id="{54BBACB0-282F-C073-9444-B1A777CC4407}"/>
              </a:ext>
            </a:extLst>
          </p:cNvPr>
          <p:cNvSpPr txBox="1">
            <a:spLocks noChangeArrowheads="1"/>
          </p:cNvSpPr>
          <p:nvPr/>
        </p:nvSpPr>
        <p:spPr bwMode="auto">
          <a:xfrm>
            <a:off x="1676400" y="1676401"/>
            <a:ext cx="8763000" cy="4526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a:latin typeface="Courier New" panose="02070309020205020404" pitchFamily="49" charset="0"/>
              </a:rPr>
              <a:t>template &lt;class T&gt;</a:t>
            </a:r>
          </a:p>
          <a:p>
            <a:pPr eaLnBrk="1" hangingPunct="1">
              <a:spcBef>
                <a:spcPct val="0"/>
              </a:spcBef>
              <a:buClrTx/>
              <a:buFontTx/>
              <a:buNone/>
            </a:pPr>
            <a:r>
              <a:rPr lang="en-US" altLang="tr-TR" sz="2400">
                <a:latin typeface="Courier New" panose="02070309020205020404" pitchFamily="49" charset="0"/>
              </a:rPr>
              <a:t>Node&lt;T&gt;* List&lt;T&gt;::</a:t>
            </a:r>
            <a:r>
              <a:rPr lang="en-US" altLang="tr-TR" sz="2400" b="1">
                <a:latin typeface="Courier New" panose="02070309020205020404" pitchFamily="49" charset="0"/>
              </a:rPr>
              <a:t>findPrevious</a:t>
            </a:r>
            <a:r>
              <a:rPr lang="en-US" altLang="tr-TR" sz="2400">
                <a:latin typeface="Courier New" panose="02070309020205020404" pitchFamily="49" charset="0"/>
              </a:rPr>
              <a:t>(const T&amp; data) {</a:t>
            </a:r>
          </a:p>
          <a:p>
            <a:pPr eaLnBrk="1" hangingPunct="1">
              <a:spcBef>
                <a:spcPct val="0"/>
              </a:spcBef>
              <a:buClrTx/>
              <a:buFontTx/>
              <a:buNone/>
            </a:pPr>
            <a:r>
              <a:rPr lang="en-US" altLang="tr-TR" sz="2400">
                <a:latin typeface="Courier New" panose="02070309020205020404" pitchFamily="49" charset="0"/>
              </a:rPr>
              <a:t>  Node&lt;T&gt;* p = </a:t>
            </a:r>
            <a:r>
              <a:rPr lang="en-US" altLang="tr-TR" sz="2400" b="1">
                <a:latin typeface="Courier New" panose="02070309020205020404" pitchFamily="49" charset="0"/>
              </a:rPr>
              <a:t>zeroth</a:t>
            </a:r>
            <a:r>
              <a:rPr lang="en-US" altLang="tr-TR" sz="2400">
                <a:latin typeface="Courier New" panose="02070309020205020404" pitchFamily="49" charset="0"/>
              </a:rPr>
              <a:t>();</a:t>
            </a:r>
          </a:p>
          <a:p>
            <a:pPr eaLnBrk="1" hangingPunct="1">
              <a:spcBef>
                <a:spcPct val="0"/>
              </a:spcBef>
              <a:buClrTx/>
              <a:buFontTx/>
              <a:buNone/>
            </a:pPr>
            <a:endParaRPr lang="en-US" altLang="tr-TR" sz="2400">
              <a:latin typeface="Courier New" panose="02070309020205020404" pitchFamily="49" charset="0"/>
            </a:endParaRPr>
          </a:p>
          <a:p>
            <a:pPr eaLnBrk="1" hangingPunct="1">
              <a:spcBef>
                <a:spcPct val="0"/>
              </a:spcBef>
              <a:buClrTx/>
              <a:buFontTx/>
              <a:buNone/>
            </a:pPr>
            <a:r>
              <a:rPr lang="en-US" altLang="tr-TR" sz="2400">
                <a:latin typeface="Courier New" panose="02070309020205020404" pitchFamily="49" charset="0"/>
              </a:rPr>
              <a:t>  while (p-&gt;next) {</a:t>
            </a:r>
          </a:p>
          <a:p>
            <a:pPr eaLnBrk="1" hangingPunct="1">
              <a:spcBef>
                <a:spcPct val="0"/>
              </a:spcBef>
              <a:buClrTx/>
              <a:buFontTx/>
              <a:buNone/>
            </a:pPr>
            <a:r>
              <a:rPr lang="en-US" altLang="tr-TR" sz="2400">
                <a:latin typeface="Courier New" panose="02070309020205020404" pitchFamily="49" charset="0"/>
              </a:rPr>
              <a:t>    if (p-&gt;next-&gt;element == data)</a:t>
            </a:r>
          </a:p>
          <a:p>
            <a:pPr eaLnBrk="1" hangingPunct="1">
              <a:spcBef>
                <a:spcPct val="0"/>
              </a:spcBef>
              <a:buClrTx/>
              <a:buFontTx/>
              <a:buNone/>
            </a:pPr>
            <a:r>
              <a:rPr lang="en-US" altLang="tr-TR" sz="2400">
                <a:latin typeface="Courier New" panose="02070309020205020404" pitchFamily="49" charset="0"/>
              </a:rPr>
              <a:t>      return p;</a:t>
            </a:r>
          </a:p>
          <a:p>
            <a:pPr eaLnBrk="1" hangingPunct="1">
              <a:spcBef>
                <a:spcPct val="0"/>
              </a:spcBef>
              <a:buClrTx/>
              <a:buFontTx/>
              <a:buNone/>
            </a:pPr>
            <a:r>
              <a:rPr lang="en-US" altLang="tr-TR" sz="2400">
                <a:latin typeface="Courier New" panose="02070309020205020404" pitchFamily="49" charset="0"/>
              </a:rPr>
              <a:t>    p = p-&gt;next;</a:t>
            </a:r>
          </a:p>
          <a:p>
            <a:pPr eaLnBrk="1" hangingPunct="1">
              <a:spcBef>
                <a:spcPct val="0"/>
              </a:spcBef>
              <a:buClrTx/>
              <a:buFontTx/>
              <a:buNone/>
            </a:pPr>
            <a:r>
              <a:rPr lang="en-US" altLang="tr-TR" sz="2400">
                <a:latin typeface="Courier New" panose="02070309020205020404" pitchFamily="49" charset="0"/>
              </a:rPr>
              <a:t>  }</a:t>
            </a:r>
          </a:p>
          <a:p>
            <a:pPr eaLnBrk="1" hangingPunct="1">
              <a:spcBef>
                <a:spcPct val="0"/>
              </a:spcBef>
              <a:buClrTx/>
              <a:buFontTx/>
              <a:buNone/>
            </a:pPr>
            <a:r>
              <a:rPr lang="en-US" altLang="tr-TR" sz="2400">
                <a:latin typeface="Courier New" panose="02070309020205020404" pitchFamily="49" charset="0"/>
              </a:rPr>
              <a:t>  return NULL;</a:t>
            </a:r>
          </a:p>
          <a:p>
            <a:pPr eaLnBrk="1" hangingPunct="1">
              <a:spcBef>
                <a:spcPct val="0"/>
              </a:spcBef>
              <a:buClrTx/>
              <a:buFontTx/>
              <a:buNone/>
            </a:pPr>
            <a:r>
              <a:rPr lang="en-US" altLang="tr-TR" sz="2400">
                <a:latin typeface="Courier New" panose="02070309020205020404" pitchFamily="49" charset="0"/>
              </a:rPr>
              <a:t>}</a:t>
            </a:r>
          </a:p>
          <a:p>
            <a:pPr>
              <a:spcBef>
                <a:spcPct val="0"/>
              </a:spcBef>
              <a:buClrTx/>
              <a:buFontTx/>
              <a:buNone/>
            </a:pPr>
            <a:endParaRPr lang="en-US" altLang="tr-TR" sz="2400">
              <a:latin typeface="Courier New" panose="02070309020205020404" pitchFamily="49" charset="0"/>
            </a:endParaRPr>
          </a:p>
        </p:txBody>
      </p:sp>
      <p:sp>
        <p:nvSpPr>
          <p:cNvPr id="2" name="Title 1">
            <a:extLst>
              <a:ext uri="{FF2B5EF4-FFF2-40B4-BE49-F238E27FC236}">
                <a16:creationId xmlns:a16="http://schemas.microsoft.com/office/drawing/2014/main" id="{3D1C8AC8-1790-BD38-20BB-08F5C21BBA2A}"/>
              </a:ext>
            </a:extLst>
          </p:cNvPr>
          <p:cNvSpPr>
            <a:spLocks noGrp="1"/>
          </p:cNvSpPr>
          <p:nvPr>
            <p:ph type="title"/>
          </p:nvPr>
        </p:nvSpPr>
        <p:spPr/>
        <p:txBody>
          <a:bodyPr>
            <a:normAutofit fontScale="90000"/>
          </a:bodyPr>
          <a:lstStyle/>
          <a:p>
            <a:r>
              <a:rPr lang="en-IN" dirty="0"/>
              <a:t>Finding Previous Node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1">
            <a:extLst>
              <a:ext uri="{FF2B5EF4-FFF2-40B4-BE49-F238E27FC236}">
                <a16:creationId xmlns:a16="http://schemas.microsoft.com/office/drawing/2014/main" id="{B881995B-C639-6D1E-FF99-9A65398D399D}"/>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E9E27667-277C-495D-92B2-8A296927C056}" type="slidenum">
              <a:rPr lang="en-US" altLang="tr-TR" sz="1400"/>
              <a:pPr algn="r" eaLnBrk="1" hangingPunct="1">
                <a:spcBef>
                  <a:spcPct val="0"/>
                </a:spcBef>
                <a:buClrTx/>
                <a:buFontTx/>
                <a:buNone/>
              </a:pPr>
              <a:t>36</a:t>
            </a:fld>
            <a:endParaRPr lang="en-US" altLang="tr-TR" sz="1400"/>
          </a:p>
        </p:txBody>
      </p:sp>
      <p:sp>
        <p:nvSpPr>
          <p:cNvPr id="71684" name="Text Box 3">
            <a:extLst>
              <a:ext uri="{FF2B5EF4-FFF2-40B4-BE49-F238E27FC236}">
                <a16:creationId xmlns:a16="http://schemas.microsoft.com/office/drawing/2014/main" id="{6807E25F-039B-50DB-5CBD-9792D61D0215}"/>
              </a:ext>
            </a:extLst>
          </p:cNvPr>
          <p:cNvSpPr txBox="1">
            <a:spLocks noChangeArrowheads="1"/>
          </p:cNvSpPr>
          <p:nvPr/>
        </p:nvSpPr>
        <p:spPr bwMode="auto">
          <a:xfrm>
            <a:off x="838200" y="1388706"/>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dirty="0"/>
              <a:t>Now we can implement the remove function:</a:t>
            </a:r>
          </a:p>
        </p:txBody>
      </p:sp>
      <p:sp>
        <p:nvSpPr>
          <p:cNvPr id="71685" name="Text Box 4">
            <a:extLst>
              <a:ext uri="{FF2B5EF4-FFF2-40B4-BE49-F238E27FC236}">
                <a16:creationId xmlns:a16="http://schemas.microsoft.com/office/drawing/2014/main" id="{0F4F940E-62D1-4E6F-8602-C6286D892BA8}"/>
              </a:ext>
            </a:extLst>
          </p:cNvPr>
          <p:cNvSpPr txBox="1">
            <a:spLocks noChangeArrowheads="1"/>
          </p:cNvSpPr>
          <p:nvPr/>
        </p:nvSpPr>
        <p:spPr bwMode="auto">
          <a:xfrm>
            <a:off x="2057400" y="2362201"/>
            <a:ext cx="8305800"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a:latin typeface="Courier New" panose="02070309020205020404" pitchFamily="49" charset="0"/>
              </a:rPr>
              <a:t>template &lt;class T&gt;</a:t>
            </a:r>
          </a:p>
          <a:p>
            <a:pPr eaLnBrk="1" hangingPunct="1">
              <a:spcBef>
                <a:spcPct val="0"/>
              </a:spcBef>
              <a:buClrTx/>
              <a:buFontTx/>
              <a:buNone/>
            </a:pPr>
            <a:r>
              <a:rPr lang="en-US" altLang="tr-TR" sz="2400">
                <a:latin typeface="Courier New" panose="02070309020205020404" pitchFamily="49" charset="0"/>
              </a:rPr>
              <a:t>class List {</a:t>
            </a:r>
          </a:p>
          <a:p>
            <a:pPr eaLnBrk="1" hangingPunct="1">
              <a:spcBef>
                <a:spcPct val="0"/>
              </a:spcBef>
              <a:buClrTx/>
              <a:buFontTx/>
              <a:buNone/>
            </a:pPr>
            <a:r>
              <a:rPr lang="en-US" altLang="tr-TR" sz="2400">
                <a:latin typeface="Courier New" panose="02070309020205020404" pitchFamily="49" charset="0"/>
              </a:rPr>
              <a:t>private:</a:t>
            </a:r>
          </a:p>
          <a:p>
            <a:pPr eaLnBrk="1" hangingPunct="1">
              <a:spcBef>
                <a:spcPct val="0"/>
              </a:spcBef>
              <a:buClrTx/>
              <a:buFontTx/>
              <a:buNone/>
            </a:pPr>
            <a:r>
              <a:rPr lang="en-US" altLang="tr-TR" sz="2400">
                <a:latin typeface="Courier New" panose="02070309020205020404" pitchFamily="49" charset="0"/>
              </a:rPr>
              <a:t>  Node&lt;T&gt; *dummyHead;</a:t>
            </a:r>
          </a:p>
          <a:p>
            <a:pPr eaLnBrk="1" hangingPunct="1">
              <a:spcBef>
                <a:spcPct val="0"/>
              </a:spcBef>
              <a:buClrTx/>
              <a:buFontTx/>
              <a:buNone/>
            </a:pPr>
            <a:r>
              <a:rPr lang="en-US" altLang="tr-TR" sz="2400">
                <a:latin typeface="Courier New" panose="02070309020205020404" pitchFamily="49" charset="0"/>
              </a:rPr>
              <a:t>public:</a:t>
            </a:r>
          </a:p>
          <a:p>
            <a:pPr eaLnBrk="1" hangingPunct="1">
              <a:spcBef>
                <a:spcPct val="0"/>
              </a:spcBef>
              <a:buClrTx/>
              <a:buFontTx/>
              <a:buNone/>
            </a:pPr>
            <a:r>
              <a:rPr lang="en-US" altLang="tr-TR" sz="2400">
                <a:latin typeface="Courier New" panose="02070309020205020404" pitchFamily="49" charset="0"/>
              </a:rPr>
              <a:t>  ...</a:t>
            </a:r>
          </a:p>
          <a:p>
            <a:pPr eaLnBrk="1" hangingPunct="1">
              <a:spcBef>
                <a:spcPct val="0"/>
              </a:spcBef>
              <a:buClrTx/>
              <a:buFontTx/>
              <a:buNone/>
            </a:pPr>
            <a:r>
              <a:rPr lang="en-US" altLang="tr-TR" sz="2400">
                <a:latin typeface="Courier New" panose="02070309020205020404" pitchFamily="49" charset="0"/>
              </a:rPr>
              <a:t>  void </a:t>
            </a:r>
            <a:r>
              <a:rPr lang="en-US" altLang="tr-TR" sz="2400" b="1">
                <a:latin typeface="Courier New" panose="02070309020205020404" pitchFamily="49" charset="0"/>
              </a:rPr>
              <a:t>remove</a:t>
            </a:r>
            <a:r>
              <a:rPr lang="en-US" altLang="tr-TR" sz="2400">
                <a:latin typeface="Courier New" panose="02070309020205020404" pitchFamily="49" charset="0"/>
              </a:rPr>
              <a:t>(const T&amp; data);</a:t>
            </a:r>
          </a:p>
          <a:p>
            <a:pPr eaLnBrk="1" hangingPunct="1">
              <a:spcBef>
                <a:spcPct val="0"/>
              </a:spcBef>
              <a:buClrTx/>
              <a:buFontTx/>
              <a:buNone/>
            </a:pPr>
            <a:r>
              <a:rPr lang="en-US" altLang="tr-TR" sz="2400">
                <a:latin typeface="Courier New" panose="02070309020205020404" pitchFamily="49" charset="0"/>
              </a:rPr>
              <a:t>  ...</a:t>
            </a:r>
          </a:p>
          <a:p>
            <a:pPr eaLnBrk="1" hangingPunct="1">
              <a:spcBef>
                <a:spcPct val="0"/>
              </a:spcBef>
              <a:buClrTx/>
              <a:buFontTx/>
              <a:buNone/>
            </a:pPr>
            <a:r>
              <a:rPr lang="en-US" altLang="tr-TR" sz="2400">
                <a:latin typeface="Courier New" panose="02070309020205020404" pitchFamily="49" charset="0"/>
              </a:rPr>
              <a:t>}; </a:t>
            </a:r>
          </a:p>
          <a:p>
            <a:pPr>
              <a:spcBef>
                <a:spcPct val="0"/>
              </a:spcBef>
              <a:buClrTx/>
              <a:buFontTx/>
              <a:buNone/>
            </a:pPr>
            <a:endParaRPr lang="en-US" altLang="tr-TR" sz="2400">
              <a:latin typeface="Courier New" panose="02070309020205020404" pitchFamily="49" charset="0"/>
            </a:endParaRPr>
          </a:p>
        </p:txBody>
      </p:sp>
      <p:sp>
        <p:nvSpPr>
          <p:cNvPr id="2" name="Title 1">
            <a:extLst>
              <a:ext uri="{FF2B5EF4-FFF2-40B4-BE49-F238E27FC236}">
                <a16:creationId xmlns:a16="http://schemas.microsoft.com/office/drawing/2014/main" id="{66ED2712-79FC-AADA-B73C-2313188CEB79}"/>
              </a:ext>
            </a:extLst>
          </p:cNvPr>
          <p:cNvSpPr>
            <a:spLocks noGrp="1"/>
          </p:cNvSpPr>
          <p:nvPr>
            <p:ph type="title"/>
          </p:nvPr>
        </p:nvSpPr>
        <p:spPr/>
        <p:txBody>
          <a:bodyPr>
            <a:normAutofit fontScale="90000"/>
          </a:bodyPr>
          <a:lstStyle/>
          <a:p>
            <a:r>
              <a:rPr lang="en-US" altLang="tr-TR" sz="4000" b="1" dirty="0"/>
              <a:t>Removing an Element</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1">
            <a:extLst>
              <a:ext uri="{FF2B5EF4-FFF2-40B4-BE49-F238E27FC236}">
                <a16:creationId xmlns:a16="http://schemas.microsoft.com/office/drawing/2014/main" id="{29FFFD49-7F0F-2412-791F-371CAF7B0528}"/>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79EA11C2-ECBA-4B48-AA47-217BC42F80A3}" type="slidenum">
              <a:rPr lang="en-US" altLang="tr-TR" sz="1400"/>
              <a:pPr algn="r" eaLnBrk="1" hangingPunct="1">
                <a:spcBef>
                  <a:spcPct val="0"/>
                </a:spcBef>
                <a:buClrTx/>
                <a:buFontTx/>
                <a:buNone/>
              </a:pPr>
              <a:t>37</a:t>
            </a:fld>
            <a:endParaRPr lang="en-US" altLang="tr-TR" sz="1400"/>
          </a:p>
        </p:txBody>
      </p:sp>
      <p:sp>
        <p:nvSpPr>
          <p:cNvPr id="73732" name="Text Box 3">
            <a:extLst>
              <a:ext uri="{FF2B5EF4-FFF2-40B4-BE49-F238E27FC236}">
                <a16:creationId xmlns:a16="http://schemas.microsoft.com/office/drawing/2014/main" id="{533B8A7D-FC4B-1E80-C6EB-00F5C3E1347C}"/>
              </a:ext>
            </a:extLst>
          </p:cNvPr>
          <p:cNvSpPr txBox="1">
            <a:spLocks noChangeArrowheads="1"/>
          </p:cNvSpPr>
          <p:nvPr/>
        </p:nvSpPr>
        <p:spPr bwMode="auto">
          <a:xfrm>
            <a:off x="1676400" y="2474914"/>
            <a:ext cx="87630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a:latin typeface="Courier New" panose="02070309020205020404" pitchFamily="49" charset="0"/>
              </a:rPr>
              <a:t>template &lt;class T&gt;</a:t>
            </a:r>
          </a:p>
          <a:p>
            <a:pPr eaLnBrk="1" hangingPunct="1">
              <a:spcBef>
                <a:spcPct val="0"/>
              </a:spcBef>
              <a:buClrTx/>
              <a:buFontTx/>
              <a:buNone/>
            </a:pPr>
            <a:r>
              <a:rPr lang="en-US" altLang="tr-TR" sz="2400">
                <a:latin typeface="Courier New" panose="02070309020205020404" pitchFamily="49" charset="0"/>
              </a:rPr>
              <a:t>void List&lt;T&gt;::</a:t>
            </a:r>
            <a:r>
              <a:rPr lang="en-US" altLang="tr-TR" sz="2400" b="1">
                <a:latin typeface="Courier New" panose="02070309020205020404" pitchFamily="49" charset="0"/>
              </a:rPr>
              <a:t>remove</a:t>
            </a:r>
            <a:r>
              <a:rPr lang="en-US" altLang="tr-TR" sz="2400">
                <a:latin typeface="Courier New" panose="02070309020205020404" pitchFamily="49" charset="0"/>
              </a:rPr>
              <a:t>(const T&amp; data) {</a:t>
            </a:r>
          </a:p>
          <a:p>
            <a:pPr eaLnBrk="1" hangingPunct="1">
              <a:spcBef>
                <a:spcPct val="0"/>
              </a:spcBef>
              <a:buClrTx/>
              <a:buFontTx/>
              <a:buNone/>
            </a:pPr>
            <a:r>
              <a:rPr lang="en-US" altLang="tr-TR" sz="2400">
                <a:latin typeface="Courier New" panose="02070309020205020404" pitchFamily="49" charset="0"/>
              </a:rPr>
              <a:t>  Node&lt;T&gt;* p = </a:t>
            </a:r>
            <a:r>
              <a:rPr lang="en-US" altLang="tr-TR" sz="2400" b="1">
                <a:latin typeface="Courier New" panose="02070309020205020404" pitchFamily="49" charset="0"/>
              </a:rPr>
              <a:t>findPrevious</a:t>
            </a:r>
            <a:r>
              <a:rPr lang="en-US" altLang="tr-TR" sz="2400">
                <a:latin typeface="Courier New" panose="02070309020205020404" pitchFamily="49" charset="0"/>
              </a:rPr>
              <a:t>(data);</a:t>
            </a:r>
          </a:p>
          <a:p>
            <a:pPr eaLnBrk="1" hangingPunct="1">
              <a:spcBef>
                <a:spcPct val="0"/>
              </a:spcBef>
              <a:buClrTx/>
              <a:buFontTx/>
              <a:buNone/>
            </a:pPr>
            <a:endParaRPr lang="en-US" altLang="tr-TR" sz="2400">
              <a:latin typeface="Courier New" panose="02070309020205020404" pitchFamily="49" charset="0"/>
            </a:endParaRPr>
          </a:p>
          <a:p>
            <a:pPr eaLnBrk="1" hangingPunct="1">
              <a:spcBef>
                <a:spcPct val="0"/>
              </a:spcBef>
              <a:buClrTx/>
              <a:buFontTx/>
              <a:buNone/>
            </a:pPr>
            <a:r>
              <a:rPr lang="en-US" altLang="tr-TR" sz="2400">
                <a:latin typeface="Courier New" panose="02070309020205020404" pitchFamily="49" charset="0"/>
              </a:rPr>
              <a:t>  if (p) {</a:t>
            </a:r>
          </a:p>
          <a:p>
            <a:pPr eaLnBrk="1" hangingPunct="1">
              <a:spcBef>
                <a:spcPct val="0"/>
              </a:spcBef>
              <a:buClrTx/>
              <a:buFontTx/>
              <a:buNone/>
            </a:pPr>
            <a:r>
              <a:rPr lang="en-US" altLang="tr-TR" sz="2400">
                <a:latin typeface="Courier New" panose="02070309020205020404" pitchFamily="49" charset="0"/>
              </a:rPr>
              <a:t>    Node&lt;T&gt;* tmp = p-&gt;next;</a:t>
            </a:r>
          </a:p>
          <a:p>
            <a:pPr eaLnBrk="1" hangingPunct="1">
              <a:spcBef>
                <a:spcPct val="0"/>
              </a:spcBef>
              <a:buClrTx/>
              <a:buFontTx/>
              <a:buNone/>
            </a:pPr>
            <a:r>
              <a:rPr lang="en-US" altLang="tr-TR" sz="2400">
                <a:latin typeface="Courier New" panose="02070309020205020404" pitchFamily="49" charset="0"/>
              </a:rPr>
              <a:t>    p-&gt;next = tmp-&gt;next;</a:t>
            </a:r>
          </a:p>
          <a:p>
            <a:pPr eaLnBrk="1" hangingPunct="1">
              <a:spcBef>
                <a:spcPct val="0"/>
              </a:spcBef>
              <a:buClrTx/>
              <a:buFontTx/>
              <a:buNone/>
            </a:pPr>
            <a:r>
              <a:rPr lang="en-US" altLang="tr-TR" sz="2400">
                <a:latin typeface="Courier New" panose="02070309020205020404" pitchFamily="49" charset="0"/>
              </a:rPr>
              <a:t>    delete tmp;</a:t>
            </a:r>
          </a:p>
          <a:p>
            <a:pPr eaLnBrk="1" hangingPunct="1">
              <a:spcBef>
                <a:spcPct val="0"/>
              </a:spcBef>
              <a:buClrTx/>
              <a:buFontTx/>
              <a:buNone/>
            </a:pPr>
            <a:r>
              <a:rPr lang="en-US" altLang="tr-TR" sz="2400">
                <a:latin typeface="Courier New" panose="02070309020205020404" pitchFamily="49" charset="0"/>
              </a:rPr>
              <a:t>  }</a:t>
            </a:r>
          </a:p>
          <a:p>
            <a:pPr eaLnBrk="1" hangingPunct="1">
              <a:spcBef>
                <a:spcPct val="0"/>
              </a:spcBef>
              <a:buClrTx/>
              <a:buFontTx/>
              <a:buNone/>
            </a:pPr>
            <a:r>
              <a:rPr lang="en-US" altLang="tr-TR" sz="2400">
                <a:latin typeface="Courier New" panose="02070309020205020404" pitchFamily="49" charset="0"/>
              </a:rPr>
              <a:t>}</a:t>
            </a:r>
          </a:p>
          <a:p>
            <a:pPr>
              <a:spcBef>
                <a:spcPct val="0"/>
              </a:spcBef>
              <a:buClrTx/>
              <a:buFontTx/>
              <a:buNone/>
            </a:pPr>
            <a:endParaRPr lang="en-US" altLang="tr-TR" sz="2400">
              <a:latin typeface="Courier New" panose="02070309020205020404" pitchFamily="49" charset="0"/>
            </a:endParaRPr>
          </a:p>
        </p:txBody>
      </p:sp>
      <p:sp>
        <p:nvSpPr>
          <p:cNvPr id="73733" name="Text Box 4">
            <a:extLst>
              <a:ext uri="{FF2B5EF4-FFF2-40B4-BE49-F238E27FC236}">
                <a16:creationId xmlns:a16="http://schemas.microsoft.com/office/drawing/2014/main" id="{B3514653-4A4F-F339-49F9-066AE15488DD}"/>
              </a:ext>
            </a:extLst>
          </p:cNvPr>
          <p:cNvSpPr txBox="1">
            <a:spLocks noChangeArrowheads="1"/>
          </p:cNvSpPr>
          <p:nvPr/>
        </p:nvSpPr>
        <p:spPr bwMode="auto">
          <a:xfrm>
            <a:off x="838200" y="1331914"/>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a:t>Note that, because we have a dummy head, removal of an element is simplified as well</a:t>
            </a:r>
          </a:p>
        </p:txBody>
      </p:sp>
      <p:sp>
        <p:nvSpPr>
          <p:cNvPr id="2" name="Title 1">
            <a:extLst>
              <a:ext uri="{FF2B5EF4-FFF2-40B4-BE49-F238E27FC236}">
                <a16:creationId xmlns:a16="http://schemas.microsoft.com/office/drawing/2014/main" id="{8FE84340-9238-9CB5-9B8D-67790643A673}"/>
              </a:ext>
            </a:extLst>
          </p:cNvPr>
          <p:cNvSpPr>
            <a:spLocks noGrp="1"/>
          </p:cNvSpPr>
          <p:nvPr>
            <p:ph type="title"/>
          </p:nvPr>
        </p:nvSpPr>
        <p:spPr/>
        <p:txBody>
          <a:bodyPr>
            <a:normAutofit fontScale="90000"/>
          </a:bodyPr>
          <a:lstStyle/>
          <a:p>
            <a:r>
              <a:rPr lang="en-US" altLang="tr-TR" sz="4000" b="1" dirty="0"/>
              <a:t>Removing an Element</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
            <a:extLst>
              <a:ext uri="{FF2B5EF4-FFF2-40B4-BE49-F238E27FC236}">
                <a16:creationId xmlns:a16="http://schemas.microsoft.com/office/drawing/2014/main" id="{AA967420-3193-050B-AD10-CA7D5C21B7CC}"/>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408A2ED6-9196-41FE-BC1B-712E847F1057}" type="slidenum">
              <a:rPr lang="en-US" altLang="tr-TR" sz="1400"/>
              <a:pPr algn="r" eaLnBrk="1" hangingPunct="1">
                <a:spcBef>
                  <a:spcPct val="0"/>
                </a:spcBef>
                <a:buClrTx/>
                <a:buFontTx/>
                <a:buNone/>
              </a:pPr>
              <a:t>38</a:t>
            </a:fld>
            <a:endParaRPr lang="en-US" altLang="tr-TR" sz="1400"/>
          </a:p>
        </p:txBody>
      </p:sp>
      <p:sp>
        <p:nvSpPr>
          <p:cNvPr id="75780" name="Text Box 4">
            <a:extLst>
              <a:ext uri="{FF2B5EF4-FFF2-40B4-BE49-F238E27FC236}">
                <a16:creationId xmlns:a16="http://schemas.microsoft.com/office/drawing/2014/main" id="{9F82E8B7-26C4-9F7F-6194-018490E12B2B}"/>
              </a:ext>
            </a:extLst>
          </p:cNvPr>
          <p:cNvSpPr txBox="1">
            <a:spLocks noChangeArrowheads="1"/>
          </p:cNvSpPr>
          <p:nvPr/>
        </p:nvSpPr>
        <p:spPr bwMode="auto">
          <a:xfrm>
            <a:off x="838200" y="1233488"/>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dirty="0"/>
              <a:t>Implement an algorithm to delete a node in the middle of a single linked list, given only access to that node (no </a:t>
            </a:r>
            <a:r>
              <a:rPr lang="en-US" altLang="tr-TR" b="1" dirty="0" err="1">
                <a:latin typeface="Courier New" panose="02070309020205020404" pitchFamily="49" charset="0"/>
              </a:rPr>
              <a:t>findPrevious</a:t>
            </a:r>
            <a:r>
              <a:rPr lang="en-US" altLang="tr-TR" dirty="0"/>
              <a:t>).</a:t>
            </a:r>
          </a:p>
        </p:txBody>
      </p:sp>
      <p:pic>
        <p:nvPicPr>
          <p:cNvPr id="75781" name="Picture 1">
            <a:extLst>
              <a:ext uri="{FF2B5EF4-FFF2-40B4-BE49-F238E27FC236}">
                <a16:creationId xmlns:a16="http://schemas.microsoft.com/office/drawing/2014/main" id="{4949B513-558E-2DAC-17ED-655CD82D41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2984500"/>
            <a:ext cx="81534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A4EC1453-A2E6-A826-B0C3-9254F7753DD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63976" y="3933825"/>
            <a:ext cx="4124325"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523987B4-4B77-FAFC-54F5-92618A156101}"/>
              </a:ext>
            </a:extLst>
          </p:cNvPr>
          <p:cNvSpPr>
            <a:spLocks noGrp="1"/>
          </p:cNvSpPr>
          <p:nvPr>
            <p:ph type="title"/>
          </p:nvPr>
        </p:nvSpPr>
        <p:spPr/>
        <p:txBody>
          <a:bodyPr>
            <a:normAutofit fontScale="90000"/>
          </a:bodyPr>
          <a:lstStyle/>
          <a:p>
            <a:r>
              <a:rPr lang="en-US" altLang="tr-TR" sz="4000" b="1" dirty="0"/>
              <a:t>Removing an Element</a:t>
            </a:r>
            <a:endParaRPr lang="en-I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
            <a:extLst>
              <a:ext uri="{FF2B5EF4-FFF2-40B4-BE49-F238E27FC236}">
                <a16:creationId xmlns:a16="http://schemas.microsoft.com/office/drawing/2014/main" id="{9B8F739A-5F65-61DE-8362-2D537F0AC296}"/>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345C431F-FD70-4B7C-822F-4831C64D6DA7}" type="slidenum">
              <a:rPr lang="en-US" altLang="tr-TR" sz="1400"/>
              <a:pPr algn="r" eaLnBrk="1" hangingPunct="1">
                <a:spcBef>
                  <a:spcPct val="0"/>
                </a:spcBef>
                <a:buClrTx/>
                <a:buFontTx/>
                <a:buNone/>
              </a:pPr>
              <a:t>39</a:t>
            </a:fld>
            <a:endParaRPr lang="en-US" altLang="tr-TR" sz="1400"/>
          </a:p>
        </p:txBody>
      </p:sp>
      <p:sp>
        <p:nvSpPr>
          <p:cNvPr id="77828" name="Text Box 3">
            <a:extLst>
              <a:ext uri="{FF2B5EF4-FFF2-40B4-BE49-F238E27FC236}">
                <a16:creationId xmlns:a16="http://schemas.microsoft.com/office/drawing/2014/main" id="{52915FBF-2970-455E-FB04-9E413A7C7CFD}"/>
              </a:ext>
            </a:extLst>
          </p:cNvPr>
          <p:cNvSpPr txBox="1">
            <a:spLocks noChangeArrowheads="1"/>
          </p:cNvSpPr>
          <p:nvPr/>
        </p:nvSpPr>
        <p:spPr bwMode="auto">
          <a:xfrm>
            <a:off x="838200" y="1360714"/>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a:t>List traversal is straightforward:</a:t>
            </a:r>
          </a:p>
        </p:txBody>
      </p:sp>
      <p:sp>
        <p:nvSpPr>
          <p:cNvPr id="77829" name="Text Box 4">
            <a:extLst>
              <a:ext uri="{FF2B5EF4-FFF2-40B4-BE49-F238E27FC236}">
                <a16:creationId xmlns:a16="http://schemas.microsoft.com/office/drawing/2014/main" id="{2F79C7C1-B172-A04E-C072-6B1D54F7DE7A}"/>
              </a:ext>
            </a:extLst>
          </p:cNvPr>
          <p:cNvSpPr txBox="1">
            <a:spLocks noChangeArrowheads="1"/>
          </p:cNvSpPr>
          <p:nvPr/>
        </p:nvSpPr>
        <p:spPr bwMode="auto">
          <a:xfrm>
            <a:off x="2057400" y="2362201"/>
            <a:ext cx="8305800"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a:latin typeface="Courier New" panose="02070309020205020404" pitchFamily="49" charset="0"/>
              </a:rPr>
              <a:t>template &lt;class T&gt;</a:t>
            </a:r>
          </a:p>
          <a:p>
            <a:pPr eaLnBrk="1" hangingPunct="1">
              <a:spcBef>
                <a:spcPct val="0"/>
              </a:spcBef>
              <a:buClrTx/>
              <a:buFontTx/>
              <a:buNone/>
            </a:pPr>
            <a:r>
              <a:rPr lang="en-US" altLang="tr-TR" sz="2400">
                <a:latin typeface="Courier New" panose="02070309020205020404" pitchFamily="49" charset="0"/>
              </a:rPr>
              <a:t>class List {</a:t>
            </a:r>
          </a:p>
          <a:p>
            <a:pPr eaLnBrk="1" hangingPunct="1">
              <a:spcBef>
                <a:spcPct val="0"/>
              </a:spcBef>
              <a:buClrTx/>
              <a:buFontTx/>
              <a:buNone/>
            </a:pPr>
            <a:r>
              <a:rPr lang="en-US" altLang="tr-TR" sz="2400">
                <a:latin typeface="Courier New" panose="02070309020205020404" pitchFamily="49" charset="0"/>
              </a:rPr>
              <a:t>private:</a:t>
            </a:r>
          </a:p>
          <a:p>
            <a:pPr eaLnBrk="1" hangingPunct="1">
              <a:spcBef>
                <a:spcPct val="0"/>
              </a:spcBef>
              <a:buClrTx/>
              <a:buFontTx/>
              <a:buNone/>
            </a:pPr>
            <a:r>
              <a:rPr lang="en-US" altLang="tr-TR" sz="2400">
                <a:latin typeface="Courier New" panose="02070309020205020404" pitchFamily="49" charset="0"/>
              </a:rPr>
              <a:t>  Node&lt;T&gt; *dummyHead;</a:t>
            </a:r>
          </a:p>
          <a:p>
            <a:pPr eaLnBrk="1" hangingPunct="1">
              <a:spcBef>
                <a:spcPct val="0"/>
              </a:spcBef>
              <a:buClrTx/>
              <a:buFontTx/>
              <a:buNone/>
            </a:pPr>
            <a:r>
              <a:rPr lang="en-US" altLang="tr-TR" sz="2400">
                <a:latin typeface="Courier New" panose="02070309020205020404" pitchFamily="49" charset="0"/>
              </a:rPr>
              <a:t>public:</a:t>
            </a:r>
          </a:p>
          <a:p>
            <a:pPr eaLnBrk="1" hangingPunct="1">
              <a:spcBef>
                <a:spcPct val="0"/>
              </a:spcBef>
              <a:buClrTx/>
              <a:buFontTx/>
              <a:buNone/>
            </a:pPr>
            <a:r>
              <a:rPr lang="en-US" altLang="tr-TR" sz="2400">
                <a:latin typeface="Courier New" panose="02070309020205020404" pitchFamily="49" charset="0"/>
              </a:rPr>
              <a:t>  ...</a:t>
            </a:r>
          </a:p>
          <a:p>
            <a:pPr eaLnBrk="1" hangingPunct="1">
              <a:spcBef>
                <a:spcPct val="0"/>
              </a:spcBef>
              <a:buClrTx/>
              <a:buFontTx/>
              <a:buNone/>
            </a:pPr>
            <a:r>
              <a:rPr lang="en-US" altLang="tr-TR" sz="2400">
                <a:latin typeface="Courier New" panose="02070309020205020404" pitchFamily="49" charset="0"/>
              </a:rPr>
              <a:t>  void </a:t>
            </a:r>
            <a:r>
              <a:rPr lang="en-US" altLang="tr-TR" sz="2400" b="1">
                <a:latin typeface="Courier New" panose="02070309020205020404" pitchFamily="49" charset="0"/>
              </a:rPr>
              <a:t>print</a:t>
            </a:r>
            <a:r>
              <a:rPr lang="en-US" altLang="tr-TR" sz="2400">
                <a:latin typeface="Courier New" panose="02070309020205020404" pitchFamily="49" charset="0"/>
              </a:rPr>
              <a:t>() const;</a:t>
            </a:r>
          </a:p>
          <a:p>
            <a:pPr eaLnBrk="1" hangingPunct="1">
              <a:spcBef>
                <a:spcPct val="0"/>
              </a:spcBef>
              <a:buClrTx/>
              <a:buFontTx/>
              <a:buNone/>
            </a:pPr>
            <a:r>
              <a:rPr lang="en-US" altLang="tr-TR" sz="2400">
                <a:latin typeface="Courier New" panose="02070309020205020404" pitchFamily="49" charset="0"/>
              </a:rPr>
              <a:t>  ...</a:t>
            </a:r>
          </a:p>
          <a:p>
            <a:pPr eaLnBrk="1" hangingPunct="1">
              <a:spcBef>
                <a:spcPct val="0"/>
              </a:spcBef>
              <a:buClrTx/>
              <a:buFontTx/>
              <a:buNone/>
            </a:pPr>
            <a:r>
              <a:rPr lang="en-US" altLang="tr-TR" sz="2400">
                <a:latin typeface="Courier New" panose="02070309020205020404" pitchFamily="49" charset="0"/>
              </a:rPr>
              <a:t>}; </a:t>
            </a:r>
          </a:p>
          <a:p>
            <a:pPr>
              <a:spcBef>
                <a:spcPct val="0"/>
              </a:spcBef>
              <a:buClrTx/>
              <a:buFontTx/>
              <a:buNone/>
            </a:pPr>
            <a:endParaRPr lang="en-US" altLang="tr-TR" sz="2400">
              <a:latin typeface="Courier New" panose="02070309020205020404" pitchFamily="49" charset="0"/>
            </a:endParaRPr>
          </a:p>
        </p:txBody>
      </p:sp>
      <p:sp>
        <p:nvSpPr>
          <p:cNvPr id="2" name="Title 1">
            <a:extLst>
              <a:ext uri="{FF2B5EF4-FFF2-40B4-BE49-F238E27FC236}">
                <a16:creationId xmlns:a16="http://schemas.microsoft.com/office/drawing/2014/main" id="{F72945C4-B4D6-55B5-A0EF-11C6D453C29B}"/>
              </a:ext>
            </a:extLst>
          </p:cNvPr>
          <p:cNvSpPr>
            <a:spLocks noGrp="1"/>
          </p:cNvSpPr>
          <p:nvPr>
            <p:ph type="title"/>
          </p:nvPr>
        </p:nvSpPr>
        <p:spPr/>
        <p:txBody>
          <a:bodyPr>
            <a:normAutofit fontScale="90000"/>
          </a:bodyPr>
          <a:lstStyle/>
          <a:p>
            <a:r>
              <a:rPr lang="en-US" altLang="tr-TR" sz="4000" b="1" dirty="0"/>
              <a:t>Printing All Elements (Traversal)</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794C94D5-3FD5-C07B-4144-858988EFC55C}"/>
              </a:ext>
            </a:extLst>
          </p:cNvPr>
          <p:cNvSpPr>
            <a:spLocks noGrp="1" noChangeArrowheads="1"/>
          </p:cNvSpPr>
          <p:nvPr>
            <p:ph type="title"/>
          </p:nvPr>
        </p:nvSpPr>
        <p:spPr/>
        <p:txBody>
          <a:bodyPr>
            <a:normAutofit fontScale="90000"/>
          </a:bodyPr>
          <a:lstStyle/>
          <a:p>
            <a:pPr eaLnBrk="1" hangingPunct="1"/>
            <a:r>
              <a:rPr lang="en-US" altLang="tr-TR"/>
              <a:t>Linked List Basics</a:t>
            </a:r>
          </a:p>
        </p:txBody>
      </p:sp>
      <p:sp>
        <p:nvSpPr>
          <p:cNvPr id="16386" name="Rectangle 3">
            <a:extLst>
              <a:ext uri="{FF2B5EF4-FFF2-40B4-BE49-F238E27FC236}">
                <a16:creationId xmlns:a16="http://schemas.microsoft.com/office/drawing/2014/main" id="{9D86E313-C993-0466-9708-62599A2D138D}"/>
              </a:ext>
            </a:extLst>
          </p:cNvPr>
          <p:cNvSpPr>
            <a:spLocks noGrp="1" noChangeArrowheads="1"/>
          </p:cNvSpPr>
          <p:nvPr>
            <p:ph idx="1"/>
          </p:nvPr>
        </p:nvSpPr>
        <p:spPr/>
        <p:txBody>
          <a:bodyPr/>
          <a:lstStyle/>
          <a:p>
            <a:pPr eaLnBrk="1" hangingPunct="1"/>
            <a:r>
              <a:rPr lang="en-US" altLang="tr-TR" dirty="0"/>
              <a:t>Linked lists and arrays are similar since they both store collections of data.</a:t>
            </a:r>
          </a:p>
          <a:p>
            <a:pPr eaLnBrk="1" hangingPunct="1"/>
            <a:r>
              <a:rPr lang="en-US" altLang="tr-TR" dirty="0"/>
              <a:t>The </a:t>
            </a:r>
            <a:r>
              <a:rPr lang="en-US" altLang="tr-TR" i="1" dirty="0"/>
              <a:t>array's</a:t>
            </a:r>
            <a:r>
              <a:rPr lang="en-US" altLang="tr-TR" dirty="0"/>
              <a:t> features all follow from its strategy of allocating the memory for all its elements in one block of memory.</a:t>
            </a:r>
          </a:p>
          <a:p>
            <a:pPr eaLnBrk="1" hangingPunct="1"/>
            <a:r>
              <a:rPr lang="en-US" altLang="tr-TR" i="1" dirty="0"/>
              <a:t>Linked lists</a:t>
            </a:r>
            <a:r>
              <a:rPr lang="en-US" altLang="tr-TR" dirty="0"/>
              <a:t> use an entirely different strategy: linked lists allocate memory for each element separately and only when necessary.</a:t>
            </a:r>
          </a:p>
          <a:p>
            <a:pPr eaLnBrk="1" hangingPunct="1"/>
            <a:endParaRPr lang="en-US" altLang="tr-T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1">
            <a:extLst>
              <a:ext uri="{FF2B5EF4-FFF2-40B4-BE49-F238E27FC236}">
                <a16:creationId xmlns:a16="http://schemas.microsoft.com/office/drawing/2014/main" id="{3DC329EF-9F2F-BBC1-57DB-56809CA068E3}"/>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0E0A8B49-32C6-49A3-8A11-B628F53782BB}" type="slidenum">
              <a:rPr lang="en-US" altLang="tr-TR" sz="1400"/>
              <a:pPr algn="r" eaLnBrk="1" hangingPunct="1">
                <a:spcBef>
                  <a:spcPct val="0"/>
                </a:spcBef>
                <a:buClrTx/>
                <a:buFontTx/>
                <a:buNone/>
              </a:pPr>
              <a:t>40</a:t>
            </a:fld>
            <a:endParaRPr lang="en-US" altLang="tr-TR" sz="1400"/>
          </a:p>
        </p:txBody>
      </p:sp>
      <p:sp>
        <p:nvSpPr>
          <p:cNvPr id="79876" name="Text Box 3">
            <a:extLst>
              <a:ext uri="{FF2B5EF4-FFF2-40B4-BE49-F238E27FC236}">
                <a16:creationId xmlns:a16="http://schemas.microsoft.com/office/drawing/2014/main" id="{830C40FE-54CE-8F4B-6B99-287FC0A4FB97}"/>
              </a:ext>
            </a:extLst>
          </p:cNvPr>
          <p:cNvSpPr txBox="1">
            <a:spLocks noChangeArrowheads="1"/>
          </p:cNvSpPr>
          <p:nvPr/>
        </p:nvSpPr>
        <p:spPr bwMode="auto">
          <a:xfrm>
            <a:off x="838200" y="1378745"/>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a:t>List traversal is straightforward:</a:t>
            </a:r>
          </a:p>
        </p:txBody>
      </p:sp>
      <p:sp>
        <p:nvSpPr>
          <p:cNvPr id="79877" name="Text Box 4">
            <a:extLst>
              <a:ext uri="{FF2B5EF4-FFF2-40B4-BE49-F238E27FC236}">
                <a16:creationId xmlns:a16="http://schemas.microsoft.com/office/drawing/2014/main" id="{910BCF6F-30EA-7BE7-B00C-853EDBCE97A4}"/>
              </a:ext>
            </a:extLst>
          </p:cNvPr>
          <p:cNvSpPr txBox="1">
            <a:spLocks noChangeArrowheads="1"/>
          </p:cNvSpPr>
          <p:nvPr/>
        </p:nvSpPr>
        <p:spPr bwMode="auto">
          <a:xfrm>
            <a:off x="2057400" y="2362201"/>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a:latin typeface="Courier New" panose="02070309020205020404" pitchFamily="49" charset="0"/>
              </a:rPr>
              <a:t>template &lt;class T&gt;</a:t>
            </a:r>
          </a:p>
          <a:p>
            <a:pPr eaLnBrk="1" hangingPunct="1">
              <a:spcBef>
                <a:spcPct val="0"/>
              </a:spcBef>
              <a:buClrTx/>
              <a:buFontTx/>
              <a:buNone/>
            </a:pPr>
            <a:r>
              <a:rPr lang="en-US" altLang="tr-TR" sz="2400">
                <a:latin typeface="Courier New" panose="02070309020205020404" pitchFamily="49" charset="0"/>
              </a:rPr>
              <a:t>void List&lt;T&gt;::print() </a:t>
            </a:r>
            <a:r>
              <a:rPr lang="en-US" altLang="tr-TR" sz="2400">
                <a:solidFill>
                  <a:srgbClr val="FF0000"/>
                </a:solidFill>
                <a:latin typeface="Courier New" panose="02070309020205020404" pitchFamily="49" charset="0"/>
              </a:rPr>
              <a:t>const</a:t>
            </a:r>
          </a:p>
          <a:p>
            <a:pPr eaLnBrk="1" hangingPunct="1">
              <a:spcBef>
                <a:spcPct val="0"/>
              </a:spcBef>
              <a:buClrTx/>
              <a:buFontTx/>
              <a:buNone/>
            </a:pPr>
            <a:r>
              <a:rPr lang="en-US" altLang="tr-TR" sz="2400">
                <a:latin typeface="Courier New" panose="02070309020205020404" pitchFamily="49" charset="0"/>
              </a:rPr>
              <a:t>{</a:t>
            </a:r>
          </a:p>
          <a:p>
            <a:pPr eaLnBrk="1" hangingPunct="1">
              <a:spcBef>
                <a:spcPct val="0"/>
              </a:spcBef>
              <a:buClrTx/>
              <a:buFontTx/>
              <a:buNone/>
            </a:pPr>
            <a:r>
              <a:rPr lang="en-US" altLang="tr-TR" sz="2400">
                <a:latin typeface="Courier New" panose="02070309020205020404" pitchFamily="49" charset="0"/>
              </a:rPr>
              <a:t>  const Node&lt;T&gt;* p = </a:t>
            </a:r>
            <a:r>
              <a:rPr lang="en-US" altLang="tr-TR" sz="2400">
                <a:solidFill>
                  <a:srgbClr val="FF0000"/>
                </a:solidFill>
                <a:latin typeface="Courier New" panose="02070309020205020404" pitchFamily="49" charset="0"/>
              </a:rPr>
              <a:t>first()</a:t>
            </a:r>
            <a:r>
              <a:rPr lang="en-US" altLang="tr-TR" sz="2400">
                <a:latin typeface="Courier New" panose="02070309020205020404" pitchFamily="49" charset="0"/>
              </a:rPr>
              <a:t>;</a:t>
            </a:r>
          </a:p>
          <a:p>
            <a:pPr eaLnBrk="1" hangingPunct="1">
              <a:spcBef>
                <a:spcPct val="0"/>
              </a:spcBef>
              <a:buClrTx/>
              <a:buFontTx/>
              <a:buNone/>
            </a:pPr>
            <a:endParaRPr lang="en-US" altLang="tr-TR" sz="2400">
              <a:latin typeface="Courier New" panose="02070309020205020404" pitchFamily="49" charset="0"/>
            </a:endParaRPr>
          </a:p>
          <a:p>
            <a:pPr eaLnBrk="1" hangingPunct="1">
              <a:spcBef>
                <a:spcPct val="0"/>
              </a:spcBef>
              <a:buClrTx/>
              <a:buFontTx/>
              <a:buNone/>
            </a:pPr>
            <a:r>
              <a:rPr lang="en-US" altLang="tr-TR" sz="2400">
                <a:latin typeface="Courier New" panose="02070309020205020404" pitchFamily="49" charset="0"/>
              </a:rPr>
              <a:t>  while(p) {</a:t>
            </a:r>
          </a:p>
          <a:p>
            <a:pPr eaLnBrk="1" hangingPunct="1">
              <a:spcBef>
                <a:spcPct val="0"/>
              </a:spcBef>
              <a:buClrTx/>
              <a:buFontTx/>
              <a:buNone/>
            </a:pPr>
            <a:r>
              <a:rPr lang="en-US" altLang="tr-TR" sz="2400">
                <a:latin typeface="Courier New" panose="02070309020205020404" pitchFamily="49" charset="0"/>
              </a:rPr>
              <a:t>    std::cout &lt;&lt; p-&gt;element &lt;&lt; std::endl;</a:t>
            </a:r>
          </a:p>
          <a:p>
            <a:pPr eaLnBrk="1" hangingPunct="1">
              <a:spcBef>
                <a:spcPct val="0"/>
              </a:spcBef>
              <a:buClrTx/>
              <a:buFontTx/>
              <a:buNone/>
            </a:pPr>
            <a:r>
              <a:rPr lang="en-US" altLang="tr-TR" sz="2400">
                <a:latin typeface="Courier New" panose="02070309020205020404" pitchFamily="49" charset="0"/>
              </a:rPr>
              <a:t>    p = p-&gt;next;</a:t>
            </a:r>
          </a:p>
          <a:p>
            <a:pPr eaLnBrk="1" hangingPunct="1">
              <a:spcBef>
                <a:spcPct val="0"/>
              </a:spcBef>
              <a:buClrTx/>
              <a:buFontTx/>
              <a:buNone/>
            </a:pPr>
            <a:r>
              <a:rPr lang="en-US" altLang="tr-TR" sz="2400">
                <a:latin typeface="Courier New" panose="02070309020205020404" pitchFamily="49" charset="0"/>
              </a:rPr>
              <a:t>  }</a:t>
            </a:r>
            <a:br>
              <a:rPr lang="en-US" altLang="tr-TR" sz="2400">
                <a:latin typeface="Courier New" panose="02070309020205020404" pitchFamily="49" charset="0"/>
              </a:rPr>
            </a:br>
            <a:r>
              <a:rPr lang="en-US" altLang="tr-TR" sz="2400">
                <a:latin typeface="Courier New" panose="02070309020205020404" pitchFamily="49" charset="0"/>
              </a:rPr>
              <a:t>}</a:t>
            </a:r>
          </a:p>
          <a:p>
            <a:pPr>
              <a:spcBef>
                <a:spcPct val="0"/>
              </a:spcBef>
              <a:buClrTx/>
              <a:buFontTx/>
              <a:buNone/>
            </a:pPr>
            <a:endParaRPr lang="en-US" altLang="tr-TR" sz="2400">
              <a:latin typeface="Courier New" panose="02070309020205020404" pitchFamily="49" charset="0"/>
            </a:endParaRPr>
          </a:p>
        </p:txBody>
      </p:sp>
      <p:sp>
        <p:nvSpPr>
          <p:cNvPr id="79878" name="Text Box 5">
            <a:extLst>
              <a:ext uri="{FF2B5EF4-FFF2-40B4-BE49-F238E27FC236}">
                <a16:creationId xmlns:a16="http://schemas.microsoft.com/office/drawing/2014/main" id="{37D3CEF3-CA50-D20B-1D3E-9E396F489B78}"/>
              </a:ext>
            </a:extLst>
          </p:cNvPr>
          <p:cNvSpPr txBox="1">
            <a:spLocks noChangeArrowheads="1"/>
          </p:cNvSpPr>
          <p:nvPr/>
        </p:nvSpPr>
        <p:spPr bwMode="auto">
          <a:xfrm>
            <a:off x="7445376" y="1538288"/>
            <a:ext cx="3108325"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tr-TR" sz="2400">
                <a:solidFill>
                  <a:srgbClr val="2300DC"/>
                </a:solidFill>
              </a:rPr>
              <a:t>“Again, the constant first() function allows print() to be const as well”</a:t>
            </a:r>
          </a:p>
        </p:txBody>
      </p:sp>
      <p:sp>
        <p:nvSpPr>
          <p:cNvPr id="2" name="Title 1">
            <a:extLst>
              <a:ext uri="{FF2B5EF4-FFF2-40B4-BE49-F238E27FC236}">
                <a16:creationId xmlns:a16="http://schemas.microsoft.com/office/drawing/2014/main" id="{5DE863CC-9ED3-6E52-43E4-EFAB70300D85}"/>
              </a:ext>
            </a:extLst>
          </p:cNvPr>
          <p:cNvSpPr>
            <a:spLocks noGrp="1"/>
          </p:cNvSpPr>
          <p:nvPr>
            <p:ph type="title"/>
          </p:nvPr>
        </p:nvSpPr>
        <p:spPr/>
        <p:txBody>
          <a:bodyPr>
            <a:normAutofit fontScale="90000"/>
          </a:bodyPr>
          <a:lstStyle/>
          <a:p>
            <a:r>
              <a:rPr lang="en-US" altLang="tr-TR" sz="4000" b="1" dirty="0"/>
              <a:t>Printing All Elements (Traversal)</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
            <a:extLst>
              <a:ext uri="{FF2B5EF4-FFF2-40B4-BE49-F238E27FC236}">
                <a16:creationId xmlns:a16="http://schemas.microsoft.com/office/drawing/2014/main" id="{79FBB25E-231C-5D7F-8381-214A1C476FFC}"/>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00E0A4DB-A143-48CB-9EA4-D6D7B3FA1A62}" type="slidenum">
              <a:rPr lang="en-US" altLang="tr-TR" sz="1400"/>
              <a:pPr algn="r" eaLnBrk="1" hangingPunct="1">
                <a:spcBef>
                  <a:spcPct val="0"/>
                </a:spcBef>
                <a:buClrTx/>
                <a:buFontTx/>
                <a:buNone/>
              </a:pPr>
              <a:t>41</a:t>
            </a:fld>
            <a:endParaRPr lang="en-US" altLang="tr-TR" sz="1400"/>
          </a:p>
        </p:txBody>
      </p:sp>
      <p:sp>
        <p:nvSpPr>
          <p:cNvPr id="81924" name="Text Box 3">
            <a:extLst>
              <a:ext uri="{FF2B5EF4-FFF2-40B4-BE49-F238E27FC236}">
                <a16:creationId xmlns:a16="http://schemas.microsoft.com/office/drawing/2014/main" id="{78D840AA-FA1C-51D8-A607-FF4DC773EA04}"/>
              </a:ext>
            </a:extLst>
          </p:cNvPr>
          <p:cNvSpPr txBox="1">
            <a:spLocks noChangeArrowheads="1"/>
          </p:cNvSpPr>
          <p:nvPr/>
        </p:nvSpPr>
        <p:spPr bwMode="auto">
          <a:xfrm>
            <a:off x="838200" y="1219201"/>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dirty="0"/>
              <a:t>We can make the list empty by deleting all nodes (except the dummy head)</a:t>
            </a:r>
          </a:p>
        </p:txBody>
      </p:sp>
      <p:sp>
        <p:nvSpPr>
          <p:cNvPr id="81925" name="Text Box 4">
            <a:extLst>
              <a:ext uri="{FF2B5EF4-FFF2-40B4-BE49-F238E27FC236}">
                <a16:creationId xmlns:a16="http://schemas.microsoft.com/office/drawing/2014/main" id="{ED72A3EB-AD99-8D81-825E-E6F62128B66C}"/>
              </a:ext>
            </a:extLst>
          </p:cNvPr>
          <p:cNvSpPr txBox="1">
            <a:spLocks noChangeArrowheads="1"/>
          </p:cNvSpPr>
          <p:nvPr/>
        </p:nvSpPr>
        <p:spPr bwMode="auto">
          <a:xfrm>
            <a:off x="2057400" y="2362201"/>
            <a:ext cx="8305800"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a:latin typeface="Courier New" panose="02070309020205020404" pitchFamily="49" charset="0"/>
              </a:rPr>
              <a:t>template &lt;class T&gt;</a:t>
            </a:r>
          </a:p>
          <a:p>
            <a:pPr eaLnBrk="1" hangingPunct="1">
              <a:spcBef>
                <a:spcPct val="0"/>
              </a:spcBef>
              <a:buClrTx/>
              <a:buFontTx/>
              <a:buNone/>
            </a:pPr>
            <a:r>
              <a:rPr lang="en-US" altLang="tr-TR" sz="2400">
                <a:latin typeface="Courier New" panose="02070309020205020404" pitchFamily="49" charset="0"/>
              </a:rPr>
              <a:t>class List {</a:t>
            </a:r>
          </a:p>
          <a:p>
            <a:pPr eaLnBrk="1" hangingPunct="1">
              <a:spcBef>
                <a:spcPct val="0"/>
              </a:spcBef>
              <a:buClrTx/>
              <a:buFontTx/>
              <a:buNone/>
            </a:pPr>
            <a:r>
              <a:rPr lang="en-US" altLang="tr-TR" sz="2400">
                <a:latin typeface="Courier New" panose="02070309020205020404" pitchFamily="49" charset="0"/>
              </a:rPr>
              <a:t>private:</a:t>
            </a:r>
          </a:p>
          <a:p>
            <a:pPr eaLnBrk="1" hangingPunct="1">
              <a:spcBef>
                <a:spcPct val="0"/>
              </a:spcBef>
              <a:buClrTx/>
              <a:buFontTx/>
              <a:buNone/>
            </a:pPr>
            <a:r>
              <a:rPr lang="en-US" altLang="tr-TR" sz="2400">
                <a:latin typeface="Courier New" panose="02070309020205020404" pitchFamily="49" charset="0"/>
              </a:rPr>
              <a:t>  Node&lt;T&gt; *dummyHead;</a:t>
            </a:r>
          </a:p>
          <a:p>
            <a:pPr eaLnBrk="1" hangingPunct="1">
              <a:spcBef>
                <a:spcPct val="0"/>
              </a:spcBef>
              <a:buClrTx/>
              <a:buFontTx/>
              <a:buNone/>
            </a:pPr>
            <a:r>
              <a:rPr lang="en-US" altLang="tr-TR" sz="2400">
                <a:latin typeface="Courier New" panose="02070309020205020404" pitchFamily="49" charset="0"/>
              </a:rPr>
              <a:t>public:</a:t>
            </a:r>
          </a:p>
          <a:p>
            <a:pPr eaLnBrk="1" hangingPunct="1">
              <a:spcBef>
                <a:spcPct val="0"/>
              </a:spcBef>
              <a:buClrTx/>
              <a:buFontTx/>
              <a:buNone/>
            </a:pPr>
            <a:r>
              <a:rPr lang="en-US" altLang="tr-TR" sz="2400">
                <a:latin typeface="Courier New" panose="02070309020205020404" pitchFamily="49" charset="0"/>
              </a:rPr>
              <a:t>  ...</a:t>
            </a:r>
          </a:p>
          <a:p>
            <a:pPr eaLnBrk="1" hangingPunct="1">
              <a:spcBef>
                <a:spcPct val="0"/>
              </a:spcBef>
              <a:buClrTx/>
              <a:buFontTx/>
              <a:buNone/>
            </a:pPr>
            <a:r>
              <a:rPr lang="en-US" altLang="tr-TR" sz="2400">
                <a:latin typeface="Courier New" panose="02070309020205020404" pitchFamily="49" charset="0"/>
              </a:rPr>
              <a:t>  void </a:t>
            </a:r>
            <a:r>
              <a:rPr lang="en-US" altLang="tr-TR" sz="2400" b="1">
                <a:latin typeface="Courier New" panose="02070309020205020404" pitchFamily="49" charset="0"/>
              </a:rPr>
              <a:t>makeEmpty</a:t>
            </a:r>
            <a:r>
              <a:rPr lang="en-US" altLang="tr-TR" sz="2400">
                <a:latin typeface="Courier New" panose="02070309020205020404" pitchFamily="49" charset="0"/>
              </a:rPr>
              <a:t>();</a:t>
            </a:r>
          </a:p>
          <a:p>
            <a:pPr eaLnBrk="1" hangingPunct="1">
              <a:spcBef>
                <a:spcPct val="0"/>
              </a:spcBef>
              <a:buClrTx/>
              <a:buFontTx/>
              <a:buNone/>
            </a:pPr>
            <a:r>
              <a:rPr lang="en-US" altLang="tr-TR" sz="2400">
                <a:latin typeface="Courier New" panose="02070309020205020404" pitchFamily="49" charset="0"/>
              </a:rPr>
              <a:t>  ...</a:t>
            </a:r>
          </a:p>
          <a:p>
            <a:pPr eaLnBrk="1" hangingPunct="1">
              <a:spcBef>
                <a:spcPct val="0"/>
              </a:spcBef>
              <a:buClrTx/>
              <a:buFontTx/>
              <a:buNone/>
            </a:pPr>
            <a:r>
              <a:rPr lang="en-US" altLang="tr-TR" sz="2400">
                <a:latin typeface="Courier New" panose="02070309020205020404" pitchFamily="49" charset="0"/>
              </a:rPr>
              <a:t>}; </a:t>
            </a:r>
          </a:p>
          <a:p>
            <a:pPr>
              <a:spcBef>
                <a:spcPct val="0"/>
              </a:spcBef>
              <a:buClrTx/>
              <a:buFontTx/>
              <a:buNone/>
            </a:pPr>
            <a:endParaRPr lang="en-US" altLang="tr-TR" sz="2400">
              <a:latin typeface="Courier New" panose="02070309020205020404" pitchFamily="49" charset="0"/>
            </a:endParaRPr>
          </a:p>
        </p:txBody>
      </p:sp>
      <p:sp>
        <p:nvSpPr>
          <p:cNvPr id="2" name="Title 1">
            <a:extLst>
              <a:ext uri="{FF2B5EF4-FFF2-40B4-BE49-F238E27FC236}">
                <a16:creationId xmlns:a16="http://schemas.microsoft.com/office/drawing/2014/main" id="{7DF4FF5E-54F4-0133-9D26-D30C11AB6F49}"/>
              </a:ext>
            </a:extLst>
          </p:cNvPr>
          <p:cNvSpPr>
            <a:spLocks noGrp="1"/>
          </p:cNvSpPr>
          <p:nvPr>
            <p:ph type="title"/>
          </p:nvPr>
        </p:nvSpPr>
        <p:spPr/>
        <p:txBody>
          <a:bodyPr>
            <a:normAutofit fontScale="90000"/>
          </a:bodyPr>
          <a:lstStyle/>
          <a:p>
            <a:r>
              <a:rPr lang="en-US" altLang="tr-TR" sz="4000" b="1" dirty="0"/>
              <a:t>Removing All Elements</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a:extLst>
              <a:ext uri="{FF2B5EF4-FFF2-40B4-BE49-F238E27FC236}">
                <a16:creationId xmlns:a16="http://schemas.microsoft.com/office/drawing/2014/main" id="{EB5EC888-4875-4EFC-E679-9EC2A08B4DAD}"/>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F247FCE1-047A-4471-8541-77BC09CED605}" type="slidenum">
              <a:rPr lang="en-US" altLang="tr-TR" sz="1400"/>
              <a:pPr algn="r" eaLnBrk="1" hangingPunct="1">
                <a:spcBef>
                  <a:spcPct val="0"/>
                </a:spcBef>
                <a:buClrTx/>
                <a:buFontTx/>
                <a:buNone/>
              </a:pPr>
              <a:t>42</a:t>
            </a:fld>
            <a:endParaRPr lang="en-US" altLang="tr-TR" sz="1400"/>
          </a:p>
        </p:txBody>
      </p:sp>
      <p:sp>
        <p:nvSpPr>
          <p:cNvPr id="83972" name="Text Box 3">
            <a:extLst>
              <a:ext uri="{FF2B5EF4-FFF2-40B4-BE49-F238E27FC236}">
                <a16:creationId xmlns:a16="http://schemas.microsoft.com/office/drawing/2014/main" id="{4D674946-174F-22E1-4AB8-58A5E810DB00}"/>
              </a:ext>
            </a:extLst>
          </p:cNvPr>
          <p:cNvSpPr txBox="1">
            <a:spLocks noChangeArrowheads="1"/>
          </p:cNvSpPr>
          <p:nvPr/>
        </p:nvSpPr>
        <p:spPr bwMode="auto">
          <a:xfrm>
            <a:off x="2063750" y="1628776"/>
            <a:ext cx="8305800" cy="304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a:latin typeface="Courier New" panose="02070309020205020404" pitchFamily="49" charset="0"/>
              </a:rPr>
              <a:t>template &lt;class T&gt;</a:t>
            </a:r>
          </a:p>
          <a:p>
            <a:pPr eaLnBrk="1" hangingPunct="1">
              <a:spcBef>
                <a:spcPct val="0"/>
              </a:spcBef>
              <a:buClrTx/>
              <a:buFontTx/>
              <a:buNone/>
            </a:pPr>
            <a:r>
              <a:rPr lang="en-US" altLang="tr-TR" sz="2400">
                <a:latin typeface="Courier New" panose="02070309020205020404" pitchFamily="49" charset="0"/>
              </a:rPr>
              <a:t>void List&lt;T&gt;::makeEmpty()</a:t>
            </a:r>
          </a:p>
          <a:p>
            <a:pPr eaLnBrk="1" hangingPunct="1">
              <a:spcBef>
                <a:spcPct val="0"/>
              </a:spcBef>
              <a:buClrTx/>
              <a:buFontTx/>
              <a:buNone/>
            </a:pPr>
            <a:r>
              <a:rPr lang="en-US" altLang="tr-TR" sz="2400">
                <a:latin typeface="Courier New" panose="02070309020205020404" pitchFamily="49" charset="0"/>
              </a:rPr>
              <a:t>{</a:t>
            </a:r>
          </a:p>
          <a:p>
            <a:pPr eaLnBrk="1" hangingPunct="1">
              <a:spcBef>
                <a:spcPct val="0"/>
              </a:spcBef>
              <a:buClrTx/>
              <a:buFontTx/>
              <a:buNone/>
            </a:pPr>
            <a:r>
              <a:rPr lang="en-US" altLang="tr-TR" sz="2400">
                <a:latin typeface="Courier New" panose="02070309020205020404" pitchFamily="49" charset="0"/>
              </a:rPr>
              <a:t>  while(!isEmpty()) {</a:t>
            </a:r>
          </a:p>
          <a:p>
            <a:pPr eaLnBrk="1" hangingPunct="1">
              <a:spcBef>
                <a:spcPct val="0"/>
              </a:spcBef>
              <a:buClrTx/>
              <a:buFontTx/>
              <a:buNone/>
            </a:pPr>
            <a:r>
              <a:rPr lang="en-US" altLang="tr-TR" sz="2400">
                <a:latin typeface="Courier New" panose="02070309020205020404" pitchFamily="49" charset="0"/>
              </a:rPr>
              <a:t>    remove(first()-&gt;element());</a:t>
            </a:r>
          </a:p>
          <a:p>
            <a:pPr eaLnBrk="1" hangingPunct="1">
              <a:spcBef>
                <a:spcPct val="0"/>
              </a:spcBef>
              <a:buClrTx/>
              <a:buFontTx/>
              <a:buNone/>
            </a:pPr>
            <a:r>
              <a:rPr lang="en-US" altLang="tr-TR" sz="2400">
                <a:latin typeface="Courier New" panose="02070309020205020404" pitchFamily="49" charset="0"/>
              </a:rPr>
              <a:t>  }</a:t>
            </a:r>
            <a:br>
              <a:rPr lang="en-US" altLang="tr-TR" sz="2400">
                <a:latin typeface="Courier New" panose="02070309020205020404" pitchFamily="49" charset="0"/>
              </a:rPr>
            </a:br>
            <a:r>
              <a:rPr lang="en-US" altLang="tr-TR" sz="2400">
                <a:latin typeface="Courier New" panose="02070309020205020404" pitchFamily="49" charset="0"/>
              </a:rPr>
              <a:t>}</a:t>
            </a:r>
          </a:p>
          <a:p>
            <a:pPr>
              <a:spcBef>
                <a:spcPct val="0"/>
              </a:spcBef>
              <a:buClrTx/>
              <a:buFontTx/>
              <a:buNone/>
            </a:pPr>
            <a:endParaRPr lang="en-US" altLang="tr-TR" sz="2400">
              <a:latin typeface="Courier New" panose="02070309020205020404" pitchFamily="49" charset="0"/>
            </a:endParaRPr>
          </a:p>
        </p:txBody>
      </p:sp>
      <p:sp>
        <p:nvSpPr>
          <p:cNvPr id="2" name="Title 1">
            <a:extLst>
              <a:ext uri="{FF2B5EF4-FFF2-40B4-BE49-F238E27FC236}">
                <a16:creationId xmlns:a16="http://schemas.microsoft.com/office/drawing/2014/main" id="{9950FCD1-D6DC-ECE1-5E50-1CF27CBAA75D}"/>
              </a:ext>
            </a:extLst>
          </p:cNvPr>
          <p:cNvSpPr>
            <a:spLocks noGrp="1"/>
          </p:cNvSpPr>
          <p:nvPr>
            <p:ph type="title"/>
          </p:nvPr>
        </p:nvSpPr>
        <p:spPr/>
        <p:txBody>
          <a:bodyPr>
            <a:normAutofit fontScale="90000"/>
          </a:bodyPr>
          <a:lstStyle/>
          <a:p>
            <a:r>
              <a:rPr lang="en-US" altLang="tr-TR" sz="4000" b="1" dirty="0"/>
              <a:t>Removing All Elements</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1">
            <a:extLst>
              <a:ext uri="{FF2B5EF4-FFF2-40B4-BE49-F238E27FC236}">
                <a16:creationId xmlns:a16="http://schemas.microsoft.com/office/drawing/2014/main" id="{1BB96295-D4F4-E312-DACF-07F7A956AE35}"/>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63D388C0-AE59-4C6C-ACA2-6688722E749D}" type="slidenum">
              <a:rPr lang="en-US" altLang="tr-TR" sz="1400"/>
              <a:pPr algn="r" eaLnBrk="1" hangingPunct="1">
                <a:spcBef>
                  <a:spcPct val="0"/>
                </a:spcBef>
                <a:buClrTx/>
                <a:buFontTx/>
                <a:buNone/>
              </a:pPr>
              <a:t>43</a:t>
            </a:fld>
            <a:endParaRPr lang="en-US" altLang="tr-TR" sz="1400"/>
          </a:p>
        </p:txBody>
      </p:sp>
      <p:sp>
        <p:nvSpPr>
          <p:cNvPr id="86020" name="Text Box 3">
            <a:extLst>
              <a:ext uri="{FF2B5EF4-FFF2-40B4-BE49-F238E27FC236}">
                <a16:creationId xmlns:a16="http://schemas.microsoft.com/office/drawing/2014/main" id="{8F5F448E-C9FE-F386-DA2F-E6582A7F4417}"/>
              </a:ext>
            </a:extLst>
          </p:cNvPr>
          <p:cNvSpPr txBox="1">
            <a:spLocks noChangeArrowheads="1"/>
          </p:cNvSpPr>
          <p:nvPr/>
        </p:nvSpPr>
        <p:spPr bwMode="auto">
          <a:xfrm>
            <a:off x="838200" y="12954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a:t>We must release allocated memory in the destructor</a:t>
            </a:r>
          </a:p>
        </p:txBody>
      </p:sp>
      <p:sp>
        <p:nvSpPr>
          <p:cNvPr id="86021" name="Text Box 4">
            <a:extLst>
              <a:ext uri="{FF2B5EF4-FFF2-40B4-BE49-F238E27FC236}">
                <a16:creationId xmlns:a16="http://schemas.microsoft.com/office/drawing/2014/main" id="{7CA27F9D-ED1A-7928-1CBC-1AEAF5CD03BC}"/>
              </a:ext>
            </a:extLst>
          </p:cNvPr>
          <p:cNvSpPr txBox="1">
            <a:spLocks noChangeArrowheads="1"/>
          </p:cNvSpPr>
          <p:nvPr/>
        </p:nvSpPr>
        <p:spPr bwMode="auto">
          <a:xfrm>
            <a:off x="2057400" y="2362201"/>
            <a:ext cx="8305800"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a:latin typeface="Courier New" panose="02070309020205020404" pitchFamily="49" charset="0"/>
              </a:rPr>
              <a:t>template &lt;class T&gt;</a:t>
            </a:r>
          </a:p>
          <a:p>
            <a:pPr eaLnBrk="1" hangingPunct="1">
              <a:spcBef>
                <a:spcPct val="0"/>
              </a:spcBef>
              <a:buClrTx/>
              <a:buFontTx/>
              <a:buNone/>
            </a:pPr>
            <a:r>
              <a:rPr lang="en-US" altLang="tr-TR" sz="2400">
                <a:latin typeface="Courier New" panose="02070309020205020404" pitchFamily="49" charset="0"/>
              </a:rPr>
              <a:t>class List {</a:t>
            </a:r>
          </a:p>
          <a:p>
            <a:pPr eaLnBrk="1" hangingPunct="1">
              <a:spcBef>
                <a:spcPct val="0"/>
              </a:spcBef>
              <a:buClrTx/>
              <a:buFontTx/>
              <a:buNone/>
            </a:pPr>
            <a:r>
              <a:rPr lang="en-US" altLang="tr-TR" sz="2400">
                <a:latin typeface="Courier New" panose="02070309020205020404" pitchFamily="49" charset="0"/>
              </a:rPr>
              <a:t>private:</a:t>
            </a:r>
          </a:p>
          <a:p>
            <a:pPr eaLnBrk="1" hangingPunct="1">
              <a:spcBef>
                <a:spcPct val="0"/>
              </a:spcBef>
              <a:buClrTx/>
              <a:buFontTx/>
              <a:buNone/>
            </a:pPr>
            <a:r>
              <a:rPr lang="en-US" altLang="tr-TR" sz="2400">
                <a:latin typeface="Courier New" panose="02070309020205020404" pitchFamily="49" charset="0"/>
              </a:rPr>
              <a:t>  Node&lt;T&gt; *dummyHead;</a:t>
            </a:r>
          </a:p>
          <a:p>
            <a:pPr eaLnBrk="1" hangingPunct="1">
              <a:spcBef>
                <a:spcPct val="0"/>
              </a:spcBef>
              <a:buClrTx/>
              <a:buFontTx/>
              <a:buNone/>
            </a:pPr>
            <a:r>
              <a:rPr lang="en-US" altLang="tr-TR" sz="2400">
                <a:latin typeface="Courier New" panose="02070309020205020404" pitchFamily="49" charset="0"/>
              </a:rPr>
              <a:t>public:</a:t>
            </a:r>
          </a:p>
          <a:p>
            <a:pPr eaLnBrk="1" hangingPunct="1">
              <a:spcBef>
                <a:spcPct val="0"/>
              </a:spcBef>
              <a:buClrTx/>
              <a:buFontTx/>
              <a:buNone/>
            </a:pPr>
            <a:r>
              <a:rPr lang="en-US" altLang="tr-TR" sz="2400">
                <a:latin typeface="Courier New" panose="02070309020205020404" pitchFamily="49" charset="0"/>
              </a:rPr>
              <a:t>  ...</a:t>
            </a:r>
          </a:p>
          <a:p>
            <a:pPr eaLnBrk="1" hangingPunct="1">
              <a:spcBef>
                <a:spcPct val="0"/>
              </a:spcBef>
              <a:buClrTx/>
              <a:buFontTx/>
              <a:buNone/>
            </a:pPr>
            <a:r>
              <a:rPr lang="en-US" altLang="tr-TR" sz="2400">
                <a:latin typeface="Courier New" panose="02070309020205020404" pitchFamily="49" charset="0"/>
              </a:rPr>
              <a:t>  </a:t>
            </a:r>
            <a:r>
              <a:rPr lang="en-US" altLang="tr-TR" sz="2400" b="1">
                <a:latin typeface="Courier New" panose="02070309020205020404" pitchFamily="49" charset="0"/>
              </a:rPr>
              <a:t>~List</a:t>
            </a:r>
            <a:r>
              <a:rPr lang="en-US" altLang="tr-TR" sz="2400">
                <a:latin typeface="Courier New" panose="02070309020205020404" pitchFamily="49" charset="0"/>
              </a:rPr>
              <a:t>();</a:t>
            </a:r>
          </a:p>
          <a:p>
            <a:pPr eaLnBrk="1" hangingPunct="1">
              <a:spcBef>
                <a:spcPct val="0"/>
              </a:spcBef>
              <a:buClrTx/>
              <a:buFontTx/>
              <a:buNone/>
            </a:pPr>
            <a:r>
              <a:rPr lang="en-US" altLang="tr-TR" sz="2400">
                <a:latin typeface="Courier New" panose="02070309020205020404" pitchFamily="49" charset="0"/>
              </a:rPr>
              <a:t>  ...</a:t>
            </a:r>
          </a:p>
          <a:p>
            <a:pPr eaLnBrk="1" hangingPunct="1">
              <a:spcBef>
                <a:spcPct val="0"/>
              </a:spcBef>
              <a:buClrTx/>
              <a:buFontTx/>
              <a:buNone/>
            </a:pPr>
            <a:r>
              <a:rPr lang="en-US" altLang="tr-TR" sz="2400">
                <a:latin typeface="Courier New" panose="02070309020205020404" pitchFamily="49" charset="0"/>
              </a:rPr>
              <a:t>}; </a:t>
            </a:r>
          </a:p>
          <a:p>
            <a:pPr>
              <a:spcBef>
                <a:spcPct val="0"/>
              </a:spcBef>
              <a:buClrTx/>
              <a:buFontTx/>
              <a:buNone/>
            </a:pPr>
            <a:endParaRPr lang="en-US" altLang="tr-TR" sz="2400">
              <a:latin typeface="Courier New" panose="02070309020205020404" pitchFamily="49" charset="0"/>
            </a:endParaRPr>
          </a:p>
        </p:txBody>
      </p:sp>
      <p:sp>
        <p:nvSpPr>
          <p:cNvPr id="2" name="Title 1">
            <a:extLst>
              <a:ext uri="{FF2B5EF4-FFF2-40B4-BE49-F238E27FC236}">
                <a16:creationId xmlns:a16="http://schemas.microsoft.com/office/drawing/2014/main" id="{F9E39605-6159-0420-7DCA-AC802C600E6B}"/>
              </a:ext>
            </a:extLst>
          </p:cNvPr>
          <p:cNvSpPr>
            <a:spLocks noGrp="1"/>
          </p:cNvSpPr>
          <p:nvPr>
            <p:ph type="title"/>
          </p:nvPr>
        </p:nvSpPr>
        <p:spPr/>
        <p:txBody>
          <a:bodyPr>
            <a:normAutofit fontScale="90000"/>
          </a:bodyPr>
          <a:lstStyle/>
          <a:p>
            <a:r>
              <a:rPr lang="en-US" altLang="tr-TR" sz="4000" b="1" dirty="0"/>
              <a:t>Destructor</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1">
            <a:extLst>
              <a:ext uri="{FF2B5EF4-FFF2-40B4-BE49-F238E27FC236}">
                <a16:creationId xmlns:a16="http://schemas.microsoft.com/office/drawing/2014/main" id="{18FE9FE5-4339-8024-1C22-45A7885B694D}"/>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D6B9CF0C-E567-4851-B929-2A8DB6437D56}" type="slidenum">
              <a:rPr lang="en-US" altLang="tr-TR" sz="1400"/>
              <a:pPr algn="r" eaLnBrk="1" hangingPunct="1">
                <a:spcBef>
                  <a:spcPct val="0"/>
                </a:spcBef>
                <a:buClrTx/>
                <a:buFontTx/>
                <a:buNone/>
              </a:pPr>
              <a:t>44</a:t>
            </a:fld>
            <a:endParaRPr lang="en-US" altLang="tr-TR" sz="1400"/>
          </a:p>
        </p:txBody>
      </p:sp>
      <p:sp>
        <p:nvSpPr>
          <p:cNvPr id="88068" name="Text Box 3">
            <a:extLst>
              <a:ext uri="{FF2B5EF4-FFF2-40B4-BE49-F238E27FC236}">
                <a16:creationId xmlns:a16="http://schemas.microsoft.com/office/drawing/2014/main" id="{B3C7FDE5-5FBF-2D1A-4DB1-B000554AE40E}"/>
              </a:ext>
            </a:extLst>
          </p:cNvPr>
          <p:cNvSpPr txBox="1">
            <a:spLocks noChangeArrowheads="1"/>
          </p:cNvSpPr>
          <p:nvPr/>
        </p:nvSpPr>
        <p:spPr bwMode="auto">
          <a:xfrm>
            <a:off x="2057400" y="1557339"/>
            <a:ext cx="8305800" cy="304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a:latin typeface="Courier New" panose="02070309020205020404" pitchFamily="49" charset="0"/>
              </a:rPr>
              <a:t>template &lt;class T&gt;</a:t>
            </a:r>
          </a:p>
          <a:p>
            <a:pPr eaLnBrk="1" hangingPunct="1">
              <a:spcBef>
                <a:spcPct val="0"/>
              </a:spcBef>
              <a:buClrTx/>
              <a:buFontTx/>
              <a:buNone/>
            </a:pPr>
            <a:r>
              <a:rPr lang="en-US" altLang="tr-TR" sz="2400">
                <a:latin typeface="Courier New" panose="02070309020205020404" pitchFamily="49" charset="0"/>
              </a:rPr>
              <a:t>List&lt;T&gt;::~List()</a:t>
            </a:r>
          </a:p>
          <a:p>
            <a:pPr eaLnBrk="1" hangingPunct="1">
              <a:spcBef>
                <a:spcPct val="0"/>
              </a:spcBef>
              <a:buClrTx/>
              <a:buFontTx/>
              <a:buNone/>
            </a:pPr>
            <a:r>
              <a:rPr lang="en-US" altLang="tr-TR" sz="2400">
                <a:latin typeface="Courier New" panose="02070309020205020404" pitchFamily="49" charset="0"/>
              </a:rPr>
              <a:t>{</a:t>
            </a:r>
          </a:p>
          <a:p>
            <a:pPr eaLnBrk="1" hangingPunct="1">
              <a:spcBef>
                <a:spcPct val="0"/>
              </a:spcBef>
              <a:buClrTx/>
              <a:buFontTx/>
              <a:buNone/>
            </a:pPr>
            <a:r>
              <a:rPr lang="en-US" altLang="tr-TR" sz="2400">
                <a:latin typeface="Courier New" panose="02070309020205020404" pitchFamily="49" charset="0"/>
              </a:rPr>
              <a:t>  makeEmpty();</a:t>
            </a:r>
          </a:p>
          <a:p>
            <a:pPr eaLnBrk="1" hangingPunct="1">
              <a:spcBef>
                <a:spcPct val="0"/>
              </a:spcBef>
              <a:buClrTx/>
              <a:buFontTx/>
              <a:buNone/>
            </a:pPr>
            <a:endParaRPr lang="en-US" altLang="tr-TR" sz="2400">
              <a:latin typeface="Courier New" panose="02070309020205020404" pitchFamily="49" charset="0"/>
            </a:endParaRPr>
          </a:p>
          <a:p>
            <a:pPr eaLnBrk="1" hangingPunct="1">
              <a:spcBef>
                <a:spcPct val="0"/>
              </a:spcBef>
              <a:buClrTx/>
              <a:buFontTx/>
              <a:buNone/>
            </a:pPr>
            <a:r>
              <a:rPr lang="en-US" altLang="tr-TR" sz="2400">
                <a:latin typeface="Courier New" panose="02070309020205020404" pitchFamily="49" charset="0"/>
              </a:rPr>
              <a:t>  delete dummyHead;</a:t>
            </a:r>
            <a:br>
              <a:rPr lang="en-US" altLang="tr-TR" sz="2400">
                <a:latin typeface="Courier New" panose="02070309020205020404" pitchFamily="49" charset="0"/>
              </a:rPr>
            </a:br>
            <a:r>
              <a:rPr lang="en-US" altLang="tr-TR" sz="2400">
                <a:latin typeface="Courier New" panose="02070309020205020404" pitchFamily="49" charset="0"/>
              </a:rPr>
              <a:t>}</a:t>
            </a:r>
          </a:p>
          <a:p>
            <a:pPr>
              <a:spcBef>
                <a:spcPct val="0"/>
              </a:spcBef>
              <a:buClrTx/>
              <a:buFontTx/>
              <a:buNone/>
            </a:pPr>
            <a:endParaRPr lang="en-US" altLang="tr-TR" sz="2400">
              <a:latin typeface="Courier New" panose="02070309020205020404" pitchFamily="49" charset="0"/>
            </a:endParaRPr>
          </a:p>
        </p:txBody>
      </p:sp>
      <p:sp>
        <p:nvSpPr>
          <p:cNvPr id="2" name="Title 1">
            <a:extLst>
              <a:ext uri="{FF2B5EF4-FFF2-40B4-BE49-F238E27FC236}">
                <a16:creationId xmlns:a16="http://schemas.microsoft.com/office/drawing/2014/main" id="{A55E44CB-328B-9154-B48E-0AED739999DA}"/>
              </a:ext>
            </a:extLst>
          </p:cNvPr>
          <p:cNvSpPr>
            <a:spLocks noGrp="1"/>
          </p:cNvSpPr>
          <p:nvPr>
            <p:ph type="title"/>
          </p:nvPr>
        </p:nvSpPr>
        <p:spPr/>
        <p:txBody>
          <a:bodyPr>
            <a:normAutofit fontScale="90000"/>
          </a:bodyPr>
          <a:lstStyle/>
          <a:p>
            <a:r>
              <a:rPr lang="en-US" altLang="tr-TR" sz="4000" b="1" dirty="0"/>
              <a:t>Destructor</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
            <a:extLst>
              <a:ext uri="{FF2B5EF4-FFF2-40B4-BE49-F238E27FC236}">
                <a16:creationId xmlns:a16="http://schemas.microsoft.com/office/drawing/2014/main" id="{70974E68-D87C-3BB3-945E-4577FE90902E}"/>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F069368F-DA3C-4401-AB99-9FB23E87A0F8}" type="slidenum">
              <a:rPr lang="en-US" altLang="tr-TR" sz="1400"/>
              <a:pPr algn="r" eaLnBrk="1" hangingPunct="1">
                <a:spcBef>
                  <a:spcPct val="0"/>
                </a:spcBef>
                <a:buClrTx/>
                <a:buFontTx/>
                <a:buNone/>
              </a:pPr>
              <a:t>45</a:t>
            </a:fld>
            <a:endParaRPr lang="en-US" altLang="tr-TR" sz="1400"/>
          </a:p>
        </p:txBody>
      </p:sp>
      <p:sp>
        <p:nvSpPr>
          <p:cNvPr id="90116" name="Text Box 3">
            <a:extLst>
              <a:ext uri="{FF2B5EF4-FFF2-40B4-BE49-F238E27FC236}">
                <a16:creationId xmlns:a16="http://schemas.microsoft.com/office/drawing/2014/main" id="{31D00A0E-8DDB-393E-B33C-20050570809B}"/>
              </a:ext>
            </a:extLst>
          </p:cNvPr>
          <p:cNvSpPr txBox="1">
            <a:spLocks noChangeArrowheads="1"/>
          </p:cNvSpPr>
          <p:nvPr/>
        </p:nvSpPr>
        <p:spPr bwMode="auto">
          <a:xfrm>
            <a:off x="838200" y="128607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dirty="0"/>
              <a:t>As the list has pointer members, we must provide an assignment operator</a:t>
            </a:r>
          </a:p>
        </p:txBody>
      </p:sp>
      <p:sp>
        <p:nvSpPr>
          <p:cNvPr id="90117" name="Text Box 4">
            <a:extLst>
              <a:ext uri="{FF2B5EF4-FFF2-40B4-BE49-F238E27FC236}">
                <a16:creationId xmlns:a16="http://schemas.microsoft.com/office/drawing/2014/main" id="{20F5D6EF-802D-4480-71D7-D274132E8B85}"/>
              </a:ext>
            </a:extLst>
          </p:cNvPr>
          <p:cNvSpPr txBox="1">
            <a:spLocks noChangeArrowheads="1"/>
          </p:cNvSpPr>
          <p:nvPr/>
        </p:nvSpPr>
        <p:spPr bwMode="auto">
          <a:xfrm>
            <a:off x="2057400" y="2362201"/>
            <a:ext cx="8305800"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a:latin typeface="Courier New" panose="02070309020205020404" pitchFamily="49" charset="0"/>
              </a:rPr>
              <a:t>template &lt;class T&gt;</a:t>
            </a:r>
          </a:p>
          <a:p>
            <a:pPr eaLnBrk="1" hangingPunct="1">
              <a:spcBef>
                <a:spcPct val="0"/>
              </a:spcBef>
              <a:buClrTx/>
              <a:buFontTx/>
              <a:buNone/>
            </a:pPr>
            <a:r>
              <a:rPr lang="en-US" altLang="tr-TR" sz="2400">
                <a:latin typeface="Courier New" panose="02070309020205020404" pitchFamily="49" charset="0"/>
              </a:rPr>
              <a:t>class List {</a:t>
            </a:r>
          </a:p>
          <a:p>
            <a:pPr eaLnBrk="1" hangingPunct="1">
              <a:spcBef>
                <a:spcPct val="0"/>
              </a:spcBef>
              <a:buClrTx/>
              <a:buFontTx/>
              <a:buNone/>
            </a:pPr>
            <a:r>
              <a:rPr lang="en-US" altLang="tr-TR" sz="2400">
                <a:latin typeface="Courier New" panose="02070309020205020404" pitchFamily="49" charset="0"/>
              </a:rPr>
              <a:t>private:</a:t>
            </a:r>
          </a:p>
          <a:p>
            <a:pPr eaLnBrk="1" hangingPunct="1">
              <a:spcBef>
                <a:spcPct val="0"/>
              </a:spcBef>
              <a:buClrTx/>
              <a:buFontTx/>
              <a:buNone/>
            </a:pPr>
            <a:r>
              <a:rPr lang="en-US" altLang="tr-TR" sz="2400">
                <a:latin typeface="Courier New" panose="02070309020205020404" pitchFamily="49" charset="0"/>
              </a:rPr>
              <a:t>  Node&lt;T&gt; *dummyHead;</a:t>
            </a:r>
          </a:p>
          <a:p>
            <a:pPr eaLnBrk="1" hangingPunct="1">
              <a:spcBef>
                <a:spcPct val="0"/>
              </a:spcBef>
              <a:buClrTx/>
              <a:buFontTx/>
              <a:buNone/>
            </a:pPr>
            <a:r>
              <a:rPr lang="en-US" altLang="tr-TR" sz="2400">
                <a:latin typeface="Courier New" panose="02070309020205020404" pitchFamily="49" charset="0"/>
              </a:rPr>
              <a:t>public:</a:t>
            </a:r>
          </a:p>
          <a:p>
            <a:pPr eaLnBrk="1" hangingPunct="1">
              <a:spcBef>
                <a:spcPct val="0"/>
              </a:spcBef>
              <a:buClrTx/>
              <a:buFontTx/>
              <a:buNone/>
            </a:pPr>
            <a:r>
              <a:rPr lang="en-US" altLang="tr-TR" sz="2400">
                <a:latin typeface="Courier New" panose="02070309020205020404" pitchFamily="49" charset="0"/>
              </a:rPr>
              <a:t>  ...</a:t>
            </a:r>
          </a:p>
          <a:p>
            <a:pPr eaLnBrk="1" hangingPunct="1">
              <a:spcBef>
                <a:spcPct val="0"/>
              </a:spcBef>
              <a:buClrTx/>
              <a:buFontTx/>
              <a:buNone/>
            </a:pPr>
            <a:r>
              <a:rPr lang="en-US" altLang="tr-TR" sz="2400">
                <a:latin typeface="Courier New" panose="02070309020205020404" pitchFamily="49" charset="0"/>
              </a:rPr>
              <a:t>  List&amp; </a:t>
            </a:r>
            <a:r>
              <a:rPr lang="en-US" altLang="tr-TR" sz="2400" b="1">
                <a:latin typeface="Courier New" panose="02070309020205020404" pitchFamily="49" charset="0"/>
              </a:rPr>
              <a:t>operator=</a:t>
            </a:r>
            <a:r>
              <a:rPr lang="en-US" altLang="tr-TR" sz="2400">
                <a:latin typeface="Courier New" panose="02070309020205020404" pitchFamily="49" charset="0"/>
              </a:rPr>
              <a:t>(const List&amp; rhs);</a:t>
            </a:r>
          </a:p>
          <a:p>
            <a:pPr eaLnBrk="1" hangingPunct="1">
              <a:spcBef>
                <a:spcPct val="0"/>
              </a:spcBef>
              <a:buClrTx/>
              <a:buFontTx/>
              <a:buNone/>
            </a:pPr>
            <a:r>
              <a:rPr lang="en-US" altLang="tr-TR" sz="2400">
                <a:latin typeface="Courier New" panose="02070309020205020404" pitchFamily="49" charset="0"/>
              </a:rPr>
              <a:t>  ...</a:t>
            </a:r>
          </a:p>
          <a:p>
            <a:pPr eaLnBrk="1" hangingPunct="1">
              <a:spcBef>
                <a:spcPct val="0"/>
              </a:spcBef>
              <a:buClrTx/>
              <a:buFontTx/>
              <a:buNone/>
            </a:pPr>
            <a:r>
              <a:rPr lang="en-US" altLang="tr-TR" sz="2400">
                <a:latin typeface="Courier New" panose="02070309020205020404" pitchFamily="49" charset="0"/>
              </a:rPr>
              <a:t>}; </a:t>
            </a:r>
          </a:p>
          <a:p>
            <a:pPr>
              <a:spcBef>
                <a:spcPct val="0"/>
              </a:spcBef>
              <a:buClrTx/>
              <a:buFontTx/>
              <a:buNone/>
            </a:pPr>
            <a:endParaRPr lang="en-US" altLang="tr-TR" sz="2400">
              <a:latin typeface="Courier New" panose="02070309020205020404" pitchFamily="49" charset="0"/>
            </a:endParaRPr>
          </a:p>
        </p:txBody>
      </p:sp>
      <p:sp>
        <p:nvSpPr>
          <p:cNvPr id="2" name="Title 1">
            <a:extLst>
              <a:ext uri="{FF2B5EF4-FFF2-40B4-BE49-F238E27FC236}">
                <a16:creationId xmlns:a16="http://schemas.microsoft.com/office/drawing/2014/main" id="{243889E2-C39B-7CBB-4E37-574F72317CFC}"/>
              </a:ext>
            </a:extLst>
          </p:cNvPr>
          <p:cNvSpPr>
            <a:spLocks noGrp="1"/>
          </p:cNvSpPr>
          <p:nvPr>
            <p:ph type="title"/>
          </p:nvPr>
        </p:nvSpPr>
        <p:spPr/>
        <p:txBody>
          <a:bodyPr>
            <a:normAutofit fontScale="90000"/>
          </a:bodyPr>
          <a:lstStyle/>
          <a:p>
            <a:r>
              <a:rPr lang="en-US" altLang="tr-TR" sz="4000" b="1" dirty="0"/>
              <a:t>Assignment Operator</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1">
            <a:extLst>
              <a:ext uri="{FF2B5EF4-FFF2-40B4-BE49-F238E27FC236}">
                <a16:creationId xmlns:a16="http://schemas.microsoft.com/office/drawing/2014/main" id="{2B382EEF-3341-0A6E-2FDA-E964DCD07B2C}"/>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B7A8CE48-4D9B-4C1E-AA47-B05FC99B60F7}" type="slidenum">
              <a:rPr lang="en-US" altLang="tr-TR" sz="1400"/>
              <a:pPr algn="r" eaLnBrk="1" hangingPunct="1">
                <a:spcBef>
                  <a:spcPct val="0"/>
                </a:spcBef>
                <a:buClrTx/>
                <a:buFontTx/>
                <a:buNone/>
              </a:pPr>
              <a:t>46</a:t>
            </a:fld>
            <a:endParaRPr lang="en-US" altLang="tr-TR" sz="1400"/>
          </a:p>
        </p:txBody>
      </p:sp>
      <p:sp>
        <p:nvSpPr>
          <p:cNvPr id="92164" name="Text Box 3">
            <a:extLst>
              <a:ext uri="{FF2B5EF4-FFF2-40B4-BE49-F238E27FC236}">
                <a16:creationId xmlns:a16="http://schemas.microsoft.com/office/drawing/2014/main" id="{1D351264-414A-9491-1121-90B07BF6DA6B}"/>
              </a:ext>
            </a:extLst>
          </p:cNvPr>
          <p:cNvSpPr txBox="1">
            <a:spLocks noChangeArrowheads="1"/>
          </p:cNvSpPr>
          <p:nvPr/>
        </p:nvSpPr>
        <p:spPr bwMode="auto">
          <a:xfrm>
            <a:off x="1912938" y="1282700"/>
            <a:ext cx="8305800" cy="5849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200">
                <a:latin typeface="Courier New" panose="02070309020205020404" pitchFamily="49" charset="0"/>
              </a:rPr>
              <a:t>template &lt;class T&gt;</a:t>
            </a:r>
          </a:p>
          <a:p>
            <a:pPr eaLnBrk="1" hangingPunct="1">
              <a:spcBef>
                <a:spcPct val="0"/>
              </a:spcBef>
              <a:buClrTx/>
              <a:buFontTx/>
              <a:buNone/>
            </a:pPr>
            <a:r>
              <a:rPr lang="en-US" altLang="tr-TR" sz="2200">
                <a:latin typeface="Courier New" panose="02070309020205020404" pitchFamily="49" charset="0"/>
              </a:rPr>
              <a:t>List&lt;T&gt;&amp; List&lt;T&gt;::operator=(const List&amp; rhs)</a:t>
            </a:r>
          </a:p>
          <a:p>
            <a:pPr eaLnBrk="1" hangingPunct="1">
              <a:spcBef>
                <a:spcPct val="0"/>
              </a:spcBef>
              <a:buClrTx/>
              <a:buFontTx/>
              <a:buNone/>
            </a:pPr>
            <a:r>
              <a:rPr lang="en-US" altLang="tr-TR" sz="2200">
                <a:latin typeface="Courier New" panose="02070309020205020404" pitchFamily="49" charset="0"/>
              </a:rPr>
              <a:t>{</a:t>
            </a:r>
          </a:p>
          <a:p>
            <a:pPr eaLnBrk="1" hangingPunct="1">
              <a:spcBef>
                <a:spcPct val="0"/>
              </a:spcBef>
              <a:buClrTx/>
              <a:buFontTx/>
              <a:buNone/>
            </a:pPr>
            <a:r>
              <a:rPr lang="en-US" altLang="tr-TR" sz="2200">
                <a:latin typeface="Courier New" panose="02070309020205020404" pitchFamily="49" charset="0"/>
              </a:rPr>
              <a:t>  if (this != &amp;rhs) {</a:t>
            </a:r>
          </a:p>
          <a:p>
            <a:pPr eaLnBrk="1" hangingPunct="1">
              <a:spcBef>
                <a:spcPct val="0"/>
              </a:spcBef>
              <a:buClrTx/>
              <a:buFontTx/>
              <a:buNone/>
            </a:pPr>
            <a:r>
              <a:rPr lang="en-US" altLang="tr-TR" sz="2200">
                <a:latin typeface="Courier New" panose="02070309020205020404" pitchFamily="49" charset="0"/>
              </a:rPr>
              <a:t>    makeEmpty();</a:t>
            </a:r>
          </a:p>
          <a:p>
            <a:pPr eaLnBrk="1" hangingPunct="1">
              <a:spcBef>
                <a:spcPct val="0"/>
              </a:spcBef>
              <a:buClrTx/>
              <a:buFontTx/>
              <a:buNone/>
            </a:pPr>
            <a:r>
              <a:rPr lang="en-US" altLang="tr-TR" sz="2200">
                <a:latin typeface="Courier New" panose="02070309020205020404" pitchFamily="49" charset="0"/>
              </a:rPr>
              <a:t>    const Node&lt;T&gt;* r = rhs.first();</a:t>
            </a:r>
          </a:p>
          <a:p>
            <a:pPr eaLnBrk="1" hangingPunct="1">
              <a:spcBef>
                <a:spcPct val="0"/>
              </a:spcBef>
              <a:buClrTx/>
              <a:buFontTx/>
              <a:buNone/>
            </a:pPr>
            <a:r>
              <a:rPr lang="en-US" altLang="tr-TR" sz="2200">
                <a:latin typeface="Courier New" panose="02070309020205020404" pitchFamily="49" charset="0"/>
              </a:rPr>
              <a:t>    Node&lt;T&gt;* p = zeroth();</a:t>
            </a:r>
          </a:p>
          <a:p>
            <a:pPr eaLnBrk="1" hangingPunct="1">
              <a:spcBef>
                <a:spcPct val="0"/>
              </a:spcBef>
              <a:buClrTx/>
              <a:buFontTx/>
              <a:buNone/>
            </a:pPr>
            <a:r>
              <a:rPr lang="en-US" altLang="tr-TR" sz="2200">
                <a:latin typeface="Courier New" panose="02070309020205020404" pitchFamily="49" charset="0"/>
              </a:rPr>
              <a:t>    </a:t>
            </a:r>
          </a:p>
          <a:p>
            <a:pPr eaLnBrk="1" hangingPunct="1">
              <a:spcBef>
                <a:spcPct val="0"/>
              </a:spcBef>
              <a:buClrTx/>
              <a:buFontTx/>
              <a:buNone/>
            </a:pPr>
            <a:r>
              <a:rPr lang="en-US" altLang="tr-TR" sz="2200">
                <a:latin typeface="Courier New" panose="02070309020205020404" pitchFamily="49" charset="0"/>
              </a:rPr>
              <a:t>    while (r) {</a:t>
            </a:r>
          </a:p>
          <a:p>
            <a:pPr eaLnBrk="1" hangingPunct="1">
              <a:spcBef>
                <a:spcPct val="0"/>
              </a:spcBef>
              <a:buClrTx/>
              <a:buFontTx/>
              <a:buNone/>
            </a:pPr>
            <a:r>
              <a:rPr lang="en-US" altLang="tr-TR" sz="2200">
                <a:latin typeface="Courier New" panose="02070309020205020404" pitchFamily="49" charset="0"/>
              </a:rPr>
              <a:t>       insert(r-&gt;element, p);</a:t>
            </a:r>
          </a:p>
          <a:p>
            <a:pPr eaLnBrk="1" hangingPunct="1">
              <a:spcBef>
                <a:spcPct val="0"/>
              </a:spcBef>
              <a:buClrTx/>
              <a:buFontTx/>
              <a:buNone/>
            </a:pPr>
            <a:r>
              <a:rPr lang="en-US" altLang="tr-TR" sz="2200">
                <a:latin typeface="Courier New" panose="02070309020205020404" pitchFamily="49" charset="0"/>
              </a:rPr>
              <a:t>       r = r-&gt;next;</a:t>
            </a:r>
          </a:p>
          <a:p>
            <a:pPr eaLnBrk="1" hangingPunct="1">
              <a:spcBef>
                <a:spcPct val="0"/>
              </a:spcBef>
              <a:buClrTx/>
              <a:buFontTx/>
              <a:buNone/>
            </a:pPr>
            <a:r>
              <a:rPr lang="en-US" altLang="tr-TR" sz="2200">
                <a:latin typeface="Courier New" panose="02070309020205020404" pitchFamily="49" charset="0"/>
              </a:rPr>
              <a:t>       p = p-&gt;next;</a:t>
            </a:r>
          </a:p>
          <a:p>
            <a:pPr eaLnBrk="1" hangingPunct="1">
              <a:spcBef>
                <a:spcPct val="0"/>
              </a:spcBef>
              <a:buClrTx/>
              <a:buFontTx/>
              <a:buNone/>
            </a:pPr>
            <a:r>
              <a:rPr lang="en-US" altLang="tr-TR" sz="2200">
                <a:latin typeface="Courier New" panose="02070309020205020404" pitchFamily="49" charset="0"/>
              </a:rPr>
              <a:t>    }</a:t>
            </a:r>
          </a:p>
          <a:p>
            <a:pPr eaLnBrk="1" hangingPunct="1">
              <a:spcBef>
                <a:spcPct val="0"/>
              </a:spcBef>
              <a:buClrTx/>
              <a:buFontTx/>
              <a:buNone/>
            </a:pPr>
            <a:r>
              <a:rPr lang="en-US" altLang="tr-TR" sz="2200">
                <a:latin typeface="Courier New" panose="02070309020205020404" pitchFamily="49" charset="0"/>
              </a:rPr>
              <a:t>  }</a:t>
            </a:r>
          </a:p>
          <a:p>
            <a:pPr eaLnBrk="1" hangingPunct="1">
              <a:spcBef>
                <a:spcPct val="0"/>
              </a:spcBef>
              <a:buClrTx/>
              <a:buFontTx/>
              <a:buNone/>
            </a:pPr>
            <a:r>
              <a:rPr lang="en-US" altLang="tr-TR" sz="2200">
                <a:latin typeface="Courier New" panose="02070309020205020404" pitchFamily="49" charset="0"/>
              </a:rPr>
              <a:t>  return *this;</a:t>
            </a:r>
            <a:br>
              <a:rPr lang="en-US" altLang="tr-TR" sz="2200">
                <a:latin typeface="Courier New" panose="02070309020205020404" pitchFamily="49" charset="0"/>
              </a:rPr>
            </a:br>
            <a:r>
              <a:rPr lang="en-US" altLang="tr-TR" sz="2200">
                <a:latin typeface="Courier New" panose="02070309020205020404" pitchFamily="49" charset="0"/>
              </a:rPr>
              <a:t>}</a:t>
            </a:r>
          </a:p>
          <a:p>
            <a:pPr>
              <a:spcBef>
                <a:spcPct val="0"/>
              </a:spcBef>
              <a:buClrTx/>
              <a:buFontTx/>
              <a:buNone/>
            </a:pPr>
            <a:endParaRPr lang="en-US" altLang="tr-TR" sz="2200">
              <a:latin typeface="Courier New" panose="02070309020205020404" pitchFamily="49" charset="0"/>
            </a:endParaRPr>
          </a:p>
        </p:txBody>
      </p:sp>
      <p:sp>
        <p:nvSpPr>
          <p:cNvPr id="92165" name="Line 4">
            <a:extLst>
              <a:ext uri="{FF2B5EF4-FFF2-40B4-BE49-F238E27FC236}">
                <a16:creationId xmlns:a16="http://schemas.microsoft.com/office/drawing/2014/main" id="{EE22B0B6-7C70-BC63-1BCF-3D8EC522C489}"/>
              </a:ext>
            </a:extLst>
          </p:cNvPr>
          <p:cNvSpPr>
            <a:spLocks noChangeShapeType="1"/>
          </p:cNvSpPr>
          <p:nvPr/>
        </p:nvSpPr>
        <p:spPr bwMode="auto">
          <a:xfrm flipH="1" flipV="1">
            <a:off x="7191375" y="3290888"/>
            <a:ext cx="1100138" cy="1282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2166" name="Text Box 5">
            <a:extLst>
              <a:ext uri="{FF2B5EF4-FFF2-40B4-BE49-F238E27FC236}">
                <a16:creationId xmlns:a16="http://schemas.microsoft.com/office/drawing/2014/main" id="{7C6F9D83-61CE-8A32-5B5E-86F63DE3B7B2}"/>
              </a:ext>
            </a:extLst>
          </p:cNvPr>
          <p:cNvSpPr txBox="1">
            <a:spLocks noChangeArrowheads="1"/>
          </p:cNvSpPr>
          <p:nvPr/>
        </p:nvSpPr>
        <p:spPr bwMode="auto">
          <a:xfrm>
            <a:off x="7704139" y="4591051"/>
            <a:ext cx="20208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5000" rIns="90000" bIns="450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ct val="0"/>
              </a:spcBef>
            </a:pPr>
            <a:r>
              <a:rPr lang="en-US" altLang="tr-TR" sz="2400">
                <a:solidFill>
                  <a:srgbClr val="0000FF"/>
                </a:solidFill>
              </a:rPr>
              <a:t>Uses the const </a:t>
            </a:r>
          </a:p>
          <a:p>
            <a:pPr algn="ctr">
              <a:spcBef>
                <a:spcPct val="0"/>
              </a:spcBef>
            </a:pPr>
            <a:r>
              <a:rPr lang="en-US" altLang="tr-TR" sz="2400">
                <a:solidFill>
                  <a:srgbClr val="0000FF"/>
                </a:solidFill>
              </a:rPr>
              <a:t>version</a:t>
            </a:r>
          </a:p>
        </p:txBody>
      </p:sp>
      <p:sp>
        <p:nvSpPr>
          <p:cNvPr id="2" name="Title 1">
            <a:extLst>
              <a:ext uri="{FF2B5EF4-FFF2-40B4-BE49-F238E27FC236}">
                <a16:creationId xmlns:a16="http://schemas.microsoft.com/office/drawing/2014/main" id="{EDD9BDED-F14B-E7C3-1888-55B9D5F9C37E}"/>
              </a:ext>
            </a:extLst>
          </p:cNvPr>
          <p:cNvSpPr>
            <a:spLocks noGrp="1"/>
          </p:cNvSpPr>
          <p:nvPr>
            <p:ph type="title"/>
          </p:nvPr>
        </p:nvSpPr>
        <p:spPr/>
        <p:txBody>
          <a:bodyPr>
            <a:normAutofit fontScale="90000"/>
          </a:bodyPr>
          <a:lstStyle/>
          <a:p>
            <a:r>
              <a:rPr lang="en-US" altLang="tr-TR" sz="4000" b="1" dirty="0"/>
              <a:t>Assignment Operator</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
            <a:extLst>
              <a:ext uri="{FF2B5EF4-FFF2-40B4-BE49-F238E27FC236}">
                <a16:creationId xmlns:a16="http://schemas.microsoft.com/office/drawing/2014/main" id="{D18953FE-7066-3C83-D5DE-92F9C842E76B}"/>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160D7BB9-E76A-4E91-BB97-044DA656A541}" type="slidenum">
              <a:rPr lang="en-US" altLang="tr-TR" sz="1400"/>
              <a:pPr algn="r" eaLnBrk="1" hangingPunct="1">
                <a:spcBef>
                  <a:spcPct val="0"/>
                </a:spcBef>
                <a:buClrTx/>
                <a:buFontTx/>
                <a:buNone/>
              </a:pPr>
              <a:t>47</a:t>
            </a:fld>
            <a:endParaRPr lang="en-US" altLang="tr-TR" sz="1400"/>
          </a:p>
        </p:txBody>
      </p:sp>
      <p:sp>
        <p:nvSpPr>
          <p:cNvPr id="94212" name="Text Box 3">
            <a:extLst>
              <a:ext uri="{FF2B5EF4-FFF2-40B4-BE49-F238E27FC236}">
                <a16:creationId xmlns:a16="http://schemas.microsoft.com/office/drawing/2014/main" id="{EC66FD0D-6AFA-3278-7AE4-5F8BED79E423}"/>
              </a:ext>
            </a:extLst>
          </p:cNvPr>
          <p:cNvSpPr txBox="1">
            <a:spLocks noChangeArrowheads="1"/>
          </p:cNvSpPr>
          <p:nvPr/>
        </p:nvSpPr>
        <p:spPr bwMode="auto">
          <a:xfrm>
            <a:off x="838200" y="1314061"/>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dirty="0"/>
              <a:t>Finally, we must implement the copy constructor</a:t>
            </a:r>
          </a:p>
        </p:txBody>
      </p:sp>
      <p:sp>
        <p:nvSpPr>
          <p:cNvPr id="94213" name="Text Box 4">
            <a:extLst>
              <a:ext uri="{FF2B5EF4-FFF2-40B4-BE49-F238E27FC236}">
                <a16:creationId xmlns:a16="http://schemas.microsoft.com/office/drawing/2014/main" id="{DFE756D4-BFA4-6D16-ADB7-BA8BE590ED7A}"/>
              </a:ext>
            </a:extLst>
          </p:cNvPr>
          <p:cNvSpPr txBox="1">
            <a:spLocks noChangeArrowheads="1"/>
          </p:cNvSpPr>
          <p:nvPr/>
        </p:nvSpPr>
        <p:spPr bwMode="auto">
          <a:xfrm>
            <a:off x="2057400" y="2362201"/>
            <a:ext cx="8305800"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400">
                <a:latin typeface="Courier New" panose="02070309020205020404" pitchFamily="49" charset="0"/>
              </a:rPr>
              <a:t>template &lt;class T&gt;</a:t>
            </a:r>
          </a:p>
          <a:p>
            <a:pPr eaLnBrk="1" hangingPunct="1">
              <a:spcBef>
                <a:spcPct val="0"/>
              </a:spcBef>
              <a:buClrTx/>
              <a:buFontTx/>
              <a:buNone/>
            </a:pPr>
            <a:r>
              <a:rPr lang="en-US" altLang="tr-TR" sz="2400">
                <a:latin typeface="Courier New" panose="02070309020205020404" pitchFamily="49" charset="0"/>
              </a:rPr>
              <a:t>class List {</a:t>
            </a:r>
          </a:p>
          <a:p>
            <a:pPr eaLnBrk="1" hangingPunct="1">
              <a:spcBef>
                <a:spcPct val="0"/>
              </a:spcBef>
              <a:buClrTx/>
              <a:buFontTx/>
              <a:buNone/>
            </a:pPr>
            <a:r>
              <a:rPr lang="en-US" altLang="tr-TR" sz="2400">
                <a:latin typeface="Courier New" panose="02070309020205020404" pitchFamily="49" charset="0"/>
              </a:rPr>
              <a:t>private:</a:t>
            </a:r>
          </a:p>
          <a:p>
            <a:pPr eaLnBrk="1" hangingPunct="1">
              <a:spcBef>
                <a:spcPct val="0"/>
              </a:spcBef>
              <a:buClrTx/>
              <a:buFontTx/>
              <a:buNone/>
            </a:pPr>
            <a:r>
              <a:rPr lang="en-US" altLang="tr-TR" sz="2400">
                <a:latin typeface="Courier New" panose="02070309020205020404" pitchFamily="49" charset="0"/>
              </a:rPr>
              <a:t>  Node&lt;T&gt; *dummyHead;</a:t>
            </a:r>
          </a:p>
          <a:p>
            <a:pPr eaLnBrk="1" hangingPunct="1">
              <a:spcBef>
                <a:spcPct val="0"/>
              </a:spcBef>
              <a:buClrTx/>
              <a:buFontTx/>
              <a:buNone/>
            </a:pPr>
            <a:r>
              <a:rPr lang="en-US" altLang="tr-TR" sz="2400">
                <a:latin typeface="Courier New" panose="02070309020205020404" pitchFamily="49" charset="0"/>
              </a:rPr>
              <a:t>public:</a:t>
            </a:r>
          </a:p>
          <a:p>
            <a:pPr eaLnBrk="1" hangingPunct="1">
              <a:spcBef>
                <a:spcPct val="0"/>
              </a:spcBef>
              <a:buClrTx/>
              <a:buFontTx/>
              <a:buNone/>
            </a:pPr>
            <a:r>
              <a:rPr lang="en-US" altLang="tr-TR" sz="2400">
                <a:latin typeface="Courier New" panose="02070309020205020404" pitchFamily="49" charset="0"/>
              </a:rPr>
              <a:t>  ...</a:t>
            </a:r>
          </a:p>
          <a:p>
            <a:pPr eaLnBrk="1" hangingPunct="1">
              <a:spcBef>
                <a:spcPct val="0"/>
              </a:spcBef>
              <a:buClrTx/>
              <a:buFontTx/>
              <a:buNone/>
            </a:pPr>
            <a:r>
              <a:rPr lang="en-US" altLang="tr-TR" sz="2400">
                <a:latin typeface="Courier New" panose="02070309020205020404" pitchFamily="49" charset="0"/>
              </a:rPr>
              <a:t>  </a:t>
            </a:r>
            <a:r>
              <a:rPr lang="en-US" altLang="tr-TR" sz="2400" b="1">
                <a:latin typeface="Courier New" panose="02070309020205020404" pitchFamily="49" charset="0"/>
              </a:rPr>
              <a:t>List</a:t>
            </a:r>
            <a:r>
              <a:rPr lang="en-US" altLang="tr-TR" sz="2400">
                <a:latin typeface="Courier New" panose="02070309020205020404" pitchFamily="49" charset="0"/>
              </a:rPr>
              <a:t>(const List&amp; rhs);</a:t>
            </a:r>
          </a:p>
          <a:p>
            <a:pPr eaLnBrk="1" hangingPunct="1">
              <a:spcBef>
                <a:spcPct val="0"/>
              </a:spcBef>
              <a:buClrTx/>
              <a:buFontTx/>
              <a:buNone/>
            </a:pPr>
            <a:r>
              <a:rPr lang="en-US" altLang="tr-TR" sz="2400">
                <a:latin typeface="Courier New" panose="02070309020205020404" pitchFamily="49" charset="0"/>
              </a:rPr>
              <a:t>  ...</a:t>
            </a:r>
          </a:p>
          <a:p>
            <a:pPr eaLnBrk="1" hangingPunct="1">
              <a:spcBef>
                <a:spcPct val="0"/>
              </a:spcBef>
              <a:buClrTx/>
              <a:buFontTx/>
              <a:buNone/>
            </a:pPr>
            <a:r>
              <a:rPr lang="en-US" altLang="tr-TR" sz="2400">
                <a:latin typeface="Courier New" panose="02070309020205020404" pitchFamily="49" charset="0"/>
              </a:rPr>
              <a:t>}; </a:t>
            </a:r>
          </a:p>
          <a:p>
            <a:pPr>
              <a:spcBef>
                <a:spcPct val="0"/>
              </a:spcBef>
              <a:buClrTx/>
              <a:buFontTx/>
              <a:buNone/>
            </a:pPr>
            <a:endParaRPr lang="en-US" altLang="tr-TR" sz="2400">
              <a:latin typeface="Courier New" panose="02070309020205020404" pitchFamily="49" charset="0"/>
            </a:endParaRPr>
          </a:p>
        </p:txBody>
      </p:sp>
      <p:sp>
        <p:nvSpPr>
          <p:cNvPr id="2" name="Title 1">
            <a:extLst>
              <a:ext uri="{FF2B5EF4-FFF2-40B4-BE49-F238E27FC236}">
                <a16:creationId xmlns:a16="http://schemas.microsoft.com/office/drawing/2014/main" id="{9970F7B8-6CA5-0DBD-9ADC-1589EE193B15}"/>
              </a:ext>
            </a:extLst>
          </p:cNvPr>
          <p:cNvSpPr>
            <a:spLocks noGrp="1"/>
          </p:cNvSpPr>
          <p:nvPr>
            <p:ph type="title"/>
          </p:nvPr>
        </p:nvSpPr>
        <p:spPr/>
        <p:txBody>
          <a:bodyPr>
            <a:normAutofit fontScale="90000"/>
          </a:bodyPr>
          <a:lstStyle/>
          <a:p>
            <a:r>
              <a:rPr lang="en-US" altLang="tr-TR" sz="4000" b="1" dirty="0"/>
              <a:t>Copy Constructor</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1">
            <a:extLst>
              <a:ext uri="{FF2B5EF4-FFF2-40B4-BE49-F238E27FC236}">
                <a16:creationId xmlns:a16="http://schemas.microsoft.com/office/drawing/2014/main" id="{44D8FDD1-B429-02BB-6525-12304162B426}"/>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C081CFBB-A7F7-4CD9-9DE0-F4DA5A0E49EE}" type="slidenum">
              <a:rPr lang="en-US" altLang="tr-TR" sz="1400"/>
              <a:pPr algn="r" eaLnBrk="1" hangingPunct="1">
                <a:spcBef>
                  <a:spcPct val="0"/>
                </a:spcBef>
                <a:buClrTx/>
                <a:buFontTx/>
                <a:buNone/>
              </a:pPr>
              <a:t>48</a:t>
            </a:fld>
            <a:endParaRPr lang="en-US" altLang="tr-TR" sz="1400"/>
          </a:p>
        </p:txBody>
      </p:sp>
      <p:sp>
        <p:nvSpPr>
          <p:cNvPr id="96260" name="Text Box 3">
            <a:extLst>
              <a:ext uri="{FF2B5EF4-FFF2-40B4-BE49-F238E27FC236}">
                <a16:creationId xmlns:a16="http://schemas.microsoft.com/office/drawing/2014/main" id="{A2355ECE-DE6F-07A2-6D7D-364243CC4275}"/>
              </a:ext>
            </a:extLst>
          </p:cNvPr>
          <p:cNvSpPr txBox="1">
            <a:spLocks noChangeArrowheads="1"/>
          </p:cNvSpPr>
          <p:nvPr/>
        </p:nvSpPr>
        <p:spPr bwMode="auto">
          <a:xfrm>
            <a:off x="1912938" y="1282700"/>
            <a:ext cx="8305800" cy="280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tr-TR" sz="2200">
                <a:latin typeface="Courier New" panose="02070309020205020404" pitchFamily="49" charset="0"/>
              </a:rPr>
              <a:t>template &lt;class T&gt;</a:t>
            </a:r>
          </a:p>
          <a:p>
            <a:pPr eaLnBrk="1" hangingPunct="1">
              <a:spcBef>
                <a:spcPct val="0"/>
              </a:spcBef>
              <a:buClrTx/>
              <a:buFontTx/>
              <a:buNone/>
            </a:pPr>
            <a:r>
              <a:rPr lang="en-US" altLang="tr-TR" sz="2200">
                <a:latin typeface="Courier New" panose="02070309020205020404" pitchFamily="49" charset="0"/>
              </a:rPr>
              <a:t>List&lt;T&gt;::List(const List&amp; rhs)</a:t>
            </a:r>
          </a:p>
          <a:p>
            <a:pPr eaLnBrk="1" hangingPunct="1">
              <a:spcBef>
                <a:spcPct val="0"/>
              </a:spcBef>
              <a:buClrTx/>
              <a:buFontTx/>
              <a:buNone/>
            </a:pPr>
            <a:r>
              <a:rPr lang="en-US" altLang="tr-TR" sz="2200">
                <a:latin typeface="Courier New" panose="02070309020205020404" pitchFamily="49" charset="0"/>
              </a:rPr>
              <a:t>{</a:t>
            </a:r>
          </a:p>
          <a:p>
            <a:pPr eaLnBrk="1" hangingPunct="1">
              <a:spcBef>
                <a:spcPct val="0"/>
              </a:spcBef>
              <a:buClrTx/>
              <a:buFontTx/>
              <a:buNone/>
            </a:pPr>
            <a:r>
              <a:rPr lang="en-US" altLang="tr-TR" sz="2200">
                <a:latin typeface="Courier New" panose="02070309020205020404" pitchFamily="49" charset="0"/>
              </a:rPr>
              <a:t>  dummyHead = new Node&lt;T&gt;(T(), NULL);</a:t>
            </a:r>
          </a:p>
          <a:p>
            <a:pPr eaLnBrk="1" hangingPunct="1">
              <a:spcBef>
                <a:spcPct val="0"/>
              </a:spcBef>
              <a:buClrTx/>
              <a:buFontTx/>
              <a:buNone/>
            </a:pPr>
            <a:endParaRPr lang="en-US" altLang="tr-TR" sz="2200">
              <a:latin typeface="Courier New" panose="02070309020205020404" pitchFamily="49" charset="0"/>
            </a:endParaRPr>
          </a:p>
          <a:p>
            <a:pPr eaLnBrk="1" hangingPunct="1">
              <a:spcBef>
                <a:spcPct val="0"/>
              </a:spcBef>
              <a:buClrTx/>
              <a:buFontTx/>
              <a:buNone/>
            </a:pPr>
            <a:r>
              <a:rPr lang="en-US" altLang="tr-TR" sz="2200">
                <a:latin typeface="Courier New" panose="02070309020205020404" pitchFamily="49" charset="0"/>
              </a:rPr>
              <a:t>  *this = rhs; </a:t>
            </a:r>
            <a:r>
              <a:rPr lang="en-US" altLang="tr-TR" sz="2200" b="1">
                <a:latin typeface="Courier New" panose="02070309020205020404" pitchFamily="49" charset="0"/>
              </a:rPr>
              <a:t>// use operator=</a:t>
            </a:r>
            <a:br>
              <a:rPr lang="en-US" altLang="tr-TR" sz="2200">
                <a:latin typeface="Courier New" panose="02070309020205020404" pitchFamily="49" charset="0"/>
              </a:rPr>
            </a:br>
            <a:r>
              <a:rPr lang="en-US" altLang="tr-TR" sz="2200">
                <a:latin typeface="Courier New" panose="02070309020205020404" pitchFamily="49" charset="0"/>
              </a:rPr>
              <a:t>}</a:t>
            </a:r>
          </a:p>
          <a:p>
            <a:pPr>
              <a:spcBef>
                <a:spcPct val="0"/>
              </a:spcBef>
              <a:buClrTx/>
              <a:buFontTx/>
              <a:buNone/>
            </a:pPr>
            <a:endParaRPr lang="en-US" altLang="tr-TR" sz="2200">
              <a:latin typeface="Courier New" panose="02070309020205020404" pitchFamily="49" charset="0"/>
            </a:endParaRPr>
          </a:p>
        </p:txBody>
      </p:sp>
      <p:sp>
        <p:nvSpPr>
          <p:cNvPr id="2" name="Title 1">
            <a:extLst>
              <a:ext uri="{FF2B5EF4-FFF2-40B4-BE49-F238E27FC236}">
                <a16:creationId xmlns:a16="http://schemas.microsoft.com/office/drawing/2014/main" id="{805DD581-6CED-AA2B-7E47-9328E848644C}"/>
              </a:ext>
            </a:extLst>
          </p:cNvPr>
          <p:cNvSpPr>
            <a:spLocks noGrp="1"/>
          </p:cNvSpPr>
          <p:nvPr>
            <p:ph type="title"/>
          </p:nvPr>
        </p:nvSpPr>
        <p:spPr/>
        <p:txBody>
          <a:bodyPr>
            <a:normAutofit fontScale="90000"/>
          </a:bodyPr>
          <a:lstStyle/>
          <a:p>
            <a:r>
              <a:rPr lang="en-US" altLang="tr-TR" sz="4000" b="1" dirty="0"/>
              <a:t>Copy Constructor</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a:extLst>
              <a:ext uri="{FF2B5EF4-FFF2-40B4-BE49-F238E27FC236}">
                <a16:creationId xmlns:a16="http://schemas.microsoft.com/office/drawing/2014/main" id="{A8B4A8A2-A08D-502E-8030-03D8F51D870F}"/>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DD0E7FC5-221E-4C0E-AB6F-18819A6E589C}" type="slidenum">
              <a:rPr lang="en-US" altLang="tr-TR" sz="1400"/>
              <a:pPr algn="r" eaLnBrk="1" hangingPunct="1">
                <a:spcBef>
                  <a:spcPct val="0"/>
                </a:spcBef>
                <a:buClrTx/>
                <a:buFontTx/>
                <a:buNone/>
              </a:pPr>
              <a:t>49</a:t>
            </a:fld>
            <a:endParaRPr lang="en-US" altLang="tr-TR" sz="1400"/>
          </a:p>
        </p:txBody>
      </p:sp>
      <p:sp>
        <p:nvSpPr>
          <p:cNvPr id="98308" name="Text Box 3">
            <a:extLst>
              <a:ext uri="{FF2B5EF4-FFF2-40B4-BE49-F238E27FC236}">
                <a16:creationId xmlns:a16="http://schemas.microsoft.com/office/drawing/2014/main" id="{7DC22005-0712-00EA-D3F8-BD2FFA3A8D84}"/>
              </a:ext>
            </a:extLst>
          </p:cNvPr>
          <p:cNvSpPr txBox="1">
            <a:spLocks noChangeArrowheads="1"/>
          </p:cNvSpPr>
          <p:nvPr/>
        </p:nvSpPr>
        <p:spPr bwMode="auto">
          <a:xfrm>
            <a:off x="2057400" y="2779714"/>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98309" name="Text Box 4">
            <a:extLst>
              <a:ext uri="{FF2B5EF4-FFF2-40B4-BE49-F238E27FC236}">
                <a16:creationId xmlns:a16="http://schemas.microsoft.com/office/drawing/2014/main" id="{0E5D05B6-F981-9341-28B2-526F9707BD06}"/>
              </a:ext>
            </a:extLst>
          </p:cNvPr>
          <p:cNvSpPr txBox="1">
            <a:spLocks noChangeArrowheads="1"/>
          </p:cNvSpPr>
          <p:nvPr/>
        </p:nvSpPr>
        <p:spPr bwMode="auto">
          <a:xfrm>
            <a:off x="838200" y="1254126"/>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a:t>Let's check if our implementation works by implementing a test driver file</a:t>
            </a:r>
          </a:p>
        </p:txBody>
      </p:sp>
      <p:sp>
        <p:nvSpPr>
          <p:cNvPr id="98310" name="Text Box 5">
            <a:extLst>
              <a:ext uri="{FF2B5EF4-FFF2-40B4-BE49-F238E27FC236}">
                <a16:creationId xmlns:a16="http://schemas.microsoft.com/office/drawing/2014/main" id="{305DE7F9-C0EA-9A8E-38E0-53C3FBB8171A}"/>
              </a:ext>
            </a:extLst>
          </p:cNvPr>
          <p:cNvSpPr txBox="1">
            <a:spLocks noChangeArrowheads="1"/>
          </p:cNvSpPr>
          <p:nvPr/>
        </p:nvSpPr>
        <p:spPr bwMode="auto">
          <a:xfrm>
            <a:off x="2728913" y="2989264"/>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98311" name="Text Box 6">
            <a:extLst>
              <a:ext uri="{FF2B5EF4-FFF2-40B4-BE49-F238E27FC236}">
                <a16:creationId xmlns:a16="http://schemas.microsoft.com/office/drawing/2014/main" id="{75D549FB-C472-31DD-A07F-E9B724398ACB}"/>
              </a:ext>
            </a:extLst>
          </p:cNvPr>
          <p:cNvSpPr txBox="1">
            <a:spLocks noChangeArrowheads="1"/>
          </p:cNvSpPr>
          <p:nvPr/>
        </p:nvSpPr>
        <p:spPr bwMode="auto">
          <a:xfrm>
            <a:off x="2728913" y="2989264"/>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98312" name="Text Box 7">
            <a:extLst>
              <a:ext uri="{FF2B5EF4-FFF2-40B4-BE49-F238E27FC236}">
                <a16:creationId xmlns:a16="http://schemas.microsoft.com/office/drawing/2014/main" id="{5C1E7F4E-545E-04CD-9743-1CD597331F52}"/>
              </a:ext>
            </a:extLst>
          </p:cNvPr>
          <p:cNvSpPr txBox="1">
            <a:spLocks noChangeArrowheads="1"/>
          </p:cNvSpPr>
          <p:nvPr/>
        </p:nvSpPr>
        <p:spPr bwMode="auto">
          <a:xfrm>
            <a:off x="2728913" y="2989264"/>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98313" name="Text Box 8">
            <a:extLst>
              <a:ext uri="{FF2B5EF4-FFF2-40B4-BE49-F238E27FC236}">
                <a16:creationId xmlns:a16="http://schemas.microsoft.com/office/drawing/2014/main" id="{720AC4E3-F0A4-EBB5-8E53-5801D2663D24}"/>
              </a:ext>
            </a:extLst>
          </p:cNvPr>
          <p:cNvSpPr txBox="1">
            <a:spLocks noChangeArrowheads="1"/>
          </p:cNvSpPr>
          <p:nvPr/>
        </p:nvSpPr>
        <p:spPr bwMode="auto">
          <a:xfrm>
            <a:off x="1666876" y="2452689"/>
            <a:ext cx="8696325" cy="431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pPr>
            <a:r>
              <a:rPr lang="en-US" altLang="tr-TR" sz="2000">
                <a:latin typeface="Courier New" panose="02070309020205020404" pitchFamily="49" charset="0"/>
              </a:rPr>
              <a:t>int main() {</a:t>
            </a:r>
          </a:p>
          <a:p>
            <a:pPr>
              <a:spcBef>
                <a:spcPct val="0"/>
              </a:spcBef>
            </a:pPr>
            <a:r>
              <a:rPr lang="en-US" altLang="tr-TR" sz="2000">
                <a:latin typeface="Courier New" panose="02070309020205020404" pitchFamily="49" charset="0"/>
              </a:rPr>
              <a:t>    List&lt;int&gt; list;</a:t>
            </a:r>
          </a:p>
          <a:p>
            <a:pPr>
              <a:spcBef>
                <a:spcPct val="0"/>
              </a:spcBef>
            </a:pPr>
            <a:r>
              <a:rPr lang="en-US" altLang="tr-TR" sz="2000">
                <a:latin typeface="Courier New" panose="02070309020205020404" pitchFamily="49" charset="0"/>
              </a:rPr>
              <a:t>    list.insert(0, list.zeroth());</a:t>
            </a:r>
          </a:p>
          <a:p>
            <a:pPr>
              <a:spcBef>
                <a:spcPct val="0"/>
              </a:spcBef>
            </a:pPr>
            <a:r>
              <a:rPr lang="en-US" altLang="tr-TR" sz="2000">
                <a:latin typeface="Courier New" panose="02070309020205020404" pitchFamily="49" charset="0"/>
              </a:rPr>
              <a:t>    Node&lt;int&gt;* p = list.first();</a:t>
            </a:r>
          </a:p>
          <a:p>
            <a:pPr>
              <a:spcBef>
                <a:spcPct val="0"/>
              </a:spcBef>
            </a:pPr>
            <a:endParaRPr lang="en-US" altLang="tr-TR" sz="2000">
              <a:latin typeface="Courier New" panose="02070309020205020404" pitchFamily="49" charset="0"/>
            </a:endParaRPr>
          </a:p>
          <a:p>
            <a:pPr>
              <a:spcBef>
                <a:spcPct val="0"/>
              </a:spcBef>
            </a:pPr>
            <a:r>
              <a:rPr lang="en-US" altLang="tr-TR" sz="2000">
                <a:latin typeface="Courier New" panose="02070309020205020404" pitchFamily="49" charset="0"/>
              </a:rPr>
              <a:t>    for (int i = 1; i &lt;= 10; ++i)</a:t>
            </a:r>
          </a:p>
          <a:p>
            <a:pPr>
              <a:spcBef>
                <a:spcPct val="0"/>
              </a:spcBef>
            </a:pPr>
            <a:r>
              <a:rPr lang="en-US" altLang="tr-TR" sz="2000">
                <a:latin typeface="Courier New" panose="02070309020205020404" pitchFamily="49" charset="0"/>
              </a:rPr>
              <a:t>    {</a:t>
            </a:r>
          </a:p>
          <a:p>
            <a:pPr>
              <a:spcBef>
                <a:spcPct val="0"/>
              </a:spcBef>
            </a:pPr>
            <a:r>
              <a:rPr lang="en-US" altLang="tr-TR" sz="2000">
                <a:latin typeface="Courier New" panose="02070309020205020404" pitchFamily="49" charset="0"/>
              </a:rPr>
              <a:t>        list.insert(i, p);</a:t>
            </a:r>
          </a:p>
          <a:p>
            <a:pPr>
              <a:spcBef>
                <a:spcPct val="0"/>
              </a:spcBef>
            </a:pPr>
            <a:r>
              <a:rPr lang="en-US" altLang="tr-TR" sz="2000">
                <a:latin typeface="Courier New" panose="02070309020205020404" pitchFamily="49" charset="0"/>
              </a:rPr>
              <a:t>        p = p-&gt;next;</a:t>
            </a:r>
          </a:p>
          <a:p>
            <a:pPr>
              <a:spcBef>
                <a:spcPct val="0"/>
              </a:spcBef>
            </a:pPr>
            <a:r>
              <a:rPr lang="en-US" altLang="tr-TR" sz="2000">
                <a:latin typeface="Courier New" panose="02070309020205020404" pitchFamily="49" charset="0"/>
              </a:rPr>
              <a:t>    }</a:t>
            </a:r>
          </a:p>
          <a:p>
            <a:pPr>
              <a:spcBef>
                <a:spcPct val="0"/>
              </a:spcBef>
            </a:pPr>
            <a:endParaRPr lang="en-US" altLang="tr-TR" sz="2000">
              <a:latin typeface="Courier New" panose="02070309020205020404" pitchFamily="49" charset="0"/>
            </a:endParaRPr>
          </a:p>
          <a:p>
            <a:pPr>
              <a:spcBef>
                <a:spcPct val="0"/>
              </a:spcBef>
            </a:pPr>
            <a:r>
              <a:rPr lang="en-US" altLang="tr-TR" sz="2000">
                <a:latin typeface="Courier New" panose="02070309020205020404" pitchFamily="49" charset="0"/>
              </a:rPr>
              <a:t>    std::cout &lt;&lt; "printing original list" &lt;&lt; std::endl;</a:t>
            </a:r>
          </a:p>
          <a:p>
            <a:pPr>
              <a:spcBef>
                <a:spcPct val="0"/>
              </a:spcBef>
            </a:pPr>
            <a:r>
              <a:rPr lang="en-US" altLang="tr-TR" sz="2000">
                <a:latin typeface="Courier New" panose="02070309020205020404" pitchFamily="49" charset="0"/>
              </a:rPr>
              <a:t>    list.print();</a:t>
            </a:r>
          </a:p>
        </p:txBody>
      </p:sp>
      <p:sp>
        <p:nvSpPr>
          <p:cNvPr id="2" name="Title 1">
            <a:extLst>
              <a:ext uri="{FF2B5EF4-FFF2-40B4-BE49-F238E27FC236}">
                <a16:creationId xmlns:a16="http://schemas.microsoft.com/office/drawing/2014/main" id="{84E08646-166D-DD4D-8F86-97B2DF431CE7}"/>
              </a:ext>
            </a:extLst>
          </p:cNvPr>
          <p:cNvSpPr>
            <a:spLocks noGrp="1"/>
          </p:cNvSpPr>
          <p:nvPr>
            <p:ph type="title"/>
          </p:nvPr>
        </p:nvSpPr>
        <p:spPr/>
        <p:txBody>
          <a:bodyPr>
            <a:normAutofit fontScale="90000"/>
          </a:bodyPr>
          <a:lstStyle/>
          <a:p>
            <a:r>
              <a:rPr lang="en-US" altLang="tr-TR" sz="4000" b="1" dirty="0"/>
              <a:t>Testing the Linked List Class</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C60503CB-C9D7-AE3F-97DC-15278E7373AC}"/>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7856FA12-7350-4AF6-BAAD-0E233C64DCEA}" type="slidenum">
              <a:rPr lang="en-US" altLang="tr-TR" sz="1400"/>
              <a:pPr algn="r" eaLnBrk="1" hangingPunct="1">
                <a:spcBef>
                  <a:spcPct val="0"/>
                </a:spcBef>
                <a:buClrTx/>
                <a:buFontTx/>
                <a:buNone/>
              </a:pPr>
              <a:t>5</a:t>
            </a:fld>
            <a:endParaRPr lang="en-US" altLang="tr-TR" sz="1400"/>
          </a:p>
        </p:txBody>
      </p:sp>
      <p:sp>
        <p:nvSpPr>
          <p:cNvPr id="17412" name="Text Box 3">
            <a:extLst>
              <a:ext uri="{FF2B5EF4-FFF2-40B4-BE49-F238E27FC236}">
                <a16:creationId xmlns:a16="http://schemas.microsoft.com/office/drawing/2014/main" id="{A0F29827-46CE-A42E-627E-B132F6E2AEEA}"/>
              </a:ext>
            </a:extLst>
          </p:cNvPr>
          <p:cNvSpPr txBox="1">
            <a:spLocks noChangeArrowheads="1"/>
          </p:cNvSpPr>
          <p:nvPr/>
        </p:nvSpPr>
        <p:spPr bwMode="auto">
          <a:xfrm>
            <a:off x="838200" y="1236662"/>
            <a:ext cx="77724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imes New Roman" panose="02020603050405020304" pitchFamily="18" charset="0"/>
                <a:ea typeface="ＭＳ Ｐゴシック" panose="020B0600070205080204" pitchFamily="34" charset="-128"/>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imes New Roman" panose="02020603050405020304" pitchFamily="18" charset="0"/>
                <a:ea typeface="ＭＳ Ｐゴシック" panose="020B0600070205080204" pitchFamily="34" charset="-128"/>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imes New Roman" panose="02020603050405020304" pitchFamily="18" charset="0"/>
                <a:ea typeface="ＭＳ Ｐゴシック" panose="020B0600070205080204" pitchFamily="34" charset="-128"/>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imes New Roman" panose="02020603050405020304" pitchFamily="18" charset="0"/>
                <a:ea typeface="ＭＳ Ｐゴシック" panose="020B0600070205080204" pitchFamily="34" charset="-128"/>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chemeClr val="bg1"/>
                </a:solidFill>
                <a:latin typeface="Times New Roman" panose="02020603050405020304" pitchFamily="18" charset="0"/>
                <a:ea typeface="ＭＳ Ｐゴシック" panose="020B0600070205080204" pitchFamily="34" charset="-128"/>
              </a:defRPr>
            </a:lvl9pPr>
          </a:lstStyle>
          <a:p>
            <a:pPr algn="just">
              <a:spcBef>
                <a:spcPts val="700"/>
              </a:spcBef>
              <a:buClr>
                <a:srgbClr val="000000"/>
              </a:buClr>
              <a:buSzPct val="100000"/>
              <a:buFont typeface="Times New Roman" panose="02020603050405020304" pitchFamily="18" charset="0"/>
              <a:buChar char="•"/>
            </a:pPr>
            <a:r>
              <a:rPr lang="en-US" altLang="tr-TR" sz="2800" b="1" dirty="0">
                <a:solidFill>
                  <a:srgbClr val="002060"/>
                </a:solidFill>
              </a:rPr>
              <a:t>Linked lists are used to store a collection of information (like arrays)</a:t>
            </a:r>
          </a:p>
          <a:p>
            <a:pPr algn="just">
              <a:spcBef>
                <a:spcPts val="700"/>
              </a:spcBef>
              <a:buClr>
                <a:srgbClr val="000000"/>
              </a:buClr>
              <a:buSzPct val="100000"/>
              <a:buFont typeface="Times New Roman" panose="02020603050405020304" pitchFamily="18" charset="0"/>
              <a:buChar char="•"/>
            </a:pPr>
            <a:r>
              <a:rPr lang="en-US" altLang="tr-TR" sz="2800" b="1" dirty="0">
                <a:solidFill>
                  <a:srgbClr val="002060"/>
                </a:solidFill>
              </a:rPr>
              <a:t>A linked list is made of nodes that are pointing to each other</a:t>
            </a:r>
            <a:endParaRPr lang="tr-TR" altLang="tr-TR" sz="2800" b="1" dirty="0">
              <a:solidFill>
                <a:srgbClr val="002060"/>
              </a:solidFill>
            </a:endParaRPr>
          </a:p>
          <a:p>
            <a:pPr algn="just">
              <a:spcBef>
                <a:spcPts val="700"/>
              </a:spcBef>
              <a:buClr>
                <a:srgbClr val="000000"/>
              </a:buClr>
              <a:buSzPct val="100000"/>
              <a:buFont typeface="Times New Roman" panose="02020603050405020304" pitchFamily="18" charset="0"/>
              <a:buChar char="•"/>
            </a:pPr>
            <a:r>
              <a:rPr lang="en-US" altLang="tr-TR" sz="2800" b="1" dirty="0">
                <a:solidFill>
                  <a:srgbClr val="002060"/>
                </a:solidFill>
              </a:rPr>
              <a:t>We only know the address of the first node (head)</a:t>
            </a:r>
          </a:p>
          <a:p>
            <a:pPr algn="just">
              <a:spcBef>
                <a:spcPts val="700"/>
              </a:spcBef>
              <a:buClr>
                <a:srgbClr val="000000"/>
              </a:buClr>
              <a:buSzPct val="100000"/>
              <a:buFont typeface="Times New Roman" panose="02020603050405020304" pitchFamily="18" charset="0"/>
              <a:buChar char="•"/>
            </a:pPr>
            <a:r>
              <a:rPr lang="en-US" altLang="tr-TR" sz="2800" b="1" dirty="0">
                <a:solidFill>
                  <a:srgbClr val="002060"/>
                </a:solidFill>
              </a:rPr>
              <a:t>Other nodes are reached by following the “next” pointers</a:t>
            </a:r>
          </a:p>
          <a:p>
            <a:pPr algn="just">
              <a:spcBef>
                <a:spcPts val="700"/>
              </a:spcBef>
              <a:buClr>
                <a:srgbClr val="000000"/>
              </a:buClr>
              <a:buSzPct val="100000"/>
              <a:buFont typeface="Times New Roman" panose="02020603050405020304" pitchFamily="18" charset="0"/>
              <a:buChar char="•"/>
            </a:pPr>
            <a:r>
              <a:rPr lang="en-US" altLang="tr-TR" sz="2800" b="1" dirty="0">
                <a:solidFill>
                  <a:srgbClr val="002060"/>
                </a:solidFill>
              </a:rPr>
              <a:t>The last node points to NULL</a:t>
            </a:r>
          </a:p>
          <a:p>
            <a:pPr algn="just">
              <a:spcBef>
                <a:spcPts val="700"/>
              </a:spcBef>
              <a:buClr>
                <a:srgbClr val="000000"/>
              </a:buClr>
              <a:buSzPct val="100000"/>
            </a:pPr>
            <a:endParaRPr lang="en-US" altLang="tr-TR" sz="2800" b="1" dirty="0">
              <a:solidFill>
                <a:srgbClr val="002060"/>
              </a:solidFill>
            </a:endParaRPr>
          </a:p>
          <a:p>
            <a:pPr algn="just">
              <a:spcBef>
                <a:spcPts val="700"/>
              </a:spcBef>
              <a:buSzPct val="100000"/>
            </a:pPr>
            <a:endParaRPr lang="en-US" altLang="tr-TR" sz="2800" b="1" dirty="0">
              <a:solidFill>
                <a:srgbClr val="002060"/>
              </a:solidFill>
            </a:endParaRPr>
          </a:p>
        </p:txBody>
      </p:sp>
      <p:sp>
        <p:nvSpPr>
          <p:cNvPr id="2" name="Title 1">
            <a:extLst>
              <a:ext uri="{FF2B5EF4-FFF2-40B4-BE49-F238E27FC236}">
                <a16:creationId xmlns:a16="http://schemas.microsoft.com/office/drawing/2014/main" id="{A5CC6DBE-58D3-37DE-E120-E37535FCC81C}"/>
              </a:ext>
            </a:extLst>
          </p:cNvPr>
          <p:cNvSpPr>
            <a:spLocks noGrp="1"/>
          </p:cNvSpPr>
          <p:nvPr>
            <p:ph type="title"/>
          </p:nvPr>
        </p:nvSpPr>
        <p:spPr>
          <a:xfrm>
            <a:off x="838200" y="498475"/>
            <a:ext cx="10515600" cy="527050"/>
          </a:xfrm>
        </p:spPr>
        <p:txBody>
          <a:bodyPr>
            <a:normAutofit fontScale="90000"/>
          </a:bodyPr>
          <a:lstStyle/>
          <a:p>
            <a:r>
              <a:rPr lang="en-US" altLang="tr-TR" sz="4000" b="1" dirty="0"/>
              <a:t>Linked List Basics</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1">
            <a:extLst>
              <a:ext uri="{FF2B5EF4-FFF2-40B4-BE49-F238E27FC236}">
                <a16:creationId xmlns:a16="http://schemas.microsoft.com/office/drawing/2014/main" id="{B59E36E6-9BB9-3FEF-DE2C-D1D2B1969355}"/>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F1A250EB-1F6D-40AF-A1E9-8AD168CB6C2A}" type="slidenum">
              <a:rPr lang="en-US" altLang="tr-TR" sz="1400"/>
              <a:pPr algn="r" eaLnBrk="1" hangingPunct="1">
                <a:spcBef>
                  <a:spcPct val="0"/>
                </a:spcBef>
                <a:buClrTx/>
                <a:buFontTx/>
                <a:buNone/>
              </a:pPr>
              <a:t>50</a:t>
            </a:fld>
            <a:endParaRPr lang="en-US" altLang="tr-TR" sz="1400"/>
          </a:p>
        </p:txBody>
      </p:sp>
      <p:sp>
        <p:nvSpPr>
          <p:cNvPr id="100356" name="Text Box 3">
            <a:extLst>
              <a:ext uri="{FF2B5EF4-FFF2-40B4-BE49-F238E27FC236}">
                <a16:creationId xmlns:a16="http://schemas.microsoft.com/office/drawing/2014/main" id="{A1DAEF4A-7964-004A-F142-1EFE38C6E792}"/>
              </a:ext>
            </a:extLst>
          </p:cNvPr>
          <p:cNvSpPr txBox="1">
            <a:spLocks noChangeArrowheads="1"/>
          </p:cNvSpPr>
          <p:nvPr/>
        </p:nvSpPr>
        <p:spPr bwMode="auto">
          <a:xfrm>
            <a:off x="2057400" y="2779714"/>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00357" name="Text Box 4">
            <a:extLst>
              <a:ext uri="{FF2B5EF4-FFF2-40B4-BE49-F238E27FC236}">
                <a16:creationId xmlns:a16="http://schemas.microsoft.com/office/drawing/2014/main" id="{06488329-E5B4-2AF3-B1DC-1922354FE7AC}"/>
              </a:ext>
            </a:extLst>
          </p:cNvPr>
          <p:cNvSpPr txBox="1">
            <a:spLocks noChangeArrowheads="1"/>
          </p:cNvSpPr>
          <p:nvPr/>
        </p:nvSpPr>
        <p:spPr bwMode="auto">
          <a:xfrm>
            <a:off x="2728913" y="2989264"/>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00358" name="Text Box 5">
            <a:extLst>
              <a:ext uri="{FF2B5EF4-FFF2-40B4-BE49-F238E27FC236}">
                <a16:creationId xmlns:a16="http://schemas.microsoft.com/office/drawing/2014/main" id="{F3121309-C46C-3EDB-9285-B463EB7347ED}"/>
              </a:ext>
            </a:extLst>
          </p:cNvPr>
          <p:cNvSpPr txBox="1">
            <a:spLocks noChangeArrowheads="1"/>
          </p:cNvSpPr>
          <p:nvPr/>
        </p:nvSpPr>
        <p:spPr bwMode="auto">
          <a:xfrm>
            <a:off x="2728913" y="2989264"/>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00359" name="Text Box 6">
            <a:extLst>
              <a:ext uri="{FF2B5EF4-FFF2-40B4-BE49-F238E27FC236}">
                <a16:creationId xmlns:a16="http://schemas.microsoft.com/office/drawing/2014/main" id="{5B2B06E8-F16D-4285-F712-896DF70CF882}"/>
              </a:ext>
            </a:extLst>
          </p:cNvPr>
          <p:cNvSpPr txBox="1">
            <a:spLocks noChangeArrowheads="1"/>
          </p:cNvSpPr>
          <p:nvPr/>
        </p:nvSpPr>
        <p:spPr bwMode="auto">
          <a:xfrm>
            <a:off x="2728913" y="2989264"/>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00360" name="Text Box 7">
            <a:extLst>
              <a:ext uri="{FF2B5EF4-FFF2-40B4-BE49-F238E27FC236}">
                <a16:creationId xmlns:a16="http://schemas.microsoft.com/office/drawing/2014/main" id="{5B89F290-B09B-9154-8A14-144FE8BB9F39}"/>
              </a:ext>
            </a:extLst>
          </p:cNvPr>
          <p:cNvSpPr txBox="1">
            <a:spLocks noChangeArrowheads="1"/>
          </p:cNvSpPr>
          <p:nvPr/>
        </p:nvSpPr>
        <p:spPr bwMode="auto">
          <a:xfrm>
            <a:off x="1701801" y="1589089"/>
            <a:ext cx="8696325" cy="274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pPr>
            <a:r>
              <a:rPr lang="en-US" altLang="tr-TR" sz="2000">
                <a:latin typeface="Courier New" panose="02070309020205020404" pitchFamily="49" charset="0"/>
              </a:rPr>
              <a:t>for (int i = 0; i &lt;= 10; ++i)</a:t>
            </a:r>
          </a:p>
          <a:p>
            <a:pPr>
              <a:spcBef>
                <a:spcPct val="0"/>
              </a:spcBef>
            </a:pPr>
            <a:r>
              <a:rPr lang="en-US" altLang="tr-TR" sz="2000">
                <a:latin typeface="Courier New" panose="02070309020205020404" pitchFamily="49" charset="0"/>
              </a:rPr>
              <a:t>{</a:t>
            </a:r>
          </a:p>
          <a:p>
            <a:pPr>
              <a:spcBef>
                <a:spcPct val="0"/>
              </a:spcBef>
            </a:pPr>
            <a:r>
              <a:rPr lang="en-US" altLang="tr-TR" sz="2000">
                <a:latin typeface="Courier New" panose="02070309020205020404" pitchFamily="49" charset="0"/>
              </a:rPr>
              <a:t>    if (i % 2 == 0)</a:t>
            </a:r>
          </a:p>
          <a:p>
            <a:pPr>
              <a:spcBef>
                <a:spcPct val="0"/>
              </a:spcBef>
            </a:pPr>
            <a:r>
              <a:rPr lang="en-US" altLang="tr-TR" sz="2000">
                <a:latin typeface="Courier New" panose="02070309020205020404" pitchFamily="49" charset="0"/>
              </a:rPr>
              <a:t>        list.remove(i);</a:t>
            </a:r>
          </a:p>
          <a:p>
            <a:pPr>
              <a:spcBef>
                <a:spcPct val="0"/>
              </a:spcBef>
            </a:pPr>
            <a:r>
              <a:rPr lang="en-US" altLang="tr-TR" sz="2000">
                <a:latin typeface="Courier New" panose="02070309020205020404" pitchFamily="49" charset="0"/>
              </a:rPr>
              <a:t>}</a:t>
            </a:r>
          </a:p>
          <a:p>
            <a:pPr>
              <a:spcBef>
                <a:spcPct val="0"/>
              </a:spcBef>
            </a:pPr>
            <a:endParaRPr lang="en-US" altLang="tr-TR" sz="2000">
              <a:latin typeface="Courier New" panose="02070309020205020404" pitchFamily="49" charset="0"/>
            </a:endParaRPr>
          </a:p>
          <a:p>
            <a:pPr>
              <a:spcBef>
                <a:spcPct val="0"/>
              </a:spcBef>
            </a:pPr>
            <a:r>
              <a:rPr lang="en-US" altLang="tr-TR" sz="2000">
                <a:latin typeface="Courier New" panose="02070309020205020404" pitchFamily="49" charset="0"/>
              </a:rPr>
              <a:t>std::cout &lt;&lt; "printing odd number list" &lt;&lt; std::endl; list.print();</a:t>
            </a:r>
          </a:p>
        </p:txBody>
      </p:sp>
      <p:sp>
        <p:nvSpPr>
          <p:cNvPr id="2" name="Title 1">
            <a:extLst>
              <a:ext uri="{FF2B5EF4-FFF2-40B4-BE49-F238E27FC236}">
                <a16:creationId xmlns:a16="http://schemas.microsoft.com/office/drawing/2014/main" id="{AA437F4E-9320-6332-18DA-73D9190394DA}"/>
              </a:ext>
            </a:extLst>
          </p:cNvPr>
          <p:cNvSpPr>
            <a:spLocks noGrp="1"/>
          </p:cNvSpPr>
          <p:nvPr>
            <p:ph type="title"/>
          </p:nvPr>
        </p:nvSpPr>
        <p:spPr/>
        <p:txBody>
          <a:bodyPr>
            <a:normAutofit fontScale="90000"/>
          </a:bodyPr>
          <a:lstStyle/>
          <a:p>
            <a:r>
              <a:rPr lang="en-US" altLang="tr-TR" sz="4000" b="1" dirty="0"/>
              <a:t>Testing the Linked List Class</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1">
            <a:extLst>
              <a:ext uri="{FF2B5EF4-FFF2-40B4-BE49-F238E27FC236}">
                <a16:creationId xmlns:a16="http://schemas.microsoft.com/office/drawing/2014/main" id="{04B1E757-EC2B-AAFD-BEEE-5288847D7F6E}"/>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DBBBFC47-455E-4968-9668-1AE6C5A1096A}" type="slidenum">
              <a:rPr lang="en-US" altLang="tr-TR" sz="1400"/>
              <a:pPr algn="r" eaLnBrk="1" hangingPunct="1">
                <a:spcBef>
                  <a:spcPct val="0"/>
                </a:spcBef>
                <a:buClrTx/>
                <a:buFontTx/>
                <a:buNone/>
              </a:pPr>
              <a:t>51</a:t>
            </a:fld>
            <a:endParaRPr lang="en-US" altLang="tr-TR" sz="1400"/>
          </a:p>
        </p:txBody>
      </p:sp>
      <p:sp>
        <p:nvSpPr>
          <p:cNvPr id="102404" name="Text Box 3">
            <a:extLst>
              <a:ext uri="{FF2B5EF4-FFF2-40B4-BE49-F238E27FC236}">
                <a16:creationId xmlns:a16="http://schemas.microsoft.com/office/drawing/2014/main" id="{9A41BC4C-65B5-C47A-7936-1BAE310ABAC1}"/>
              </a:ext>
            </a:extLst>
          </p:cNvPr>
          <p:cNvSpPr txBox="1">
            <a:spLocks noChangeArrowheads="1"/>
          </p:cNvSpPr>
          <p:nvPr/>
        </p:nvSpPr>
        <p:spPr bwMode="auto">
          <a:xfrm>
            <a:off x="2057400" y="2779714"/>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02405" name="Text Box 4">
            <a:extLst>
              <a:ext uri="{FF2B5EF4-FFF2-40B4-BE49-F238E27FC236}">
                <a16:creationId xmlns:a16="http://schemas.microsoft.com/office/drawing/2014/main" id="{5B97CF1D-B151-50AB-64DA-31B762923C54}"/>
              </a:ext>
            </a:extLst>
          </p:cNvPr>
          <p:cNvSpPr txBox="1">
            <a:spLocks noChangeArrowheads="1"/>
          </p:cNvSpPr>
          <p:nvPr/>
        </p:nvSpPr>
        <p:spPr bwMode="auto">
          <a:xfrm>
            <a:off x="2728913" y="2989264"/>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02406" name="Text Box 5">
            <a:extLst>
              <a:ext uri="{FF2B5EF4-FFF2-40B4-BE49-F238E27FC236}">
                <a16:creationId xmlns:a16="http://schemas.microsoft.com/office/drawing/2014/main" id="{5644D0A1-9FD3-6F4D-921C-399B0A145675}"/>
              </a:ext>
            </a:extLst>
          </p:cNvPr>
          <p:cNvSpPr txBox="1">
            <a:spLocks noChangeArrowheads="1"/>
          </p:cNvSpPr>
          <p:nvPr/>
        </p:nvSpPr>
        <p:spPr bwMode="auto">
          <a:xfrm>
            <a:off x="2728913" y="2989264"/>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02407" name="Text Box 6">
            <a:extLst>
              <a:ext uri="{FF2B5EF4-FFF2-40B4-BE49-F238E27FC236}">
                <a16:creationId xmlns:a16="http://schemas.microsoft.com/office/drawing/2014/main" id="{F1252C81-4F74-0C83-FDF1-2B52CDB7E896}"/>
              </a:ext>
            </a:extLst>
          </p:cNvPr>
          <p:cNvSpPr txBox="1">
            <a:spLocks noChangeArrowheads="1"/>
          </p:cNvSpPr>
          <p:nvPr/>
        </p:nvSpPr>
        <p:spPr bwMode="auto">
          <a:xfrm>
            <a:off x="2728913" y="2989264"/>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02408" name="Text Box 7">
            <a:extLst>
              <a:ext uri="{FF2B5EF4-FFF2-40B4-BE49-F238E27FC236}">
                <a16:creationId xmlns:a16="http://schemas.microsoft.com/office/drawing/2014/main" id="{11E9317C-23BE-2170-6049-579FDCA76D1A}"/>
              </a:ext>
            </a:extLst>
          </p:cNvPr>
          <p:cNvSpPr txBox="1">
            <a:spLocks noChangeArrowheads="1"/>
          </p:cNvSpPr>
          <p:nvPr/>
        </p:nvSpPr>
        <p:spPr bwMode="auto">
          <a:xfrm>
            <a:off x="1666876" y="1552575"/>
            <a:ext cx="8696325"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pPr>
            <a:r>
              <a:rPr lang="en-US" altLang="tr-TR" sz="2000">
                <a:latin typeface="Courier New" panose="02070309020205020404" pitchFamily="49" charset="0"/>
              </a:rPr>
              <a:t>List&lt;int&gt; list2 = list;</a:t>
            </a:r>
          </a:p>
          <a:p>
            <a:pPr>
              <a:spcBef>
                <a:spcPct val="0"/>
              </a:spcBef>
            </a:pPr>
            <a:r>
              <a:rPr lang="en-US" altLang="tr-TR" sz="2000">
                <a:latin typeface="Courier New" panose="02070309020205020404" pitchFamily="49" charset="0"/>
              </a:rPr>
              <a:t>cout &lt;&lt; "printing copy constructed list" &lt;&lt; endl;</a:t>
            </a:r>
          </a:p>
          <a:p>
            <a:pPr>
              <a:spcBef>
                <a:spcPct val="0"/>
              </a:spcBef>
            </a:pPr>
            <a:r>
              <a:rPr lang="en-US" altLang="tr-TR" sz="2000">
                <a:latin typeface="Courier New" panose="02070309020205020404" pitchFamily="49" charset="0"/>
              </a:rPr>
              <a:t>list2.print();</a:t>
            </a:r>
          </a:p>
          <a:p>
            <a:pPr>
              <a:spcBef>
                <a:spcPct val="0"/>
              </a:spcBef>
            </a:pPr>
            <a:endParaRPr lang="en-US" altLang="tr-TR" sz="2000">
              <a:latin typeface="Courier New" panose="02070309020205020404" pitchFamily="49" charset="0"/>
            </a:endParaRPr>
          </a:p>
          <a:p>
            <a:pPr>
              <a:spcBef>
                <a:spcPct val="0"/>
              </a:spcBef>
            </a:pPr>
            <a:r>
              <a:rPr lang="en-US" altLang="tr-TR" sz="2000">
                <a:latin typeface="Courier New" panose="02070309020205020404" pitchFamily="49" charset="0"/>
              </a:rPr>
              <a:t>List&lt;int&gt; list3;</a:t>
            </a:r>
          </a:p>
          <a:p>
            <a:pPr>
              <a:spcBef>
                <a:spcPct val="0"/>
              </a:spcBef>
            </a:pPr>
            <a:r>
              <a:rPr lang="en-US" altLang="tr-TR" sz="2000">
                <a:latin typeface="Courier New" panose="02070309020205020404" pitchFamily="49" charset="0"/>
              </a:rPr>
              <a:t>list3 = list;</a:t>
            </a:r>
          </a:p>
          <a:p>
            <a:pPr>
              <a:spcBef>
                <a:spcPct val="0"/>
              </a:spcBef>
            </a:pPr>
            <a:r>
              <a:rPr lang="en-US" altLang="tr-TR" sz="2000">
                <a:latin typeface="Courier New" panose="02070309020205020404" pitchFamily="49" charset="0"/>
              </a:rPr>
              <a:t>cout &lt;&lt; "printing assigned list" &lt;&lt; endl;</a:t>
            </a:r>
          </a:p>
          <a:p>
            <a:pPr>
              <a:spcBef>
                <a:spcPct val="0"/>
              </a:spcBef>
            </a:pPr>
            <a:r>
              <a:rPr lang="en-US" altLang="tr-TR" sz="2000">
                <a:latin typeface="Courier New" panose="02070309020205020404" pitchFamily="49" charset="0"/>
              </a:rPr>
              <a:t>list3.print();</a:t>
            </a:r>
          </a:p>
          <a:p>
            <a:pPr>
              <a:spcBef>
                <a:spcPct val="0"/>
              </a:spcBef>
            </a:pPr>
            <a:endParaRPr lang="en-US" altLang="tr-TR" sz="2000">
              <a:latin typeface="Courier New" panose="02070309020205020404" pitchFamily="49" charset="0"/>
            </a:endParaRPr>
          </a:p>
          <a:p>
            <a:pPr>
              <a:spcBef>
                <a:spcPct val="0"/>
              </a:spcBef>
            </a:pPr>
            <a:r>
              <a:rPr lang="en-US" altLang="tr-TR" sz="2000">
                <a:latin typeface="Courier New" panose="02070309020205020404" pitchFamily="49" charset="0"/>
              </a:rPr>
              <a:t>list.makeEmpty();</a:t>
            </a:r>
          </a:p>
          <a:p>
            <a:pPr>
              <a:spcBef>
                <a:spcPct val="0"/>
              </a:spcBef>
            </a:pPr>
            <a:r>
              <a:rPr lang="en-US" altLang="tr-TR" sz="2000">
                <a:latin typeface="Courier New" panose="02070309020205020404" pitchFamily="49" charset="0"/>
              </a:rPr>
              <a:t>cout &lt;&lt; "printing emptied list" &lt;&lt; endl;</a:t>
            </a:r>
          </a:p>
          <a:p>
            <a:pPr>
              <a:spcBef>
                <a:spcPct val="0"/>
              </a:spcBef>
            </a:pPr>
            <a:r>
              <a:rPr lang="en-US" altLang="tr-TR" sz="2000">
                <a:latin typeface="Courier New" panose="02070309020205020404" pitchFamily="49" charset="0"/>
              </a:rPr>
              <a:t>list.print();</a:t>
            </a:r>
          </a:p>
        </p:txBody>
      </p:sp>
      <p:sp>
        <p:nvSpPr>
          <p:cNvPr id="2" name="Title 1">
            <a:extLst>
              <a:ext uri="{FF2B5EF4-FFF2-40B4-BE49-F238E27FC236}">
                <a16:creationId xmlns:a16="http://schemas.microsoft.com/office/drawing/2014/main" id="{6C25285A-8E66-E6FC-E3BB-89B8ADF727AB}"/>
              </a:ext>
            </a:extLst>
          </p:cNvPr>
          <p:cNvSpPr>
            <a:spLocks noGrp="1"/>
          </p:cNvSpPr>
          <p:nvPr>
            <p:ph type="title"/>
          </p:nvPr>
        </p:nvSpPr>
        <p:spPr/>
        <p:txBody>
          <a:bodyPr>
            <a:normAutofit fontScale="90000"/>
          </a:bodyPr>
          <a:lstStyle/>
          <a:p>
            <a:r>
              <a:rPr lang="en-US" altLang="tr-TR" sz="4000" b="1" dirty="0"/>
              <a:t>Testing the Linked List Class</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1">
            <a:extLst>
              <a:ext uri="{FF2B5EF4-FFF2-40B4-BE49-F238E27FC236}">
                <a16:creationId xmlns:a16="http://schemas.microsoft.com/office/drawing/2014/main" id="{A33E8614-1A8F-3797-1A7A-26EE0D6946DF}"/>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50F7817B-5755-463E-A35D-F2C37DF77299}" type="slidenum">
              <a:rPr lang="en-US" altLang="tr-TR" sz="1400"/>
              <a:pPr algn="r" eaLnBrk="1" hangingPunct="1">
                <a:spcBef>
                  <a:spcPct val="0"/>
                </a:spcBef>
                <a:buClrTx/>
                <a:buFontTx/>
                <a:buNone/>
              </a:pPr>
              <a:t>52</a:t>
            </a:fld>
            <a:endParaRPr lang="en-US" altLang="tr-TR" sz="1400"/>
          </a:p>
        </p:txBody>
      </p:sp>
      <p:sp>
        <p:nvSpPr>
          <p:cNvPr id="104452" name="Text Box 3">
            <a:extLst>
              <a:ext uri="{FF2B5EF4-FFF2-40B4-BE49-F238E27FC236}">
                <a16:creationId xmlns:a16="http://schemas.microsoft.com/office/drawing/2014/main" id="{6B02EF16-83B4-2767-CF7D-5F767BC6FB17}"/>
              </a:ext>
            </a:extLst>
          </p:cNvPr>
          <p:cNvSpPr txBox="1">
            <a:spLocks noChangeArrowheads="1"/>
          </p:cNvSpPr>
          <p:nvPr/>
        </p:nvSpPr>
        <p:spPr bwMode="auto">
          <a:xfrm>
            <a:off x="2057400" y="2779714"/>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04453" name="Text Box 4">
            <a:extLst>
              <a:ext uri="{FF2B5EF4-FFF2-40B4-BE49-F238E27FC236}">
                <a16:creationId xmlns:a16="http://schemas.microsoft.com/office/drawing/2014/main" id="{DF376BE6-83E2-BC00-1F21-4D781C380651}"/>
              </a:ext>
            </a:extLst>
          </p:cNvPr>
          <p:cNvSpPr txBox="1">
            <a:spLocks noChangeArrowheads="1"/>
          </p:cNvSpPr>
          <p:nvPr/>
        </p:nvSpPr>
        <p:spPr bwMode="auto">
          <a:xfrm>
            <a:off x="2728913" y="2989264"/>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04454" name="Text Box 5">
            <a:extLst>
              <a:ext uri="{FF2B5EF4-FFF2-40B4-BE49-F238E27FC236}">
                <a16:creationId xmlns:a16="http://schemas.microsoft.com/office/drawing/2014/main" id="{D6E405DF-99AF-6F2E-F5C5-86412A6A2F8B}"/>
              </a:ext>
            </a:extLst>
          </p:cNvPr>
          <p:cNvSpPr txBox="1">
            <a:spLocks noChangeArrowheads="1"/>
          </p:cNvSpPr>
          <p:nvPr/>
        </p:nvSpPr>
        <p:spPr bwMode="auto">
          <a:xfrm>
            <a:off x="2728913" y="2989264"/>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04455" name="Text Box 6">
            <a:extLst>
              <a:ext uri="{FF2B5EF4-FFF2-40B4-BE49-F238E27FC236}">
                <a16:creationId xmlns:a16="http://schemas.microsoft.com/office/drawing/2014/main" id="{107B256B-B35C-C1AC-FB6E-1FAB2B881808}"/>
              </a:ext>
            </a:extLst>
          </p:cNvPr>
          <p:cNvSpPr txBox="1">
            <a:spLocks noChangeArrowheads="1"/>
          </p:cNvSpPr>
          <p:nvPr/>
        </p:nvSpPr>
        <p:spPr bwMode="auto">
          <a:xfrm>
            <a:off x="2728913" y="2989264"/>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04456" name="Text Box 7">
            <a:extLst>
              <a:ext uri="{FF2B5EF4-FFF2-40B4-BE49-F238E27FC236}">
                <a16:creationId xmlns:a16="http://schemas.microsoft.com/office/drawing/2014/main" id="{53B8CBCE-2668-3809-D0AF-B09CB446094C}"/>
              </a:ext>
            </a:extLst>
          </p:cNvPr>
          <p:cNvSpPr txBox="1">
            <a:spLocks noChangeArrowheads="1"/>
          </p:cNvSpPr>
          <p:nvPr/>
        </p:nvSpPr>
        <p:spPr bwMode="auto">
          <a:xfrm>
            <a:off x="1685926" y="1463675"/>
            <a:ext cx="8799513"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pPr>
            <a:r>
              <a:rPr lang="en-US" altLang="tr-TR" sz="2000">
                <a:latin typeface="Courier New" panose="02070309020205020404" pitchFamily="49" charset="0"/>
              </a:rPr>
              <a:t>for (int i = 0; i &lt;= 10; ++i) {</a:t>
            </a:r>
          </a:p>
          <a:p>
            <a:pPr>
              <a:spcBef>
                <a:spcPct val="0"/>
              </a:spcBef>
            </a:pPr>
            <a:r>
              <a:rPr lang="en-US" altLang="tr-TR" sz="2000">
                <a:latin typeface="Courier New" panose="02070309020205020404" pitchFamily="49" charset="0"/>
              </a:rPr>
              <a:t>  if (i % 2 == 0) {</a:t>
            </a:r>
          </a:p>
          <a:p>
            <a:pPr>
              <a:spcBef>
                <a:spcPct val="0"/>
              </a:spcBef>
            </a:pPr>
            <a:r>
              <a:rPr lang="en-US" altLang="tr-TR" sz="2000">
                <a:latin typeface="Courier New" panose="02070309020205020404" pitchFamily="49" charset="0"/>
              </a:rPr>
              <a:t>    if (list2.find(i) == NULL)</a:t>
            </a:r>
          </a:p>
          <a:p>
            <a:pPr>
              <a:spcBef>
                <a:spcPct val="0"/>
              </a:spcBef>
            </a:pPr>
            <a:r>
              <a:rPr lang="en-US" altLang="tr-TR" sz="2000">
                <a:latin typeface="Courier New" panose="02070309020205020404" pitchFamily="49" charset="0"/>
              </a:rPr>
              <a:t>      cout &lt;&lt; "could not find element " &lt;&lt; i &lt;&lt; endl;</a:t>
            </a:r>
          </a:p>
          <a:p>
            <a:pPr>
              <a:spcBef>
                <a:spcPct val="0"/>
              </a:spcBef>
            </a:pPr>
            <a:r>
              <a:rPr lang="en-US" altLang="tr-TR" sz="2000">
                <a:latin typeface="Courier New" panose="02070309020205020404" pitchFamily="49" charset="0"/>
              </a:rPr>
              <a:t>  }</a:t>
            </a:r>
          </a:p>
          <a:p>
            <a:pPr>
              <a:spcBef>
                <a:spcPct val="0"/>
              </a:spcBef>
            </a:pPr>
            <a:r>
              <a:rPr lang="en-US" altLang="tr-TR" sz="2000">
                <a:latin typeface="Courier New" panose="02070309020205020404" pitchFamily="49" charset="0"/>
              </a:rPr>
              <a:t>  else {</a:t>
            </a:r>
          </a:p>
          <a:p>
            <a:pPr>
              <a:spcBef>
                <a:spcPct val="0"/>
              </a:spcBef>
            </a:pPr>
            <a:r>
              <a:rPr lang="en-US" altLang="tr-TR" sz="2000">
                <a:latin typeface="Courier New" panose="02070309020205020404" pitchFamily="49" charset="0"/>
              </a:rPr>
              <a:t>    if (list2.find(i) != NULL)</a:t>
            </a:r>
          </a:p>
          <a:p>
            <a:pPr>
              <a:spcBef>
                <a:spcPct val="0"/>
              </a:spcBef>
            </a:pPr>
            <a:r>
              <a:rPr lang="en-US" altLang="tr-TR" sz="2000">
                <a:latin typeface="Courier New" panose="02070309020205020404" pitchFamily="49" charset="0"/>
              </a:rPr>
              <a:t>      cout &lt;&lt; "found element " &lt;&lt; i &lt;&lt; endl;</a:t>
            </a:r>
          </a:p>
          <a:p>
            <a:pPr>
              <a:spcBef>
                <a:spcPct val="0"/>
              </a:spcBef>
            </a:pPr>
            <a:r>
              <a:rPr lang="en-US" altLang="tr-TR" sz="2000">
                <a:latin typeface="Courier New" panose="02070309020205020404" pitchFamily="49" charset="0"/>
              </a:rPr>
              <a:t>  }</a:t>
            </a:r>
          </a:p>
          <a:p>
            <a:pPr>
              <a:spcBef>
                <a:spcPct val="0"/>
              </a:spcBef>
            </a:pPr>
            <a:r>
              <a:rPr lang="en-US" altLang="tr-TR" sz="2000">
                <a:latin typeface="Courier New" panose="02070309020205020404" pitchFamily="49" charset="0"/>
              </a:rPr>
              <a:t>}</a:t>
            </a:r>
          </a:p>
        </p:txBody>
      </p:sp>
      <p:sp>
        <p:nvSpPr>
          <p:cNvPr id="2" name="Title 1">
            <a:extLst>
              <a:ext uri="{FF2B5EF4-FFF2-40B4-BE49-F238E27FC236}">
                <a16:creationId xmlns:a16="http://schemas.microsoft.com/office/drawing/2014/main" id="{22ADC1A8-30D5-843C-F48B-E3E596744F2D}"/>
              </a:ext>
            </a:extLst>
          </p:cNvPr>
          <p:cNvSpPr>
            <a:spLocks noGrp="1"/>
          </p:cNvSpPr>
          <p:nvPr>
            <p:ph type="title"/>
          </p:nvPr>
        </p:nvSpPr>
        <p:spPr/>
        <p:txBody>
          <a:bodyPr>
            <a:normAutofit fontScale="90000"/>
          </a:bodyPr>
          <a:lstStyle/>
          <a:p>
            <a:r>
              <a:rPr lang="en-US" altLang="tr-TR" sz="4000" b="1" dirty="0"/>
              <a:t>Testing the Linked List Class</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
            <a:extLst>
              <a:ext uri="{FF2B5EF4-FFF2-40B4-BE49-F238E27FC236}">
                <a16:creationId xmlns:a16="http://schemas.microsoft.com/office/drawing/2014/main" id="{C2FC5DA2-5711-3B2D-50B2-C1EDAA6D987F}"/>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BCBEE835-E4C1-4252-AD83-02B7EF195C11}" type="slidenum">
              <a:rPr lang="en-US" altLang="tr-TR" sz="1400"/>
              <a:pPr algn="r" eaLnBrk="1" hangingPunct="1">
                <a:spcBef>
                  <a:spcPct val="0"/>
                </a:spcBef>
                <a:buClrTx/>
                <a:buFontTx/>
                <a:buNone/>
              </a:pPr>
              <a:t>53</a:t>
            </a:fld>
            <a:endParaRPr lang="en-US" altLang="tr-TR" sz="1400"/>
          </a:p>
        </p:txBody>
      </p:sp>
      <p:sp>
        <p:nvSpPr>
          <p:cNvPr id="106500" name="Text Box 3">
            <a:extLst>
              <a:ext uri="{FF2B5EF4-FFF2-40B4-BE49-F238E27FC236}">
                <a16:creationId xmlns:a16="http://schemas.microsoft.com/office/drawing/2014/main" id="{3D6DF9C1-3B1C-25DA-7CEF-049F58D513E2}"/>
              </a:ext>
            </a:extLst>
          </p:cNvPr>
          <p:cNvSpPr txBox="1">
            <a:spLocks noChangeArrowheads="1"/>
          </p:cNvSpPr>
          <p:nvPr/>
        </p:nvSpPr>
        <p:spPr bwMode="auto">
          <a:xfrm>
            <a:off x="2057400" y="2779714"/>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06501" name="Text Box 4">
            <a:extLst>
              <a:ext uri="{FF2B5EF4-FFF2-40B4-BE49-F238E27FC236}">
                <a16:creationId xmlns:a16="http://schemas.microsoft.com/office/drawing/2014/main" id="{F5C3E13F-5D66-0BA8-70CF-5C25C05744BB}"/>
              </a:ext>
            </a:extLst>
          </p:cNvPr>
          <p:cNvSpPr txBox="1">
            <a:spLocks noChangeArrowheads="1"/>
          </p:cNvSpPr>
          <p:nvPr/>
        </p:nvSpPr>
        <p:spPr bwMode="auto">
          <a:xfrm>
            <a:off x="786883" y="12954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marL="741363" indent="-284163">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algn="just" eaLnBrk="1" hangingPunct="1">
              <a:buFont typeface="Times New Roman" panose="02020603050405020304" pitchFamily="18" charset="0"/>
              <a:buChar char="•"/>
            </a:pPr>
            <a:r>
              <a:rPr lang="en-US" altLang="tr-TR" b="1" dirty="0"/>
              <a:t>The linked list that we studied so far is called singly linked list</a:t>
            </a:r>
          </a:p>
          <a:p>
            <a:pPr algn="just" eaLnBrk="1" hangingPunct="1">
              <a:buFont typeface="Times New Roman" panose="02020603050405020304" pitchFamily="18" charset="0"/>
              <a:buChar char="•"/>
            </a:pPr>
            <a:r>
              <a:rPr lang="en-US" altLang="tr-TR" b="1" dirty="0"/>
              <a:t>Other types of linked lists exist, namely:</a:t>
            </a:r>
          </a:p>
          <a:p>
            <a:pPr lvl="1" algn="just">
              <a:spcBef>
                <a:spcPts val="700"/>
              </a:spcBef>
              <a:buFont typeface="Times New Roman" panose="02020603050405020304" pitchFamily="18" charset="0"/>
              <a:buChar char="–"/>
            </a:pPr>
            <a:r>
              <a:rPr lang="en-US" altLang="tr-TR" sz="2800" b="1" dirty="0"/>
              <a:t>Circular linked </a:t>
            </a:r>
            <a:r>
              <a:rPr lang="en-US" altLang="tr-TR" sz="2800" b="1" dirty="0" err="1"/>
              <a:t>linked</a:t>
            </a:r>
            <a:r>
              <a:rPr lang="en-US" altLang="tr-TR" sz="2800" b="1" dirty="0"/>
              <a:t> list</a:t>
            </a:r>
          </a:p>
          <a:p>
            <a:pPr lvl="1" algn="just">
              <a:spcBef>
                <a:spcPts val="700"/>
              </a:spcBef>
              <a:buFont typeface="Times New Roman" panose="02020603050405020304" pitchFamily="18" charset="0"/>
              <a:buChar char="–"/>
            </a:pPr>
            <a:r>
              <a:rPr lang="en-US" altLang="tr-TR" sz="2800" b="1" dirty="0"/>
              <a:t>Doubly linked list</a:t>
            </a:r>
          </a:p>
          <a:p>
            <a:pPr lvl="1" algn="just">
              <a:spcBef>
                <a:spcPts val="700"/>
              </a:spcBef>
              <a:buFont typeface="Times New Roman" panose="02020603050405020304" pitchFamily="18" charset="0"/>
              <a:buChar char="–"/>
            </a:pPr>
            <a:r>
              <a:rPr lang="en-US" altLang="tr-TR" sz="2800" b="1" dirty="0"/>
              <a:t>Circular doubly linked list</a:t>
            </a:r>
          </a:p>
          <a:p>
            <a:pPr eaLnBrk="1" hangingPunct="1">
              <a:buFont typeface="Times New Roman" panose="02020603050405020304" pitchFamily="18" charset="0"/>
              <a:buChar char="•"/>
            </a:pPr>
            <a:r>
              <a:rPr lang="en-US" altLang="tr-TR" b="1" dirty="0"/>
              <a:t>Each type of linked list may be suitable for a different kind of application</a:t>
            </a:r>
          </a:p>
          <a:p>
            <a:pPr eaLnBrk="1" hangingPunct="1">
              <a:buFont typeface="Times New Roman" panose="02020603050405020304" pitchFamily="18" charset="0"/>
              <a:buChar char="•"/>
            </a:pPr>
            <a:r>
              <a:rPr lang="en-US" altLang="tr-TR" b="1" dirty="0"/>
              <a:t>They may also use a dummy head for simplifying insertions and deletions</a:t>
            </a:r>
          </a:p>
        </p:txBody>
      </p:sp>
      <p:sp>
        <p:nvSpPr>
          <p:cNvPr id="106502" name="Text Box 5">
            <a:extLst>
              <a:ext uri="{FF2B5EF4-FFF2-40B4-BE49-F238E27FC236}">
                <a16:creationId xmlns:a16="http://schemas.microsoft.com/office/drawing/2014/main" id="{6DFA7DCA-8987-DC33-3356-9C47991AE12A}"/>
              </a:ext>
            </a:extLst>
          </p:cNvPr>
          <p:cNvSpPr txBox="1">
            <a:spLocks noChangeArrowheads="1"/>
          </p:cNvSpPr>
          <p:nvPr/>
        </p:nvSpPr>
        <p:spPr bwMode="auto">
          <a:xfrm>
            <a:off x="2728913" y="2989264"/>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06503" name="Text Box 6">
            <a:extLst>
              <a:ext uri="{FF2B5EF4-FFF2-40B4-BE49-F238E27FC236}">
                <a16:creationId xmlns:a16="http://schemas.microsoft.com/office/drawing/2014/main" id="{348CCF89-285A-F8C1-7875-53D895ED2FC6}"/>
              </a:ext>
            </a:extLst>
          </p:cNvPr>
          <p:cNvSpPr txBox="1">
            <a:spLocks noChangeArrowheads="1"/>
          </p:cNvSpPr>
          <p:nvPr/>
        </p:nvSpPr>
        <p:spPr bwMode="auto">
          <a:xfrm>
            <a:off x="2728913" y="2989264"/>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106504" name="Text Box 7">
            <a:extLst>
              <a:ext uri="{FF2B5EF4-FFF2-40B4-BE49-F238E27FC236}">
                <a16:creationId xmlns:a16="http://schemas.microsoft.com/office/drawing/2014/main" id="{E3B7E476-0B7E-F204-0DB7-FEADDF3DAFA4}"/>
              </a:ext>
            </a:extLst>
          </p:cNvPr>
          <p:cNvSpPr txBox="1">
            <a:spLocks noChangeArrowheads="1"/>
          </p:cNvSpPr>
          <p:nvPr/>
        </p:nvSpPr>
        <p:spPr bwMode="auto">
          <a:xfrm>
            <a:off x="1534596" y="2989264"/>
            <a:ext cx="83058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b="1"/>
          </a:p>
        </p:txBody>
      </p:sp>
      <p:sp>
        <p:nvSpPr>
          <p:cNvPr id="2" name="Title 1">
            <a:extLst>
              <a:ext uri="{FF2B5EF4-FFF2-40B4-BE49-F238E27FC236}">
                <a16:creationId xmlns:a16="http://schemas.microsoft.com/office/drawing/2014/main" id="{0496EB47-1415-F4B5-292D-3055294145D4}"/>
              </a:ext>
            </a:extLst>
          </p:cNvPr>
          <p:cNvSpPr>
            <a:spLocks noGrp="1"/>
          </p:cNvSpPr>
          <p:nvPr>
            <p:ph type="title"/>
          </p:nvPr>
        </p:nvSpPr>
        <p:spPr/>
        <p:txBody>
          <a:bodyPr>
            <a:normAutofit fontScale="90000"/>
          </a:bodyPr>
          <a:lstStyle/>
          <a:p>
            <a:r>
              <a:rPr lang="en-US" altLang="tr-TR" sz="4000" b="1" dirty="0"/>
              <a:t>Variations of Linked Lists</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
            <a:extLst>
              <a:ext uri="{FF2B5EF4-FFF2-40B4-BE49-F238E27FC236}">
                <a16:creationId xmlns:a16="http://schemas.microsoft.com/office/drawing/2014/main" id="{3CFB0625-FEFD-1DCC-A591-E0FB23DDD70E}"/>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F8D5D994-6802-4591-9F05-7AF8703D6DB4}" type="slidenum">
              <a:rPr lang="en-US" altLang="tr-TR" sz="1400"/>
              <a:pPr algn="r" eaLnBrk="1" hangingPunct="1">
                <a:spcBef>
                  <a:spcPct val="0"/>
                </a:spcBef>
                <a:buClrTx/>
                <a:buFontTx/>
                <a:buNone/>
              </a:pPr>
              <a:t>54</a:t>
            </a:fld>
            <a:endParaRPr lang="en-US" altLang="tr-TR" sz="1400"/>
          </a:p>
        </p:txBody>
      </p:sp>
      <p:sp>
        <p:nvSpPr>
          <p:cNvPr id="108548" name="Text Box 3">
            <a:extLst>
              <a:ext uri="{FF2B5EF4-FFF2-40B4-BE49-F238E27FC236}">
                <a16:creationId xmlns:a16="http://schemas.microsoft.com/office/drawing/2014/main" id="{739D35D9-6896-B478-F5B4-4E9AB3DDA41F}"/>
              </a:ext>
            </a:extLst>
          </p:cNvPr>
          <p:cNvSpPr txBox="1">
            <a:spLocks noChangeArrowheads="1"/>
          </p:cNvSpPr>
          <p:nvPr/>
        </p:nvSpPr>
        <p:spPr bwMode="auto">
          <a:xfrm>
            <a:off x="838200" y="1276740"/>
            <a:ext cx="7772400"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buFont typeface="Times New Roman" panose="02020603050405020304" pitchFamily="18" charset="0"/>
              <a:buChar char="•"/>
            </a:pPr>
            <a:r>
              <a:rPr lang="en-US" altLang="tr-TR" dirty="0"/>
              <a:t>Last node references the first node</a:t>
            </a:r>
          </a:p>
          <a:p>
            <a:pPr eaLnBrk="1" hangingPunct="1">
              <a:buFont typeface="Times New Roman" panose="02020603050405020304" pitchFamily="18" charset="0"/>
              <a:buChar char="•"/>
            </a:pPr>
            <a:r>
              <a:rPr lang="en-US" altLang="tr-TR" dirty="0"/>
              <a:t>Every node has a successor</a:t>
            </a:r>
          </a:p>
          <a:p>
            <a:pPr eaLnBrk="1" hangingPunct="1">
              <a:buFont typeface="Times New Roman" panose="02020603050405020304" pitchFamily="18" charset="0"/>
              <a:buChar char="•"/>
            </a:pPr>
            <a:r>
              <a:rPr lang="en-US" altLang="tr-TR" dirty="0"/>
              <a:t>No node in a circular linked list contains </a:t>
            </a:r>
            <a:r>
              <a:rPr lang="en-US" altLang="tr-TR" i="1" dirty="0"/>
              <a:t>NULL</a:t>
            </a:r>
          </a:p>
          <a:p>
            <a:pPr eaLnBrk="1" hangingPunct="1">
              <a:buFont typeface="Times New Roman" panose="02020603050405020304" pitchFamily="18" charset="0"/>
              <a:buChar char="•"/>
            </a:pPr>
            <a:r>
              <a:rPr lang="en-US" altLang="tr-TR" b="1" dirty="0"/>
              <a:t>E.g.</a:t>
            </a:r>
            <a:r>
              <a:rPr lang="en-US" altLang="tr-TR" dirty="0"/>
              <a:t> a turn-based game may use a circular linked list to switch between players</a:t>
            </a:r>
          </a:p>
        </p:txBody>
      </p:sp>
      <p:grpSp>
        <p:nvGrpSpPr>
          <p:cNvPr id="108549" name="Group 4">
            <a:extLst>
              <a:ext uri="{FF2B5EF4-FFF2-40B4-BE49-F238E27FC236}">
                <a16:creationId xmlns:a16="http://schemas.microsoft.com/office/drawing/2014/main" id="{75507D37-264A-E213-3DD2-8508BA3E9452}"/>
              </a:ext>
            </a:extLst>
          </p:cNvPr>
          <p:cNvGrpSpPr>
            <a:grpSpLocks/>
          </p:cNvGrpSpPr>
          <p:nvPr/>
        </p:nvGrpSpPr>
        <p:grpSpPr bwMode="auto">
          <a:xfrm>
            <a:off x="2590801" y="4552950"/>
            <a:ext cx="6970713" cy="1898650"/>
            <a:chOff x="672" y="2868"/>
            <a:chExt cx="4391" cy="1196"/>
          </a:xfrm>
        </p:grpSpPr>
        <p:pic>
          <p:nvPicPr>
            <p:cNvPr id="108550" name="Picture 5">
              <a:extLst>
                <a:ext uri="{FF2B5EF4-FFF2-40B4-BE49-F238E27FC236}">
                  <a16:creationId xmlns:a16="http://schemas.microsoft.com/office/drawing/2014/main" id="{C2614145-F939-5C06-918A-A2950FCF5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2868"/>
              <a:ext cx="4391" cy="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1" name="Text Box 6">
              <a:extLst>
                <a:ext uri="{FF2B5EF4-FFF2-40B4-BE49-F238E27FC236}">
                  <a16:creationId xmlns:a16="http://schemas.microsoft.com/office/drawing/2014/main" id="{22B909E4-1C4C-ED2D-8D09-F42EDEE25E18}"/>
                </a:ext>
              </a:extLst>
            </p:cNvPr>
            <p:cNvSpPr txBox="1">
              <a:spLocks noChangeArrowheads="1"/>
            </p:cNvSpPr>
            <p:nvPr/>
          </p:nvSpPr>
          <p:spPr bwMode="auto">
            <a:xfrm>
              <a:off x="672" y="2868"/>
              <a:ext cx="4391" cy="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a:p>
          </p:txBody>
        </p:sp>
      </p:grpSp>
      <p:sp>
        <p:nvSpPr>
          <p:cNvPr id="2" name="Title 1">
            <a:extLst>
              <a:ext uri="{FF2B5EF4-FFF2-40B4-BE49-F238E27FC236}">
                <a16:creationId xmlns:a16="http://schemas.microsoft.com/office/drawing/2014/main" id="{75840E0D-488B-7390-4CE8-1DE764DA8BF8}"/>
              </a:ext>
            </a:extLst>
          </p:cNvPr>
          <p:cNvSpPr>
            <a:spLocks noGrp="1"/>
          </p:cNvSpPr>
          <p:nvPr>
            <p:ph type="title"/>
          </p:nvPr>
        </p:nvSpPr>
        <p:spPr/>
        <p:txBody>
          <a:bodyPr>
            <a:normAutofit fontScale="90000"/>
          </a:bodyPr>
          <a:lstStyle/>
          <a:p>
            <a:r>
              <a:rPr lang="en-US" altLang="tr-TR" sz="4000" b="1" dirty="0"/>
              <a:t>Circular Linked Lists</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a:extLst>
              <a:ext uri="{FF2B5EF4-FFF2-40B4-BE49-F238E27FC236}">
                <a16:creationId xmlns:a16="http://schemas.microsoft.com/office/drawing/2014/main" id="{83B4CFF1-BF9A-8095-F3E5-46C6D85AF2E4}"/>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6459D035-951B-4AE9-AC87-949C3E68F60B}" type="slidenum">
              <a:rPr lang="en-US" altLang="tr-TR" sz="1400"/>
              <a:pPr algn="r" eaLnBrk="1" hangingPunct="1">
                <a:spcBef>
                  <a:spcPct val="0"/>
                </a:spcBef>
                <a:buClrTx/>
                <a:buFontTx/>
                <a:buNone/>
              </a:pPr>
              <a:t>55</a:t>
            </a:fld>
            <a:endParaRPr lang="en-US" altLang="tr-TR" sz="1400"/>
          </a:p>
        </p:txBody>
      </p:sp>
      <p:grpSp>
        <p:nvGrpSpPr>
          <p:cNvPr id="110596" name="Group 3">
            <a:extLst>
              <a:ext uri="{FF2B5EF4-FFF2-40B4-BE49-F238E27FC236}">
                <a16:creationId xmlns:a16="http://schemas.microsoft.com/office/drawing/2014/main" id="{7C655209-CE8F-C4AA-EB67-A6D34D48E73D}"/>
              </a:ext>
            </a:extLst>
          </p:cNvPr>
          <p:cNvGrpSpPr>
            <a:grpSpLocks/>
          </p:cNvGrpSpPr>
          <p:nvPr/>
        </p:nvGrpSpPr>
        <p:grpSpPr bwMode="auto">
          <a:xfrm>
            <a:off x="3375025" y="1944689"/>
            <a:ext cx="1608138" cy="719137"/>
            <a:chOff x="1166" y="1225"/>
            <a:chExt cx="1013" cy="453"/>
          </a:xfrm>
        </p:grpSpPr>
        <p:sp>
          <p:nvSpPr>
            <p:cNvPr id="110623" name="Rectangle 4">
              <a:extLst>
                <a:ext uri="{FF2B5EF4-FFF2-40B4-BE49-F238E27FC236}">
                  <a16:creationId xmlns:a16="http://schemas.microsoft.com/office/drawing/2014/main" id="{5778D562-CDC9-F8FE-4C00-329B0EAA8C6E}"/>
                </a:ext>
              </a:extLst>
            </p:cNvPr>
            <p:cNvSpPr>
              <a:spLocks noChangeArrowheads="1"/>
            </p:cNvSpPr>
            <p:nvPr/>
          </p:nvSpPr>
          <p:spPr bwMode="auto">
            <a:xfrm>
              <a:off x="1166" y="1225"/>
              <a:ext cx="1013" cy="453"/>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tr-TR" altLang="tr-TR"/>
            </a:p>
          </p:txBody>
        </p:sp>
        <p:sp>
          <p:nvSpPr>
            <p:cNvPr id="110624" name="Line 5">
              <a:extLst>
                <a:ext uri="{FF2B5EF4-FFF2-40B4-BE49-F238E27FC236}">
                  <a16:creationId xmlns:a16="http://schemas.microsoft.com/office/drawing/2014/main" id="{DCBFD198-DD2C-6974-B9F8-29773790E621}"/>
                </a:ext>
              </a:extLst>
            </p:cNvPr>
            <p:cNvSpPr>
              <a:spLocks noChangeShapeType="1"/>
            </p:cNvSpPr>
            <p:nvPr/>
          </p:nvSpPr>
          <p:spPr bwMode="auto">
            <a:xfrm>
              <a:off x="1443" y="1225"/>
              <a:ext cx="0" cy="453"/>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10625" name="Line 6">
              <a:extLst>
                <a:ext uri="{FF2B5EF4-FFF2-40B4-BE49-F238E27FC236}">
                  <a16:creationId xmlns:a16="http://schemas.microsoft.com/office/drawing/2014/main" id="{7E122D48-12ED-83DC-190E-C46CDC20B97B}"/>
                </a:ext>
              </a:extLst>
            </p:cNvPr>
            <p:cNvSpPr>
              <a:spLocks noChangeShapeType="1"/>
            </p:cNvSpPr>
            <p:nvPr/>
          </p:nvSpPr>
          <p:spPr bwMode="auto">
            <a:xfrm>
              <a:off x="1904" y="1225"/>
              <a:ext cx="0" cy="453"/>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10597" name="Group 7">
            <a:extLst>
              <a:ext uri="{FF2B5EF4-FFF2-40B4-BE49-F238E27FC236}">
                <a16:creationId xmlns:a16="http://schemas.microsoft.com/office/drawing/2014/main" id="{2D8F095C-357B-DE96-19B1-2D10804B37F5}"/>
              </a:ext>
            </a:extLst>
          </p:cNvPr>
          <p:cNvGrpSpPr>
            <a:grpSpLocks/>
          </p:cNvGrpSpPr>
          <p:nvPr/>
        </p:nvGrpSpPr>
        <p:grpSpPr bwMode="auto">
          <a:xfrm>
            <a:off x="5572125" y="1944689"/>
            <a:ext cx="1606550" cy="719137"/>
            <a:chOff x="2550" y="1225"/>
            <a:chExt cx="1012" cy="453"/>
          </a:xfrm>
        </p:grpSpPr>
        <p:sp>
          <p:nvSpPr>
            <p:cNvPr id="110620" name="Rectangle 8">
              <a:extLst>
                <a:ext uri="{FF2B5EF4-FFF2-40B4-BE49-F238E27FC236}">
                  <a16:creationId xmlns:a16="http://schemas.microsoft.com/office/drawing/2014/main" id="{83C822F4-5200-4826-9D4D-DCC62B0F3DF1}"/>
                </a:ext>
              </a:extLst>
            </p:cNvPr>
            <p:cNvSpPr>
              <a:spLocks noChangeArrowheads="1"/>
            </p:cNvSpPr>
            <p:nvPr/>
          </p:nvSpPr>
          <p:spPr bwMode="auto">
            <a:xfrm>
              <a:off x="2550" y="1225"/>
              <a:ext cx="1012" cy="453"/>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tr-TR" altLang="tr-TR"/>
            </a:p>
          </p:txBody>
        </p:sp>
        <p:sp>
          <p:nvSpPr>
            <p:cNvPr id="110621" name="Line 9">
              <a:extLst>
                <a:ext uri="{FF2B5EF4-FFF2-40B4-BE49-F238E27FC236}">
                  <a16:creationId xmlns:a16="http://schemas.microsoft.com/office/drawing/2014/main" id="{6DA0F3EA-980A-0723-D92F-F0A038C7D9A7}"/>
                </a:ext>
              </a:extLst>
            </p:cNvPr>
            <p:cNvSpPr>
              <a:spLocks noChangeShapeType="1"/>
            </p:cNvSpPr>
            <p:nvPr/>
          </p:nvSpPr>
          <p:spPr bwMode="auto">
            <a:xfrm>
              <a:off x="2826" y="1225"/>
              <a:ext cx="0" cy="453"/>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10622" name="Line 10">
              <a:extLst>
                <a:ext uri="{FF2B5EF4-FFF2-40B4-BE49-F238E27FC236}">
                  <a16:creationId xmlns:a16="http://schemas.microsoft.com/office/drawing/2014/main" id="{8133DE69-ECD5-A670-1CA4-D440B88051A4}"/>
                </a:ext>
              </a:extLst>
            </p:cNvPr>
            <p:cNvSpPr>
              <a:spLocks noChangeShapeType="1"/>
            </p:cNvSpPr>
            <p:nvPr/>
          </p:nvSpPr>
          <p:spPr bwMode="auto">
            <a:xfrm>
              <a:off x="3287" y="1225"/>
              <a:ext cx="0" cy="453"/>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10598" name="Group 11">
            <a:extLst>
              <a:ext uri="{FF2B5EF4-FFF2-40B4-BE49-F238E27FC236}">
                <a16:creationId xmlns:a16="http://schemas.microsoft.com/office/drawing/2014/main" id="{7D39D0BF-617D-309E-136B-394D06CE11B5}"/>
              </a:ext>
            </a:extLst>
          </p:cNvPr>
          <p:cNvGrpSpPr>
            <a:grpSpLocks/>
          </p:cNvGrpSpPr>
          <p:nvPr/>
        </p:nvGrpSpPr>
        <p:grpSpPr bwMode="auto">
          <a:xfrm>
            <a:off x="7913689" y="1944689"/>
            <a:ext cx="1608137" cy="719137"/>
            <a:chOff x="4025" y="1225"/>
            <a:chExt cx="1013" cy="453"/>
          </a:xfrm>
        </p:grpSpPr>
        <p:sp>
          <p:nvSpPr>
            <p:cNvPr id="110617" name="Rectangle 12">
              <a:extLst>
                <a:ext uri="{FF2B5EF4-FFF2-40B4-BE49-F238E27FC236}">
                  <a16:creationId xmlns:a16="http://schemas.microsoft.com/office/drawing/2014/main" id="{118634AE-5DC4-2846-244E-52F7FB2E380D}"/>
                </a:ext>
              </a:extLst>
            </p:cNvPr>
            <p:cNvSpPr>
              <a:spLocks noChangeArrowheads="1"/>
            </p:cNvSpPr>
            <p:nvPr/>
          </p:nvSpPr>
          <p:spPr bwMode="auto">
            <a:xfrm>
              <a:off x="4025" y="1225"/>
              <a:ext cx="1013" cy="453"/>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tr-TR" altLang="tr-TR"/>
            </a:p>
          </p:txBody>
        </p:sp>
        <p:sp>
          <p:nvSpPr>
            <p:cNvPr id="110618" name="Line 13">
              <a:extLst>
                <a:ext uri="{FF2B5EF4-FFF2-40B4-BE49-F238E27FC236}">
                  <a16:creationId xmlns:a16="http://schemas.microsoft.com/office/drawing/2014/main" id="{42CF2A30-1D79-9EBC-9461-23614D0A9892}"/>
                </a:ext>
              </a:extLst>
            </p:cNvPr>
            <p:cNvSpPr>
              <a:spLocks noChangeShapeType="1"/>
            </p:cNvSpPr>
            <p:nvPr/>
          </p:nvSpPr>
          <p:spPr bwMode="auto">
            <a:xfrm>
              <a:off x="4302" y="1225"/>
              <a:ext cx="0" cy="453"/>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10619" name="Line 14">
              <a:extLst>
                <a:ext uri="{FF2B5EF4-FFF2-40B4-BE49-F238E27FC236}">
                  <a16:creationId xmlns:a16="http://schemas.microsoft.com/office/drawing/2014/main" id="{C22563E2-B2D6-C5A4-8D0A-9B4F55B78DDC}"/>
                </a:ext>
              </a:extLst>
            </p:cNvPr>
            <p:cNvSpPr>
              <a:spLocks noChangeShapeType="1"/>
            </p:cNvSpPr>
            <p:nvPr/>
          </p:nvSpPr>
          <p:spPr bwMode="auto">
            <a:xfrm>
              <a:off x="4763" y="1225"/>
              <a:ext cx="0" cy="453"/>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grpSp>
      <p:sp>
        <p:nvSpPr>
          <p:cNvPr id="110599" name="Line 15">
            <a:extLst>
              <a:ext uri="{FF2B5EF4-FFF2-40B4-BE49-F238E27FC236}">
                <a16:creationId xmlns:a16="http://schemas.microsoft.com/office/drawing/2014/main" id="{F6F1F708-65A1-3E8E-5092-47DBE6CAC7C3}"/>
              </a:ext>
            </a:extLst>
          </p:cNvPr>
          <p:cNvSpPr>
            <a:spLocks noChangeShapeType="1"/>
          </p:cNvSpPr>
          <p:nvPr/>
        </p:nvSpPr>
        <p:spPr bwMode="auto">
          <a:xfrm>
            <a:off x="4692651" y="2125664"/>
            <a:ext cx="879475" cy="158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0600" name="Line 16">
            <a:extLst>
              <a:ext uri="{FF2B5EF4-FFF2-40B4-BE49-F238E27FC236}">
                <a16:creationId xmlns:a16="http://schemas.microsoft.com/office/drawing/2014/main" id="{92B8BF44-CA5E-9962-624A-364B59144CFE}"/>
              </a:ext>
            </a:extLst>
          </p:cNvPr>
          <p:cNvSpPr>
            <a:spLocks noChangeShapeType="1"/>
          </p:cNvSpPr>
          <p:nvPr/>
        </p:nvSpPr>
        <p:spPr bwMode="auto">
          <a:xfrm flipH="1">
            <a:off x="4983164" y="2305050"/>
            <a:ext cx="884237" cy="15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0601" name="Line 17">
            <a:extLst>
              <a:ext uri="{FF2B5EF4-FFF2-40B4-BE49-F238E27FC236}">
                <a16:creationId xmlns:a16="http://schemas.microsoft.com/office/drawing/2014/main" id="{83DBAB3F-ADA8-A570-61F9-0F15678A72AE}"/>
              </a:ext>
            </a:extLst>
          </p:cNvPr>
          <p:cNvSpPr>
            <a:spLocks noChangeShapeType="1"/>
          </p:cNvSpPr>
          <p:nvPr/>
        </p:nvSpPr>
        <p:spPr bwMode="auto">
          <a:xfrm>
            <a:off x="6889750" y="2125664"/>
            <a:ext cx="1023938" cy="158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0602" name="Line 18">
            <a:extLst>
              <a:ext uri="{FF2B5EF4-FFF2-40B4-BE49-F238E27FC236}">
                <a16:creationId xmlns:a16="http://schemas.microsoft.com/office/drawing/2014/main" id="{32ED1FBB-D9E6-BEA8-26F5-FC367BEDD203}"/>
              </a:ext>
            </a:extLst>
          </p:cNvPr>
          <p:cNvSpPr>
            <a:spLocks noChangeShapeType="1"/>
          </p:cNvSpPr>
          <p:nvPr/>
        </p:nvSpPr>
        <p:spPr bwMode="auto">
          <a:xfrm flipH="1">
            <a:off x="7178676" y="2305050"/>
            <a:ext cx="1031875" cy="158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0603" name="Text Box 19">
            <a:extLst>
              <a:ext uri="{FF2B5EF4-FFF2-40B4-BE49-F238E27FC236}">
                <a16:creationId xmlns:a16="http://schemas.microsoft.com/office/drawing/2014/main" id="{0EE94136-B0AD-4FA0-1EB6-4B06709AB408}"/>
              </a:ext>
            </a:extLst>
          </p:cNvPr>
          <p:cNvSpPr txBox="1">
            <a:spLocks noChangeArrowheads="1"/>
          </p:cNvSpPr>
          <p:nvPr/>
        </p:nvSpPr>
        <p:spPr bwMode="auto">
          <a:xfrm>
            <a:off x="2438400" y="1066800"/>
            <a:ext cx="12954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tr-TR" sz="2000" b="1">
                <a:latin typeface="Courier New" panose="02070309020205020404" pitchFamily="49" charset="0"/>
              </a:rPr>
              <a:t>pHead</a:t>
            </a:r>
          </a:p>
        </p:txBody>
      </p:sp>
      <p:sp>
        <p:nvSpPr>
          <p:cNvPr id="110604" name="Line 20">
            <a:extLst>
              <a:ext uri="{FF2B5EF4-FFF2-40B4-BE49-F238E27FC236}">
                <a16:creationId xmlns:a16="http://schemas.microsoft.com/office/drawing/2014/main" id="{5234E93D-8643-C103-EF58-EA224AA1E93F}"/>
              </a:ext>
            </a:extLst>
          </p:cNvPr>
          <p:cNvSpPr>
            <a:spLocks noChangeShapeType="1"/>
          </p:cNvSpPr>
          <p:nvPr/>
        </p:nvSpPr>
        <p:spPr bwMode="auto">
          <a:xfrm>
            <a:off x="3352800" y="1371600"/>
            <a:ext cx="533400" cy="53340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0605" name="Line 21">
            <a:extLst>
              <a:ext uri="{FF2B5EF4-FFF2-40B4-BE49-F238E27FC236}">
                <a16:creationId xmlns:a16="http://schemas.microsoft.com/office/drawing/2014/main" id="{88C7AC49-D7C1-9555-3642-9920045A4FEC}"/>
              </a:ext>
            </a:extLst>
          </p:cNvPr>
          <p:cNvSpPr>
            <a:spLocks noChangeShapeType="1"/>
          </p:cNvSpPr>
          <p:nvPr/>
        </p:nvSpPr>
        <p:spPr bwMode="auto">
          <a:xfrm>
            <a:off x="9297988" y="2362200"/>
            <a:ext cx="455612"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10606" name="Line 22">
            <a:extLst>
              <a:ext uri="{FF2B5EF4-FFF2-40B4-BE49-F238E27FC236}">
                <a16:creationId xmlns:a16="http://schemas.microsoft.com/office/drawing/2014/main" id="{646A9824-B175-B120-A36B-14FF90AC642D}"/>
              </a:ext>
            </a:extLst>
          </p:cNvPr>
          <p:cNvSpPr>
            <a:spLocks noChangeShapeType="1"/>
          </p:cNvSpPr>
          <p:nvPr/>
        </p:nvSpPr>
        <p:spPr bwMode="auto">
          <a:xfrm>
            <a:off x="9753600" y="2362201"/>
            <a:ext cx="1588" cy="14922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10607" name="Line 23">
            <a:extLst>
              <a:ext uri="{FF2B5EF4-FFF2-40B4-BE49-F238E27FC236}">
                <a16:creationId xmlns:a16="http://schemas.microsoft.com/office/drawing/2014/main" id="{3B2DFE20-35F0-C56B-F8E2-6661C1C7CFC4}"/>
              </a:ext>
            </a:extLst>
          </p:cNvPr>
          <p:cNvSpPr>
            <a:spLocks noChangeShapeType="1"/>
          </p:cNvSpPr>
          <p:nvPr/>
        </p:nvSpPr>
        <p:spPr bwMode="auto">
          <a:xfrm>
            <a:off x="9602789" y="2506664"/>
            <a:ext cx="396875" cy="1587"/>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10608" name="Line 24">
            <a:extLst>
              <a:ext uri="{FF2B5EF4-FFF2-40B4-BE49-F238E27FC236}">
                <a16:creationId xmlns:a16="http://schemas.microsoft.com/office/drawing/2014/main" id="{CC84A06C-85A4-1CE1-4431-93762621D29A}"/>
              </a:ext>
            </a:extLst>
          </p:cNvPr>
          <p:cNvSpPr>
            <a:spLocks noChangeShapeType="1"/>
          </p:cNvSpPr>
          <p:nvPr/>
        </p:nvSpPr>
        <p:spPr bwMode="auto">
          <a:xfrm>
            <a:off x="9694863" y="2571750"/>
            <a:ext cx="241300"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10609" name="Line 25">
            <a:extLst>
              <a:ext uri="{FF2B5EF4-FFF2-40B4-BE49-F238E27FC236}">
                <a16:creationId xmlns:a16="http://schemas.microsoft.com/office/drawing/2014/main" id="{27395A66-DEA8-5E49-2F2A-05F14F53DFFB}"/>
              </a:ext>
            </a:extLst>
          </p:cNvPr>
          <p:cNvSpPr>
            <a:spLocks noChangeShapeType="1"/>
          </p:cNvSpPr>
          <p:nvPr/>
        </p:nvSpPr>
        <p:spPr bwMode="auto">
          <a:xfrm flipH="1">
            <a:off x="3044826" y="2438400"/>
            <a:ext cx="461963"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10610" name="Line 26">
            <a:extLst>
              <a:ext uri="{FF2B5EF4-FFF2-40B4-BE49-F238E27FC236}">
                <a16:creationId xmlns:a16="http://schemas.microsoft.com/office/drawing/2014/main" id="{3E3E70C8-EF46-BF7F-00B8-C2B04F19FE8F}"/>
              </a:ext>
            </a:extLst>
          </p:cNvPr>
          <p:cNvSpPr>
            <a:spLocks noChangeShapeType="1"/>
          </p:cNvSpPr>
          <p:nvPr/>
        </p:nvSpPr>
        <p:spPr bwMode="auto">
          <a:xfrm>
            <a:off x="3046414" y="2446339"/>
            <a:ext cx="1587" cy="14922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10611" name="Line 27">
            <a:extLst>
              <a:ext uri="{FF2B5EF4-FFF2-40B4-BE49-F238E27FC236}">
                <a16:creationId xmlns:a16="http://schemas.microsoft.com/office/drawing/2014/main" id="{E9C0AE86-4F09-5BE7-1CE8-861D52B172D3}"/>
              </a:ext>
            </a:extLst>
          </p:cNvPr>
          <p:cNvSpPr>
            <a:spLocks noChangeShapeType="1"/>
          </p:cNvSpPr>
          <p:nvPr/>
        </p:nvSpPr>
        <p:spPr bwMode="auto">
          <a:xfrm>
            <a:off x="2895601" y="2590800"/>
            <a:ext cx="396875"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10612" name="Line 28">
            <a:extLst>
              <a:ext uri="{FF2B5EF4-FFF2-40B4-BE49-F238E27FC236}">
                <a16:creationId xmlns:a16="http://schemas.microsoft.com/office/drawing/2014/main" id="{F2C97DFC-5230-20C2-B9B6-D917151BD04A}"/>
              </a:ext>
            </a:extLst>
          </p:cNvPr>
          <p:cNvSpPr>
            <a:spLocks noChangeShapeType="1"/>
          </p:cNvSpPr>
          <p:nvPr/>
        </p:nvSpPr>
        <p:spPr bwMode="auto">
          <a:xfrm>
            <a:off x="2987675" y="2655889"/>
            <a:ext cx="241300" cy="1587"/>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110613" name="Text Box 29">
            <a:extLst>
              <a:ext uri="{FF2B5EF4-FFF2-40B4-BE49-F238E27FC236}">
                <a16:creationId xmlns:a16="http://schemas.microsoft.com/office/drawing/2014/main" id="{82D61589-F87D-CF5A-1875-EF6E993E876E}"/>
              </a:ext>
            </a:extLst>
          </p:cNvPr>
          <p:cNvSpPr txBox="1">
            <a:spLocks noChangeArrowheads="1"/>
          </p:cNvSpPr>
          <p:nvPr/>
        </p:nvSpPr>
        <p:spPr bwMode="auto">
          <a:xfrm>
            <a:off x="3886200" y="2057401"/>
            <a:ext cx="685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500"/>
              </a:spcBef>
              <a:buClrTx/>
            </a:pPr>
            <a:r>
              <a:rPr lang="en-US" altLang="tr-TR" sz="2400"/>
              <a:t>a</a:t>
            </a:r>
          </a:p>
        </p:txBody>
      </p:sp>
      <p:sp>
        <p:nvSpPr>
          <p:cNvPr id="110614" name="Text Box 30">
            <a:extLst>
              <a:ext uri="{FF2B5EF4-FFF2-40B4-BE49-F238E27FC236}">
                <a16:creationId xmlns:a16="http://schemas.microsoft.com/office/drawing/2014/main" id="{9F4BC8BA-DE27-0726-AE1B-1C422AF15D29}"/>
              </a:ext>
            </a:extLst>
          </p:cNvPr>
          <p:cNvSpPr txBox="1">
            <a:spLocks noChangeArrowheads="1"/>
          </p:cNvSpPr>
          <p:nvPr/>
        </p:nvSpPr>
        <p:spPr bwMode="auto">
          <a:xfrm>
            <a:off x="6019800" y="2057401"/>
            <a:ext cx="685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500"/>
              </a:spcBef>
              <a:buClrTx/>
            </a:pPr>
            <a:r>
              <a:rPr lang="en-US" altLang="tr-TR" sz="2400"/>
              <a:t>b</a:t>
            </a:r>
          </a:p>
        </p:txBody>
      </p:sp>
      <p:sp>
        <p:nvSpPr>
          <p:cNvPr id="110615" name="Text Box 31">
            <a:extLst>
              <a:ext uri="{FF2B5EF4-FFF2-40B4-BE49-F238E27FC236}">
                <a16:creationId xmlns:a16="http://schemas.microsoft.com/office/drawing/2014/main" id="{1219A2A0-3118-A6C2-49B2-8F41F8BC0269}"/>
              </a:ext>
            </a:extLst>
          </p:cNvPr>
          <p:cNvSpPr txBox="1">
            <a:spLocks noChangeArrowheads="1"/>
          </p:cNvSpPr>
          <p:nvPr/>
        </p:nvSpPr>
        <p:spPr bwMode="auto">
          <a:xfrm>
            <a:off x="8382000" y="2057401"/>
            <a:ext cx="685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a:spcBef>
                <a:spcPts val="1500"/>
              </a:spcBef>
              <a:buClrTx/>
            </a:pPr>
            <a:r>
              <a:rPr lang="en-US" altLang="tr-TR" sz="2400"/>
              <a:t>c</a:t>
            </a:r>
          </a:p>
        </p:txBody>
      </p:sp>
      <p:sp>
        <p:nvSpPr>
          <p:cNvPr id="110616" name="Text Box 32">
            <a:extLst>
              <a:ext uri="{FF2B5EF4-FFF2-40B4-BE49-F238E27FC236}">
                <a16:creationId xmlns:a16="http://schemas.microsoft.com/office/drawing/2014/main" id="{1E656775-1B22-250A-A7C0-9951675BADDB}"/>
              </a:ext>
            </a:extLst>
          </p:cNvPr>
          <p:cNvSpPr txBox="1">
            <a:spLocks noChangeArrowheads="1"/>
          </p:cNvSpPr>
          <p:nvPr/>
        </p:nvSpPr>
        <p:spPr bwMode="auto">
          <a:xfrm>
            <a:off x="948613" y="3397250"/>
            <a:ext cx="7924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39725">
              <a:spcBef>
                <a:spcPts val="7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ts val="600"/>
              </a:spcBef>
              <a:buClrTx/>
            </a:pPr>
            <a:r>
              <a:rPr lang="en-US" altLang="tr-TR" sz="2400" b="1"/>
              <a:t>Advantages:</a:t>
            </a:r>
          </a:p>
          <a:p>
            <a:pPr>
              <a:spcBef>
                <a:spcPts val="600"/>
              </a:spcBef>
              <a:buFont typeface="Times New Roman" panose="02020603050405020304" pitchFamily="18" charset="0"/>
              <a:buChar char="•"/>
            </a:pPr>
            <a:r>
              <a:rPr lang="en-US" altLang="tr-TR" sz="2400"/>
              <a:t>Convenient to traverse the list backwards.</a:t>
            </a:r>
          </a:p>
          <a:p>
            <a:pPr>
              <a:spcBef>
                <a:spcPts val="600"/>
              </a:spcBef>
              <a:buFont typeface="Times New Roman" panose="02020603050405020304" pitchFamily="18" charset="0"/>
              <a:buChar char="•"/>
            </a:pPr>
            <a:r>
              <a:rPr lang="en-US" altLang="tr-TR" sz="2400" b="1"/>
              <a:t>E.g.</a:t>
            </a:r>
            <a:r>
              <a:rPr lang="en-US" altLang="tr-TR" sz="2400"/>
              <a:t> printing the contents of the list in backward order</a:t>
            </a:r>
          </a:p>
          <a:p>
            <a:pPr>
              <a:spcBef>
                <a:spcPts val="600"/>
              </a:spcBef>
              <a:buClrTx/>
            </a:pPr>
            <a:r>
              <a:rPr lang="en-US" altLang="tr-TR" sz="2400" b="1"/>
              <a:t>Disadvantage:</a:t>
            </a:r>
          </a:p>
          <a:p>
            <a:pPr>
              <a:spcBef>
                <a:spcPts val="600"/>
              </a:spcBef>
              <a:buFont typeface="Times New Roman" panose="02020603050405020304" pitchFamily="18" charset="0"/>
              <a:buChar char="•"/>
            </a:pPr>
            <a:r>
              <a:rPr lang="en-US" altLang="tr-TR" sz="2400"/>
              <a:t>Increase in space requirements due to storing two pointers instead of one</a:t>
            </a:r>
          </a:p>
        </p:txBody>
      </p:sp>
      <p:sp>
        <p:nvSpPr>
          <p:cNvPr id="2" name="Title 1">
            <a:extLst>
              <a:ext uri="{FF2B5EF4-FFF2-40B4-BE49-F238E27FC236}">
                <a16:creationId xmlns:a16="http://schemas.microsoft.com/office/drawing/2014/main" id="{FA223302-759B-DD69-BA24-72F94679AEC1}"/>
              </a:ext>
            </a:extLst>
          </p:cNvPr>
          <p:cNvSpPr>
            <a:spLocks noGrp="1"/>
          </p:cNvSpPr>
          <p:nvPr>
            <p:ph type="title"/>
          </p:nvPr>
        </p:nvSpPr>
        <p:spPr/>
        <p:txBody>
          <a:bodyPr>
            <a:normAutofit fontScale="90000"/>
          </a:bodyPr>
          <a:lstStyle/>
          <a:p>
            <a:r>
              <a:rPr lang="en-US" altLang="tr-TR" sz="4000" b="1" dirty="0"/>
              <a:t>Doubly Linked Lists</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a:extLst>
              <a:ext uri="{FF2B5EF4-FFF2-40B4-BE49-F238E27FC236}">
                <a16:creationId xmlns:a16="http://schemas.microsoft.com/office/drawing/2014/main" id="{74FE64AA-5426-60BA-0FA7-D3DE24565BE0}"/>
              </a:ext>
            </a:extLst>
          </p:cNvPr>
          <p:cNvSpPr>
            <a:spLocks noGrp="1" noChangeArrowheads="1"/>
          </p:cNvSpPr>
          <p:nvPr>
            <p:ph type="title"/>
          </p:nvPr>
        </p:nvSpPr>
        <p:spPr/>
        <p:txBody>
          <a:bodyPr>
            <a:normAutofit fontScale="90000"/>
          </a:bodyPr>
          <a:lstStyle/>
          <a:p>
            <a:pPr eaLnBrk="1" hangingPunct="1"/>
            <a:r>
              <a:rPr lang="en-US" altLang="tr-TR"/>
              <a:t>Deletion</a:t>
            </a:r>
          </a:p>
        </p:txBody>
      </p:sp>
      <p:sp>
        <p:nvSpPr>
          <p:cNvPr id="112642" name="Rectangle 3">
            <a:extLst>
              <a:ext uri="{FF2B5EF4-FFF2-40B4-BE49-F238E27FC236}">
                <a16:creationId xmlns:a16="http://schemas.microsoft.com/office/drawing/2014/main" id="{36143633-D251-EC3B-6842-130BEA159F6D}"/>
              </a:ext>
            </a:extLst>
          </p:cNvPr>
          <p:cNvSpPr>
            <a:spLocks noGrp="1" noChangeArrowheads="1"/>
          </p:cNvSpPr>
          <p:nvPr>
            <p:ph idx="1"/>
          </p:nvPr>
        </p:nvSpPr>
        <p:spPr>
          <a:xfrm>
            <a:off x="838200" y="3729039"/>
            <a:ext cx="7315200" cy="2447924"/>
          </a:xfrm>
        </p:spPr>
        <p:txBody>
          <a:bodyPr/>
          <a:lstStyle/>
          <a:p>
            <a:pPr eaLnBrk="1" hangingPunct="1">
              <a:buFontTx/>
              <a:buNone/>
            </a:pPr>
            <a:r>
              <a:rPr lang="en-US" altLang="tr-TR" sz="2000" dirty="0" err="1">
                <a:latin typeface="Courier New" panose="02070309020205020404" pitchFamily="49" charset="0"/>
              </a:rPr>
              <a:t>oldNode</a:t>
            </a:r>
            <a:r>
              <a:rPr lang="en-US" altLang="tr-TR" sz="2000" dirty="0">
                <a:latin typeface="Courier New" panose="02070309020205020404" pitchFamily="49" charset="0"/>
              </a:rPr>
              <a:t>-&gt;</a:t>
            </a:r>
            <a:r>
              <a:rPr lang="en-US" altLang="tr-TR" sz="2000" dirty="0" err="1">
                <a:latin typeface="Courier New" panose="02070309020205020404" pitchFamily="49" charset="0"/>
              </a:rPr>
              <a:t>prev</a:t>
            </a:r>
            <a:r>
              <a:rPr lang="en-US" altLang="tr-TR" sz="2000" dirty="0">
                <a:latin typeface="Courier New" panose="02070309020205020404" pitchFamily="49" charset="0"/>
              </a:rPr>
              <a:t>-&gt;next = </a:t>
            </a:r>
            <a:r>
              <a:rPr lang="en-US" altLang="tr-TR" sz="2000" dirty="0" err="1">
                <a:latin typeface="Courier New" panose="02070309020205020404" pitchFamily="49" charset="0"/>
              </a:rPr>
              <a:t>oldNode</a:t>
            </a:r>
            <a:r>
              <a:rPr lang="en-US" altLang="tr-TR" sz="2000" dirty="0">
                <a:latin typeface="Courier New" panose="02070309020205020404" pitchFamily="49" charset="0"/>
              </a:rPr>
              <a:t>-&gt;next;</a:t>
            </a:r>
          </a:p>
          <a:p>
            <a:pPr eaLnBrk="1" hangingPunct="1">
              <a:buFontTx/>
              <a:buNone/>
            </a:pPr>
            <a:r>
              <a:rPr lang="en-US" altLang="tr-TR" sz="2000" dirty="0" err="1">
                <a:latin typeface="Courier New" panose="02070309020205020404" pitchFamily="49" charset="0"/>
              </a:rPr>
              <a:t>oldNode</a:t>
            </a:r>
            <a:r>
              <a:rPr lang="en-US" altLang="tr-TR" sz="2000" dirty="0">
                <a:latin typeface="Courier New" panose="02070309020205020404" pitchFamily="49" charset="0"/>
              </a:rPr>
              <a:t>-&gt;next-&gt;</a:t>
            </a:r>
            <a:r>
              <a:rPr lang="en-US" altLang="tr-TR" sz="2000" dirty="0" err="1">
                <a:latin typeface="Courier New" panose="02070309020205020404" pitchFamily="49" charset="0"/>
              </a:rPr>
              <a:t>prev</a:t>
            </a:r>
            <a:r>
              <a:rPr lang="en-US" altLang="tr-TR" sz="2000" dirty="0">
                <a:latin typeface="Courier New" panose="02070309020205020404" pitchFamily="49" charset="0"/>
              </a:rPr>
              <a:t> = </a:t>
            </a:r>
            <a:r>
              <a:rPr lang="en-US" altLang="tr-TR" sz="2000" dirty="0" err="1">
                <a:latin typeface="Courier New" panose="02070309020205020404" pitchFamily="49" charset="0"/>
              </a:rPr>
              <a:t>oldNode</a:t>
            </a:r>
            <a:r>
              <a:rPr lang="en-US" altLang="tr-TR" sz="2000" dirty="0">
                <a:latin typeface="Courier New" panose="02070309020205020404" pitchFamily="49" charset="0"/>
              </a:rPr>
              <a:t>-&gt;</a:t>
            </a:r>
            <a:r>
              <a:rPr lang="en-US" altLang="tr-TR" sz="2000" dirty="0" err="1">
                <a:latin typeface="Courier New" panose="02070309020205020404" pitchFamily="49" charset="0"/>
              </a:rPr>
              <a:t>prev</a:t>
            </a:r>
            <a:r>
              <a:rPr lang="en-US" altLang="tr-TR" sz="2000" dirty="0">
                <a:latin typeface="Courier New" panose="02070309020205020404" pitchFamily="49" charset="0"/>
              </a:rPr>
              <a:t>;</a:t>
            </a:r>
          </a:p>
          <a:p>
            <a:pPr eaLnBrk="1" hangingPunct="1">
              <a:buFontTx/>
              <a:buNone/>
            </a:pPr>
            <a:r>
              <a:rPr lang="en-US" altLang="tr-TR" sz="2000" dirty="0">
                <a:latin typeface="Courier New" panose="02070309020205020404" pitchFamily="49" charset="0"/>
              </a:rPr>
              <a:t>delete </a:t>
            </a:r>
            <a:r>
              <a:rPr lang="en-US" altLang="tr-TR" sz="2000" dirty="0" err="1">
                <a:latin typeface="Courier New" panose="02070309020205020404" pitchFamily="49" charset="0"/>
              </a:rPr>
              <a:t>oldNode</a:t>
            </a:r>
            <a:r>
              <a:rPr lang="en-US" altLang="tr-TR" sz="2000" dirty="0">
                <a:latin typeface="Courier New" panose="02070309020205020404" pitchFamily="49" charset="0"/>
              </a:rPr>
              <a:t>;</a:t>
            </a:r>
          </a:p>
          <a:p>
            <a:pPr eaLnBrk="1" hangingPunct="1">
              <a:buFontTx/>
              <a:buNone/>
            </a:pPr>
            <a:endParaRPr lang="en-US" altLang="tr-TR" sz="2000" dirty="0">
              <a:latin typeface="Courier New" panose="02070309020205020404" pitchFamily="49" charset="0"/>
            </a:endParaRPr>
          </a:p>
        </p:txBody>
      </p:sp>
      <p:sp>
        <p:nvSpPr>
          <p:cNvPr id="112643" name="Line 4">
            <a:extLst>
              <a:ext uri="{FF2B5EF4-FFF2-40B4-BE49-F238E27FC236}">
                <a16:creationId xmlns:a16="http://schemas.microsoft.com/office/drawing/2014/main" id="{90EDEECA-2D74-81F1-18D6-1764C8D41069}"/>
              </a:ext>
            </a:extLst>
          </p:cNvPr>
          <p:cNvSpPr>
            <a:spLocks noChangeShapeType="1"/>
          </p:cNvSpPr>
          <p:nvPr/>
        </p:nvSpPr>
        <p:spPr bwMode="auto">
          <a:xfrm flipH="1">
            <a:off x="6181725" y="1700213"/>
            <a:ext cx="274638" cy="6270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644" name="Text Box 5">
            <a:extLst>
              <a:ext uri="{FF2B5EF4-FFF2-40B4-BE49-F238E27FC236}">
                <a16:creationId xmlns:a16="http://schemas.microsoft.com/office/drawing/2014/main" id="{79ACF705-16B5-5EBF-7E65-698BE8930138}"/>
              </a:ext>
            </a:extLst>
          </p:cNvPr>
          <p:cNvSpPr txBox="1">
            <a:spLocks noChangeArrowheads="1"/>
          </p:cNvSpPr>
          <p:nvPr/>
        </p:nvSpPr>
        <p:spPr bwMode="auto">
          <a:xfrm>
            <a:off x="6096000" y="1295400"/>
            <a:ext cx="1295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pPr>
            <a:r>
              <a:rPr lang="tr-TR" altLang="tr-TR" sz="2000">
                <a:solidFill>
                  <a:schemeClr val="tx1"/>
                </a:solidFill>
                <a:latin typeface="Courier New" panose="02070309020205020404" pitchFamily="49" charset="0"/>
              </a:rPr>
              <a:t>oldNode</a:t>
            </a:r>
            <a:endParaRPr lang="en-US" altLang="tr-TR" sz="2000">
              <a:solidFill>
                <a:schemeClr val="tx1"/>
              </a:solidFill>
              <a:latin typeface="Courier New" panose="02070309020205020404" pitchFamily="49" charset="0"/>
            </a:endParaRPr>
          </a:p>
        </p:txBody>
      </p:sp>
      <p:grpSp>
        <p:nvGrpSpPr>
          <p:cNvPr id="112645" name="Group 7">
            <a:extLst>
              <a:ext uri="{FF2B5EF4-FFF2-40B4-BE49-F238E27FC236}">
                <a16:creationId xmlns:a16="http://schemas.microsoft.com/office/drawing/2014/main" id="{12C6B010-1A08-221A-AF1F-7666203A0975}"/>
              </a:ext>
            </a:extLst>
          </p:cNvPr>
          <p:cNvGrpSpPr>
            <a:grpSpLocks/>
          </p:cNvGrpSpPr>
          <p:nvPr/>
        </p:nvGrpSpPr>
        <p:grpSpPr bwMode="auto">
          <a:xfrm>
            <a:off x="3294064" y="2327276"/>
            <a:ext cx="1512887" cy="625475"/>
            <a:chOff x="4140" y="5580"/>
            <a:chExt cx="1980" cy="540"/>
          </a:xfrm>
        </p:grpSpPr>
        <p:sp>
          <p:nvSpPr>
            <p:cNvPr id="112670" name="Rectangle 8">
              <a:extLst>
                <a:ext uri="{FF2B5EF4-FFF2-40B4-BE49-F238E27FC236}">
                  <a16:creationId xmlns:a16="http://schemas.microsoft.com/office/drawing/2014/main" id="{8DF85AD3-90B7-54EE-ACB4-32FCF26FAEEC}"/>
                </a:ext>
              </a:extLst>
            </p:cNvPr>
            <p:cNvSpPr>
              <a:spLocks noChangeArrowheads="1"/>
            </p:cNvSpPr>
            <p:nvPr/>
          </p:nvSpPr>
          <p:spPr bwMode="auto">
            <a:xfrm>
              <a:off x="4140" y="5580"/>
              <a:ext cx="1980" cy="540"/>
            </a:xfrm>
            <a:prstGeom prst="rect">
              <a:avLst/>
            </a:prstGeom>
            <a:solidFill>
              <a:srgbClr val="FFFFFF"/>
            </a:solidFill>
            <a:ln w="9525">
              <a:solidFill>
                <a:srgbClr val="000000"/>
              </a:solidFill>
              <a:miter lim="800000"/>
              <a:headEnd/>
              <a:tailEnd/>
            </a:ln>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tr-TR" altLang="tr-TR" sz="2400">
                <a:solidFill>
                  <a:schemeClr val="tx1"/>
                </a:solidFill>
              </a:endParaRPr>
            </a:p>
          </p:txBody>
        </p:sp>
        <p:sp>
          <p:nvSpPr>
            <p:cNvPr id="112671" name="Line 9">
              <a:extLst>
                <a:ext uri="{FF2B5EF4-FFF2-40B4-BE49-F238E27FC236}">
                  <a16:creationId xmlns:a16="http://schemas.microsoft.com/office/drawing/2014/main" id="{AE9A3BE5-16BA-48D9-5F47-1697D82DDF7F}"/>
                </a:ext>
              </a:extLst>
            </p:cNvPr>
            <p:cNvSpPr>
              <a:spLocks noChangeShapeType="1"/>
            </p:cNvSpPr>
            <p:nvPr/>
          </p:nvSpPr>
          <p:spPr bwMode="auto">
            <a:xfrm>
              <a:off x="4680" y="558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72" name="Line 10">
              <a:extLst>
                <a:ext uri="{FF2B5EF4-FFF2-40B4-BE49-F238E27FC236}">
                  <a16:creationId xmlns:a16="http://schemas.microsoft.com/office/drawing/2014/main" id="{9923EBF1-83F1-4291-A28F-C8FDF18BFD26}"/>
                </a:ext>
              </a:extLst>
            </p:cNvPr>
            <p:cNvSpPr>
              <a:spLocks noChangeShapeType="1"/>
            </p:cNvSpPr>
            <p:nvPr/>
          </p:nvSpPr>
          <p:spPr bwMode="auto">
            <a:xfrm>
              <a:off x="5580" y="558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12646" name="Group 11">
            <a:extLst>
              <a:ext uri="{FF2B5EF4-FFF2-40B4-BE49-F238E27FC236}">
                <a16:creationId xmlns:a16="http://schemas.microsoft.com/office/drawing/2014/main" id="{F558436C-D127-83BF-2220-D0341110A06A}"/>
              </a:ext>
            </a:extLst>
          </p:cNvPr>
          <p:cNvGrpSpPr>
            <a:grpSpLocks/>
          </p:cNvGrpSpPr>
          <p:nvPr/>
        </p:nvGrpSpPr>
        <p:grpSpPr bwMode="auto">
          <a:xfrm>
            <a:off x="5356225" y="2327276"/>
            <a:ext cx="1512888" cy="625475"/>
            <a:chOff x="4140" y="5580"/>
            <a:chExt cx="1980" cy="540"/>
          </a:xfrm>
        </p:grpSpPr>
        <p:sp>
          <p:nvSpPr>
            <p:cNvPr id="112667" name="Rectangle 12">
              <a:extLst>
                <a:ext uri="{FF2B5EF4-FFF2-40B4-BE49-F238E27FC236}">
                  <a16:creationId xmlns:a16="http://schemas.microsoft.com/office/drawing/2014/main" id="{C4F63A81-8429-2271-67E7-9084F458ADF2}"/>
                </a:ext>
              </a:extLst>
            </p:cNvPr>
            <p:cNvSpPr>
              <a:spLocks noChangeArrowheads="1"/>
            </p:cNvSpPr>
            <p:nvPr/>
          </p:nvSpPr>
          <p:spPr bwMode="auto">
            <a:xfrm>
              <a:off x="4140" y="5580"/>
              <a:ext cx="1980" cy="540"/>
            </a:xfrm>
            <a:prstGeom prst="rect">
              <a:avLst/>
            </a:prstGeom>
            <a:solidFill>
              <a:srgbClr val="FFFFFF"/>
            </a:solidFill>
            <a:ln w="9525">
              <a:solidFill>
                <a:srgbClr val="000000"/>
              </a:solidFill>
              <a:miter lim="800000"/>
              <a:headEnd/>
              <a:tailEnd/>
            </a:ln>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tr-TR" altLang="tr-TR" sz="2400">
                <a:solidFill>
                  <a:schemeClr val="tx1"/>
                </a:solidFill>
              </a:endParaRPr>
            </a:p>
          </p:txBody>
        </p:sp>
        <p:sp>
          <p:nvSpPr>
            <p:cNvPr id="112668" name="Line 13">
              <a:extLst>
                <a:ext uri="{FF2B5EF4-FFF2-40B4-BE49-F238E27FC236}">
                  <a16:creationId xmlns:a16="http://schemas.microsoft.com/office/drawing/2014/main" id="{73F274DD-C41D-22D8-DF05-9329D63F78BB}"/>
                </a:ext>
              </a:extLst>
            </p:cNvPr>
            <p:cNvSpPr>
              <a:spLocks noChangeShapeType="1"/>
            </p:cNvSpPr>
            <p:nvPr/>
          </p:nvSpPr>
          <p:spPr bwMode="auto">
            <a:xfrm>
              <a:off x="4680" y="558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69" name="Line 14">
              <a:extLst>
                <a:ext uri="{FF2B5EF4-FFF2-40B4-BE49-F238E27FC236}">
                  <a16:creationId xmlns:a16="http://schemas.microsoft.com/office/drawing/2014/main" id="{F30072A6-DB6C-CF6A-4D6C-94A55515F809}"/>
                </a:ext>
              </a:extLst>
            </p:cNvPr>
            <p:cNvSpPr>
              <a:spLocks noChangeShapeType="1"/>
            </p:cNvSpPr>
            <p:nvPr/>
          </p:nvSpPr>
          <p:spPr bwMode="auto">
            <a:xfrm>
              <a:off x="5580" y="558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12647" name="Group 15">
            <a:extLst>
              <a:ext uri="{FF2B5EF4-FFF2-40B4-BE49-F238E27FC236}">
                <a16:creationId xmlns:a16="http://schemas.microsoft.com/office/drawing/2014/main" id="{EFA5F1B9-1666-FE04-B061-FF508850E82D}"/>
              </a:ext>
            </a:extLst>
          </p:cNvPr>
          <p:cNvGrpSpPr>
            <a:grpSpLocks/>
          </p:cNvGrpSpPr>
          <p:nvPr/>
        </p:nvGrpSpPr>
        <p:grpSpPr bwMode="auto">
          <a:xfrm>
            <a:off x="7556500" y="2327276"/>
            <a:ext cx="1511300" cy="625475"/>
            <a:chOff x="4140" y="5580"/>
            <a:chExt cx="1980" cy="540"/>
          </a:xfrm>
        </p:grpSpPr>
        <p:sp>
          <p:nvSpPr>
            <p:cNvPr id="112664" name="Rectangle 16">
              <a:extLst>
                <a:ext uri="{FF2B5EF4-FFF2-40B4-BE49-F238E27FC236}">
                  <a16:creationId xmlns:a16="http://schemas.microsoft.com/office/drawing/2014/main" id="{EC305AF9-36F0-7C4F-F839-C6A0AC574181}"/>
                </a:ext>
              </a:extLst>
            </p:cNvPr>
            <p:cNvSpPr>
              <a:spLocks noChangeArrowheads="1"/>
            </p:cNvSpPr>
            <p:nvPr/>
          </p:nvSpPr>
          <p:spPr bwMode="auto">
            <a:xfrm>
              <a:off x="4140" y="5580"/>
              <a:ext cx="1980" cy="540"/>
            </a:xfrm>
            <a:prstGeom prst="rect">
              <a:avLst/>
            </a:prstGeom>
            <a:solidFill>
              <a:srgbClr val="FFFFFF"/>
            </a:solidFill>
            <a:ln w="9525">
              <a:solidFill>
                <a:srgbClr val="000000"/>
              </a:solidFill>
              <a:miter lim="800000"/>
              <a:headEnd/>
              <a:tailEnd/>
            </a:ln>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tr-TR" altLang="tr-TR" sz="2400">
                <a:solidFill>
                  <a:schemeClr val="tx1"/>
                </a:solidFill>
              </a:endParaRPr>
            </a:p>
          </p:txBody>
        </p:sp>
        <p:sp>
          <p:nvSpPr>
            <p:cNvPr id="112665" name="Line 17">
              <a:extLst>
                <a:ext uri="{FF2B5EF4-FFF2-40B4-BE49-F238E27FC236}">
                  <a16:creationId xmlns:a16="http://schemas.microsoft.com/office/drawing/2014/main" id="{D7A59968-F35B-A4CD-DEDB-D05FDFBA4174}"/>
                </a:ext>
              </a:extLst>
            </p:cNvPr>
            <p:cNvSpPr>
              <a:spLocks noChangeShapeType="1"/>
            </p:cNvSpPr>
            <p:nvPr/>
          </p:nvSpPr>
          <p:spPr bwMode="auto">
            <a:xfrm>
              <a:off x="4680" y="558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66" name="Line 18">
              <a:extLst>
                <a:ext uri="{FF2B5EF4-FFF2-40B4-BE49-F238E27FC236}">
                  <a16:creationId xmlns:a16="http://schemas.microsoft.com/office/drawing/2014/main" id="{8335BBF0-73C6-AE53-3115-33406A5E1137}"/>
                </a:ext>
              </a:extLst>
            </p:cNvPr>
            <p:cNvSpPr>
              <a:spLocks noChangeShapeType="1"/>
            </p:cNvSpPr>
            <p:nvPr/>
          </p:nvSpPr>
          <p:spPr bwMode="auto">
            <a:xfrm>
              <a:off x="5580" y="558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12648" name="Line 24">
            <a:extLst>
              <a:ext uri="{FF2B5EF4-FFF2-40B4-BE49-F238E27FC236}">
                <a16:creationId xmlns:a16="http://schemas.microsoft.com/office/drawing/2014/main" id="{A8462D1A-8071-097D-3FAE-39FD5544AAA5}"/>
              </a:ext>
            </a:extLst>
          </p:cNvPr>
          <p:cNvSpPr>
            <a:spLocks noChangeShapeType="1"/>
          </p:cNvSpPr>
          <p:nvPr/>
        </p:nvSpPr>
        <p:spPr bwMode="auto">
          <a:xfrm>
            <a:off x="4532313" y="2482850"/>
            <a:ext cx="8239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649" name="Line 25">
            <a:extLst>
              <a:ext uri="{FF2B5EF4-FFF2-40B4-BE49-F238E27FC236}">
                <a16:creationId xmlns:a16="http://schemas.microsoft.com/office/drawing/2014/main" id="{C803F74C-9CCC-C5DC-F01A-899B7376B701}"/>
              </a:ext>
            </a:extLst>
          </p:cNvPr>
          <p:cNvSpPr>
            <a:spLocks noChangeShapeType="1"/>
          </p:cNvSpPr>
          <p:nvPr/>
        </p:nvSpPr>
        <p:spPr bwMode="auto">
          <a:xfrm flipH="1">
            <a:off x="4806951" y="2797175"/>
            <a:ext cx="8239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650" name="Line 26">
            <a:extLst>
              <a:ext uri="{FF2B5EF4-FFF2-40B4-BE49-F238E27FC236}">
                <a16:creationId xmlns:a16="http://schemas.microsoft.com/office/drawing/2014/main" id="{7B8A851B-4536-BE32-FFF9-3CB7A23A8D12}"/>
              </a:ext>
            </a:extLst>
          </p:cNvPr>
          <p:cNvSpPr>
            <a:spLocks noChangeShapeType="1"/>
          </p:cNvSpPr>
          <p:nvPr/>
        </p:nvSpPr>
        <p:spPr bwMode="auto">
          <a:xfrm>
            <a:off x="6592888" y="2482850"/>
            <a:ext cx="9636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651" name="Line 27">
            <a:extLst>
              <a:ext uri="{FF2B5EF4-FFF2-40B4-BE49-F238E27FC236}">
                <a16:creationId xmlns:a16="http://schemas.microsoft.com/office/drawing/2014/main" id="{FB14BFE2-C80C-1739-90B5-7C01A1AD8B23}"/>
              </a:ext>
            </a:extLst>
          </p:cNvPr>
          <p:cNvSpPr>
            <a:spLocks noChangeShapeType="1"/>
          </p:cNvSpPr>
          <p:nvPr/>
        </p:nvSpPr>
        <p:spPr bwMode="auto">
          <a:xfrm flipH="1">
            <a:off x="6869114" y="2797175"/>
            <a:ext cx="9620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652" name="Freeform 29">
            <a:extLst>
              <a:ext uri="{FF2B5EF4-FFF2-40B4-BE49-F238E27FC236}">
                <a16:creationId xmlns:a16="http://schemas.microsoft.com/office/drawing/2014/main" id="{21130D46-7FCF-6BE5-E38B-9658F3FC41E7}"/>
              </a:ext>
            </a:extLst>
          </p:cNvPr>
          <p:cNvSpPr>
            <a:spLocks/>
          </p:cNvSpPr>
          <p:nvPr/>
        </p:nvSpPr>
        <p:spPr bwMode="auto">
          <a:xfrm>
            <a:off x="4532314" y="1987550"/>
            <a:ext cx="3024187" cy="495300"/>
          </a:xfrm>
          <a:custGeom>
            <a:avLst/>
            <a:gdLst>
              <a:gd name="T0" fmla="*/ 0 w 3960"/>
              <a:gd name="T1" fmla="*/ 2147483646 h 570"/>
              <a:gd name="T2" fmla="*/ 2147483646 w 3960"/>
              <a:gd name="T3" fmla="*/ 2147483646 h 570"/>
              <a:gd name="T4" fmla="*/ 2147483646 w 3960"/>
              <a:gd name="T5" fmla="*/ 2147483646 h 570"/>
              <a:gd name="T6" fmla="*/ 0 60000 65536"/>
              <a:gd name="T7" fmla="*/ 0 60000 65536"/>
              <a:gd name="T8" fmla="*/ 0 60000 65536"/>
            </a:gdLst>
            <a:ahLst/>
            <a:cxnLst>
              <a:cxn ang="T6">
                <a:pos x="T0" y="T1"/>
              </a:cxn>
              <a:cxn ang="T7">
                <a:pos x="T2" y="T3"/>
              </a:cxn>
              <a:cxn ang="T8">
                <a:pos x="T4" y="T5"/>
              </a:cxn>
            </a:cxnLst>
            <a:rect l="0" t="0" r="r" b="b"/>
            <a:pathLst>
              <a:path w="3960" h="570">
                <a:moveTo>
                  <a:pt x="0" y="570"/>
                </a:moveTo>
                <a:cubicBezTo>
                  <a:pt x="660" y="315"/>
                  <a:pt x="1320" y="60"/>
                  <a:pt x="1980" y="30"/>
                </a:cubicBezTo>
                <a:cubicBezTo>
                  <a:pt x="2640" y="0"/>
                  <a:pt x="3630" y="330"/>
                  <a:pt x="3960" y="390"/>
                </a:cubicBezTo>
              </a:path>
            </a:pathLst>
          </a:custGeom>
          <a:noFill/>
          <a:ln w="28575" cap="flat" cmpd="sng">
            <a:solidFill>
              <a:srgbClr val="0000FF"/>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12653" name="Group 30">
            <a:extLst>
              <a:ext uri="{FF2B5EF4-FFF2-40B4-BE49-F238E27FC236}">
                <a16:creationId xmlns:a16="http://schemas.microsoft.com/office/drawing/2014/main" id="{BA99A7BE-400A-B24A-F524-96D24EA77A44}"/>
              </a:ext>
            </a:extLst>
          </p:cNvPr>
          <p:cNvGrpSpPr>
            <a:grpSpLocks/>
          </p:cNvGrpSpPr>
          <p:nvPr/>
        </p:nvGrpSpPr>
        <p:grpSpPr bwMode="auto">
          <a:xfrm>
            <a:off x="4806950" y="2327275"/>
            <a:ext cx="412750" cy="312738"/>
            <a:chOff x="5400" y="5580"/>
            <a:chExt cx="540" cy="360"/>
          </a:xfrm>
        </p:grpSpPr>
        <p:sp>
          <p:nvSpPr>
            <p:cNvPr id="112662" name="Line 31">
              <a:extLst>
                <a:ext uri="{FF2B5EF4-FFF2-40B4-BE49-F238E27FC236}">
                  <a16:creationId xmlns:a16="http://schemas.microsoft.com/office/drawing/2014/main" id="{A9799B1D-76BD-F670-7827-99F766391824}"/>
                </a:ext>
              </a:extLst>
            </p:cNvPr>
            <p:cNvSpPr>
              <a:spLocks noChangeShapeType="1"/>
            </p:cNvSpPr>
            <p:nvPr/>
          </p:nvSpPr>
          <p:spPr bwMode="auto">
            <a:xfrm flipH="1">
              <a:off x="5400" y="5580"/>
              <a:ext cx="540" cy="36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63" name="Line 32">
              <a:extLst>
                <a:ext uri="{FF2B5EF4-FFF2-40B4-BE49-F238E27FC236}">
                  <a16:creationId xmlns:a16="http://schemas.microsoft.com/office/drawing/2014/main" id="{C93FFC71-A364-772E-703B-600A21D2462C}"/>
                </a:ext>
              </a:extLst>
            </p:cNvPr>
            <p:cNvSpPr>
              <a:spLocks noChangeShapeType="1"/>
            </p:cNvSpPr>
            <p:nvPr/>
          </p:nvSpPr>
          <p:spPr bwMode="auto">
            <a:xfrm>
              <a:off x="5400" y="5580"/>
              <a:ext cx="540" cy="36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12654" name="Group 33">
            <a:extLst>
              <a:ext uri="{FF2B5EF4-FFF2-40B4-BE49-F238E27FC236}">
                <a16:creationId xmlns:a16="http://schemas.microsoft.com/office/drawing/2014/main" id="{1A0F59BC-2CFD-357B-D2E4-B92E7F3D1B89}"/>
              </a:ext>
            </a:extLst>
          </p:cNvPr>
          <p:cNvGrpSpPr>
            <a:grpSpLocks/>
          </p:cNvGrpSpPr>
          <p:nvPr/>
        </p:nvGrpSpPr>
        <p:grpSpPr bwMode="auto">
          <a:xfrm>
            <a:off x="7005638" y="2640014"/>
            <a:ext cx="412750" cy="312737"/>
            <a:chOff x="5400" y="5580"/>
            <a:chExt cx="540" cy="360"/>
          </a:xfrm>
        </p:grpSpPr>
        <p:sp>
          <p:nvSpPr>
            <p:cNvPr id="112660" name="Line 34">
              <a:extLst>
                <a:ext uri="{FF2B5EF4-FFF2-40B4-BE49-F238E27FC236}">
                  <a16:creationId xmlns:a16="http://schemas.microsoft.com/office/drawing/2014/main" id="{B6B78F69-8A81-2CA7-FBA4-F9E3FC061401}"/>
                </a:ext>
              </a:extLst>
            </p:cNvPr>
            <p:cNvSpPr>
              <a:spLocks noChangeShapeType="1"/>
            </p:cNvSpPr>
            <p:nvPr/>
          </p:nvSpPr>
          <p:spPr bwMode="auto">
            <a:xfrm flipH="1">
              <a:off x="5400" y="5580"/>
              <a:ext cx="540" cy="36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61" name="Line 35">
              <a:extLst>
                <a:ext uri="{FF2B5EF4-FFF2-40B4-BE49-F238E27FC236}">
                  <a16:creationId xmlns:a16="http://schemas.microsoft.com/office/drawing/2014/main" id="{1A9C184E-5394-16BB-B33A-BA7F6CC0F09E}"/>
                </a:ext>
              </a:extLst>
            </p:cNvPr>
            <p:cNvSpPr>
              <a:spLocks noChangeShapeType="1"/>
            </p:cNvSpPr>
            <p:nvPr/>
          </p:nvSpPr>
          <p:spPr bwMode="auto">
            <a:xfrm>
              <a:off x="5400" y="5580"/>
              <a:ext cx="540" cy="36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12655" name="Freeform 36">
            <a:extLst>
              <a:ext uri="{FF2B5EF4-FFF2-40B4-BE49-F238E27FC236}">
                <a16:creationId xmlns:a16="http://schemas.microsoft.com/office/drawing/2014/main" id="{C1971FBE-4342-9FDC-90A7-DFC150822189}"/>
              </a:ext>
            </a:extLst>
          </p:cNvPr>
          <p:cNvSpPr>
            <a:spLocks/>
          </p:cNvSpPr>
          <p:nvPr/>
        </p:nvSpPr>
        <p:spPr bwMode="auto">
          <a:xfrm>
            <a:off x="4668838" y="2797175"/>
            <a:ext cx="3162300" cy="495300"/>
          </a:xfrm>
          <a:custGeom>
            <a:avLst/>
            <a:gdLst>
              <a:gd name="T0" fmla="*/ 2147483646 w 4140"/>
              <a:gd name="T1" fmla="*/ 0 h 570"/>
              <a:gd name="T2" fmla="*/ 2147483646 w 4140"/>
              <a:gd name="T3" fmla="*/ 2147483646 h 570"/>
              <a:gd name="T4" fmla="*/ 0 w 4140"/>
              <a:gd name="T5" fmla="*/ 2147483646 h 570"/>
              <a:gd name="T6" fmla="*/ 0 60000 65536"/>
              <a:gd name="T7" fmla="*/ 0 60000 65536"/>
              <a:gd name="T8" fmla="*/ 0 60000 65536"/>
            </a:gdLst>
            <a:ahLst/>
            <a:cxnLst>
              <a:cxn ang="T6">
                <a:pos x="T0" y="T1"/>
              </a:cxn>
              <a:cxn ang="T7">
                <a:pos x="T2" y="T3"/>
              </a:cxn>
              <a:cxn ang="T8">
                <a:pos x="T4" y="T5"/>
              </a:cxn>
            </a:cxnLst>
            <a:rect l="0" t="0" r="r" b="b"/>
            <a:pathLst>
              <a:path w="4140" h="570">
                <a:moveTo>
                  <a:pt x="4140" y="0"/>
                </a:moveTo>
                <a:cubicBezTo>
                  <a:pt x="3405" y="255"/>
                  <a:pt x="2670" y="510"/>
                  <a:pt x="1980" y="540"/>
                </a:cubicBezTo>
                <a:cubicBezTo>
                  <a:pt x="1290" y="570"/>
                  <a:pt x="645" y="375"/>
                  <a:pt x="0" y="180"/>
                </a:cubicBezTo>
              </a:path>
            </a:pathLst>
          </a:custGeom>
          <a:noFill/>
          <a:ln w="28575" cap="flat" cmpd="sng">
            <a:solidFill>
              <a:srgbClr val="0000FF"/>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656" name="Line 39">
            <a:extLst>
              <a:ext uri="{FF2B5EF4-FFF2-40B4-BE49-F238E27FC236}">
                <a16:creationId xmlns:a16="http://schemas.microsoft.com/office/drawing/2014/main" id="{4C56EE52-BC46-82D2-3EF0-448D3F7315F8}"/>
              </a:ext>
            </a:extLst>
          </p:cNvPr>
          <p:cNvSpPr>
            <a:spLocks noChangeShapeType="1"/>
          </p:cNvSpPr>
          <p:nvPr/>
        </p:nvSpPr>
        <p:spPr bwMode="auto">
          <a:xfrm>
            <a:off x="2819400" y="25146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657" name="Line 40">
            <a:extLst>
              <a:ext uri="{FF2B5EF4-FFF2-40B4-BE49-F238E27FC236}">
                <a16:creationId xmlns:a16="http://schemas.microsoft.com/office/drawing/2014/main" id="{A286FEAC-F0FA-D8C7-2296-8F2ABB501D46}"/>
              </a:ext>
            </a:extLst>
          </p:cNvPr>
          <p:cNvSpPr>
            <a:spLocks noChangeShapeType="1"/>
          </p:cNvSpPr>
          <p:nvPr/>
        </p:nvSpPr>
        <p:spPr bwMode="auto">
          <a:xfrm flipH="1">
            <a:off x="2895600" y="2743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658" name="Line 41">
            <a:extLst>
              <a:ext uri="{FF2B5EF4-FFF2-40B4-BE49-F238E27FC236}">
                <a16:creationId xmlns:a16="http://schemas.microsoft.com/office/drawing/2014/main" id="{D2918712-1FA4-A79F-355E-14381FC57DDC}"/>
              </a:ext>
            </a:extLst>
          </p:cNvPr>
          <p:cNvSpPr>
            <a:spLocks noChangeShapeType="1"/>
          </p:cNvSpPr>
          <p:nvPr/>
        </p:nvSpPr>
        <p:spPr bwMode="auto">
          <a:xfrm flipH="1">
            <a:off x="9067800" y="28194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2659" name="Line 42">
            <a:extLst>
              <a:ext uri="{FF2B5EF4-FFF2-40B4-BE49-F238E27FC236}">
                <a16:creationId xmlns:a16="http://schemas.microsoft.com/office/drawing/2014/main" id="{A7034BBB-E010-DFF6-ECEE-42E50496CC95}"/>
              </a:ext>
            </a:extLst>
          </p:cNvPr>
          <p:cNvSpPr>
            <a:spLocks noChangeShapeType="1"/>
          </p:cNvSpPr>
          <p:nvPr/>
        </p:nvSpPr>
        <p:spPr bwMode="auto">
          <a:xfrm>
            <a:off x="8839200" y="25146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a:extLst>
              <a:ext uri="{FF2B5EF4-FFF2-40B4-BE49-F238E27FC236}">
                <a16:creationId xmlns:a16="http://schemas.microsoft.com/office/drawing/2014/main" id="{495F6AD3-5C06-1E30-21E4-6BC5CA0EE664}"/>
              </a:ext>
            </a:extLst>
          </p:cNvPr>
          <p:cNvSpPr>
            <a:spLocks noGrp="1" noChangeArrowheads="1"/>
          </p:cNvSpPr>
          <p:nvPr>
            <p:ph type="title"/>
          </p:nvPr>
        </p:nvSpPr>
        <p:spPr/>
        <p:txBody>
          <a:bodyPr>
            <a:normAutofit fontScale="90000"/>
          </a:bodyPr>
          <a:lstStyle/>
          <a:p>
            <a:pPr eaLnBrk="1" hangingPunct="1"/>
            <a:r>
              <a:rPr lang="en-US" altLang="tr-TR"/>
              <a:t>Insertion</a:t>
            </a:r>
          </a:p>
        </p:txBody>
      </p:sp>
      <p:sp>
        <p:nvSpPr>
          <p:cNvPr id="113666" name="Rectangle 3">
            <a:extLst>
              <a:ext uri="{FF2B5EF4-FFF2-40B4-BE49-F238E27FC236}">
                <a16:creationId xmlns:a16="http://schemas.microsoft.com/office/drawing/2014/main" id="{E5D19B31-9F7B-A449-1D05-EE330B5000D0}"/>
              </a:ext>
            </a:extLst>
          </p:cNvPr>
          <p:cNvSpPr>
            <a:spLocks noGrp="1" noChangeArrowheads="1"/>
          </p:cNvSpPr>
          <p:nvPr>
            <p:ph idx="1"/>
          </p:nvPr>
        </p:nvSpPr>
        <p:spPr>
          <a:xfrm>
            <a:off x="838200" y="3363912"/>
            <a:ext cx="7315200" cy="2813051"/>
          </a:xfrm>
        </p:spPr>
        <p:txBody>
          <a:bodyPr/>
          <a:lstStyle/>
          <a:p>
            <a:pPr eaLnBrk="1" hangingPunct="1">
              <a:lnSpc>
                <a:spcPct val="90000"/>
              </a:lnSpc>
              <a:buFontTx/>
              <a:buNone/>
            </a:pPr>
            <a:r>
              <a:rPr lang="en-US" altLang="tr-TR" sz="1800" dirty="0" err="1">
                <a:latin typeface="Courier New" panose="02070309020205020404" pitchFamily="49" charset="0"/>
              </a:rPr>
              <a:t>newNode</a:t>
            </a:r>
            <a:r>
              <a:rPr lang="en-US" altLang="tr-TR" sz="1800" dirty="0">
                <a:latin typeface="Courier New" panose="02070309020205020404" pitchFamily="49" charset="0"/>
              </a:rPr>
              <a:t> = new Node(x</a:t>
            </a:r>
            <a:r>
              <a:rPr lang="tr-TR" altLang="tr-TR" sz="1800" dirty="0">
                <a:latin typeface="Courier New" panose="02070309020205020404" pitchFamily="49" charset="0"/>
              </a:rPr>
              <a:t>,NULL</a:t>
            </a:r>
            <a:r>
              <a:rPr lang="en-US" altLang="tr-TR" sz="1800" dirty="0">
                <a:latin typeface="Courier New" panose="02070309020205020404" pitchFamily="49" charset="0"/>
              </a:rPr>
              <a:t>);</a:t>
            </a:r>
          </a:p>
          <a:p>
            <a:pPr eaLnBrk="1" hangingPunct="1">
              <a:lnSpc>
                <a:spcPct val="90000"/>
              </a:lnSpc>
              <a:buFontTx/>
              <a:buNone/>
            </a:pPr>
            <a:r>
              <a:rPr lang="en-US" altLang="tr-TR" sz="1800" dirty="0" err="1">
                <a:latin typeface="Courier New" panose="02070309020205020404" pitchFamily="49" charset="0"/>
              </a:rPr>
              <a:t>newNode</a:t>
            </a:r>
            <a:r>
              <a:rPr lang="en-US" altLang="tr-TR" sz="1800" dirty="0">
                <a:latin typeface="Courier New" panose="02070309020205020404" pitchFamily="49" charset="0"/>
              </a:rPr>
              <a:t>-&gt;</a:t>
            </a:r>
            <a:r>
              <a:rPr lang="en-US" altLang="tr-TR" sz="1800" dirty="0" err="1">
                <a:latin typeface="Courier New" panose="02070309020205020404" pitchFamily="49" charset="0"/>
              </a:rPr>
              <a:t>prev</a:t>
            </a:r>
            <a:r>
              <a:rPr lang="en-US" altLang="tr-TR" sz="1800" dirty="0">
                <a:latin typeface="Courier New" panose="02070309020205020404" pitchFamily="49" charset="0"/>
              </a:rPr>
              <a:t> = current;</a:t>
            </a:r>
          </a:p>
          <a:p>
            <a:pPr eaLnBrk="1" hangingPunct="1">
              <a:lnSpc>
                <a:spcPct val="90000"/>
              </a:lnSpc>
              <a:buFontTx/>
              <a:buNone/>
            </a:pPr>
            <a:r>
              <a:rPr lang="en-US" altLang="tr-TR" sz="1800" dirty="0" err="1">
                <a:latin typeface="Courier New" panose="02070309020205020404" pitchFamily="49" charset="0"/>
              </a:rPr>
              <a:t>newNode</a:t>
            </a:r>
            <a:r>
              <a:rPr lang="en-US" altLang="tr-TR" sz="1800" dirty="0">
                <a:latin typeface="Courier New" panose="02070309020205020404" pitchFamily="49" charset="0"/>
              </a:rPr>
              <a:t>-&gt;next = current-&gt;next;</a:t>
            </a:r>
          </a:p>
          <a:p>
            <a:pPr eaLnBrk="1" hangingPunct="1">
              <a:lnSpc>
                <a:spcPct val="90000"/>
              </a:lnSpc>
              <a:buFontTx/>
              <a:buNone/>
            </a:pPr>
            <a:r>
              <a:rPr lang="en-US" altLang="tr-TR" sz="1800" dirty="0" err="1">
                <a:latin typeface="Courier New" panose="02070309020205020404" pitchFamily="49" charset="0"/>
              </a:rPr>
              <a:t>newNode</a:t>
            </a:r>
            <a:r>
              <a:rPr lang="en-US" altLang="tr-TR" sz="1800" dirty="0">
                <a:latin typeface="Courier New" panose="02070309020205020404" pitchFamily="49" charset="0"/>
              </a:rPr>
              <a:t>-&gt;</a:t>
            </a:r>
            <a:r>
              <a:rPr lang="en-US" altLang="tr-TR" sz="1800" dirty="0" err="1">
                <a:latin typeface="Courier New" panose="02070309020205020404" pitchFamily="49" charset="0"/>
              </a:rPr>
              <a:t>prev</a:t>
            </a:r>
            <a:r>
              <a:rPr lang="en-US" altLang="tr-TR" sz="1800" dirty="0">
                <a:latin typeface="Courier New" panose="02070309020205020404" pitchFamily="49" charset="0"/>
              </a:rPr>
              <a:t>-&gt;next = </a:t>
            </a:r>
            <a:r>
              <a:rPr lang="en-US" altLang="tr-TR" sz="1800" dirty="0" err="1">
                <a:latin typeface="Courier New" panose="02070309020205020404" pitchFamily="49" charset="0"/>
              </a:rPr>
              <a:t>newNode</a:t>
            </a:r>
            <a:r>
              <a:rPr lang="en-US" altLang="tr-TR" sz="1800" dirty="0">
                <a:latin typeface="Courier New" panose="02070309020205020404" pitchFamily="49" charset="0"/>
              </a:rPr>
              <a:t>;</a:t>
            </a:r>
          </a:p>
          <a:p>
            <a:pPr eaLnBrk="1" hangingPunct="1">
              <a:lnSpc>
                <a:spcPct val="90000"/>
              </a:lnSpc>
              <a:buFontTx/>
              <a:buNone/>
            </a:pPr>
            <a:r>
              <a:rPr lang="en-US" altLang="tr-TR" sz="1800" dirty="0" err="1">
                <a:latin typeface="Courier New" panose="02070309020205020404" pitchFamily="49" charset="0"/>
              </a:rPr>
              <a:t>newNode</a:t>
            </a:r>
            <a:r>
              <a:rPr lang="en-US" altLang="tr-TR" sz="1800" dirty="0">
                <a:latin typeface="Courier New" panose="02070309020205020404" pitchFamily="49" charset="0"/>
              </a:rPr>
              <a:t>-&gt;next-&gt;</a:t>
            </a:r>
            <a:r>
              <a:rPr lang="en-US" altLang="tr-TR" sz="1800" dirty="0" err="1">
                <a:latin typeface="Courier New" panose="02070309020205020404" pitchFamily="49" charset="0"/>
              </a:rPr>
              <a:t>prev</a:t>
            </a:r>
            <a:r>
              <a:rPr lang="en-US" altLang="tr-TR" sz="1800" dirty="0">
                <a:latin typeface="Courier New" panose="02070309020205020404" pitchFamily="49" charset="0"/>
              </a:rPr>
              <a:t> = </a:t>
            </a:r>
            <a:r>
              <a:rPr lang="en-US" altLang="tr-TR" sz="1800" dirty="0" err="1">
                <a:latin typeface="Courier New" panose="02070309020205020404" pitchFamily="49" charset="0"/>
              </a:rPr>
              <a:t>newNode</a:t>
            </a:r>
            <a:r>
              <a:rPr lang="en-US" altLang="tr-TR" sz="1800" dirty="0">
                <a:latin typeface="Courier New" panose="02070309020205020404" pitchFamily="49" charset="0"/>
              </a:rPr>
              <a:t>;</a:t>
            </a:r>
          </a:p>
        </p:txBody>
      </p:sp>
      <p:grpSp>
        <p:nvGrpSpPr>
          <p:cNvPr id="113667" name="Group 6">
            <a:extLst>
              <a:ext uri="{FF2B5EF4-FFF2-40B4-BE49-F238E27FC236}">
                <a16:creationId xmlns:a16="http://schemas.microsoft.com/office/drawing/2014/main" id="{AADE3B99-7315-DD67-E731-ED7C5449F6BA}"/>
              </a:ext>
            </a:extLst>
          </p:cNvPr>
          <p:cNvGrpSpPr>
            <a:grpSpLocks/>
          </p:cNvGrpSpPr>
          <p:nvPr/>
        </p:nvGrpSpPr>
        <p:grpSpPr bwMode="auto">
          <a:xfrm>
            <a:off x="2752726" y="2230438"/>
            <a:ext cx="1693863" cy="596900"/>
            <a:chOff x="4140" y="5580"/>
            <a:chExt cx="1980" cy="540"/>
          </a:xfrm>
        </p:grpSpPr>
        <p:sp>
          <p:nvSpPr>
            <p:cNvPr id="113702" name="Rectangle 7">
              <a:extLst>
                <a:ext uri="{FF2B5EF4-FFF2-40B4-BE49-F238E27FC236}">
                  <a16:creationId xmlns:a16="http://schemas.microsoft.com/office/drawing/2014/main" id="{E3AFC155-05A6-867C-EB30-AEE74B8CF749}"/>
                </a:ext>
              </a:extLst>
            </p:cNvPr>
            <p:cNvSpPr>
              <a:spLocks noChangeArrowheads="1"/>
            </p:cNvSpPr>
            <p:nvPr/>
          </p:nvSpPr>
          <p:spPr bwMode="auto">
            <a:xfrm>
              <a:off x="4140" y="5580"/>
              <a:ext cx="1980" cy="540"/>
            </a:xfrm>
            <a:prstGeom prst="rect">
              <a:avLst/>
            </a:prstGeom>
            <a:solidFill>
              <a:srgbClr val="FFFFFF"/>
            </a:solidFill>
            <a:ln w="9525">
              <a:solidFill>
                <a:srgbClr val="000000"/>
              </a:solidFill>
              <a:miter lim="800000"/>
              <a:headEnd/>
              <a:tailEnd/>
            </a:ln>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tr-TR" altLang="tr-TR" sz="2400">
                <a:solidFill>
                  <a:schemeClr val="tx1"/>
                </a:solidFill>
              </a:endParaRPr>
            </a:p>
          </p:txBody>
        </p:sp>
        <p:sp>
          <p:nvSpPr>
            <p:cNvPr id="113703" name="Line 8">
              <a:extLst>
                <a:ext uri="{FF2B5EF4-FFF2-40B4-BE49-F238E27FC236}">
                  <a16:creationId xmlns:a16="http://schemas.microsoft.com/office/drawing/2014/main" id="{D62788F9-5BF6-0025-1BAD-4DE89B64C971}"/>
                </a:ext>
              </a:extLst>
            </p:cNvPr>
            <p:cNvSpPr>
              <a:spLocks noChangeShapeType="1"/>
            </p:cNvSpPr>
            <p:nvPr/>
          </p:nvSpPr>
          <p:spPr bwMode="auto">
            <a:xfrm>
              <a:off x="4680" y="558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704" name="Line 9">
              <a:extLst>
                <a:ext uri="{FF2B5EF4-FFF2-40B4-BE49-F238E27FC236}">
                  <a16:creationId xmlns:a16="http://schemas.microsoft.com/office/drawing/2014/main" id="{BA6D73FA-9CF7-BA27-E151-D4FAF01542F3}"/>
                </a:ext>
              </a:extLst>
            </p:cNvPr>
            <p:cNvSpPr>
              <a:spLocks noChangeShapeType="1"/>
            </p:cNvSpPr>
            <p:nvPr/>
          </p:nvSpPr>
          <p:spPr bwMode="auto">
            <a:xfrm>
              <a:off x="5580" y="558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13668" name="Group 10">
            <a:extLst>
              <a:ext uri="{FF2B5EF4-FFF2-40B4-BE49-F238E27FC236}">
                <a16:creationId xmlns:a16="http://schemas.microsoft.com/office/drawing/2014/main" id="{A9EFF2F7-21F3-DC81-9533-4052DDDF3FD4}"/>
              </a:ext>
            </a:extLst>
          </p:cNvPr>
          <p:cNvGrpSpPr>
            <a:grpSpLocks/>
          </p:cNvGrpSpPr>
          <p:nvPr/>
        </p:nvGrpSpPr>
        <p:grpSpPr bwMode="auto">
          <a:xfrm>
            <a:off x="5062539" y="2230438"/>
            <a:ext cx="1692275" cy="596900"/>
            <a:chOff x="4140" y="5580"/>
            <a:chExt cx="1980" cy="540"/>
          </a:xfrm>
        </p:grpSpPr>
        <p:sp>
          <p:nvSpPr>
            <p:cNvPr id="113699" name="Rectangle 11">
              <a:extLst>
                <a:ext uri="{FF2B5EF4-FFF2-40B4-BE49-F238E27FC236}">
                  <a16:creationId xmlns:a16="http://schemas.microsoft.com/office/drawing/2014/main" id="{2A0620E6-A5CA-B3C8-F4EE-8E34DF9C142C}"/>
                </a:ext>
              </a:extLst>
            </p:cNvPr>
            <p:cNvSpPr>
              <a:spLocks noChangeArrowheads="1"/>
            </p:cNvSpPr>
            <p:nvPr/>
          </p:nvSpPr>
          <p:spPr bwMode="auto">
            <a:xfrm>
              <a:off x="4140" y="5580"/>
              <a:ext cx="1980" cy="540"/>
            </a:xfrm>
            <a:prstGeom prst="rect">
              <a:avLst/>
            </a:prstGeom>
            <a:solidFill>
              <a:srgbClr val="FFFFFF"/>
            </a:solidFill>
            <a:ln w="9525">
              <a:solidFill>
                <a:srgbClr val="000000"/>
              </a:solidFill>
              <a:miter lim="800000"/>
              <a:headEnd/>
              <a:tailEnd/>
            </a:ln>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tr-TR" altLang="tr-TR" sz="2400">
                <a:solidFill>
                  <a:schemeClr val="tx1"/>
                </a:solidFill>
              </a:endParaRPr>
            </a:p>
          </p:txBody>
        </p:sp>
        <p:sp>
          <p:nvSpPr>
            <p:cNvPr id="113700" name="Line 12">
              <a:extLst>
                <a:ext uri="{FF2B5EF4-FFF2-40B4-BE49-F238E27FC236}">
                  <a16:creationId xmlns:a16="http://schemas.microsoft.com/office/drawing/2014/main" id="{7A5110E2-C74E-7243-F4D6-245E478F3220}"/>
                </a:ext>
              </a:extLst>
            </p:cNvPr>
            <p:cNvSpPr>
              <a:spLocks noChangeShapeType="1"/>
            </p:cNvSpPr>
            <p:nvPr/>
          </p:nvSpPr>
          <p:spPr bwMode="auto">
            <a:xfrm>
              <a:off x="4680" y="558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701" name="Line 13">
              <a:extLst>
                <a:ext uri="{FF2B5EF4-FFF2-40B4-BE49-F238E27FC236}">
                  <a16:creationId xmlns:a16="http://schemas.microsoft.com/office/drawing/2014/main" id="{45A6BFCC-3327-719A-DBDA-36B179AB7200}"/>
                </a:ext>
              </a:extLst>
            </p:cNvPr>
            <p:cNvSpPr>
              <a:spLocks noChangeShapeType="1"/>
            </p:cNvSpPr>
            <p:nvPr/>
          </p:nvSpPr>
          <p:spPr bwMode="auto">
            <a:xfrm>
              <a:off x="5580" y="558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13669" name="Group 14">
            <a:extLst>
              <a:ext uri="{FF2B5EF4-FFF2-40B4-BE49-F238E27FC236}">
                <a16:creationId xmlns:a16="http://schemas.microsoft.com/office/drawing/2014/main" id="{1C6BA55F-C58B-E2AE-F7DB-C1F21B70A0B4}"/>
              </a:ext>
            </a:extLst>
          </p:cNvPr>
          <p:cNvGrpSpPr>
            <a:grpSpLocks/>
          </p:cNvGrpSpPr>
          <p:nvPr/>
        </p:nvGrpSpPr>
        <p:grpSpPr bwMode="auto">
          <a:xfrm>
            <a:off x="7524751" y="2230438"/>
            <a:ext cx="1692275" cy="596900"/>
            <a:chOff x="4140" y="5580"/>
            <a:chExt cx="1980" cy="540"/>
          </a:xfrm>
        </p:grpSpPr>
        <p:sp>
          <p:nvSpPr>
            <p:cNvPr id="113696" name="Rectangle 15">
              <a:extLst>
                <a:ext uri="{FF2B5EF4-FFF2-40B4-BE49-F238E27FC236}">
                  <a16:creationId xmlns:a16="http://schemas.microsoft.com/office/drawing/2014/main" id="{85DB3746-91F2-42A7-3289-E8F41D96D5F0}"/>
                </a:ext>
              </a:extLst>
            </p:cNvPr>
            <p:cNvSpPr>
              <a:spLocks noChangeArrowheads="1"/>
            </p:cNvSpPr>
            <p:nvPr/>
          </p:nvSpPr>
          <p:spPr bwMode="auto">
            <a:xfrm>
              <a:off x="4140" y="5580"/>
              <a:ext cx="1980" cy="540"/>
            </a:xfrm>
            <a:prstGeom prst="rect">
              <a:avLst/>
            </a:prstGeom>
            <a:solidFill>
              <a:srgbClr val="FFFFFF"/>
            </a:solidFill>
            <a:ln w="9525">
              <a:solidFill>
                <a:srgbClr val="000000"/>
              </a:solidFill>
              <a:miter lim="800000"/>
              <a:headEnd/>
              <a:tailEnd/>
            </a:ln>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tr-TR" altLang="tr-TR" sz="2400">
                <a:solidFill>
                  <a:schemeClr val="tx1"/>
                </a:solidFill>
              </a:endParaRPr>
            </a:p>
          </p:txBody>
        </p:sp>
        <p:sp>
          <p:nvSpPr>
            <p:cNvPr id="113697" name="Line 16">
              <a:extLst>
                <a:ext uri="{FF2B5EF4-FFF2-40B4-BE49-F238E27FC236}">
                  <a16:creationId xmlns:a16="http://schemas.microsoft.com/office/drawing/2014/main" id="{A75EC89B-D7C5-2F19-B60B-1887AFBCC16E}"/>
                </a:ext>
              </a:extLst>
            </p:cNvPr>
            <p:cNvSpPr>
              <a:spLocks noChangeShapeType="1"/>
            </p:cNvSpPr>
            <p:nvPr/>
          </p:nvSpPr>
          <p:spPr bwMode="auto">
            <a:xfrm>
              <a:off x="4680" y="558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698" name="Line 17">
              <a:extLst>
                <a:ext uri="{FF2B5EF4-FFF2-40B4-BE49-F238E27FC236}">
                  <a16:creationId xmlns:a16="http://schemas.microsoft.com/office/drawing/2014/main" id="{FC0FE3CD-5F0B-A487-44C8-2986966826A3}"/>
                </a:ext>
              </a:extLst>
            </p:cNvPr>
            <p:cNvSpPr>
              <a:spLocks noChangeShapeType="1"/>
            </p:cNvSpPr>
            <p:nvPr/>
          </p:nvSpPr>
          <p:spPr bwMode="auto">
            <a:xfrm>
              <a:off x="5580" y="558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13670" name="Line 23">
            <a:extLst>
              <a:ext uri="{FF2B5EF4-FFF2-40B4-BE49-F238E27FC236}">
                <a16:creationId xmlns:a16="http://schemas.microsoft.com/office/drawing/2014/main" id="{A5264F39-A1EE-76A3-17CE-DB541A34C895}"/>
              </a:ext>
            </a:extLst>
          </p:cNvPr>
          <p:cNvSpPr>
            <a:spLocks noChangeShapeType="1"/>
          </p:cNvSpPr>
          <p:nvPr/>
        </p:nvSpPr>
        <p:spPr bwMode="auto">
          <a:xfrm>
            <a:off x="4138614" y="2379663"/>
            <a:ext cx="9239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3671" name="Line 24">
            <a:extLst>
              <a:ext uri="{FF2B5EF4-FFF2-40B4-BE49-F238E27FC236}">
                <a16:creationId xmlns:a16="http://schemas.microsoft.com/office/drawing/2014/main" id="{E04131A5-3213-9EB9-9880-D1C47A6EBC03}"/>
              </a:ext>
            </a:extLst>
          </p:cNvPr>
          <p:cNvSpPr>
            <a:spLocks noChangeShapeType="1"/>
          </p:cNvSpPr>
          <p:nvPr/>
        </p:nvSpPr>
        <p:spPr bwMode="auto">
          <a:xfrm flipH="1">
            <a:off x="4446589" y="2528888"/>
            <a:ext cx="9223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3672" name="Line 25">
            <a:extLst>
              <a:ext uri="{FF2B5EF4-FFF2-40B4-BE49-F238E27FC236}">
                <a16:creationId xmlns:a16="http://schemas.microsoft.com/office/drawing/2014/main" id="{AB2974AD-5114-C900-B75B-F851ABACDFD0}"/>
              </a:ext>
            </a:extLst>
          </p:cNvPr>
          <p:cNvSpPr>
            <a:spLocks noChangeShapeType="1"/>
          </p:cNvSpPr>
          <p:nvPr/>
        </p:nvSpPr>
        <p:spPr bwMode="auto">
          <a:xfrm>
            <a:off x="6446838" y="2379663"/>
            <a:ext cx="10779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3673" name="Line 26">
            <a:extLst>
              <a:ext uri="{FF2B5EF4-FFF2-40B4-BE49-F238E27FC236}">
                <a16:creationId xmlns:a16="http://schemas.microsoft.com/office/drawing/2014/main" id="{FABA085C-6447-DD6B-2B85-1760B6192866}"/>
              </a:ext>
            </a:extLst>
          </p:cNvPr>
          <p:cNvSpPr>
            <a:spLocks noChangeShapeType="1"/>
          </p:cNvSpPr>
          <p:nvPr/>
        </p:nvSpPr>
        <p:spPr bwMode="auto">
          <a:xfrm flipH="1">
            <a:off x="6704014" y="2740025"/>
            <a:ext cx="10763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3674" name="Text Box 28">
            <a:extLst>
              <a:ext uri="{FF2B5EF4-FFF2-40B4-BE49-F238E27FC236}">
                <a16:creationId xmlns:a16="http://schemas.microsoft.com/office/drawing/2014/main" id="{0730F325-DA12-6370-B859-EC258C46769E}"/>
              </a:ext>
            </a:extLst>
          </p:cNvPr>
          <p:cNvSpPr txBox="1">
            <a:spLocks noChangeArrowheads="1"/>
          </p:cNvSpPr>
          <p:nvPr/>
        </p:nvSpPr>
        <p:spPr bwMode="auto">
          <a:xfrm>
            <a:off x="4856163" y="1395414"/>
            <a:ext cx="18462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pPr>
            <a:r>
              <a:rPr lang="en-US" altLang="tr-TR" sz="2000">
                <a:solidFill>
                  <a:schemeClr val="tx1"/>
                </a:solidFill>
                <a:latin typeface="Courier New" panose="02070309020205020404" pitchFamily="49" charset="0"/>
              </a:rPr>
              <a:t>current</a:t>
            </a:r>
          </a:p>
        </p:txBody>
      </p:sp>
      <p:sp>
        <p:nvSpPr>
          <p:cNvPr id="113675" name="Line 29">
            <a:extLst>
              <a:ext uri="{FF2B5EF4-FFF2-40B4-BE49-F238E27FC236}">
                <a16:creationId xmlns:a16="http://schemas.microsoft.com/office/drawing/2014/main" id="{2B7DD536-0A75-BC53-0EF7-AD52326DB63D}"/>
              </a:ext>
            </a:extLst>
          </p:cNvPr>
          <p:cNvSpPr>
            <a:spLocks noChangeShapeType="1"/>
          </p:cNvSpPr>
          <p:nvPr/>
        </p:nvSpPr>
        <p:spPr bwMode="auto">
          <a:xfrm>
            <a:off x="5318125" y="1843088"/>
            <a:ext cx="153988" cy="4492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113676" name="Group 30">
            <a:extLst>
              <a:ext uri="{FF2B5EF4-FFF2-40B4-BE49-F238E27FC236}">
                <a16:creationId xmlns:a16="http://schemas.microsoft.com/office/drawing/2014/main" id="{506AF2B9-C3E3-9F3C-F021-F40150780013}"/>
              </a:ext>
            </a:extLst>
          </p:cNvPr>
          <p:cNvGrpSpPr>
            <a:grpSpLocks/>
          </p:cNvGrpSpPr>
          <p:nvPr/>
        </p:nvGrpSpPr>
        <p:grpSpPr bwMode="auto">
          <a:xfrm>
            <a:off x="6324601" y="3352800"/>
            <a:ext cx="1692275" cy="598488"/>
            <a:chOff x="4140" y="5580"/>
            <a:chExt cx="1980" cy="540"/>
          </a:xfrm>
        </p:grpSpPr>
        <p:sp>
          <p:nvSpPr>
            <p:cNvPr id="113693" name="Rectangle 31">
              <a:extLst>
                <a:ext uri="{FF2B5EF4-FFF2-40B4-BE49-F238E27FC236}">
                  <a16:creationId xmlns:a16="http://schemas.microsoft.com/office/drawing/2014/main" id="{5AEE08C5-5C87-BF6C-F035-2545814A9634}"/>
                </a:ext>
              </a:extLst>
            </p:cNvPr>
            <p:cNvSpPr>
              <a:spLocks noChangeArrowheads="1"/>
            </p:cNvSpPr>
            <p:nvPr/>
          </p:nvSpPr>
          <p:spPr bwMode="auto">
            <a:xfrm>
              <a:off x="4140" y="5580"/>
              <a:ext cx="1980" cy="540"/>
            </a:xfrm>
            <a:prstGeom prst="rect">
              <a:avLst/>
            </a:prstGeom>
            <a:solidFill>
              <a:srgbClr val="FFFFFF"/>
            </a:solidFill>
            <a:ln w="9525">
              <a:solidFill>
                <a:srgbClr val="000000"/>
              </a:solidFill>
              <a:miter lim="800000"/>
              <a:headEnd/>
              <a:tailEnd/>
            </a:ln>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tr-TR" altLang="tr-TR" sz="2400">
                <a:solidFill>
                  <a:schemeClr val="tx1"/>
                </a:solidFill>
              </a:endParaRPr>
            </a:p>
          </p:txBody>
        </p:sp>
        <p:sp>
          <p:nvSpPr>
            <p:cNvPr id="113694" name="Line 32">
              <a:extLst>
                <a:ext uri="{FF2B5EF4-FFF2-40B4-BE49-F238E27FC236}">
                  <a16:creationId xmlns:a16="http://schemas.microsoft.com/office/drawing/2014/main" id="{D41E312D-91AA-B217-7E8C-B37D76B2FDF7}"/>
                </a:ext>
              </a:extLst>
            </p:cNvPr>
            <p:cNvSpPr>
              <a:spLocks noChangeShapeType="1"/>
            </p:cNvSpPr>
            <p:nvPr/>
          </p:nvSpPr>
          <p:spPr bwMode="auto">
            <a:xfrm>
              <a:off x="4680" y="558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695" name="Line 33">
              <a:extLst>
                <a:ext uri="{FF2B5EF4-FFF2-40B4-BE49-F238E27FC236}">
                  <a16:creationId xmlns:a16="http://schemas.microsoft.com/office/drawing/2014/main" id="{1DAB878C-CB03-1FDB-043F-805905786383}"/>
                </a:ext>
              </a:extLst>
            </p:cNvPr>
            <p:cNvSpPr>
              <a:spLocks noChangeShapeType="1"/>
            </p:cNvSpPr>
            <p:nvPr/>
          </p:nvSpPr>
          <p:spPr bwMode="auto">
            <a:xfrm>
              <a:off x="5580" y="5580"/>
              <a:ext cx="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13677" name="Group 34">
            <a:extLst>
              <a:ext uri="{FF2B5EF4-FFF2-40B4-BE49-F238E27FC236}">
                <a16:creationId xmlns:a16="http://schemas.microsoft.com/office/drawing/2014/main" id="{DA353A75-F5AD-04A1-A386-94F2F0E2F94A}"/>
              </a:ext>
            </a:extLst>
          </p:cNvPr>
          <p:cNvGrpSpPr>
            <a:grpSpLocks/>
          </p:cNvGrpSpPr>
          <p:nvPr/>
        </p:nvGrpSpPr>
        <p:grpSpPr bwMode="auto">
          <a:xfrm>
            <a:off x="6858001" y="2590800"/>
            <a:ext cx="460375" cy="298450"/>
            <a:chOff x="5400" y="5580"/>
            <a:chExt cx="540" cy="360"/>
          </a:xfrm>
        </p:grpSpPr>
        <p:sp>
          <p:nvSpPr>
            <p:cNvPr id="113691" name="Line 35">
              <a:extLst>
                <a:ext uri="{FF2B5EF4-FFF2-40B4-BE49-F238E27FC236}">
                  <a16:creationId xmlns:a16="http://schemas.microsoft.com/office/drawing/2014/main" id="{5C47BCE6-738D-1335-2A05-9FB8F5D6A909}"/>
                </a:ext>
              </a:extLst>
            </p:cNvPr>
            <p:cNvSpPr>
              <a:spLocks noChangeShapeType="1"/>
            </p:cNvSpPr>
            <p:nvPr/>
          </p:nvSpPr>
          <p:spPr bwMode="auto">
            <a:xfrm flipH="1">
              <a:off x="5400" y="5580"/>
              <a:ext cx="540" cy="36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692" name="Line 36">
              <a:extLst>
                <a:ext uri="{FF2B5EF4-FFF2-40B4-BE49-F238E27FC236}">
                  <a16:creationId xmlns:a16="http://schemas.microsoft.com/office/drawing/2014/main" id="{309E3C6C-D251-A149-C19C-6BA73D999C88}"/>
                </a:ext>
              </a:extLst>
            </p:cNvPr>
            <p:cNvSpPr>
              <a:spLocks noChangeShapeType="1"/>
            </p:cNvSpPr>
            <p:nvPr/>
          </p:nvSpPr>
          <p:spPr bwMode="auto">
            <a:xfrm>
              <a:off x="5400" y="5580"/>
              <a:ext cx="540" cy="36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13678" name="Group 37">
            <a:extLst>
              <a:ext uri="{FF2B5EF4-FFF2-40B4-BE49-F238E27FC236}">
                <a16:creationId xmlns:a16="http://schemas.microsoft.com/office/drawing/2014/main" id="{DB50F1BB-0B38-BDE6-C224-00E04EBC5302}"/>
              </a:ext>
            </a:extLst>
          </p:cNvPr>
          <p:cNvGrpSpPr>
            <a:grpSpLocks/>
          </p:cNvGrpSpPr>
          <p:nvPr/>
        </p:nvGrpSpPr>
        <p:grpSpPr bwMode="auto">
          <a:xfrm>
            <a:off x="6858001" y="2143125"/>
            <a:ext cx="460375" cy="298450"/>
            <a:chOff x="5400" y="5580"/>
            <a:chExt cx="540" cy="360"/>
          </a:xfrm>
        </p:grpSpPr>
        <p:sp>
          <p:nvSpPr>
            <p:cNvPr id="113689" name="Line 38">
              <a:extLst>
                <a:ext uri="{FF2B5EF4-FFF2-40B4-BE49-F238E27FC236}">
                  <a16:creationId xmlns:a16="http://schemas.microsoft.com/office/drawing/2014/main" id="{CC013687-462D-567D-4998-CEB4AF7F6285}"/>
                </a:ext>
              </a:extLst>
            </p:cNvPr>
            <p:cNvSpPr>
              <a:spLocks noChangeShapeType="1"/>
            </p:cNvSpPr>
            <p:nvPr/>
          </p:nvSpPr>
          <p:spPr bwMode="auto">
            <a:xfrm flipH="1">
              <a:off x="5400" y="5580"/>
              <a:ext cx="540" cy="36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690" name="Line 39">
              <a:extLst>
                <a:ext uri="{FF2B5EF4-FFF2-40B4-BE49-F238E27FC236}">
                  <a16:creationId xmlns:a16="http://schemas.microsoft.com/office/drawing/2014/main" id="{D7F67246-B1A6-13F9-67BD-FC0ADEA86508}"/>
                </a:ext>
              </a:extLst>
            </p:cNvPr>
            <p:cNvSpPr>
              <a:spLocks noChangeShapeType="1"/>
            </p:cNvSpPr>
            <p:nvPr/>
          </p:nvSpPr>
          <p:spPr bwMode="auto">
            <a:xfrm>
              <a:off x="5400" y="5580"/>
              <a:ext cx="540" cy="36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13679" name="Freeform 40">
            <a:extLst>
              <a:ext uri="{FF2B5EF4-FFF2-40B4-BE49-F238E27FC236}">
                <a16:creationId xmlns:a16="http://schemas.microsoft.com/office/drawing/2014/main" id="{43222FBA-E540-E70C-7C95-15EF011C99E1}"/>
              </a:ext>
            </a:extLst>
          </p:cNvPr>
          <p:cNvSpPr>
            <a:spLocks/>
          </p:cNvSpPr>
          <p:nvPr/>
        </p:nvSpPr>
        <p:spPr bwMode="auto">
          <a:xfrm>
            <a:off x="5715000" y="2438400"/>
            <a:ext cx="947738" cy="1143000"/>
          </a:xfrm>
          <a:custGeom>
            <a:avLst/>
            <a:gdLst>
              <a:gd name="T0" fmla="*/ 2147483646 w 1110"/>
              <a:gd name="T1" fmla="*/ 0 h 1800"/>
              <a:gd name="T2" fmla="*/ 2147483646 w 1110"/>
              <a:gd name="T3" fmla="*/ 2147483646 h 1800"/>
              <a:gd name="T4" fmla="*/ 2147483646 w 1110"/>
              <a:gd name="T5" fmla="*/ 2147483646 h 1800"/>
              <a:gd name="T6" fmla="*/ 2147483646 w 1110"/>
              <a:gd name="T7" fmla="*/ 2147483646 h 1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10" h="1800">
                <a:moveTo>
                  <a:pt x="960" y="0"/>
                </a:moveTo>
                <a:cubicBezTo>
                  <a:pt x="1035" y="330"/>
                  <a:pt x="1110" y="660"/>
                  <a:pt x="960" y="900"/>
                </a:cubicBezTo>
                <a:cubicBezTo>
                  <a:pt x="810" y="1140"/>
                  <a:pt x="120" y="1290"/>
                  <a:pt x="60" y="1440"/>
                </a:cubicBezTo>
                <a:cubicBezTo>
                  <a:pt x="0" y="1590"/>
                  <a:pt x="300" y="1695"/>
                  <a:pt x="600" y="1800"/>
                </a:cubicBezTo>
              </a:path>
            </a:pathLst>
          </a:custGeom>
          <a:noFill/>
          <a:ln w="19050" cap="rnd" cmpd="sng">
            <a:solidFill>
              <a:srgbClr val="0000FF"/>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80" name="Freeform 41">
            <a:extLst>
              <a:ext uri="{FF2B5EF4-FFF2-40B4-BE49-F238E27FC236}">
                <a16:creationId xmlns:a16="http://schemas.microsoft.com/office/drawing/2014/main" id="{EC3DE43E-0DEA-1248-04A9-3833B3DD9F11}"/>
              </a:ext>
            </a:extLst>
          </p:cNvPr>
          <p:cNvSpPr>
            <a:spLocks/>
          </p:cNvSpPr>
          <p:nvPr/>
        </p:nvSpPr>
        <p:spPr bwMode="auto">
          <a:xfrm>
            <a:off x="5241926" y="2889250"/>
            <a:ext cx="1311275" cy="844550"/>
          </a:xfrm>
          <a:custGeom>
            <a:avLst/>
            <a:gdLst>
              <a:gd name="T0" fmla="*/ 2147483646 w 1350"/>
              <a:gd name="T1" fmla="*/ 2147483646 h 1620"/>
              <a:gd name="T2" fmla="*/ 2147483646 w 1350"/>
              <a:gd name="T3" fmla="*/ 2147483646 h 1620"/>
              <a:gd name="T4" fmla="*/ 2147483646 w 1350"/>
              <a:gd name="T5" fmla="*/ 2147483646 h 1620"/>
              <a:gd name="T6" fmla="*/ 2147483646 w 1350"/>
              <a:gd name="T7" fmla="*/ 0 h 16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50" h="1620">
                <a:moveTo>
                  <a:pt x="1350" y="1620"/>
                </a:moveTo>
                <a:cubicBezTo>
                  <a:pt x="765" y="1545"/>
                  <a:pt x="180" y="1470"/>
                  <a:pt x="90" y="1260"/>
                </a:cubicBezTo>
                <a:cubicBezTo>
                  <a:pt x="0" y="1050"/>
                  <a:pt x="660" y="570"/>
                  <a:pt x="810" y="360"/>
                </a:cubicBezTo>
                <a:cubicBezTo>
                  <a:pt x="960" y="150"/>
                  <a:pt x="975" y="75"/>
                  <a:pt x="990" y="0"/>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81" name="Freeform 42">
            <a:extLst>
              <a:ext uri="{FF2B5EF4-FFF2-40B4-BE49-F238E27FC236}">
                <a16:creationId xmlns:a16="http://schemas.microsoft.com/office/drawing/2014/main" id="{23C600CF-E8FB-4573-EDD7-27BC1A6B6F6F}"/>
              </a:ext>
            </a:extLst>
          </p:cNvPr>
          <p:cNvSpPr>
            <a:spLocks/>
          </p:cNvSpPr>
          <p:nvPr/>
        </p:nvSpPr>
        <p:spPr bwMode="auto">
          <a:xfrm>
            <a:off x="7772401" y="2819400"/>
            <a:ext cx="411163" cy="685800"/>
          </a:xfrm>
          <a:custGeom>
            <a:avLst/>
            <a:gdLst>
              <a:gd name="T0" fmla="*/ 0 w 570"/>
              <a:gd name="T1" fmla="*/ 2147483646 h 1260"/>
              <a:gd name="T2" fmla="*/ 2147483646 w 570"/>
              <a:gd name="T3" fmla="*/ 2147483646 h 1260"/>
              <a:gd name="T4" fmla="*/ 2147483646 w 570"/>
              <a:gd name="T5" fmla="*/ 0 h 1260"/>
              <a:gd name="T6" fmla="*/ 0 60000 65536"/>
              <a:gd name="T7" fmla="*/ 0 60000 65536"/>
              <a:gd name="T8" fmla="*/ 0 60000 65536"/>
            </a:gdLst>
            <a:ahLst/>
            <a:cxnLst>
              <a:cxn ang="T6">
                <a:pos x="T0" y="T1"/>
              </a:cxn>
              <a:cxn ang="T7">
                <a:pos x="T2" y="T3"/>
              </a:cxn>
              <a:cxn ang="T8">
                <a:pos x="T4" y="T5"/>
              </a:cxn>
            </a:cxnLst>
            <a:rect l="0" t="0" r="r" b="b"/>
            <a:pathLst>
              <a:path w="570" h="1260">
                <a:moveTo>
                  <a:pt x="0" y="1260"/>
                </a:moveTo>
                <a:cubicBezTo>
                  <a:pt x="255" y="1185"/>
                  <a:pt x="510" y="1110"/>
                  <a:pt x="540" y="900"/>
                </a:cubicBezTo>
                <a:cubicBezTo>
                  <a:pt x="570" y="690"/>
                  <a:pt x="375" y="345"/>
                  <a:pt x="180" y="0"/>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82" name="Freeform 43">
            <a:extLst>
              <a:ext uri="{FF2B5EF4-FFF2-40B4-BE49-F238E27FC236}">
                <a16:creationId xmlns:a16="http://schemas.microsoft.com/office/drawing/2014/main" id="{49DCC560-507F-FFCE-BA74-43BF8821EEDE}"/>
              </a:ext>
            </a:extLst>
          </p:cNvPr>
          <p:cNvSpPr>
            <a:spLocks/>
          </p:cNvSpPr>
          <p:nvPr/>
        </p:nvSpPr>
        <p:spPr bwMode="auto">
          <a:xfrm>
            <a:off x="7780339" y="2590800"/>
            <a:ext cx="795337" cy="1295400"/>
          </a:xfrm>
          <a:custGeom>
            <a:avLst/>
            <a:gdLst>
              <a:gd name="T0" fmla="*/ 0 w 930"/>
              <a:gd name="T1" fmla="*/ 0 h 2160"/>
              <a:gd name="T2" fmla="*/ 2147483646 w 930"/>
              <a:gd name="T3" fmla="*/ 2147483646 h 2160"/>
              <a:gd name="T4" fmla="*/ 2147483646 w 930"/>
              <a:gd name="T5" fmla="*/ 2147483646 h 2160"/>
              <a:gd name="T6" fmla="*/ 0 60000 65536"/>
              <a:gd name="T7" fmla="*/ 0 60000 65536"/>
              <a:gd name="T8" fmla="*/ 0 60000 65536"/>
            </a:gdLst>
            <a:ahLst/>
            <a:cxnLst>
              <a:cxn ang="T6">
                <a:pos x="T0" y="T1"/>
              </a:cxn>
              <a:cxn ang="T7">
                <a:pos x="T2" y="T3"/>
              </a:cxn>
              <a:cxn ang="T8">
                <a:pos x="T4" y="T5"/>
              </a:cxn>
            </a:cxnLst>
            <a:rect l="0" t="0" r="r" b="b"/>
            <a:pathLst>
              <a:path w="930" h="2160">
                <a:moveTo>
                  <a:pt x="0" y="0"/>
                </a:moveTo>
                <a:cubicBezTo>
                  <a:pt x="435" y="540"/>
                  <a:pt x="870" y="1080"/>
                  <a:pt x="900" y="1440"/>
                </a:cubicBezTo>
                <a:cubicBezTo>
                  <a:pt x="930" y="1800"/>
                  <a:pt x="555" y="1980"/>
                  <a:pt x="180" y="2160"/>
                </a:cubicBezTo>
              </a:path>
            </a:pathLst>
          </a:custGeom>
          <a:noFill/>
          <a:ln w="19050" cap="rnd" cmpd="sng">
            <a:solidFill>
              <a:srgbClr val="0000FF"/>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3683" name="Text Box 44">
            <a:extLst>
              <a:ext uri="{FF2B5EF4-FFF2-40B4-BE49-F238E27FC236}">
                <a16:creationId xmlns:a16="http://schemas.microsoft.com/office/drawing/2014/main" id="{14132ECC-8B65-9D2B-88A7-C343F4FFFD64}"/>
              </a:ext>
            </a:extLst>
          </p:cNvPr>
          <p:cNvSpPr txBox="1">
            <a:spLocks noChangeArrowheads="1"/>
          </p:cNvSpPr>
          <p:nvPr/>
        </p:nvSpPr>
        <p:spPr bwMode="auto">
          <a:xfrm>
            <a:off x="6632576" y="4400551"/>
            <a:ext cx="22891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pPr>
            <a:r>
              <a:rPr lang="en-US" altLang="tr-TR" sz="2000">
                <a:solidFill>
                  <a:schemeClr val="tx1"/>
                </a:solidFill>
                <a:latin typeface="Courier New" panose="02070309020205020404" pitchFamily="49" charset="0"/>
              </a:rPr>
              <a:t>newNode</a:t>
            </a:r>
          </a:p>
        </p:txBody>
      </p:sp>
      <p:sp>
        <p:nvSpPr>
          <p:cNvPr id="113684" name="Line 45">
            <a:extLst>
              <a:ext uri="{FF2B5EF4-FFF2-40B4-BE49-F238E27FC236}">
                <a16:creationId xmlns:a16="http://schemas.microsoft.com/office/drawing/2014/main" id="{D1AA3BEB-D1B0-2E74-C453-F9E0E11EA929}"/>
              </a:ext>
            </a:extLst>
          </p:cNvPr>
          <p:cNvSpPr>
            <a:spLocks noChangeShapeType="1"/>
          </p:cNvSpPr>
          <p:nvPr/>
        </p:nvSpPr>
        <p:spPr bwMode="auto">
          <a:xfrm flipV="1">
            <a:off x="7094538" y="3951288"/>
            <a:ext cx="0" cy="4492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3685" name="Line 47">
            <a:extLst>
              <a:ext uri="{FF2B5EF4-FFF2-40B4-BE49-F238E27FC236}">
                <a16:creationId xmlns:a16="http://schemas.microsoft.com/office/drawing/2014/main" id="{BA35E137-B7DB-DE34-3CFB-9DD7451291FA}"/>
              </a:ext>
            </a:extLst>
          </p:cNvPr>
          <p:cNvSpPr>
            <a:spLocks noChangeShapeType="1"/>
          </p:cNvSpPr>
          <p:nvPr/>
        </p:nvSpPr>
        <p:spPr bwMode="auto">
          <a:xfrm>
            <a:off x="8991600" y="24384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3686" name="Line 48">
            <a:extLst>
              <a:ext uri="{FF2B5EF4-FFF2-40B4-BE49-F238E27FC236}">
                <a16:creationId xmlns:a16="http://schemas.microsoft.com/office/drawing/2014/main" id="{573984DF-CC56-7865-9B18-F6A369ABB831}"/>
              </a:ext>
            </a:extLst>
          </p:cNvPr>
          <p:cNvSpPr>
            <a:spLocks noChangeShapeType="1"/>
          </p:cNvSpPr>
          <p:nvPr/>
        </p:nvSpPr>
        <p:spPr bwMode="auto">
          <a:xfrm>
            <a:off x="2286000" y="23622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3687" name="Line 50">
            <a:extLst>
              <a:ext uri="{FF2B5EF4-FFF2-40B4-BE49-F238E27FC236}">
                <a16:creationId xmlns:a16="http://schemas.microsoft.com/office/drawing/2014/main" id="{110E5632-4F94-1B2D-EEF0-C1E1E63B200C}"/>
              </a:ext>
            </a:extLst>
          </p:cNvPr>
          <p:cNvSpPr>
            <a:spLocks noChangeShapeType="1"/>
          </p:cNvSpPr>
          <p:nvPr/>
        </p:nvSpPr>
        <p:spPr bwMode="auto">
          <a:xfrm flipH="1">
            <a:off x="9220200" y="25908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13688" name="Line 51">
            <a:extLst>
              <a:ext uri="{FF2B5EF4-FFF2-40B4-BE49-F238E27FC236}">
                <a16:creationId xmlns:a16="http://schemas.microsoft.com/office/drawing/2014/main" id="{2B2361C7-28C5-18BB-E14B-F973F8EA89BF}"/>
              </a:ext>
            </a:extLst>
          </p:cNvPr>
          <p:cNvSpPr>
            <a:spLocks noChangeShapeType="1"/>
          </p:cNvSpPr>
          <p:nvPr/>
        </p:nvSpPr>
        <p:spPr bwMode="auto">
          <a:xfrm flipH="1">
            <a:off x="2362200" y="25908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a:extLst>
              <a:ext uri="{FF2B5EF4-FFF2-40B4-BE49-F238E27FC236}">
                <a16:creationId xmlns:a16="http://schemas.microsoft.com/office/drawing/2014/main" id="{69B7105C-3309-A1D6-87B4-2CDA3C18B924}"/>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6EBB7911-20A3-4A81-A6F4-B091E1ACA3FD}" type="slidenum">
              <a:rPr lang="en-US" altLang="tr-TR" sz="1400"/>
              <a:pPr algn="r" eaLnBrk="1" hangingPunct="1">
                <a:spcBef>
                  <a:spcPct val="0"/>
                </a:spcBef>
                <a:buClrTx/>
                <a:buFontTx/>
                <a:buNone/>
              </a:pPr>
              <a:t>58</a:t>
            </a:fld>
            <a:endParaRPr lang="en-US" altLang="tr-TR" sz="1400"/>
          </a:p>
        </p:txBody>
      </p:sp>
      <p:sp>
        <p:nvSpPr>
          <p:cNvPr id="114692" name="Text Box 3">
            <a:extLst>
              <a:ext uri="{FF2B5EF4-FFF2-40B4-BE49-F238E27FC236}">
                <a16:creationId xmlns:a16="http://schemas.microsoft.com/office/drawing/2014/main" id="{F0E4425A-D9FC-B3E7-6F85-AAEEB37FE7ED}"/>
              </a:ext>
            </a:extLst>
          </p:cNvPr>
          <p:cNvSpPr txBox="1">
            <a:spLocks noChangeArrowheads="1"/>
          </p:cNvSpPr>
          <p:nvPr/>
        </p:nvSpPr>
        <p:spPr bwMode="auto">
          <a:xfrm>
            <a:off x="838200" y="1387296"/>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buFont typeface="Times New Roman" panose="02020603050405020304" pitchFamily="18" charset="0"/>
              <a:buChar char="•"/>
            </a:pPr>
            <a:r>
              <a:rPr lang="en-US" altLang="tr-TR" dirty="0"/>
              <a:t>Circular doubly linked list</a:t>
            </a:r>
          </a:p>
          <a:p>
            <a:pPr lvl="1" eaLnBrk="1" hangingPunct="1">
              <a:buFont typeface="Courier New" panose="02070309020205020404" pitchFamily="49" charset="0"/>
              <a:buChar char="–"/>
            </a:pPr>
            <a:r>
              <a:rPr lang="en-US" altLang="tr-TR" dirty="0" err="1">
                <a:latin typeface="Courier New" panose="02070309020205020404" pitchFamily="49" charset="0"/>
              </a:rPr>
              <a:t>prev</a:t>
            </a:r>
            <a:r>
              <a:rPr lang="en-US" altLang="tr-TR" dirty="0"/>
              <a:t> pointer of the dummy head node points to the last node</a:t>
            </a:r>
          </a:p>
          <a:p>
            <a:pPr lvl="1" eaLnBrk="1" hangingPunct="1">
              <a:buFont typeface="Courier New" panose="02070309020205020404" pitchFamily="49" charset="0"/>
              <a:buChar char="–"/>
            </a:pPr>
            <a:r>
              <a:rPr lang="en-US" altLang="tr-TR" dirty="0">
                <a:latin typeface="Courier New" panose="02070309020205020404" pitchFamily="49" charset="0"/>
              </a:rPr>
              <a:t>next</a:t>
            </a:r>
            <a:r>
              <a:rPr lang="en-US" altLang="tr-TR" dirty="0"/>
              <a:t> reference of the last node points to the dummy head node</a:t>
            </a:r>
          </a:p>
          <a:p>
            <a:pPr lvl="1" eaLnBrk="1" hangingPunct="1">
              <a:buFont typeface="Times New Roman" panose="02020603050405020304" pitchFamily="18" charset="0"/>
              <a:buChar char="–"/>
            </a:pPr>
            <a:r>
              <a:rPr lang="en-US" altLang="tr-TR" dirty="0"/>
              <a:t>No special cases for insertions and deletions</a:t>
            </a:r>
          </a:p>
        </p:txBody>
      </p:sp>
      <p:sp>
        <p:nvSpPr>
          <p:cNvPr id="2" name="Title 1">
            <a:extLst>
              <a:ext uri="{FF2B5EF4-FFF2-40B4-BE49-F238E27FC236}">
                <a16:creationId xmlns:a16="http://schemas.microsoft.com/office/drawing/2014/main" id="{3EA00441-EE86-3314-DC29-255A9B0C442D}"/>
              </a:ext>
            </a:extLst>
          </p:cNvPr>
          <p:cNvSpPr>
            <a:spLocks noGrp="1"/>
          </p:cNvSpPr>
          <p:nvPr>
            <p:ph type="title"/>
          </p:nvPr>
        </p:nvSpPr>
        <p:spPr/>
        <p:txBody>
          <a:bodyPr>
            <a:normAutofit fontScale="90000"/>
          </a:bodyPr>
          <a:lstStyle/>
          <a:p>
            <a:r>
              <a:rPr lang="en-US" altLang="tr-TR" sz="4000" b="1" dirty="0"/>
              <a:t>Circular Doubly Linked Lists</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1">
            <a:extLst>
              <a:ext uri="{FF2B5EF4-FFF2-40B4-BE49-F238E27FC236}">
                <a16:creationId xmlns:a16="http://schemas.microsoft.com/office/drawing/2014/main" id="{E8802D75-F5B5-9B24-76A1-9BB900EA8400}"/>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4DE1BC48-FC61-40CD-8B69-6DF75768C411}" type="slidenum">
              <a:rPr lang="en-US" altLang="tr-TR" sz="1400"/>
              <a:pPr algn="r" eaLnBrk="1" hangingPunct="1">
                <a:spcBef>
                  <a:spcPct val="0"/>
                </a:spcBef>
                <a:buClrTx/>
                <a:buFontTx/>
                <a:buNone/>
              </a:pPr>
              <a:t>59</a:t>
            </a:fld>
            <a:endParaRPr lang="en-US" altLang="tr-TR" sz="1400"/>
          </a:p>
        </p:txBody>
      </p:sp>
      <p:sp>
        <p:nvSpPr>
          <p:cNvPr id="116740" name="Text Box 3">
            <a:extLst>
              <a:ext uri="{FF2B5EF4-FFF2-40B4-BE49-F238E27FC236}">
                <a16:creationId xmlns:a16="http://schemas.microsoft.com/office/drawing/2014/main" id="{35DAE9AF-A25F-7B3F-C24A-F980F52159FF}"/>
              </a:ext>
            </a:extLst>
          </p:cNvPr>
          <p:cNvSpPr txBox="1">
            <a:spLocks noChangeArrowheads="1"/>
          </p:cNvSpPr>
          <p:nvPr/>
        </p:nvSpPr>
        <p:spPr bwMode="auto">
          <a:xfrm>
            <a:off x="2209800" y="5410200"/>
            <a:ext cx="8001000" cy="763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000">
                <a:solidFill>
                  <a:srgbClr val="000000"/>
                </a:solidFill>
                <a:latin typeface="Times New Roman" panose="02020603050405020304" pitchFamily="18" charset="0"/>
                <a:ea typeface="ＭＳ Ｐゴシック" panose="020B0600070205080204" pitchFamily="34" charset="-128"/>
              </a:defRPr>
            </a:lvl9pPr>
          </a:lstStyle>
          <a:p>
            <a:pPr>
              <a:lnSpc>
                <a:spcPts val="2775"/>
              </a:lnSpc>
              <a:spcBef>
                <a:spcPct val="0"/>
              </a:spcBef>
              <a:buClrTx/>
            </a:pPr>
            <a:r>
              <a:rPr lang="en-US" altLang="tr-TR" sz="1400" b="1" i="1">
                <a:latin typeface="Arial" panose="020B0604020202020204" pitchFamily="34" charset="0"/>
              </a:rPr>
              <a:t>	  </a:t>
            </a:r>
            <a:r>
              <a:rPr lang="en-US" altLang="tr-TR" sz="1400">
                <a:latin typeface="Arial" panose="020B0604020202020204" pitchFamily="34" charset="0"/>
              </a:rPr>
              <a:t>(a) A circular doubly linked list with a dummy head node</a:t>
            </a:r>
          </a:p>
          <a:p>
            <a:pPr>
              <a:lnSpc>
                <a:spcPts val="2775"/>
              </a:lnSpc>
              <a:spcBef>
                <a:spcPct val="0"/>
              </a:spcBef>
              <a:buClrTx/>
            </a:pPr>
            <a:r>
              <a:rPr lang="en-US" altLang="tr-TR" sz="1400">
                <a:latin typeface="Arial" panose="020B0604020202020204" pitchFamily="34" charset="0"/>
              </a:rPr>
              <a:t>                     (b) An empty list with a dummy head node</a:t>
            </a:r>
          </a:p>
        </p:txBody>
      </p:sp>
      <p:grpSp>
        <p:nvGrpSpPr>
          <p:cNvPr id="116741" name="Group 4">
            <a:extLst>
              <a:ext uri="{FF2B5EF4-FFF2-40B4-BE49-F238E27FC236}">
                <a16:creationId xmlns:a16="http://schemas.microsoft.com/office/drawing/2014/main" id="{87D4B22D-79C1-D603-C7C3-701C62705CC8}"/>
              </a:ext>
            </a:extLst>
          </p:cNvPr>
          <p:cNvGrpSpPr>
            <a:grpSpLocks/>
          </p:cNvGrpSpPr>
          <p:nvPr/>
        </p:nvGrpSpPr>
        <p:grpSpPr bwMode="auto">
          <a:xfrm>
            <a:off x="1905001" y="1752600"/>
            <a:ext cx="8424863" cy="3479800"/>
            <a:chOff x="240" y="1104"/>
            <a:chExt cx="5307" cy="2192"/>
          </a:xfrm>
        </p:grpSpPr>
        <p:pic>
          <p:nvPicPr>
            <p:cNvPr id="116742" name="Picture 5">
              <a:extLst>
                <a:ext uri="{FF2B5EF4-FFF2-40B4-BE49-F238E27FC236}">
                  <a16:creationId xmlns:a16="http://schemas.microsoft.com/office/drawing/2014/main" id="{DB36CB6F-008E-1990-FABF-94AE8E085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 y="1104"/>
              <a:ext cx="5307" cy="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3" name="Text Box 6">
              <a:extLst>
                <a:ext uri="{FF2B5EF4-FFF2-40B4-BE49-F238E27FC236}">
                  <a16:creationId xmlns:a16="http://schemas.microsoft.com/office/drawing/2014/main" id="{F6D54276-2F6C-F9CD-CFCA-CFD8C1170588}"/>
                </a:ext>
              </a:extLst>
            </p:cNvPr>
            <p:cNvSpPr txBox="1">
              <a:spLocks noChangeArrowheads="1"/>
            </p:cNvSpPr>
            <p:nvPr/>
          </p:nvSpPr>
          <p:spPr bwMode="auto">
            <a:xfrm>
              <a:off x="240" y="1104"/>
              <a:ext cx="5307" cy="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tr-TR" altLang="tr-TR"/>
            </a:p>
          </p:txBody>
        </p:sp>
      </p:grpSp>
      <p:sp>
        <p:nvSpPr>
          <p:cNvPr id="2" name="Title 1">
            <a:extLst>
              <a:ext uri="{FF2B5EF4-FFF2-40B4-BE49-F238E27FC236}">
                <a16:creationId xmlns:a16="http://schemas.microsoft.com/office/drawing/2014/main" id="{3285208C-DDAB-5894-1153-07FA6058E96E}"/>
              </a:ext>
            </a:extLst>
          </p:cNvPr>
          <p:cNvSpPr>
            <a:spLocks noGrp="1"/>
          </p:cNvSpPr>
          <p:nvPr>
            <p:ph type="title"/>
          </p:nvPr>
        </p:nvSpPr>
        <p:spPr/>
        <p:txBody>
          <a:bodyPr>
            <a:normAutofit fontScale="90000"/>
          </a:bodyPr>
          <a:lstStyle/>
          <a:p>
            <a:r>
              <a:rPr lang="en-US" altLang="tr-TR" sz="4000" b="1" dirty="0"/>
              <a:t>Circular Doubly Linked Lists</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006FC081-5A20-DB46-0A88-BC0410DBF941}"/>
              </a:ext>
            </a:extLst>
          </p:cNvPr>
          <p:cNvSpPr>
            <a:spLocks noGrp="1" noChangeArrowheads="1"/>
          </p:cNvSpPr>
          <p:nvPr>
            <p:ph type="title"/>
          </p:nvPr>
        </p:nvSpPr>
        <p:spPr/>
        <p:txBody>
          <a:bodyPr>
            <a:normAutofit fontScale="90000"/>
          </a:bodyPr>
          <a:lstStyle/>
          <a:p>
            <a:pPr eaLnBrk="1" hangingPunct="1"/>
            <a:r>
              <a:rPr lang="en-US" altLang="tr-TR"/>
              <a:t> Linked Lists</a:t>
            </a:r>
          </a:p>
        </p:txBody>
      </p:sp>
      <p:sp>
        <p:nvSpPr>
          <p:cNvPr id="19458" name="Line 24">
            <a:extLst>
              <a:ext uri="{FF2B5EF4-FFF2-40B4-BE49-F238E27FC236}">
                <a16:creationId xmlns:a16="http://schemas.microsoft.com/office/drawing/2014/main" id="{75565942-CE8E-00D2-B0B6-BD0D904898A9}"/>
              </a:ext>
            </a:extLst>
          </p:cNvPr>
          <p:cNvSpPr>
            <a:spLocks noChangeShapeType="1"/>
          </p:cNvSpPr>
          <p:nvPr/>
        </p:nvSpPr>
        <p:spPr bwMode="auto">
          <a:xfrm flipH="1" flipV="1">
            <a:off x="2971800" y="3200400"/>
            <a:ext cx="1143000" cy="11430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9459" name="Line 25">
            <a:extLst>
              <a:ext uri="{FF2B5EF4-FFF2-40B4-BE49-F238E27FC236}">
                <a16:creationId xmlns:a16="http://schemas.microsoft.com/office/drawing/2014/main" id="{FBE76A53-828A-8D07-4EEF-C7B683F3FC5A}"/>
              </a:ext>
            </a:extLst>
          </p:cNvPr>
          <p:cNvSpPr>
            <a:spLocks noChangeShapeType="1"/>
          </p:cNvSpPr>
          <p:nvPr/>
        </p:nvSpPr>
        <p:spPr bwMode="auto">
          <a:xfrm flipV="1">
            <a:off x="8001000" y="3124200"/>
            <a:ext cx="609600" cy="10668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9460" name="Text Box 26">
            <a:extLst>
              <a:ext uri="{FF2B5EF4-FFF2-40B4-BE49-F238E27FC236}">
                <a16:creationId xmlns:a16="http://schemas.microsoft.com/office/drawing/2014/main" id="{0E4EACCC-2489-8217-DD26-DD5A7ABA2C95}"/>
              </a:ext>
            </a:extLst>
          </p:cNvPr>
          <p:cNvSpPr txBox="1">
            <a:spLocks noChangeArrowheads="1"/>
          </p:cNvSpPr>
          <p:nvPr/>
        </p:nvSpPr>
        <p:spPr bwMode="auto">
          <a:xfrm>
            <a:off x="3886200" y="4572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tr-TR" sz="2400">
                <a:solidFill>
                  <a:schemeClr val="tx1"/>
                </a:solidFill>
              </a:rPr>
              <a:t>First node</a:t>
            </a:r>
          </a:p>
        </p:txBody>
      </p:sp>
      <p:sp>
        <p:nvSpPr>
          <p:cNvPr id="19461" name="Text Box 27">
            <a:extLst>
              <a:ext uri="{FF2B5EF4-FFF2-40B4-BE49-F238E27FC236}">
                <a16:creationId xmlns:a16="http://schemas.microsoft.com/office/drawing/2014/main" id="{09F6C14D-9C19-ABB0-1975-5E3281FD5E2D}"/>
              </a:ext>
            </a:extLst>
          </p:cNvPr>
          <p:cNvSpPr txBox="1">
            <a:spLocks noChangeArrowheads="1"/>
          </p:cNvSpPr>
          <p:nvPr/>
        </p:nvSpPr>
        <p:spPr bwMode="auto">
          <a:xfrm>
            <a:off x="7162800" y="4495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tr-TR" sz="2400">
                <a:solidFill>
                  <a:schemeClr val="tx1"/>
                </a:solidFill>
              </a:rPr>
              <a:t>Last node</a:t>
            </a:r>
          </a:p>
        </p:txBody>
      </p:sp>
      <p:grpSp>
        <p:nvGrpSpPr>
          <p:cNvPr id="19462" name="Group 31">
            <a:extLst>
              <a:ext uri="{FF2B5EF4-FFF2-40B4-BE49-F238E27FC236}">
                <a16:creationId xmlns:a16="http://schemas.microsoft.com/office/drawing/2014/main" id="{97F07205-E303-3C25-5DD6-14CA828203A9}"/>
              </a:ext>
            </a:extLst>
          </p:cNvPr>
          <p:cNvGrpSpPr>
            <a:grpSpLocks/>
          </p:cNvGrpSpPr>
          <p:nvPr/>
        </p:nvGrpSpPr>
        <p:grpSpPr bwMode="auto">
          <a:xfrm>
            <a:off x="2286000" y="2209800"/>
            <a:ext cx="7804150" cy="685800"/>
            <a:chOff x="480" y="1392"/>
            <a:chExt cx="4916" cy="576"/>
          </a:xfrm>
        </p:grpSpPr>
        <p:sp>
          <p:nvSpPr>
            <p:cNvPr id="19470" name="Rectangle 5">
              <a:extLst>
                <a:ext uri="{FF2B5EF4-FFF2-40B4-BE49-F238E27FC236}">
                  <a16:creationId xmlns:a16="http://schemas.microsoft.com/office/drawing/2014/main" id="{D23C3824-EDCF-8843-1ABB-65A450AADF5B}"/>
                </a:ext>
              </a:extLst>
            </p:cNvPr>
            <p:cNvSpPr>
              <a:spLocks noChangeArrowheads="1"/>
            </p:cNvSpPr>
            <p:nvPr/>
          </p:nvSpPr>
          <p:spPr bwMode="auto">
            <a:xfrm>
              <a:off x="480" y="1392"/>
              <a:ext cx="881" cy="566"/>
            </a:xfrm>
            <a:prstGeom prst="rect">
              <a:avLst/>
            </a:prstGeom>
            <a:solidFill>
              <a:srgbClr val="FFFFFF"/>
            </a:solidFill>
            <a:ln w="9525">
              <a:solidFill>
                <a:srgbClr val="000000"/>
              </a:solidFill>
              <a:miter lim="800000"/>
              <a:headEnd/>
              <a:tailEnd/>
            </a:ln>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tr-TR" altLang="tr-TR" sz="2400">
                <a:solidFill>
                  <a:schemeClr val="tx1"/>
                </a:solidFill>
              </a:endParaRPr>
            </a:p>
          </p:txBody>
        </p:sp>
        <p:sp>
          <p:nvSpPr>
            <p:cNvPr id="19471" name="Line 6">
              <a:extLst>
                <a:ext uri="{FF2B5EF4-FFF2-40B4-BE49-F238E27FC236}">
                  <a16:creationId xmlns:a16="http://schemas.microsoft.com/office/drawing/2014/main" id="{0B41C53E-B481-2D52-1E6D-2C77427B07A3}"/>
                </a:ext>
              </a:extLst>
            </p:cNvPr>
            <p:cNvSpPr>
              <a:spLocks noChangeShapeType="1"/>
            </p:cNvSpPr>
            <p:nvPr/>
          </p:nvSpPr>
          <p:spPr bwMode="auto">
            <a:xfrm>
              <a:off x="1031" y="1402"/>
              <a:ext cx="0" cy="5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472" name="Line 7">
              <a:extLst>
                <a:ext uri="{FF2B5EF4-FFF2-40B4-BE49-F238E27FC236}">
                  <a16:creationId xmlns:a16="http://schemas.microsoft.com/office/drawing/2014/main" id="{3952956C-4223-4293-2926-DD2883D1E958}"/>
                </a:ext>
              </a:extLst>
            </p:cNvPr>
            <p:cNvSpPr>
              <a:spLocks noChangeShapeType="1"/>
            </p:cNvSpPr>
            <p:nvPr/>
          </p:nvSpPr>
          <p:spPr bwMode="auto">
            <a:xfrm>
              <a:off x="1141" y="1674"/>
              <a:ext cx="55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9473" name="Rectangle 8">
              <a:extLst>
                <a:ext uri="{FF2B5EF4-FFF2-40B4-BE49-F238E27FC236}">
                  <a16:creationId xmlns:a16="http://schemas.microsoft.com/office/drawing/2014/main" id="{9F30ABEC-F0B2-5FC5-AB80-9F0CAC666568}"/>
                </a:ext>
              </a:extLst>
            </p:cNvPr>
            <p:cNvSpPr>
              <a:spLocks noChangeArrowheads="1"/>
            </p:cNvSpPr>
            <p:nvPr/>
          </p:nvSpPr>
          <p:spPr bwMode="auto">
            <a:xfrm>
              <a:off x="1692" y="1392"/>
              <a:ext cx="881" cy="565"/>
            </a:xfrm>
            <a:prstGeom prst="rect">
              <a:avLst/>
            </a:prstGeom>
            <a:solidFill>
              <a:srgbClr val="FFFFFF"/>
            </a:solidFill>
            <a:ln w="9525">
              <a:solidFill>
                <a:srgbClr val="000000"/>
              </a:solidFill>
              <a:miter lim="800000"/>
              <a:headEnd/>
              <a:tailEnd/>
            </a:ln>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tr-TR" altLang="tr-TR" sz="2400">
                <a:solidFill>
                  <a:schemeClr val="tx1"/>
                </a:solidFill>
              </a:endParaRPr>
            </a:p>
          </p:txBody>
        </p:sp>
        <p:sp>
          <p:nvSpPr>
            <p:cNvPr id="19474" name="Line 9">
              <a:extLst>
                <a:ext uri="{FF2B5EF4-FFF2-40B4-BE49-F238E27FC236}">
                  <a16:creationId xmlns:a16="http://schemas.microsoft.com/office/drawing/2014/main" id="{36140362-D8C6-D002-DB7C-34E80912D5B1}"/>
                </a:ext>
              </a:extLst>
            </p:cNvPr>
            <p:cNvSpPr>
              <a:spLocks noChangeShapeType="1"/>
            </p:cNvSpPr>
            <p:nvPr/>
          </p:nvSpPr>
          <p:spPr bwMode="auto">
            <a:xfrm>
              <a:off x="2243" y="1401"/>
              <a:ext cx="1" cy="5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475" name="Rectangle 10">
              <a:extLst>
                <a:ext uri="{FF2B5EF4-FFF2-40B4-BE49-F238E27FC236}">
                  <a16:creationId xmlns:a16="http://schemas.microsoft.com/office/drawing/2014/main" id="{180CD1A6-6B45-ACE2-5E25-84CB40DA043C}"/>
                </a:ext>
              </a:extLst>
            </p:cNvPr>
            <p:cNvSpPr>
              <a:spLocks noChangeArrowheads="1"/>
            </p:cNvSpPr>
            <p:nvPr/>
          </p:nvSpPr>
          <p:spPr bwMode="auto">
            <a:xfrm>
              <a:off x="2904" y="1392"/>
              <a:ext cx="881" cy="565"/>
            </a:xfrm>
            <a:prstGeom prst="rect">
              <a:avLst/>
            </a:prstGeom>
            <a:solidFill>
              <a:srgbClr val="FFFFFF"/>
            </a:solidFill>
            <a:ln w="9525">
              <a:solidFill>
                <a:srgbClr val="000000"/>
              </a:solidFill>
              <a:miter lim="800000"/>
              <a:headEnd/>
              <a:tailEnd/>
            </a:ln>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tr-TR" altLang="tr-TR" sz="2400">
                <a:solidFill>
                  <a:schemeClr val="tx1"/>
                </a:solidFill>
              </a:endParaRPr>
            </a:p>
          </p:txBody>
        </p:sp>
        <p:sp>
          <p:nvSpPr>
            <p:cNvPr id="19476" name="Line 11">
              <a:extLst>
                <a:ext uri="{FF2B5EF4-FFF2-40B4-BE49-F238E27FC236}">
                  <a16:creationId xmlns:a16="http://schemas.microsoft.com/office/drawing/2014/main" id="{3163022F-BC47-352F-E0CF-B20430326E8C}"/>
                </a:ext>
              </a:extLst>
            </p:cNvPr>
            <p:cNvSpPr>
              <a:spLocks noChangeShapeType="1"/>
            </p:cNvSpPr>
            <p:nvPr/>
          </p:nvSpPr>
          <p:spPr bwMode="auto">
            <a:xfrm>
              <a:off x="3455" y="1401"/>
              <a:ext cx="1" cy="5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477" name="Line 12">
              <a:extLst>
                <a:ext uri="{FF2B5EF4-FFF2-40B4-BE49-F238E27FC236}">
                  <a16:creationId xmlns:a16="http://schemas.microsoft.com/office/drawing/2014/main" id="{5820F2CE-0755-BED6-727B-196164CC355D}"/>
                </a:ext>
              </a:extLst>
            </p:cNvPr>
            <p:cNvSpPr>
              <a:spLocks noChangeShapeType="1"/>
            </p:cNvSpPr>
            <p:nvPr/>
          </p:nvSpPr>
          <p:spPr bwMode="auto">
            <a:xfrm>
              <a:off x="3565" y="1694"/>
              <a:ext cx="55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9478" name="Rectangle 13">
              <a:extLst>
                <a:ext uri="{FF2B5EF4-FFF2-40B4-BE49-F238E27FC236}">
                  <a16:creationId xmlns:a16="http://schemas.microsoft.com/office/drawing/2014/main" id="{F66AD0BC-E1F0-153A-D386-65720F68D816}"/>
                </a:ext>
              </a:extLst>
            </p:cNvPr>
            <p:cNvSpPr>
              <a:spLocks noChangeArrowheads="1"/>
            </p:cNvSpPr>
            <p:nvPr/>
          </p:nvSpPr>
          <p:spPr bwMode="auto">
            <a:xfrm>
              <a:off x="4116" y="1392"/>
              <a:ext cx="881" cy="565"/>
            </a:xfrm>
            <a:prstGeom prst="rect">
              <a:avLst/>
            </a:prstGeom>
            <a:solidFill>
              <a:srgbClr val="FFFFFF"/>
            </a:solidFill>
            <a:ln w="9525">
              <a:solidFill>
                <a:srgbClr val="000000"/>
              </a:solidFill>
              <a:miter lim="800000"/>
              <a:headEnd/>
              <a:tailEnd/>
            </a:ln>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tr-TR" altLang="tr-TR" sz="2400">
                <a:solidFill>
                  <a:schemeClr val="tx1"/>
                </a:solidFill>
              </a:endParaRPr>
            </a:p>
          </p:txBody>
        </p:sp>
        <p:sp>
          <p:nvSpPr>
            <p:cNvPr id="19479" name="Line 14">
              <a:extLst>
                <a:ext uri="{FF2B5EF4-FFF2-40B4-BE49-F238E27FC236}">
                  <a16:creationId xmlns:a16="http://schemas.microsoft.com/office/drawing/2014/main" id="{21D41383-2D16-BB41-2EBF-BEABBE449F5B}"/>
                </a:ext>
              </a:extLst>
            </p:cNvPr>
            <p:cNvSpPr>
              <a:spLocks noChangeShapeType="1"/>
            </p:cNvSpPr>
            <p:nvPr/>
          </p:nvSpPr>
          <p:spPr bwMode="auto">
            <a:xfrm>
              <a:off x="4667" y="1401"/>
              <a:ext cx="1" cy="5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480" name="Text Box 15">
              <a:extLst>
                <a:ext uri="{FF2B5EF4-FFF2-40B4-BE49-F238E27FC236}">
                  <a16:creationId xmlns:a16="http://schemas.microsoft.com/office/drawing/2014/main" id="{796F7311-B6C3-3A95-01E2-08E19AB1694B}"/>
                </a:ext>
              </a:extLst>
            </p:cNvPr>
            <p:cNvSpPr txBox="1">
              <a:spLocks noChangeArrowheads="1"/>
            </p:cNvSpPr>
            <p:nvPr/>
          </p:nvSpPr>
          <p:spPr bwMode="auto">
            <a:xfrm>
              <a:off x="590" y="1467"/>
              <a:ext cx="441"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pPr>
              <a:r>
                <a:rPr lang="en-US" altLang="tr-TR" sz="2400">
                  <a:solidFill>
                    <a:schemeClr val="tx1"/>
                  </a:solidFill>
                </a:rPr>
                <a:t>a</a:t>
              </a:r>
            </a:p>
          </p:txBody>
        </p:sp>
        <p:sp>
          <p:nvSpPr>
            <p:cNvPr id="19481" name="Text Box 16">
              <a:extLst>
                <a:ext uri="{FF2B5EF4-FFF2-40B4-BE49-F238E27FC236}">
                  <a16:creationId xmlns:a16="http://schemas.microsoft.com/office/drawing/2014/main" id="{BC4A1FFD-B3B4-C01B-319A-8D6957A46DA1}"/>
                </a:ext>
              </a:extLst>
            </p:cNvPr>
            <p:cNvSpPr txBox="1">
              <a:spLocks noChangeArrowheads="1"/>
            </p:cNvSpPr>
            <p:nvPr/>
          </p:nvSpPr>
          <p:spPr bwMode="auto">
            <a:xfrm>
              <a:off x="1802" y="1467"/>
              <a:ext cx="441"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pPr>
              <a:r>
                <a:rPr lang="en-US" altLang="tr-TR" sz="2400">
                  <a:solidFill>
                    <a:schemeClr val="tx1"/>
                  </a:solidFill>
                </a:rPr>
                <a:t>b</a:t>
              </a:r>
            </a:p>
          </p:txBody>
        </p:sp>
        <p:sp>
          <p:nvSpPr>
            <p:cNvPr id="19482" name="Text Box 17">
              <a:extLst>
                <a:ext uri="{FF2B5EF4-FFF2-40B4-BE49-F238E27FC236}">
                  <a16:creationId xmlns:a16="http://schemas.microsoft.com/office/drawing/2014/main" id="{F6F02CD5-D48D-5325-D398-A0495115763F}"/>
                </a:ext>
              </a:extLst>
            </p:cNvPr>
            <p:cNvSpPr txBox="1">
              <a:spLocks noChangeArrowheads="1"/>
            </p:cNvSpPr>
            <p:nvPr/>
          </p:nvSpPr>
          <p:spPr bwMode="auto">
            <a:xfrm>
              <a:off x="3024" y="1488"/>
              <a:ext cx="441"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pPr>
              <a:r>
                <a:rPr lang="en-US" altLang="tr-TR" sz="2400">
                  <a:solidFill>
                    <a:schemeClr val="tx1"/>
                  </a:solidFill>
                </a:rPr>
                <a:t>c</a:t>
              </a:r>
            </a:p>
          </p:txBody>
        </p:sp>
        <p:sp>
          <p:nvSpPr>
            <p:cNvPr id="19483" name="Text Box 18">
              <a:extLst>
                <a:ext uri="{FF2B5EF4-FFF2-40B4-BE49-F238E27FC236}">
                  <a16:creationId xmlns:a16="http://schemas.microsoft.com/office/drawing/2014/main" id="{4B1EE28D-8D90-BA06-0EB4-A1E29C3C4C6B}"/>
                </a:ext>
              </a:extLst>
            </p:cNvPr>
            <p:cNvSpPr txBox="1">
              <a:spLocks noChangeArrowheads="1"/>
            </p:cNvSpPr>
            <p:nvPr/>
          </p:nvSpPr>
          <p:spPr bwMode="auto">
            <a:xfrm>
              <a:off x="4226" y="1467"/>
              <a:ext cx="441"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pPr>
              <a:r>
                <a:rPr lang="en-US" altLang="tr-TR" sz="2400">
                  <a:solidFill>
                    <a:schemeClr val="tx1"/>
                  </a:solidFill>
                </a:rPr>
                <a:t>d</a:t>
              </a:r>
            </a:p>
          </p:txBody>
        </p:sp>
        <p:sp>
          <p:nvSpPr>
            <p:cNvPr id="19484" name="Line 19">
              <a:extLst>
                <a:ext uri="{FF2B5EF4-FFF2-40B4-BE49-F238E27FC236}">
                  <a16:creationId xmlns:a16="http://schemas.microsoft.com/office/drawing/2014/main" id="{55367276-2258-D956-0666-E44AB2D4C0EB}"/>
                </a:ext>
              </a:extLst>
            </p:cNvPr>
            <p:cNvSpPr>
              <a:spLocks noChangeShapeType="1"/>
            </p:cNvSpPr>
            <p:nvPr/>
          </p:nvSpPr>
          <p:spPr bwMode="auto">
            <a:xfrm>
              <a:off x="2353" y="1694"/>
              <a:ext cx="55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9485" name="Line 20">
              <a:extLst>
                <a:ext uri="{FF2B5EF4-FFF2-40B4-BE49-F238E27FC236}">
                  <a16:creationId xmlns:a16="http://schemas.microsoft.com/office/drawing/2014/main" id="{2D5968BC-A946-EA2B-BFF9-1853C14AFCF1}"/>
                </a:ext>
              </a:extLst>
            </p:cNvPr>
            <p:cNvSpPr>
              <a:spLocks noChangeShapeType="1"/>
            </p:cNvSpPr>
            <p:nvPr/>
          </p:nvSpPr>
          <p:spPr bwMode="auto">
            <a:xfrm>
              <a:off x="4887" y="1694"/>
              <a:ext cx="3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486" name="Line 21">
              <a:extLst>
                <a:ext uri="{FF2B5EF4-FFF2-40B4-BE49-F238E27FC236}">
                  <a16:creationId xmlns:a16="http://schemas.microsoft.com/office/drawing/2014/main" id="{E2149197-2D0B-6863-98EF-71FBD348D4CB}"/>
                </a:ext>
              </a:extLst>
            </p:cNvPr>
            <p:cNvSpPr>
              <a:spLocks noChangeShapeType="1"/>
            </p:cNvSpPr>
            <p:nvPr/>
          </p:nvSpPr>
          <p:spPr bwMode="auto">
            <a:xfrm>
              <a:off x="5218" y="1694"/>
              <a:ext cx="0" cy="1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487" name="Line 22">
              <a:extLst>
                <a:ext uri="{FF2B5EF4-FFF2-40B4-BE49-F238E27FC236}">
                  <a16:creationId xmlns:a16="http://schemas.microsoft.com/office/drawing/2014/main" id="{16E1AEFE-9B1C-AE68-0988-E9C5C460577F}"/>
                </a:ext>
              </a:extLst>
            </p:cNvPr>
            <p:cNvSpPr>
              <a:spLocks noChangeShapeType="1"/>
            </p:cNvSpPr>
            <p:nvPr/>
          </p:nvSpPr>
          <p:spPr bwMode="auto">
            <a:xfrm>
              <a:off x="5108" y="1830"/>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488" name="Line 23">
              <a:extLst>
                <a:ext uri="{FF2B5EF4-FFF2-40B4-BE49-F238E27FC236}">
                  <a16:creationId xmlns:a16="http://schemas.microsoft.com/office/drawing/2014/main" id="{861E203E-8597-8640-811F-E104C1A058C5}"/>
                </a:ext>
              </a:extLst>
            </p:cNvPr>
            <p:cNvSpPr>
              <a:spLocks noChangeShapeType="1"/>
            </p:cNvSpPr>
            <p:nvPr/>
          </p:nvSpPr>
          <p:spPr bwMode="auto">
            <a:xfrm>
              <a:off x="5175" y="1892"/>
              <a:ext cx="1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9463" name="Line 28">
            <a:extLst>
              <a:ext uri="{FF2B5EF4-FFF2-40B4-BE49-F238E27FC236}">
                <a16:creationId xmlns:a16="http://schemas.microsoft.com/office/drawing/2014/main" id="{1A62C1A0-BF9A-A4D2-1170-AD8C71CC4AE1}"/>
              </a:ext>
            </a:extLst>
          </p:cNvPr>
          <p:cNvSpPr>
            <a:spLocks noChangeShapeType="1"/>
          </p:cNvSpPr>
          <p:nvPr/>
        </p:nvSpPr>
        <p:spPr bwMode="auto">
          <a:xfrm>
            <a:off x="2514600" y="1676400"/>
            <a:ext cx="152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9464" name="Text Box 29">
            <a:extLst>
              <a:ext uri="{FF2B5EF4-FFF2-40B4-BE49-F238E27FC236}">
                <a16:creationId xmlns:a16="http://schemas.microsoft.com/office/drawing/2014/main" id="{19A0AB39-C048-5B01-F4B2-2781D9EFF97C}"/>
              </a:ext>
            </a:extLst>
          </p:cNvPr>
          <p:cNvSpPr txBox="1">
            <a:spLocks noChangeArrowheads="1"/>
          </p:cNvSpPr>
          <p:nvPr/>
        </p:nvSpPr>
        <p:spPr bwMode="auto">
          <a:xfrm>
            <a:off x="1828800" y="1143001"/>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tr-TR" sz="2000">
                <a:solidFill>
                  <a:schemeClr val="tx1"/>
                </a:solidFill>
                <a:latin typeface="Arial" panose="020B0604020202020204" pitchFamily="34" charset="0"/>
              </a:rPr>
              <a:t>head</a:t>
            </a:r>
          </a:p>
        </p:txBody>
      </p:sp>
      <p:sp>
        <p:nvSpPr>
          <p:cNvPr id="19465" name="Text Box 32">
            <a:extLst>
              <a:ext uri="{FF2B5EF4-FFF2-40B4-BE49-F238E27FC236}">
                <a16:creationId xmlns:a16="http://schemas.microsoft.com/office/drawing/2014/main" id="{1B88DD10-DF26-1AB2-123A-1D4854E06F74}"/>
              </a:ext>
            </a:extLst>
          </p:cNvPr>
          <p:cNvSpPr txBox="1">
            <a:spLocks noChangeArrowheads="1"/>
          </p:cNvSpPr>
          <p:nvPr/>
        </p:nvSpPr>
        <p:spPr bwMode="auto">
          <a:xfrm>
            <a:off x="3200400" y="18288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tr-TR" sz="1800">
                <a:solidFill>
                  <a:schemeClr val="tx1"/>
                </a:solidFill>
                <a:latin typeface="Arial" panose="020B0604020202020204" pitchFamily="34" charset="0"/>
              </a:rPr>
              <a:t>next</a:t>
            </a:r>
          </a:p>
        </p:txBody>
      </p:sp>
      <p:sp>
        <p:nvSpPr>
          <p:cNvPr id="19466" name="Text Box 33">
            <a:extLst>
              <a:ext uri="{FF2B5EF4-FFF2-40B4-BE49-F238E27FC236}">
                <a16:creationId xmlns:a16="http://schemas.microsoft.com/office/drawing/2014/main" id="{5EB94DF5-60F3-817C-6AAC-E923EBB0899A}"/>
              </a:ext>
            </a:extLst>
          </p:cNvPr>
          <p:cNvSpPr txBox="1">
            <a:spLocks noChangeArrowheads="1"/>
          </p:cNvSpPr>
          <p:nvPr/>
        </p:nvSpPr>
        <p:spPr bwMode="auto">
          <a:xfrm>
            <a:off x="5105400" y="18288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tr-TR" sz="1800">
                <a:solidFill>
                  <a:schemeClr val="tx1"/>
                </a:solidFill>
                <a:latin typeface="Arial" panose="020B0604020202020204" pitchFamily="34" charset="0"/>
              </a:rPr>
              <a:t>next</a:t>
            </a:r>
          </a:p>
        </p:txBody>
      </p:sp>
      <p:sp>
        <p:nvSpPr>
          <p:cNvPr id="19467" name="Text Box 34">
            <a:extLst>
              <a:ext uri="{FF2B5EF4-FFF2-40B4-BE49-F238E27FC236}">
                <a16:creationId xmlns:a16="http://schemas.microsoft.com/office/drawing/2014/main" id="{77BA3714-4CAC-D241-78AB-677FE3C76731}"/>
              </a:ext>
            </a:extLst>
          </p:cNvPr>
          <p:cNvSpPr txBox="1">
            <a:spLocks noChangeArrowheads="1"/>
          </p:cNvSpPr>
          <p:nvPr/>
        </p:nvSpPr>
        <p:spPr bwMode="auto">
          <a:xfrm>
            <a:off x="7010400" y="18288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tr-TR" sz="1800">
                <a:solidFill>
                  <a:schemeClr val="tx1"/>
                </a:solidFill>
                <a:latin typeface="Arial" panose="020B0604020202020204" pitchFamily="34" charset="0"/>
              </a:rPr>
              <a:t>next</a:t>
            </a:r>
          </a:p>
        </p:txBody>
      </p:sp>
      <p:sp>
        <p:nvSpPr>
          <p:cNvPr id="19468" name="Text Box 35">
            <a:extLst>
              <a:ext uri="{FF2B5EF4-FFF2-40B4-BE49-F238E27FC236}">
                <a16:creationId xmlns:a16="http://schemas.microsoft.com/office/drawing/2014/main" id="{91440FB1-9D8A-D91F-B8B5-1FA4013F690D}"/>
              </a:ext>
            </a:extLst>
          </p:cNvPr>
          <p:cNvSpPr txBox="1">
            <a:spLocks noChangeArrowheads="1"/>
          </p:cNvSpPr>
          <p:nvPr/>
        </p:nvSpPr>
        <p:spPr bwMode="auto">
          <a:xfrm>
            <a:off x="8763000" y="18288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tr-TR" sz="1800">
                <a:solidFill>
                  <a:schemeClr val="tx1"/>
                </a:solidFill>
                <a:latin typeface="Arial" panose="020B0604020202020204" pitchFamily="34" charset="0"/>
              </a:rPr>
              <a:t>next</a:t>
            </a:r>
          </a:p>
        </p:txBody>
      </p:sp>
      <p:sp>
        <p:nvSpPr>
          <p:cNvPr id="19469" name="Rectangle 36">
            <a:extLst>
              <a:ext uri="{FF2B5EF4-FFF2-40B4-BE49-F238E27FC236}">
                <a16:creationId xmlns:a16="http://schemas.microsoft.com/office/drawing/2014/main" id="{C6CB9906-F7A0-8A70-32D2-D3CB985B02A5}"/>
              </a:ext>
            </a:extLst>
          </p:cNvPr>
          <p:cNvSpPr>
            <a:spLocks noChangeArrowheads="1"/>
          </p:cNvSpPr>
          <p:nvPr/>
        </p:nvSpPr>
        <p:spPr bwMode="auto">
          <a:xfrm>
            <a:off x="2362200" y="1524000"/>
            <a:ext cx="3810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tr-TR" altLang="tr-TR" sz="2400">
              <a:solidFill>
                <a:schemeClr val="tx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extBox 2">
            <a:extLst>
              <a:ext uri="{FF2B5EF4-FFF2-40B4-BE49-F238E27FC236}">
                <a16:creationId xmlns:a16="http://schemas.microsoft.com/office/drawing/2014/main" id="{408BD77F-C311-EE86-100C-2FFBE7156CE4}"/>
              </a:ext>
            </a:extLst>
          </p:cNvPr>
          <p:cNvSpPr txBox="1">
            <a:spLocks noChangeArrowheads="1"/>
          </p:cNvSpPr>
          <p:nvPr/>
        </p:nvSpPr>
        <p:spPr bwMode="auto">
          <a:xfrm>
            <a:off x="8112125" y="4797426"/>
            <a:ext cx="202565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altLang="tr-TR" sz="1000">
                <a:latin typeface="Courier New" panose="02070309020205020404" pitchFamily="49" charset="0"/>
                <a:cs typeface="Courier New" panose="02070309020205020404" pitchFamily="49" charset="0"/>
              </a:rPr>
              <a:t>void printRev(Node* n) {</a:t>
            </a:r>
          </a:p>
          <a:p>
            <a:r>
              <a:rPr lang="tr-TR" altLang="tr-TR" sz="1000">
                <a:latin typeface="Courier New" panose="02070309020205020404" pitchFamily="49" charset="0"/>
                <a:cs typeface="Courier New" panose="02070309020205020404" pitchFamily="49" charset="0"/>
              </a:rPr>
              <a:t> if (! n) return;</a:t>
            </a:r>
          </a:p>
          <a:p>
            <a:r>
              <a:rPr lang="tr-TR" altLang="tr-TR" sz="1000">
                <a:latin typeface="Courier New" panose="02070309020205020404" pitchFamily="49" charset="0"/>
                <a:cs typeface="Courier New" panose="02070309020205020404" pitchFamily="49" charset="0"/>
              </a:rPr>
              <a:t> printRev(n-&gt;next);</a:t>
            </a:r>
          </a:p>
          <a:p>
            <a:r>
              <a:rPr lang="tr-TR" altLang="tr-TR" sz="1000">
                <a:latin typeface="Courier New" panose="02070309020205020404" pitchFamily="49" charset="0"/>
                <a:cs typeface="Courier New" panose="02070309020205020404" pitchFamily="49" charset="0"/>
              </a:rPr>
              <a:t> printf("%d\n", n-&gt;val);</a:t>
            </a:r>
          </a:p>
          <a:p>
            <a:r>
              <a:rPr lang="tr-TR" altLang="tr-TR" sz="1000">
                <a:latin typeface="Courier New" panose="02070309020205020404" pitchFamily="49" charset="0"/>
                <a:cs typeface="Courier New" panose="02070309020205020404" pitchFamily="49" charset="0"/>
              </a:rPr>
              <a:t>}</a:t>
            </a:r>
          </a:p>
        </p:txBody>
      </p:sp>
      <p:sp>
        <p:nvSpPr>
          <p:cNvPr id="118786" name="Rectangle 2">
            <a:extLst>
              <a:ext uri="{FF2B5EF4-FFF2-40B4-BE49-F238E27FC236}">
                <a16:creationId xmlns:a16="http://schemas.microsoft.com/office/drawing/2014/main" id="{E0FEB829-BE9E-473B-B3B8-6B23EEEB18ED}"/>
              </a:ext>
            </a:extLst>
          </p:cNvPr>
          <p:cNvSpPr>
            <a:spLocks noGrp="1" noChangeArrowheads="1"/>
          </p:cNvSpPr>
          <p:nvPr>
            <p:ph type="title"/>
          </p:nvPr>
        </p:nvSpPr>
        <p:spPr/>
        <p:txBody>
          <a:bodyPr>
            <a:normAutofit fontScale="90000"/>
          </a:bodyPr>
          <a:lstStyle/>
          <a:p>
            <a:pPr eaLnBrk="1" hangingPunct="1"/>
            <a:r>
              <a:rPr lang="en-US" altLang="tr-TR"/>
              <a:t>Linked List Problems</a:t>
            </a:r>
          </a:p>
        </p:txBody>
      </p:sp>
      <p:sp>
        <p:nvSpPr>
          <p:cNvPr id="6" name="Text Box 3">
            <a:extLst>
              <a:ext uri="{FF2B5EF4-FFF2-40B4-BE49-F238E27FC236}">
                <a16:creationId xmlns:a16="http://schemas.microsoft.com/office/drawing/2014/main" id="{056B099C-9212-F812-592A-948479107AE2}"/>
              </a:ext>
            </a:extLst>
          </p:cNvPr>
          <p:cNvSpPr txBox="1">
            <a:spLocks noChangeArrowheads="1"/>
          </p:cNvSpPr>
          <p:nvPr/>
        </p:nvSpPr>
        <p:spPr bwMode="auto">
          <a:xfrm>
            <a:off x="2209800" y="1268414"/>
            <a:ext cx="8350250" cy="5373687"/>
          </a:xfrm>
          <a:prstGeom prst="rect">
            <a:avLst/>
          </a:prstGeom>
          <a:noFill/>
          <a:ln>
            <a:noFill/>
          </a:ln>
          <a:effec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buFont typeface="Times New Roman" panose="02020603050405020304" pitchFamily="18" charset="0"/>
              <a:buChar char="•"/>
              <a:defRPr/>
            </a:pPr>
            <a:r>
              <a:rPr lang="en-US" altLang="tr-TR" dirty="0"/>
              <a:t>See </a:t>
            </a:r>
            <a:r>
              <a:rPr lang="en-US" altLang="tr-TR" dirty="0">
                <a:hlinkClick r:id="rId2"/>
              </a:rPr>
              <a:t>http://cslibrary.stanford.edu/105/</a:t>
            </a:r>
            <a:r>
              <a:rPr lang="en-US" altLang="tr-TR" dirty="0"/>
              <a:t> for some</a:t>
            </a:r>
          </a:p>
          <a:p>
            <a:pPr eaLnBrk="1" hangingPunct="1">
              <a:buFont typeface="Times New Roman" panose="02020603050405020304" pitchFamily="18" charset="0"/>
              <a:buChar char="•"/>
              <a:defRPr/>
            </a:pPr>
            <a:r>
              <a:rPr lang="en-US" altLang="tr-TR" dirty="0"/>
              <a:t>Here are some cool interview questions</a:t>
            </a:r>
          </a:p>
          <a:p>
            <a:pPr lvl="1" eaLnBrk="1" hangingPunct="1">
              <a:buFont typeface="Times New Roman" panose="02020603050405020304" pitchFamily="18" charset="0"/>
              <a:buChar char="•"/>
              <a:defRPr/>
            </a:pPr>
            <a:r>
              <a:rPr lang="en-US" altLang="tr-TR" dirty="0"/>
              <a:t>Find nth-to-last element with one for-loop</a:t>
            </a:r>
          </a:p>
          <a:p>
            <a:pPr lvl="2" eaLnBrk="1" hangingPunct="1">
              <a:buFont typeface="Times New Roman" panose="02020603050405020304" pitchFamily="18" charset="0"/>
              <a:buChar char="•"/>
              <a:defRPr/>
            </a:pPr>
            <a:r>
              <a:rPr lang="en-US" altLang="tr-TR" dirty="0"/>
              <a:t>Keep pointers A &amp; B. Move A n times. Then move both until A ends.</a:t>
            </a:r>
          </a:p>
          <a:p>
            <a:pPr lvl="1" eaLnBrk="1" hangingPunct="1">
              <a:buFont typeface="Times New Roman" panose="02020603050405020304" pitchFamily="18" charset="0"/>
              <a:buChar char="•"/>
              <a:defRPr/>
            </a:pPr>
            <a:r>
              <a:rPr lang="en-US" altLang="tr-TR" dirty="0"/>
              <a:t>Find if linked list has a loop</a:t>
            </a:r>
          </a:p>
          <a:p>
            <a:pPr lvl="2" eaLnBrk="1" hangingPunct="1">
              <a:buFont typeface="Times New Roman" panose="02020603050405020304" pitchFamily="18" charset="0"/>
              <a:buChar char="•"/>
              <a:defRPr/>
            </a:pPr>
            <a:r>
              <a:rPr lang="en-US" altLang="tr-TR" dirty="0"/>
              <a:t>A is half speed of B. They will collide if there is a loop.</a:t>
            </a:r>
          </a:p>
          <a:p>
            <a:pPr lvl="1" eaLnBrk="1" hangingPunct="1">
              <a:buFont typeface="Times New Roman" panose="02020603050405020304" pitchFamily="18" charset="0"/>
              <a:buChar char="•"/>
              <a:defRPr/>
            </a:pPr>
            <a:r>
              <a:rPr lang="en-US" altLang="tr-TR" dirty="0"/>
              <a:t>Print linked list in reverse order</a:t>
            </a:r>
          </a:p>
          <a:p>
            <a:pPr lvl="2" eaLnBrk="1" hangingPunct="1">
              <a:buFont typeface="Times New Roman" panose="02020603050405020304" pitchFamily="18" charset="0"/>
              <a:buChar char="•"/>
              <a:defRPr/>
            </a:pPr>
            <a:r>
              <a:rPr lang="en-US" altLang="tr-TR" dirty="0"/>
              <a:t>Reverse pointers, then print new list: 1</a:t>
            </a:r>
            <a:r>
              <a:rPr lang="en-US" altLang="tr-TR" dirty="0">
                <a:sym typeface="Wingdings" pitchFamily="2" charset="2"/>
              </a:rPr>
              <a:t>-&gt; 2 -&gt; 3 becomes 1 &lt;- 2 &lt;- 3</a:t>
            </a:r>
            <a:endParaRPr lang="en-US" altLang="tr-TR" dirty="0"/>
          </a:p>
          <a:p>
            <a:pPr lvl="2" eaLnBrk="1" hangingPunct="1">
              <a:buFont typeface="Times New Roman" panose="02020603050405020304" pitchFamily="18" charset="0"/>
              <a:buChar char="•"/>
              <a:defRPr/>
            </a:pPr>
            <a:r>
              <a:rPr lang="en-US" altLang="tr-TR" dirty="0"/>
              <a:t>After each recursion, print out the first node</a:t>
            </a:r>
          </a:p>
          <a:p>
            <a:pPr lvl="2">
              <a:defRPr/>
            </a:pPr>
            <a:r>
              <a:rPr lang="en-US" altLang="tr-TR" dirty="0"/>
              <a:t>   </a:t>
            </a:r>
            <a:r>
              <a:rPr lang="en-US" altLang="tr-TR" dirty="0" err="1"/>
              <a:t>printRev</a:t>
            </a:r>
            <a:r>
              <a:rPr lang="en-US" altLang="tr-TR" dirty="0"/>
              <a:t>(1-&gt;2-&gt;3)</a:t>
            </a:r>
          </a:p>
          <a:p>
            <a:pPr lvl="2">
              <a:defRPr/>
            </a:pPr>
            <a:r>
              <a:rPr lang="en-US" altLang="tr-TR" dirty="0"/>
              <a:t>     </a:t>
            </a:r>
            <a:r>
              <a:rPr lang="en-US" altLang="tr-TR" dirty="0" err="1"/>
              <a:t>printRev</a:t>
            </a:r>
            <a:r>
              <a:rPr lang="en-US" altLang="tr-TR" dirty="0"/>
              <a:t>(2-&gt;3)</a:t>
            </a:r>
          </a:p>
          <a:p>
            <a:pPr lvl="2">
              <a:defRPr/>
            </a:pPr>
            <a:r>
              <a:rPr lang="en-US" altLang="tr-TR" dirty="0"/>
              <a:t>        </a:t>
            </a:r>
            <a:r>
              <a:rPr lang="en-US" altLang="tr-TR" dirty="0" err="1"/>
              <a:t>printRev</a:t>
            </a:r>
            <a:r>
              <a:rPr lang="en-US" altLang="tr-TR" dirty="0"/>
              <a:t>(3) //print out 3 (and so on, read to top)</a:t>
            </a:r>
          </a:p>
          <a:p>
            <a:pPr lvl="2">
              <a:defRPr/>
            </a:pPr>
            <a:r>
              <a:rPr lang="en-US" altLang="tr-TR" dirty="0"/>
              <a:t>          </a:t>
            </a:r>
            <a:r>
              <a:rPr lang="en-US" altLang="tr-TR" dirty="0" err="1"/>
              <a:t>printRev</a:t>
            </a:r>
            <a:r>
              <a:rPr lang="en-US" altLang="tr-TR" dirty="0"/>
              <a:t>(NULL) //print out nothing – do nothing</a:t>
            </a:r>
          </a:p>
          <a:p>
            <a:pPr lvl="2" eaLnBrk="1" hangingPunct="1">
              <a:buFont typeface="Times New Roman" panose="02020603050405020304" pitchFamily="18" charset="0"/>
              <a:buChar char="•"/>
              <a:defRPr/>
            </a:pPr>
            <a:r>
              <a:rPr lang="en-US" altLang="tr-TR" dirty="0"/>
              <a:t>No additional stack space in non-rec, but needs 2 passes. Both O(N).</a:t>
            </a:r>
          </a:p>
        </p:txBody>
      </p:sp>
      <p:sp>
        <p:nvSpPr>
          <p:cNvPr id="2" name="Rectangle 1">
            <a:extLst>
              <a:ext uri="{FF2B5EF4-FFF2-40B4-BE49-F238E27FC236}">
                <a16:creationId xmlns:a16="http://schemas.microsoft.com/office/drawing/2014/main" id="{033509E0-F420-DD27-436B-442DD933B2C4}"/>
              </a:ext>
            </a:extLst>
          </p:cNvPr>
          <p:cNvSpPr>
            <a:spLocks noChangeArrowheads="1"/>
          </p:cNvSpPr>
          <p:nvPr/>
        </p:nvSpPr>
        <p:spPr bwMode="auto">
          <a:xfrm>
            <a:off x="3432176" y="2708276"/>
            <a:ext cx="7127875" cy="360363"/>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rgbClr val="000000"/>
              </a:buClr>
              <a:buSzPct val="100000"/>
              <a:buFont typeface="Times New Roman" panose="02020603050405020304" pitchFamily="18" charset="0"/>
              <a:buNone/>
            </a:pPr>
            <a:endParaRPr lang="en-US" altLang="en-US"/>
          </a:p>
        </p:txBody>
      </p:sp>
      <p:sp>
        <p:nvSpPr>
          <p:cNvPr id="5" name="Rectangle 4">
            <a:extLst>
              <a:ext uri="{FF2B5EF4-FFF2-40B4-BE49-F238E27FC236}">
                <a16:creationId xmlns:a16="http://schemas.microsoft.com/office/drawing/2014/main" id="{12C57D90-C288-6FCB-7EB3-C5E726AF9768}"/>
              </a:ext>
            </a:extLst>
          </p:cNvPr>
          <p:cNvSpPr>
            <a:spLocks noChangeArrowheads="1"/>
          </p:cNvSpPr>
          <p:nvPr/>
        </p:nvSpPr>
        <p:spPr bwMode="auto">
          <a:xfrm>
            <a:off x="3441701" y="3573463"/>
            <a:ext cx="6696075" cy="360362"/>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rgbClr val="000000"/>
              </a:buClr>
              <a:buSzPct val="100000"/>
              <a:buFont typeface="Times New Roman" panose="02020603050405020304" pitchFamily="18" charset="0"/>
              <a:buNone/>
            </a:pPr>
            <a:endParaRPr lang="en-US" altLang="en-US"/>
          </a:p>
        </p:txBody>
      </p:sp>
      <p:sp>
        <p:nvSpPr>
          <p:cNvPr id="8" name="Rectangle 7">
            <a:extLst>
              <a:ext uri="{FF2B5EF4-FFF2-40B4-BE49-F238E27FC236}">
                <a16:creationId xmlns:a16="http://schemas.microsoft.com/office/drawing/2014/main" id="{40275926-C982-457A-FF89-1BE7C4D33064}"/>
              </a:ext>
            </a:extLst>
          </p:cNvPr>
          <p:cNvSpPr>
            <a:spLocks noChangeArrowheads="1"/>
          </p:cNvSpPr>
          <p:nvPr/>
        </p:nvSpPr>
        <p:spPr bwMode="auto">
          <a:xfrm>
            <a:off x="3359151" y="4376738"/>
            <a:ext cx="7127875" cy="2481262"/>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rgbClr val="000000"/>
              </a:buClr>
              <a:buSzPct val="100000"/>
              <a:buFont typeface="Times New Roman" panose="02020603050405020304" pitchFamily="18" charset="0"/>
              <a:buNone/>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xit" presetSubtype="0" fill="hold" nodeType="clickEffect">
                                  <p:stCondLst>
                                    <p:cond delay="0"/>
                                  </p:stCondLst>
                                  <p:childTnLst>
                                    <p:animEffect transition="out" filter="dissolv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ext Box 3">
            <a:extLst>
              <a:ext uri="{FF2B5EF4-FFF2-40B4-BE49-F238E27FC236}">
                <a16:creationId xmlns:a16="http://schemas.microsoft.com/office/drawing/2014/main" id="{8C8346A4-EB03-A9F9-6B81-EC82401708E0}"/>
              </a:ext>
            </a:extLst>
          </p:cNvPr>
          <p:cNvSpPr txBox="1">
            <a:spLocks noChangeArrowheads="1"/>
          </p:cNvSpPr>
          <p:nvPr/>
        </p:nvSpPr>
        <p:spPr bwMode="auto">
          <a:xfrm>
            <a:off x="2209800" y="1295400"/>
            <a:ext cx="8350250" cy="537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buFont typeface="Times New Roman" panose="02020603050405020304" pitchFamily="18" charset="0"/>
              <a:buChar char="•"/>
            </a:pPr>
            <a:r>
              <a:rPr lang="en-US" altLang="tr-TR"/>
              <a:t>More on reversing; assume no Stack around</a:t>
            </a:r>
          </a:p>
          <a:p>
            <a:pPr lvl="2" eaLnBrk="1" hangingPunct="1">
              <a:buFont typeface="Times New Roman" panose="02020603050405020304" pitchFamily="18" charset="0"/>
              <a:buChar char="•"/>
            </a:pPr>
            <a:r>
              <a:rPr lang="en-US" altLang="tr-TR"/>
              <a:t>Cre­ate 3 nodes, cur­rN­ode, Pre­vN­ode and nextNode</a:t>
            </a:r>
          </a:p>
          <a:p>
            <a:pPr lvl="2" eaLnBrk="1" hangingPunct="1">
              <a:buFont typeface="Times New Roman" panose="02020603050405020304" pitchFamily="18" charset="0"/>
              <a:buChar char="•"/>
            </a:pPr>
            <a:r>
              <a:rPr lang="en-US" altLang="en-US"/>
              <a:t>Ini­tial­ize them as cur­rN­ode=head; nextN­ode=</a:t>
            </a:r>
            <a:r>
              <a:rPr lang="en-US" altLang="en-US" b="1"/>
              <a:t>null</a:t>
            </a:r>
            <a:r>
              <a:rPr lang="en-US" altLang="en-US"/>
              <a:t>;pre­vN­ode = </a:t>
            </a:r>
            <a:r>
              <a:rPr lang="en-US" altLang="en-US" b="1"/>
              <a:t>null</a:t>
            </a:r>
            <a:r>
              <a:rPr lang="en-US" altLang="en-US"/>
              <a:t>;</a:t>
            </a:r>
          </a:p>
          <a:p>
            <a:pPr lvl="2" eaLnBrk="1" hangingPunct="1">
              <a:buFont typeface="Times New Roman" panose="02020603050405020304" pitchFamily="18" charset="0"/>
              <a:buChar char="•"/>
            </a:pPr>
            <a:r>
              <a:rPr lang="en-US" altLang="en-US"/>
              <a:t>Now keep revers­ing the point­ers one by one till currNode!=null </a:t>
            </a:r>
          </a:p>
          <a:p>
            <a:pPr lvl="2" eaLnBrk="1" hangingPunct="1">
              <a:buFont typeface="Times New Roman" panose="02020603050405020304" pitchFamily="18" charset="0"/>
              <a:buChar char="•"/>
            </a:pPr>
            <a:endParaRPr lang="en-US" altLang="en-US"/>
          </a:p>
          <a:p>
            <a:pPr lvl="2" eaLnBrk="1" hangingPunct="1">
              <a:buFont typeface="Times New Roman" panose="02020603050405020304" pitchFamily="18" charset="0"/>
              <a:buChar char="•"/>
            </a:pPr>
            <a:endParaRPr lang="en-US" altLang="en-US"/>
          </a:p>
          <a:p>
            <a:pPr lvl="2" eaLnBrk="1" hangingPunct="1">
              <a:buFont typeface="Times New Roman" panose="02020603050405020304" pitchFamily="18" charset="0"/>
              <a:buChar char="•"/>
            </a:pPr>
            <a:endParaRPr lang="en-US" altLang="en-US"/>
          </a:p>
          <a:p>
            <a:pPr lvl="2" eaLnBrk="1" hangingPunct="1">
              <a:buFont typeface="Times New Roman" panose="02020603050405020304" pitchFamily="18" charset="0"/>
              <a:buChar char="•"/>
            </a:pPr>
            <a:endParaRPr lang="en-US" altLang="en-US"/>
          </a:p>
          <a:p>
            <a:pPr lvl="2" eaLnBrk="1" hangingPunct="1">
              <a:buFont typeface="Times New Roman" panose="02020603050405020304" pitchFamily="18" charset="0"/>
              <a:buChar char="•"/>
            </a:pPr>
            <a:endParaRPr lang="en-US" altLang="en-US"/>
          </a:p>
          <a:p>
            <a:pPr lvl="2" eaLnBrk="1" hangingPunct="1">
              <a:buFont typeface="Times New Roman" panose="02020603050405020304" pitchFamily="18" charset="0"/>
              <a:buChar char="•"/>
            </a:pPr>
            <a:endParaRPr lang="en-US" altLang="en-US"/>
          </a:p>
          <a:p>
            <a:pPr lvl="2" eaLnBrk="1" hangingPunct="1">
              <a:buFont typeface="Times New Roman" panose="02020603050405020304" pitchFamily="18" charset="0"/>
              <a:buChar char="•"/>
            </a:pPr>
            <a:endParaRPr lang="en-US" altLang="en-US"/>
          </a:p>
          <a:p>
            <a:pPr lvl="2" eaLnBrk="1" hangingPunct="1">
              <a:buFont typeface="Times New Roman" panose="02020603050405020304" pitchFamily="18" charset="0"/>
              <a:buChar char="•"/>
            </a:pPr>
            <a:endParaRPr lang="en-US" altLang="en-US"/>
          </a:p>
          <a:p>
            <a:pPr lvl="2" eaLnBrk="1" hangingPunct="1">
              <a:buFont typeface="Times New Roman" panose="02020603050405020304" pitchFamily="18" charset="0"/>
              <a:buChar char="•"/>
            </a:pPr>
            <a:r>
              <a:rPr lang="en-US" altLang="en-US"/>
              <a:t>In the end set head = prevNode</a:t>
            </a:r>
          </a:p>
          <a:p>
            <a:pPr lvl="2" eaLnBrk="1" hangingPunct="1">
              <a:buFont typeface="Times New Roman" panose="02020603050405020304" pitchFamily="18" charset="0"/>
              <a:buChar char="•"/>
            </a:pPr>
            <a:endParaRPr lang="en-US" altLang="tr-TR"/>
          </a:p>
        </p:txBody>
      </p:sp>
      <p:pic>
        <p:nvPicPr>
          <p:cNvPr id="119810" name="Picture 2">
            <a:extLst>
              <a:ext uri="{FF2B5EF4-FFF2-40B4-BE49-F238E27FC236}">
                <a16:creationId xmlns:a16="http://schemas.microsoft.com/office/drawing/2014/main" id="{8BE94487-3EFA-E0E6-A551-C9B6CF59C7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51314" y="2881314"/>
            <a:ext cx="3328987"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1" name="Picture 3">
            <a:extLst>
              <a:ext uri="{FF2B5EF4-FFF2-40B4-BE49-F238E27FC236}">
                <a16:creationId xmlns:a16="http://schemas.microsoft.com/office/drawing/2014/main" id="{DDEDF12A-DAB1-4EE9-7C4C-4EB872B05A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19513" y="3702050"/>
            <a:ext cx="43942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2" name="Rectangle 2">
            <a:extLst>
              <a:ext uri="{FF2B5EF4-FFF2-40B4-BE49-F238E27FC236}">
                <a16:creationId xmlns:a16="http://schemas.microsoft.com/office/drawing/2014/main" id="{3DDD22C3-3D02-90E8-4714-869F34974313}"/>
              </a:ext>
            </a:extLst>
          </p:cNvPr>
          <p:cNvSpPr>
            <a:spLocks noGrp="1" noChangeArrowheads="1"/>
          </p:cNvSpPr>
          <p:nvPr>
            <p:ph type="title"/>
          </p:nvPr>
        </p:nvSpPr>
        <p:spPr/>
        <p:txBody>
          <a:bodyPr>
            <a:normAutofit fontScale="90000"/>
          </a:bodyPr>
          <a:lstStyle/>
          <a:p>
            <a:pPr eaLnBrk="1" hangingPunct="1"/>
            <a:r>
              <a:rPr lang="en-US" altLang="tr-TR"/>
              <a:t>Linked List Problems</a:t>
            </a:r>
          </a:p>
        </p:txBody>
      </p:sp>
      <p:sp>
        <p:nvSpPr>
          <p:cNvPr id="8" name="Rectangle 7">
            <a:extLst>
              <a:ext uri="{FF2B5EF4-FFF2-40B4-BE49-F238E27FC236}">
                <a16:creationId xmlns:a16="http://schemas.microsoft.com/office/drawing/2014/main" id="{7EFE6D2D-048A-C941-78A4-1E5F2C148F63}"/>
              </a:ext>
            </a:extLst>
          </p:cNvPr>
          <p:cNvSpPr>
            <a:spLocks noChangeArrowheads="1"/>
          </p:cNvSpPr>
          <p:nvPr/>
        </p:nvSpPr>
        <p:spPr bwMode="auto">
          <a:xfrm>
            <a:off x="3441701" y="1844675"/>
            <a:ext cx="7046913" cy="4464050"/>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rgbClr val="000000"/>
              </a:buClr>
              <a:buSzPct val="100000"/>
              <a:buFont typeface="Times New Roman" panose="02020603050405020304" pitchFamily="18" charset="0"/>
              <a:buNone/>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ext Box 3">
            <a:extLst>
              <a:ext uri="{FF2B5EF4-FFF2-40B4-BE49-F238E27FC236}">
                <a16:creationId xmlns:a16="http://schemas.microsoft.com/office/drawing/2014/main" id="{EE780F9D-12E2-83EF-FFF9-0D5BE793EFA2}"/>
              </a:ext>
            </a:extLst>
          </p:cNvPr>
          <p:cNvSpPr txBox="1">
            <a:spLocks noChangeArrowheads="1"/>
          </p:cNvSpPr>
          <p:nvPr/>
        </p:nvSpPr>
        <p:spPr bwMode="auto">
          <a:xfrm>
            <a:off x="2209800" y="1295400"/>
            <a:ext cx="8350250" cy="537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buFont typeface="Times New Roman" panose="02020603050405020304" pitchFamily="18" charset="0"/>
              <a:buChar char="•"/>
            </a:pPr>
            <a:r>
              <a:rPr lang="en-US" altLang="tr-TR"/>
              <a:t>Merge linked list L2 into L1 at alternate positions</a:t>
            </a:r>
            <a:endParaRPr lang="en-US" altLang="en-US"/>
          </a:p>
          <a:p>
            <a:pPr lvl="2" eaLnBrk="1" hangingPunct="1">
              <a:buFont typeface="Times New Roman" panose="02020603050405020304" pitchFamily="18" charset="0"/>
              <a:buChar char="•"/>
            </a:pPr>
            <a:endParaRPr lang="en-US" altLang="tr-TR"/>
          </a:p>
        </p:txBody>
      </p:sp>
      <p:sp>
        <p:nvSpPr>
          <p:cNvPr id="120834" name="Rectangle 2">
            <a:extLst>
              <a:ext uri="{FF2B5EF4-FFF2-40B4-BE49-F238E27FC236}">
                <a16:creationId xmlns:a16="http://schemas.microsoft.com/office/drawing/2014/main" id="{42D49DC0-7466-DC77-A765-CBF06C471A56}"/>
              </a:ext>
            </a:extLst>
          </p:cNvPr>
          <p:cNvSpPr>
            <a:spLocks noGrp="1" noChangeArrowheads="1"/>
          </p:cNvSpPr>
          <p:nvPr>
            <p:ph type="title"/>
          </p:nvPr>
        </p:nvSpPr>
        <p:spPr/>
        <p:txBody>
          <a:bodyPr>
            <a:normAutofit fontScale="90000"/>
          </a:bodyPr>
          <a:lstStyle/>
          <a:p>
            <a:pPr eaLnBrk="1" hangingPunct="1"/>
            <a:r>
              <a:rPr lang="en-US" altLang="tr-TR"/>
              <a:t>Linked List Problems</a:t>
            </a:r>
          </a:p>
        </p:txBody>
      </p:sp>
      <p:pic>
        <p:nvPicPr>
          <p:cNvPr id="120835" name="Picture 8">
            <a:extLst>
              <a:ext uri="{FF2B5EF4-FFF2-40B4-BE49-F238E27FC236}">
                <a16:creationId xmlns:a16="http://schemas.microsoft.com/office/drawing/2014/main" id="{52C8A839-7D07-9C0E-00B8-A751E8F1C4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7288" y="1844675"/>
            <a:ext cx="8153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6" name="TextBox 2">
            <a:extLst>
              <a:ext uri="{FF2B5EF4-FFF2-40B4-BE49-F238E27FC236}">
                <a16:creationId xmlns:a16="http://schemas.microsoft.com/office/drawing/2014/main" id="{D3B7093F-A49F-0BF1-5301-1DFAF33BDA1F}"/>
              </a:ext>
            </a:extLst>
          </p:cNvPr>
          <p:cNvSpPr txBox="1">
            <a:spLocks noChangeArrowheads="1"/>
          </p:cNvSpPr>
          <p:nvPr/>
        </p:nvSpPr>
        <p:spPr bwMode="auto">
          <a:xfrm>
            <a:off x="2279650" y="4076701"/>
            <a:ext cx="748823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latin typeface="Courier"/>
                <a:ea typeface="Courier"/>
                <a:cs typeface="Courier"/>
              </a:rPr>
              <a:t>void List&lt;T&gt;::alternateWith(List L2) {</a:t>
            </a:r>
          </a:p>
          <a:p>
            <a:r>
              <a:rPr lang="en-US" altLang="en-US">
                <a:latin typeface="Courier"/>
                <a:ea typeface="Courier"/>
                <a:cs typeface="Courier"/>
              </a:rPr>
              <a:t> Node&lt;T&gt;* p = first();</a:t>
            </a:r>
          </a:p>
          <a:p>
            <a:r>
              <a:rPr lang="en-US" altLang="en-US">
                <a:latin typeface="Courier"/>
                <a:ea typeface="Courier"/>
                <a:cs typeface="Courier"/>
              </a:rPr>
              <a:t> while (p) {</a:t>
            </a:r>
          </a:p>
          <a:p>
            <a:r>
              <a:rPr lang="en-US" altLang="en-US">
                <a:latin typeface="Courier"/>
                <a:ea typeface="Courier"/>
                <a:cs typeface="Courier"/>
              </a:rPr>
              <a:t>  insert(L2.first()-&gt;element, p);</a:t>
            </a:r>
          </a:p>
          <a:p>
            <a:r>
              <a:rPr lang="en-US" altLang="en-US">
                <a:latin typeface="Courier"/>
                <a:ea typeface="Courier"/>
                <a:cs typeface="Courier"/>
              </a:rPr>
              <a:t>  L2.remove(L2.first()-&gt;element);</a:t>
            </a:r>
          </a:p>
          <a:p>
            <a:r>
              <a:rPr lang="en-US" altLang="en-US">
                <a:latin typeface="Courier"/>
                <a:ea typeface="Courier"/>
                <a:cs typeface="Courier"/>
              </a:rPr>
              <a:t>  p = p-&gt;next-&gt;next; } //end of while</a:t>
            </a:r>
          </a:p>
          <a:p>
            <a:r>
              <a:rPr lang="en-US" altLang="en-US">
                <a:latin typeface="Courier"/>
                <a:ea typeface="Courier"/>
                <a:cs typeface="Courier"/>
              </a:rPr>
              <a:t>}</a:t>
            </a:r>
          </a:p>
        </p:txBody>
      </p:sp>
      <p:sp>
        <p:nvSpPr>
          <p:cNvPr id="7" name="Rectangle 6">
            <a:extLst>
              <a:ext uri="{FF2B5EF4-FFF2-40B4-BE49-F238E27FC236}">
                <a16:creationId xmlns:a16="http://schemas.microsoft.com/office/drawing/2014/main" id="{07EEA54F-19CF-0B38-4021-06C0D52EE913}"/>
              </a:ext>
            </a:extLst>
          </p:cNvPr>
          <p:cNvSpPr>
            <a:spLocks noChangeArrowheads="1"/>
          </p:cNvSpPr>
          <p:nvPr/>
        </p:nvSpPr>
        <p:spPr bwMode="auto">
          <a:xfrm>
            <a:off x="2209801" y="4075114"/>
            <a:ext cx="8061325" cy="2593975"/>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rgbClr val="000000"/>
              </a:buClr>
              <a:buSzPct val="100000"/>
              <a:buFont typeface="Times New Roman" panose="02020603050405020304" pitchFamily="18" charset="0"/>
              <a:buNone/>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ext Box 3">
            <a:extLst>
              <a:ext uri="{FF2B5EF4-FFF2-40B4-BE49-F238E27FC236}">
                <a16:creationId xmlns:a16="http://schemas.microsoft.com/office/drawing/2014/main" id="{96159B1B-6BAC-E555-0595-49F778E997FF}"/>
              </a:ext>
            </a:extLst>
          </p:cNvPr>
          <p:cNvSpPr txBox="1">
            <a:spLocks noChangeArrowheads="1"/>
          </p:cNvSpPr>
          <p:nvPr/>
        </p:nvSpPr>
        <p:spPr bwMode="auto">
          <a:xfrm>
            <a:off x="2209800" y="1295400"/>
            <a:ext cx="8350250" cy="537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buFont typeface="Times New Roman" panose="02020603050405020304" pitchFamily="18" charset="0"/>
              <a:buChar char="•"/>
            </a:pPr>
            <a:r>
              <a:rPr lang="en-US" altLang="tr-TR"/>
              <a:t>Split linked list L into L1 and L2. New linked lists will con­tain the alter­nate nodes from the given linked list</a:t>
            </a:r>
            <a:endParaRPr lang="en-US" altLang="en-US"/>
          </a:p>
          <a:p>
            <a:pPr lvl="2" eaLnBrk="1" hangingPunct="1">
              <a:buFont typeface="Times New Roman" panose="02020603050405020304" pitchFamily="18" charset="0"/>
              <a:buChar char="•"/>
            </a:pPr>
            <a:endParaRPr lang="en-US" altLang="tr-TR"/>
          </a:p>
        </p:txBody>
      </p:sp>
      <p:sp>
        <p:nvSpPr>
          <p:cNvPr id="121858" name="Rectangle 2">
            <a:extLst>
              <a:ext uri="{FF2B5EF4-FFF2-40B4-BE49-F238E27FC236}">
                <a16:creationId xmlns:a16="http://schemas.microsoft.com/office/drawing/2014/main" id="{DF03DBAC-10FE-98CB-A44C-6CA0BCD86486}"/>
              </a:ext>
            </a:extLst>
          </p:cNvPr>
          <p:cNvSpPr>
            <a:spLocks noGrp="1" noChangeArrowheads="1"/>
          </p:cNvSpPr>
          <p:nvPr>
            <p:ph type="title"/>
          </p:nvPr>
        </p:nvSpPr>
        <p:spPr/>
        <p:txBody>
          <a:bodyPr>
            <a:normAutofit fontScale="90000"/>
          </a:bodyPr>
          <a:lstStyle/>
          <a:p>
            <a:pPr eaLnBrk="1" hangingPunct="1"/>
            <a:r>
              <a:rPr lang="en-US" altLang="tr-TR"/>
              <a:t>Linked List Problems</a:t>
            </a:r>
          </a:p>
        </p:txBody>
      </p:sp>
      <p:pic>
        <p:nvPicPr>
          <p:cNvPr id="121859" name="Picture 2">
            <a:extLst>
              <a:ext uri="{FF2B5EF4-FFF2-40B4-BE49-F238E27FC236}">
                <a16:creationId xmlns:a16="http://schemas.microsoft.com/office/drawing/2014/main" id="{67414782-B558-C189-E155-179B4EB15F2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7938" y="2205038"/>
            <a:ext cx="280670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TextBox 2">
            <a:extLst>
              <a:ext uri="{FF2B5EF4-FFF2-40B4-BE49-F238E27FC236}">
                <a16:creationId xmlns:a16="http://schemas.microsoft.com/office/drawing/2014/main" id="{74FC4280-6BBD-F31B-1BB3-3C7A122DA2E3}"/>
              </a:ext>
            </a:extLst>
          </p:cNvPr>
          <p:cNvSpPr txBox="1">
            <a:spLocks noChangeArrowheads="1"/>
          </p:cNvSpPr>
          <p:nvPr/>
        </p:nvSpPr>
        <p:spPr bwMode="auto">
          <a:xfrm>
            <a:off x="2279650" y="4076701"/>
            <a:ext cx="7848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600">
                <a:latin typeface="Courier"/>
                <a:ea typeface="Courier"/>
                <a:cs typeface="Courier"/>
              </a:rPr>
              <a:t>void List&lt;T&gt;::alternateSplit(List&lt;T&gt; L1, List&lt;T&gt; L2) {</a:t>
            </a:r>
          </a:p>
          <a:p>
            <a:r>
              <a:rPr lang="en-US" altLang="en-US" sz="1600">
                <a:latin typeface="Courier"/>
                <a:ea typeface="Courier"/>
                <a:cs typeface="Courier"/>
              </a:rPr>
              <a:t> Node&lt;T&gt;* p = first(), * A = L1.zeroth(), * B = L2.zeroth();</a:t>
            </a:r>
          </a:p>
          <a:p>
            <a:r>
              <a:rPr lang="en-US" altLang="en-US" sz="1600">
                <a:latin typeface="Courier"/>
                <a:ea typeface="Courier"/>
                <a:cs typeface="Courier"/>
              </a:rPr>
              <a:t> while (p) {</a:t>
            </a:r>
          </a:p>
          <a:p>
            <a:r>
              <a:rPr lang="en-US" altLang="en-US" sz="1600">
                <a:latin typeface="Courier"/>
                <a:ea typeface="Courier"/>
                <a:cs typeface="Courier"/>
              </a:rPr>
              <a:t>  L1.insert(p-&gt;element, A); A = A-&gt;next;</a:t>
            </a:r>
          </a:p>
          <a:p>
            <a:r>
              <a:rPr lang="en-US" altLang="en-US" sz="1600">
                <a:latin typeface="Courier"/>
                <a:ea typeface="Courier"/>
                <a:cs typeface="Courier"/>
              </a:rPr>
              <a:t>  p = p-&gt;next;</a:t>
            </a:r>
          </a:p>
          <a:p>
            <a:r>
              <a:rPr lang="en-US" altLang="en-US" sz="1600">
                <a:latin typeface="Courier"/>
                <a:ea typeface="Courier"/>
                <a:cs typeface="Courier"/>
              </a:rPr>
              <a:t>  if (p) {</a:t>
            </a:r>
          </a:p>
          <a:p>
            <a:r>
              <a:rPr lang="en-US" altLang="en-US" sz="1600">
                <a:latin typeface="Courier"/>
                <a:ea typeface="Courier"/>
                <a:cs typeface="Courier"/>
              </a:rPr>
              <a:t>	L2.insert(p-&gt;element, B); B = B-&gt;next; }</a:t>
            </a:r>
          </a:p>
          <a:p>
            <a:r>
              <a:rPr lang="en-US" altLang="en-US" sz="1600">
                <a:latin typeface="Courier"/>
                <a:ea typeface="Courier"/>
                <a:cs typeface="Courier"/>
              </a:rPr>
              <a:t>  p = p-&gt;next; } //end of while</a:t>
            </a:r>
          </a:p>
          <a:p>
            <a:r>
              <a:rPr lang="en-US" altLang="en-US" sz="1600">
                <a:latin typeface="Courier"/>
                <a:ea typeface="Courier"/>
                <a:cs typeface="Courier"/>
              </a:rPr>
              <a:t>}</a:t>
            </a:r>
          </a:p>
        </p:txBody>
      </p:sp>
      <p:sp>
        <p:nvSpPr>
          <p:cNvPr id="11" name="Rectangle 10">
            <a:extLst>
              <a:ext uri="{FF2B5EF4-FFF2-40B4-BE49-F238E27FC236}">
                <a16:creationId xmlns:a16="http://schemas.microsoft.com/office/drawing/2014/main" id="{72C271D7-2337-B269-E612-BBA5DEFEAF29}"/>
              </a:ext>
            </a:extLst>
          </p:cNvPr>
          <p:cNvSpPr>
            <a:spLocks noChangeArrowheads="1"/>
          </p:cNvSpPr>
          <p:nvPr/>
        </p:nvSpPr>
        <p:spPr bwMode="auto">
          <a:xfrm>
            <a:off x="2209801" y="4075114"/>
            <a:ext cx="8061325" cy="2593975"/>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rgbClr val="000000"/>
              </a:buClr>
              <a:buSzPct val="100000"/>
              <a:buFont typeface="Times New Roman" panose="02020603050405020304" pitchFamily="18" charset="0"/>
              <a:buNone/>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ext Box 3">
            <a:extLst>
              <a:ext uri="{FF2B5EF4-FFF2-40B4-BE49-F238E27FC236}">
                <a16:creationId xmlns:a16="http://schemas.microsoft.com/office/drawing/2014/main" id="{BD8A4C90-8F27-FBD4-27FC-7F8AB0A25552}"/>
              </a:ext>
            </a:extLst>
          </p:cNvPr>
          <p:cNvSpPr txBox="1">
            <a:spLocks noChangeArrowheads="1"/>
          </p:cNvSpPr>
          <p:nvPr/>
        </p:nvSpPr>
        <p:spPr bwMode="auto">
          <a:xfrm>
            <a:off x="2209800" y="1295400"/>
            <a:ext cx="8350250" cy="537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buFont typeface="Times New Roman" panose="02020603050405020304" pitchFamily="18" charset="0"/>
              <a:buChar char="•"/>
            </a:pPr>
            <a:r>
              <a:rPr lang="en-US" altLang="tr-TR"/>
              <a:t>Add two numbers represented by linked a linked list</a:t>
            </a:r>
            <a:endParaRPr lang="en-US" altLang="en-US"/>
          </a:p>
          <a:p>
            <a:pPr lvl="2" eaLnBrk="1" hangingPunct="1">
              <a:buFont typeface="Times New Roman" panose="02020603050405020304" pitchFamily="18" charset="0"/>
              <a:buChar char="•"/>
            </a:pPr>
            <a:endParaRPr lang="en-US" altLang="tr-TR"/>
          </a:p>
        </p:txBody>
      </p:sp>
      <p:sp>
        <p:nvSpPr>
          <p:cNvPr id="122882" name="Rectangle 2">
            <a:extLst>
              <a:ext uri="{FF2B5EF4-FFF2-40B4-BE49-F238E27FC236}">
                <a16:creationId xmlns:a16="http://schemas.microsoft.com/office/drawing/2014/main" id="{3E910600-C793-2F67-475A-028A77334ABC}"/>
              </a:ext>
            </a:extLst>
          </p:cNvPr>
          <p:cNvSpPr>
            <a:spLocks noGrp="1" noChangeArrowheads="1"/>
          </p:cNvSpPr>
          <p:nvPr>
            <p:ph type="title"/>
          </p:nvPr>
        </p:nvSpPr>
        <p:spPr/>
        <p:txBody>
          <a:bodyPr>
            <a:normAutofit fontScale="90000"/>
          </a:bodyPr>
          <a:lstStyle/>
          <a:p>
            <a:pPr eaLnBrk="1" hangingPunct="1"/>
            <a:r>
              <a:rPr lang="en-US" altLang="tr-TR"/>
              <a:t>Linked List Problems</a:t>
            </a:r>
          </a:p>
        </p:txBody>
      </p:sp>
      <p:sp>
        <p:nvSpPr>
          <p:cNvPr id="2" name="Content Placeholder 1">
            <a:extLst>
              <a:ext uri="{FF2B5EF4-FFF2-40B4-BE49-F238E27FC236}">
                <a16:creationId xmlns:a16="http://schemas.microsoft.com/office/drawing/2014/main" id="{1EA76EF3-47D3-7163-88CC-FF8F756CC6F6}"/>
              </a:ext>
            </a:extLst>
          </p:cNvPr>
          <p:cNvSpPr>
            <a:spLocks noGrp="1"/>
          </p:cNvSpPr>
          <p:nvPr>
            <p:ph idx="1"/>
          </p:nvPr>
        </p:nvSpPr>
        <p:spPr/>
        <p:txBody>
          <a:bodyPr/>
          <a:lstStyle/>
          <a:p>
            <a:endParaRPr lang="en-IN"/>
          </a:p>
        </p:txBody>
      </p:sp>
      <p:sp>
        <p:nvSpPr>
          <p:cNvPr id="122883" name="TextBox 2">
            <a:extLst>
              <a:ext uri="{FF2B5EF4-FFF2-40B4-BE49-F238E27FC236}">
                <a16:creationId xmlns:a16="http://schemas.microsoft.com/office/drawing/2014/main" id="{C9661D37-450E-AAFC-DE7A-DF9D5FAF32C5}"/>
              </a:ext>
            </a:extLst>
          </p:cNvPr>
          <p:cNvSpPr txBox="1">
            <a:spLocks noChangeArrowheads="1"/>
          </p:cNvSpPr>
          <p:nvPr/>
        </p:nvSpPr>
        <p:spPr bwMode="auto">
          <a:xfrm>
            <a:off x="3287714" y="3500438"/>
            <a:ext cx="7272337"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600">
                <a:latin typeface="Courier"/>
                <a:ea typeface="Courier"/>
                <a:cs typeface="Courier"/>
              </a:rPr>
              <a:t>void List&lt;T&gt;::add(List&lt;T&gt; L1, List&lt;T&gt; L2) {</a:t>
            </a:r>
          </a:p>
          <a:p>
            <a:r>
              <a:rPr lang="en-US" altLang="en-US" sz="1600">
                <a:latin typeface="Courier"/>
                <a:ea typeface="Courier"/>
                <a:cs typeface="Courier"/>
              </a:rPr>
              <a:t>  if (L1.length() &gt; L2.length()) L2.pad(</a:t>
            </a:r>
            <a:r>
              <a:rPr lang="en-US" altLang="en-US" sz="1000">
                <a:latin typeface="Courier"/>
                <a:ea typeface="Courier"/>
                <a:cs typeface="Courier"/>
              </a:rPr>
              <a:t>L1.length() - L2.length()</a:t>
            </a:r>
            <a:r>
              <a:rPr lang="en-US" altLang="en-US" sz="1600">
                <a:latin typeface="Courier"/>
                <a:ea typeface="Courier"/>
                <a:cs typeface="Courier"/>
              </a:rPr>
              <a:t>);</a:t>
            </a:r>
          </a:p>
          <a:p>
            <a:r>
              <a:rPr lang="en-US" altLang="en-US" sz="1600">
                <a:latin typeface="Courier"/>
                <a:ea typeface="Courier"/>
                <a:cs typeface="Courier"/>
              </a:rPr>
              <a:t>  if (L1.length() &lt; L2.length()) L1.pad(</a:t>
            </a:r>
            <a:r>
              <a:rPr lang="en-US" altLang="en-US" sz="1000">
                <a:latin typeface="Courier"/>
                <a:ea typeface="Courier"/>
                <a:cs typeface="Courier"/>
              </a:rPr>
              <a:t>L2.length() </a:t>
            </a:r>
            <a:r>
              <a:rPr lang="mr-IN" altLang="en-US" sz="1000">
                <a:latin typeface="Courier"/>
                <a:ea typeface="Courier"/>
                <a:cs typeface="Courier"/>
              </a:rPr>
              <a:t>–</a:t>
            </a:r>
            <a:r>
              <a:rPr lang="en-US" altLang="en-US" sz="1000">
                <a:latin typeface="Courier"/>
                <a:ea typeface="Courier"/>
                <a:cs typeface="Courier"/>
              </a:rPr>
              <a:t> L1.length()</a:t>
            </a:r>
            <a:r>
              <a:rPr lang="en-US" altLang="en-US" sz="1600">
                <a:latin typeface="Courier"/>
                <a:ea typeface="Courier"/>
                <a:cs typeface="Courier"/>
              </a:rPr>
              <a:t>);</a:t>
            </a:r>
          </a:p>
          <a:p>
            <a:r>
              <a:rPr lang="en-US" altLang="en-US" sz="1600">
                <a:latin typeface="Courier"/>
                <a:ea typeface="Courier"/>
                <a:cs typeface="Courier"/>
              </a:rPr>
              <a:t>  L1.setPrevs(); L2.setPrevs();</a:t>
            </a:r>
          </a:p>
          <a:p>
            <a:r>
              <a:rPr lang="en-US" altLang="en-US" sz="1600">
                <a:latin typeface="Courier"/>
                <a:ea typeface="Courier"/>
                <a:cs typeface="Courier"/>
              </a:rPr>
              <a:t>  Node&lt;T&gt;* p = L1.first(), * q = L2.first();</a:t>
            </a:r>
          </a:p>
          <a:p>
            <a:r>
              <a:rPr lang="en-US" altLang="en-US" sz="1600">
                <a:latin typeface="Courier"/>
                <a:ea typeface="Courier"/>
                <a:cs typeface="Courier"/>
              </a:rPr>
              <a:t>  while(p-&gt;next) p = p-&gt;next; while(q-&gt;next) q = q-&gt;next;</a:t>
            </a:r>
          </a:p>
          <a:p>
            <a:r>
              <a:rPr lang="en-US" altLang="en-US" sz="1600">
                <a:latin typeface="Courier"/>
                <a:ea typeface="Courier"/>
                <a:cs typeface="Courier"/>
              </a:rPr>
              <a:t>  int c = 0; List&lt;T&gt; R; //carry and resulting list</a:t>
            </a:r>
          </a:p>
          <a:p>
            <a:r>
              <a:rPr lang="en-US" altLang="en-US" sz="1600">
                <a:latin typeface="Courier"/>
                <a:ea typeface="Courier"/>
                <a:cs typeface="Courier"/>
              </a:rPr>
              <a:t>  while (p) {//or while (q)</a:t>
            </a:r>
          </a:p>
          <a:p>
            <a:r>
              <a:rPr lang="en-US" altLang="en-US" sz="1600">
                <a:latin typeface="Courier"/>
                <a:ea typeface="Courier"/>
                <a:cs typeface="Courier"/>
              </a:rPr>
              <a:t>    int v = p-&gt;element + q-&gt;element + c;</a:t>
            </a:r>
          </a:p>
          <a:p>
            <a:r>
              <a:rPr lang="en-US" altLang="en-US" sz="1600">
                <a:latin typeface="Courier"/>
                <a:ea typeface="Courier"/>
                <a:cs typeface="Courier"/>
              </a:rPr>
              <a:t>    if (v &lt; 10) { R.insert(v, R.zeroth()); c = 0; }</a:t>
            </a:r>
          </a:p>
          <a:p>
            <a:r>
              <a:rPr lang="en-US" altLang="en-US" sz="1600">
                <a:latin typeface="Courier"/>
                <a:ea typeface="Courier"/>
                <a:cs typeface="Courier"/>
              </a:rPr>
              <a:t> 	else { R.insert(v%10, R.zeroth()); c = 1; }</a:t>
            </a:r>
          </a:p>
          <a:p>
            <a:r>
              <a:rPr lang="en-US" altLang="en-US" sz="1600">
                <a:latin typeface="Courier"/>
                <a:ea typeface="Courier"/>
                <a:cs typeface="Courier"/>
              </a:rPr>
              <a:t>    p = p-&gt;prev; q = q-&gt;prev; }</a:t>
            </a:r>
          </a:p>
          <a:p>
            <a:r>
              <a:rPr lang="en-US" altLang="en-US" sz="1600">
                <a:latin typeface="Courier"/>
                <a:ea typeface="Courier"/>
                <a:cs typeface="Courier"/>
              </a:rPr>
              <a:t>  if (c &gt; 0) R.insert(1, R.zeroth()); }</a:t>
            </a:r>
          </a:p>
        </p:txBody>
      </p:sp>
      <p:pic>
        <p:nvPicPr>
          <p:cNvPr id="122884" name="Picture 9">
            <a:extLst>
              <a:ext uri="{FF2B5EF4-FFF2-40B4-BE49-F238E27FC236}">
                <a16:creationId xmlns:a16="http://schemas.microsoft.com/office/drawing/2014/main" id="{6AA403C9-94F9-E199-1974-D4E9956E42B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3064" y="1863726"/>
            <a:ext cx="1863725" cy="163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5" name="Picture 3">
            <a:extLst>
              <a:ext uri="{FF2B5EF4-FFF2-40B4-BE49-F238E27FC236}">
                <a16:creationId xmlns:a16="http://schemas.microsoft.com/office/drawing/2014/main" id="{DB7C8168-CE34-3470-697D-A9980465593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6550" y="3454401"/>
            <a:ext cx="1752600"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5953CD83-D000-C50F-CC1D-B6B703F398F8}"/>
              </a:ext>
            </a:extLst>
          </p:cNvPr>
          <p:cNvSpPr>
            <a:spLocks noChangeArrowheads="1"/>
          </p:cNvSpPr>
          <p:nvPr/>
        </p:nvSpPr>
        <p:spPr bwMode="auto">
          <a:xfrm>
            <a:off x="1558926" y="3425825"/>
            <a:ext cx="9001125" cy="3316288"/>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rgbClr val="000000"/>
              </a:buClr>
              <a:buSzPct val="100000"/>
              <a:buFont typeface="Times New Roman" panose="02020603050405020304" pitchFamily="18" charset="0"/>
              <a:buNone/>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ext Box 3">
            <a:extLst>
              <a:ext uri="{FF2B5EF4-FFF2-40B4-BE49-F238E27FC236}">
                <a16:creationId xmlns:a16="http://schemas.microsoft.com/office/drawing/2014/main" id="{2B9F4C55-87F7-7C94-556F-74F95596EED4}"/>
              </a:ext>
            </a:extLst>
          </p:cNvPr>
          <p:cNvSpPr txBox="1">
            <a:spLocks noChangeArrowheads="1"/>
          </p:cNvSpPr>
          <p:nvPr/>
        </p:nvSpPr>
        <p:spPr bwMode="auto">
          <a:xfrm>
            <a:off x="2209800" y="1295400"/>
            <a:ext cx="8350250" cy="537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buFont typeface="Times New Roman" panose="02020603050405020304" pitchFamily="18" charset="0"/>
              <a:buChar char="•"/>
            </a:pPr>
            <a:r>
              <a:rPr lang="en-US" altLang="tr-TR"/>
              <a:t>Add two numbers represented by linked a linked list</a:t>
            </a:r>
            <a:endParaRPr lang="en-US" altLang="en-US"/>
          </a:p>
          <a:p>
            <a:pPr lvl="2" eaLnBrk="1" hangingPunct="1">
              <a:buFont typeface="Times New Roman" panose="02020603050405020304" pitchFamily="18" charset="0"/>
              <a:buChar char="•"/>
            </a:pPr>
            <a:endParaRPr lang="en-US" altLang="tr-TR"/>
          </a:p>
        </p:txBody>
      </p:sp>
      <p:sp>
        <p:nvSpPr>
          <p:cNvPr id="123906" name="Rectangle 2">
            <a:extLst>
              <a:ext uri="{FF2B5EF4-FFF2-40B4-BE49-F238E27FC236}">
                <a16:creationId xmlns:a16="http://schemas.microsoft.com/office/drawing/2014/main" id="{FDEAEBE2-7730-C141-B45A-E6237CE46763}"/>
              </a:ext>
            </a:extLst>
          </p:cNvPr>
          <p:cNvSpPr>
            <a:spLocks noGrp="1" noChangeArrowheads="1"/>
          </p:cNvSpPr>
          <p:nvPr>
            <p:ph type="title"/>
          </p:nvPr>
        </p:nvSpPr>
        <p:spPr/>
        <p:txBody>
          <a:bodyPr>
            <a:normAutofit fontScale="90000"/>
          </a:bodyPr>
          <a:lstStyle/>
          <a:p>
            <a:pPr eaLnBrk="1" hangingPunct="1"/>
            <a:r>
              <a:rPr lang="en-US" altLang="tr-TR"/>
              <a:t>Linked List Problems</a:t>
            </a:r>
          </a:p>
        </p:txBody>
      </p:sp>
      <p:sp>
        <p:nvSpPr>
          <p:cNvPr id="2" name="Content Placeholder 1">
            <a:extLst>
              <a:ext uri="{FF2B5EF4-FFF2-40B4-BE49-F238E27FC236}">
                <a16:creationId xmlns:a16="http://schemas.microsoft.com/office/drawing/2014/main" id="{3A78F047-9A33-1C48-0DE6-58DE055A4AE1}"/>
              </a:ext>
            </a:extLst>
          </p:cNvPr>
          <p:cNvSpPr>
            <a:spLocks noGrp="1"/>
          </p:cNvSpPr>
          <p:nvPr>
            <p:ph idx="1"/>
          </p:nvPr>
        </p:nvSpPr>
        <p:spPr/>
        <p:txBody>
          <a:bodyPr/>
          <a:lstStyle/>
          <a:p>
            <a:endParaRPr lang="en-IN"/>
          </a:p>
        </p:txBody>
      </p:sp>
      <p:sp>
        <p:nvSpPr>
          <p:cNvPr id="123907" name="TextBox 2">
            <a:extLst>
              <a:ext uri="{FF2B5EF4-FFF2-40B4-BE49-F238E27FC236}">
                <a16:creationId xmlns:a16="http://schemas.microsoft.com/office/drawing/2014/main" id="{42C2A010-F50E-56F5-B76F-6B45A162F34A}"/>
              </a:ext>
            </a:extLst>
          </p:cNvPr>
          <p:cNvSpPr txBox="1">
            <a:spLocks noChangeArrowheads="1"/>
          </p:cNvSpPr>
          <p:nvPr/>
        </p:nvSpPr>
        <p:spPr bwMode="auto">
          <a:xfrm>
            <a:off x="3287714" y="3500438"/>
            <a:ext cx="7272337"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600">
                <a:latin typeface="Courier"/>
                <a:ea typeface="Courier"/>
                <a:cs typeface="Courier"/>
              </a:rPr>
              <a:t>void List&lt;T&gt;::pad(int n) {</a:t>
            </a:r>
          </a:p>
          <a:p>
            <a:r>
              <a:rPr lang="en-US" altLang="en-US" sz="1600">
                <a:latin typeface="Courier"/>
                <a:ea typeface="Courier"/>
                <a:cs typeface="Courier"/>
              </a:rPr>
              <a:t>  for (int i = 0; i &lt; n; i++)</a:t>
            </a:r>
          </a:p>
          <a:p>
            <a:r>
              <a:rPr lang="en-US" altLang="en-US" sz="1600">
                <a:latin typeface="Courier"/>
                <a:ea typeface="Courier"/>
                <a:cs typeface="Courier"/>
              </a:rPr>
              <a:t>    insert(0, zeroth()); </a:t>
            </a:r>
          </a:p>
          <a:p>
            <a:r>
              <a:rPr lang="en-US" altLang="en-US" sz="1600">
                <a:latin typeface="Courier"/>
                <a:ea typeface="Courier"/>
                <a:cs typeface="Courier"/>
              </a:rPr>
              <a:t>}</a:t>
            </a:r>
          </a:p>
          <a:p>
            <a:endParaRPr lang="en-US" altLang="en-US" sz="1600">
              <a:latin typeface="Courier"/>
              <a:ea typeface="Courier"/>
              <a:cs typeface="Courier"/>
            </a:endParaRPr>
          </a:p>
          <a:p>
            <a:r>
              <a:rPr lang="en-US" altLang="en-US" sz="1600">
                <a:latin typeface="Courier"/>
                <a:ea typeface="Courier"/>
                <a:cs typeface="Courier"/>
              </a:rPr>
              <a:t>void List&lt;T&gt;::setPrevs() {</a:t>
            </a:r>
          </a:p>
          <a:p>
            <a:r>
              <a:rPr lang="en-US" altLang="en-US" sz="1600">
                <a:latin typeface="Courier"/>
                <a:ea typeface="Courier"/>
                <a:cs typeface="Courier"/>
              </a:rPr>
              <a:t>  Node&lt;T&gt;* p = first(), pr = NULL;</a:t>
            </a:r>
          </a:p>
          <a:p>
            <a:r>
              <a:rPr lang="en-US" altLang="en-US" sz="1600">
                <a:latin typeface="Courier"/>
                <a:ea typeface="Courier"/>
                <a:cs typeface="Courier"/>
              </a:rPr>
              <a:t>  while (p) {</a:t>
            </a:r>
          </a:p>
          <a:p>
            <a:r>
              <a:rPr lang="en-US" altLang="en-US" sz="1600">
                <a:latin typeface="Courier"/>
                <a:ea typeface="Courier"/>
                <a:cs typeface="Courier"/>
              </a:rPr>
              <a:t>    p-&gt;prev = pr;</a:t>
            </a:r>
          </a:p>
          <a:p>
            <a:r>
              <a:rPr lang="en-US" altLang="en-US" sz="1600">
                <a:latin typeface="Courier"/>
                <a:ea typeface="Courier"/>
                <a:cs typeface="Courier"/>
              </a:rPr>
              <a:t>    pr = p;</a:t>
            </a:r>
          </a:p>
          <a:p>
            <a:r>
              <a:rPr lang="en-US" altLang="en-US" sz="1600">
                <a:latin typeface="Courier"/>
                <a:ea typeface="Courier"/>
                <a:cs typeface="Courier"/>
              </a:rPr>
              <a:t>    p = p-&gt;next; }</a:t>
            </a:r>
          </a:p>
          <a:p>
            <a:r>
              <a:rPr lang="en-US" altLang="en-US" sz="1600">
                <a:latin typeface="Courier"/>
                <a:ea typeface="Courier"/>
                <a:cs typeface="Courier"/>
              </a:rPr>
              <a:t>}</a:t>
            </a:r>
          </a:p>
          <a:p>
            <a:endParaRPr lang="en-US" altLang="en-US" sz="1600">
              <a:latin typeface="Courier"/>
              <a:ea typeface="Courier"/>
              <a:cs typeface="Courier"/>
            </a:endParaRPr>
          </a:p>
        </p:txBody>
      </p:sp>
      <p:pic>
        <p:nvPicPr>
          <p:cNvPr id="123908" name="Picture 9">
            <a:extLst>
              <a:ext uri="{FF2B5EF4-FFF2-40B4-BE49-F238E27FC236}">
                <a16:creationId xmlns:a16="http://schemas.microsoft.com/office/drawing/2014/main" id="{5A20EE3F-E194-EC72-4670-EA2D2F4AC07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3064" y="1863726"/>
            <a:ext cx="1863725" cy="163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09" name="Picture 3">
            <a:extLst>
              <a:ext uri="{FF2B5EF4-FFF2-40B4-BE49-F238E27FC236}">
                <a16:creationId xmlns:a16="http://schemas.microsoft.com/office/drawing/2014/main" id="{5FCECFD3-0123-FFCE-363C-62048DED43D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6550" y="3454401"/>
            <a:ext cx="1752600"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64E89FC1-C339-EB7E-93B5-116A7A9B47D0}"/>
              </a:ext>
            </a:extLst>
          </p:cNvPr>
          <p:cNvSpPr>
            <a:spLocks noChangeArrowheads="1"/>
          </p:cNvSpPr>
          <p:nvPr/>
        </p:nvSpPr>
        <p:spPr bwMode="auto">
          <a:xfrm>
            <a:off x="1558926" y="3425825"/>
            <a:ext cx="9001125" cy="3316288"/>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rgbClr val="000000"/>
              </a:buClr>
              <a:buSzPct val="100000"/>
              <a:buFont typeface="Times New Roman" panose="02020603050405020304" pitchFamily="18" charset="0"/>
              <a:buNone/>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ext Box 3">
            <a:extLst>
              <a:ext uri="{FF2B5EF4-FFF2-40B4-BE49-F238E27FC236}">
                <a16:creationId xmlns:a16="http://schemas.microsoft.com/office/drawing/2014/main" id="{584BDE96-DD13-CC5A-CE3F-15B790744224}"/>
              </a:ext>
            </a:extLst>
          </p:cNvPr>
          <p:cNvSpPr txBox="1">
            <a:spLocks noChangeArrowheads="1"/>
          </p:cNvSpPr>
          <p:nvPr/>
        </p:nvSpPr>
        <p:spPr bwMode="auto">
          <a:xfrm>
            <a:off x="2209800" y="1295400"/>
            <a:ext cx="8350250" cy="537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buFont typeface="Times New Roman" panose="02020603050405020304" pitchFamily="18" charset="0"/>
              <a:buChar char="•"/>
            </a:pPr>
            <a:r>
              <a:rPr lang="en-US" altLang="tr-TR"/>
              <a:t>Add two numbers represented by linked a linked list</a:t>
            </a:r>
          </a:p>
          <a:p>
            <a:pPr lvl="1" eaLnBrk="1" hangingPunct="1">
              <a:buFont typeface="Times New Roman" panose="02020603050405020304" pitchFamily="18" charset="0"/>
              <a:buChar char="•"/>
            </a:pPr>
            <a:r>
              <a:rPr lang="en-US" altLang="en-US"/>
              <a:t>Solve using Stack</a:t>
            </a:r>
          </a:p>
          <a:p>
            <a:pPr lvl="2" eaLnBrk="1" hangingPunct="1">
              <a:buFont typeface="Times New Roman" panose="02020603050405020304" pitchFamily="18" charset="0"/>
              <a:buChar char="•"/>
            </a:pPr>
            <a:endParaRPr lang="en-US" altLang="tr-TR"/>
          </a:p>
        </p:txBody>
      </p:sp>
      <p:sp>
        <p:nvSpPr>
          <p:cNvPr id="124930" name="Rectangle 2">
            <a:extLst>
              <a:ext uri="{FF2B5EF4-FFF2-40B4-BE49-F238E27FC236}">
                <a16:creationId xmlns:a16="http://schemas.microsoft.com/office/drawing/2014/main" id="{B657A028-5BBF-2A43-C473-6E40AC0641A4}"/>
              </a:ext>
            </a:extLst>
          </p:cNvPr>
          <p:cNvSpPr>
            <a:spLocks noGrp="1" noChangeArrowheads="1"/>
          </p:cNvSpPr>
          <p:nvPr>
            <p:ph type="title"/>
          </p:nvPr>
        </p:nvSpPr>
        <p:spPr/>
        <p:txBody>
          <a:bodyPr>
            <a:normAutofit fontScale="90000"/>
          </a:bodyPr>
          <a:lstStyle/>
          <a:p>
            <a:pPr eaLnBrk="1" hangingPunct="1"/>
            <a:r>
              <a:rPr lang="en-US" altLang="tr-TR"/>
              <a:t>Linked List Problems</a:t>
            </a:r>
          </a:p>
        </p:txBody>
      </p:sp>
      <p:sp>
        <p:nvSpPr>
          <p:cNvPr id="2" name="Content Placeholder 1">
            <a:extLst>
              <a:ext uri="{FF2B5EF4-FFF2-40B4-BE49-F238E27FC236}">
                <a16:creationId xmlns:a16="http://schemas.microsoft.com/office/drawing/2014/main" id="{25DB6D92-D96A-315D-BBFD-2663443E7567}"/>
              </a:ext>
            </a:extLst>
          </p:cNvPr>
          <p:cNvSpPr>
            <a:spLocks noGrp="1"/>
          </p:cNvSpPr>
          <p:nvPr>
            <p:ph idx="1"/>
          </p:nvPr>
        </p:nvSpPr>
        <p:spPr/>
        <p:txBody>
          <a:bodyPr/>
          <a:lstStyle/>
          <a:p>
            <a:endParaRPr lang="en-IN"/>
          </a:p>
        </p:txBody>
      </p:sp>
      <p:sp>
        <p:nvSpPr>
          <p:cNvPr id="9" name="TextBox 2">
            <a:extLst>
              <a:ext uri="{FF2B5EF4-FFF2-40B4-BE49-F238E27FC236}">
                <a16:creationId xmlns:a16="http://schemas.microsoft.com/office/drawing/2014/main" id="{FC21AFD2-4CBE-E9BB-CF8E-B4BFE3767CE1}"/>
              </a:ext>
            </a:extLst>
          </p:cNvPr>
          <p:cNvSpPr txBox="1">
            <a:spLocks noChangeArrowheads="1"/>
          </p:cNvSpPr>
          <p:nvPr/>
        </p:nvSpPr>
        <p:spPr bwMode="auto">
          <a:xfrm>
            <a:off x="3287714" y="3429000"/>
            <a:ext cx="7272337" cy="1816100"/>
          </a:xfrm>
          <a:prstGeom prst="rect">
            <a:avLst/>
          </a:prstGeom>
          <a:noFill/>
          <a:ln>
            <a:noFill/>
          </a:ln>
        </p:spPr>
        <p:txBody>
          <a:bodyPr>
            <a:spAutoFit/>
          </a:bodyPr>
          <a:lstStyle/>
          <a:p>
            <a:pPr marL="285750" indent="-285750">
              <a:buFont typeface="Arial" charset="0"/>
              <a:buChar char="•"/>
              <a:defRPr/>
            </a:pPr>
            <a:r>
              <a:rPr lang="en-US" altLang="en-US" sz="1600" dirty="0">
                <a:latin typeface="Courier" charset="0"/>
                <a:ea typeface="Courier" charset="0"/>
                <a:cs typeface="Courier" charset="0"/>
              </a:rPr>
              <a:t>Traverse L1 and L2 and push elements into S1 and S2</a:t>
            </a:r>
          </a:p>
          <a:p>
            <a:pPr marL="285750" indent="-285750">
              <a:buFont typeface="Arial" charset="0"/>
              <a:buChar char="•"/>
              <a:defRPr/>
            </a:pPr>
            <a:r>
              <a:rPr lang="en-US" altLang="en-US" sz="1600" dirty="0">
                <a:latin typeface="Courier" charset="0"/>
                <a:ea typeface="Courier" charset="0"/>
                <a:cs typeface="Courier" charset="0"/>
              </a:rPr>
              <a:t>S1.topAndPop(e1); S2.topAndPop(e2); //call-by-reference</a:t>
            </a:r>
          </a:p>
          <a:p>
            <a:pPr marL="285750" indent="-285750">
              <a:buFont typeface="Arial" charset="0"/>
              <a:buChar char="•"/>
              <a:defRPr/>
            </a:pPr>
            <a:r>
              <a:rPr lang="en-US" altLang="en-US" sz="1600" dirty="0">
                <a:latin typeface="Courier" charset="0"/>
                <a:ea typeface="Courier" charset="0"/>
                <a:cs typeface="Courier" charset="0"/>
              </a:rPr>
              <a:t>v = (e1==-1?0:e1) + (e2==-1?0:e2) + carry;</a:t>
            </a:r>
          </a:p>
          <a:p>
            <a:pPr marL="285750" indent="-285750">
              <a:buFont typeface="Arial" charset="0"/>
              <a:buChar char="•"/>
              <a:defRPr/>
            </a:pPr>
            <a:r>
              <a:rPr lang="en-US" altLang="en-US" sz="1600" dirty="0" err="1">
                <a:latin typeface="Courier" charset="0"/>
                <a:ea typeface="Courier" charset="0"/>
                <a:cs typeface="Courier" charset="0"/>
              </a:rPr>
              <a:t>R.insert</a:t>
            </a:r>
            <a:r>
              <a:rPr lang="en-US" altLang="en-US" sz="1600" dirty="0">
                <a:latin typeface="Courier" charset="0"/>
                <a:ea typeface="Courier" charset="0"/>
                <a:cs typeface="Courier" charset="0"/>
              </a:rPr>
              <a:t>(v &lt; 10 ? v : v % 10); carry = (v &lt; 10 ?0 :1);</a:t>
            </a:r>
          </a:p>
          <a:p>
            <a:pPr marL="285750" indent="-285750">
              <a:buFont typeface="Arial" charset="0"/>
              <a:buChar char="•"/>
              <a:defRPr/>
            </a:pPr>
            <a:endParaRPr lang="en-US" altLang="en-US" sz="1600" dirty="0">
              <a:latin typeface="Courier" charset="0"/>
              <a:ea typeface="Courier" charset="0"/>
              <a:cs typeface="Courier" charset="0"/>
            </a:endParaRPr>
          </a:p>
          <a:p>
            <a:pPr marL="285750" indent="-285750">
              <a:buFont typeface="Arial" charset="0"/>
              <a:buChar char="•"/>
              <a:defRPr/>
            </a:pPr>
            <a:endParaRPr lang="en-US" altLang="en-US" sz="1600" dirty="0">
              <a:latin typeface="Courier" charset="0"/>
              <a:ea typeface="Courier" charset="0"/>
              <a:cs typeface="Courier" charset="0"/>
            </a:endParaRPr>
          </a:p>
          <a:p>
            <a:pPr>
              <a:defRPr/>
            </a:pPr>
            <a:endParaRPr lang="en-US" altLang="en-US" sz="1600" dirty="0">
              <a:latin typeface="Courier" charset="0"/>
              <a:ea typeface="Courier" charset="0"/>
              <a:cs typeface="Courier" charset="0"/>
            </a:endParaRPr>
          </a:p>
        </p:txBody>
      </p:sp>
      <p:pic>
        <p:nvPicPr>
          <p:cNvPr id="124932" name="Picture 9">
            <a:extLst>
              <a:ext uri="{FF2B5EF4-FFF2-40B4-BE49-F238E27FC236}">
                <a16:creationId xmlns:a16="http://schemas.microsoft.com/office/drawing/2014/main" id="{35904F66-5168-2D6D-20E1-98C5F2735E9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3064" y="1863726"/>
            <a:ext cx="1863725" cy="163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3" name="Picture 3">
            <a:extLst>
              <a:ext uri="{FF2B5EF4-FFF2-40B4-BE49-F238E27FC236}">
                <a16:creationId xmlns:a16="http://schemas.microsoft.com/office/drawing/2014/main" id="{B83DD422-8E4B-BCB9-8142-12D9090779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6550" y="3454401"/>
            <a:ext cx="1752600"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0388FA39-05AC-3D2D-C08B-F786B06FC7E0}"/>
              </a:ext>
            </a:extLst>
          </p:cNvPr>
          <p:cNvSpPr>
            <a:spLocks noChangeArrowheads="1"/>
          </p:cNvSpPr>
          <p:nvPr/>
        </p:nvSpPr>
        <p:spPr bwMode="auto">
          <a:xfrm>
            <a:off x="1558926" y="3425825"/>
            <a:ext cx="9001125" cy="3316288"/>
          </a:xfrm>
          <a:prstGeom prst="rect">
            <a:avLst/>
          </a:prstGeom>
          <a:solidFill>
            <a:srgbClr val="00B8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rgbClr val="000000"/>
              </a:buClr>
              <a:buSzPct val="100000"/>
              <a:buFont typeface="Times New Roman" panose="02020603050405020304" pitchFamily="18" charset="0"/>
              <a:buNone/>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ext Box 3">
            <a:extLst>
              <a:ext uri="{FF2B5EF4-FFF2-40B4-BE49-F238E27FC236}">
                <a16:creationId xmlns:a16="http://schemas.microsoft.com/office/drawing/2014/main" id="{B894A45D-59BC-89D0-DE86-9D888C6A01D1}"/>
              </a:ext>
            </a:extLst>
          </p:cNvPr>
          <p:cNvSpPr txBox="1">
            <a:spLocks noChangeArrowheads="1"/>
          </p:cNvSpPr>
          <p:nvPr/>
        </p:nvSpPr>
        <p:spPr bwMode="auto">
          <a:xfrm>
            <a:off x="2209800" y="1295400"/>
            <a:ext cx="8350250" cy="5373688"/>
          </a:xfrm>
          <a:prstGeom prst="rect">
            <a:avLst/>
          </a:prstGeom>
          <a:noFill/>
          <a:ln>
            <a:noFill/>
          </a:ln>
          <a:effec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buFont typeface="Times New Roman" panose="02020603050405020304" pitchFamily="18" charset="0"/>
              <a:buChar char="•"/>
              <a:defRPr/>
            </a:pPr>
            <a:r>
              <a:rPr lang="en-US" altLang="tr-TR" dirty="0"/>
              <a:t>Fill in the boxes:</a:t>
            </a:r>
          </a:p>
          <a:p>
            <a:pPr eaLnBrk="1" hangingPunct="1">
              <a:buFont typeface="Times New Roman" panose="02020603050405020304" pitchFamily="18" charset="0"/>
              <a:buChar char="•"/>
              <a:defRPr/>
            </a:pPr>
            <a:r>
              <a:rPr lang="en-US" altLang="tr-TR" sz="1200" dirty="0"/>
              <a:t>You are not allowed to change any existing </a:t>
            </a:r>
          </a:p>
          <a:p>
            <a:pPr marL="0" indent="0">
              <a:defRPr/>
            </a:pPr>
            <a:r>
              <a:rPr lang="en-US" altLang="tr-TR" sz="1200" dirty="0"/>
              <a:t>node’s value field, but you are allowed to use</a:t>
            </a:r>
          </a:p>
          <a:p>
            <a:pPr marL="0" indent="0">
              <a:defRPr/>
            </a:pPr>
            <a:r>
              <a:rPr lang="en-US" altLang="tr-TR" sz="1200" dirty="0"/>
              <a:t>temporary node(s) if necessary. I filled the first </a:t>
            </a:r>
          </a:p>
          <a:p>
            <a:pPr marL="0" indent="0">
              <a:defRPr/>
            </a:pPr>
            <a:r>
              <a:rPr lang="en-US" altLang="tr-TR" sz="1200" dirty="0"/>
              <a:t>entry for you in bold. All lists are terminated by null</a:t>
            </a:r>
          </a:p>
          <a:p>
            <a:pPr marL="0" indent="0">
              <a:defRPr/>
            </a:pPr>
            <a:r>
              <a:rPr lang="en-US" altLang="tr-TR" sz="1200" dirty="0"/>
              <a:t>and the variables a and b have value null when they</a:t>
            </a:r>
          </a:p>
          <a:p>
            <a:pPr marL="0" indent="0">
              <a:defRPr/>
            </a:pPr>
            <a:r>
              <a:rPr lang="en-US" altLang="tr-TR" sz="1200" dirty="0"/>
              <a:t>do not point to anything Use next pointers and not</a:t>
            </a:r>
          </a:p>
          <a:p>
            <a:pPr marL="0" indent="0">
              <a:defRPr/>
            </a:pPr>
            <a:r>
              <a:rPr lang="en-US" altLang="tr-TR" sz="1200" dirty="0"/>
              <a:t>the ADT functions. Size of the given space is </a:t>
            </a:r>
          </a:p>
          <a:p>
            <a:pPr marL="0" indent="0">
              <a:defRPr/>
            </a:pPr>
            <a:r>
              <a:rPr lang="en-US" altLang="tr-TR" sz="1200" dirty="0"/>
              <a:t>arbitrary and does not give a hint about the solution.</a:t>
            </a:r>
          </a:p>
        </p:txBody>
      </p:sp>
      <p:sp>
        <p:nvSpPr>
          <p:cNvPr id="125954" name="Rectangle 2">
            <a:extLst>
              <a:ext uri="{FF2B5EF4-FFF2-40B4-BE49-F238E27FC236}">
                <a16:creationId xmlns:a16="http://schemas.microsoft.com/office/drawing/2014/main" id="{0FF26206-7CE1-A821-B44A-6755DC7854FE}"/>
              </a:ext>
            </a:extLst>
          </p:cNvPr>
          <p:cNvSpPr>
            <a:spLocks noGrp="1" noChangeArrowheads="1"/>
          </p:cNvSpPr>
          <p:nvPr>
            <p:ph type="title"/>
          </p:nvPr>
        </p:nvSpPr>
        <p:spPr/>
        <p:txBody>
          <a:bodyPr>
            <a:normAutofit fontScale="90000"/>
          </a:bodyPr>
          <a:lstStyle/>
          <a:p>
            <a:pPr eaLnBrk="1" hangingPunct="1"/>
            <a:r>
              <a:rPr lang="en-US" altLang="tr-TR"/>
              <a:t>Linked List Problems</a:t>
            </a:r>
          </a:p>
        </p:txBody>
      </p:sp>
      <p:pic>
        <p:nvPicPr>
          <p:cNvPr id="125955" name="Picture 2">
            <a:extLst>
              <a:ext uri="{FF2B5EF4-FFF2-40B4-BE49-F238E27FC236}">
                <a16:creationId xmlns:a16="http://schemas.microsoft.com/office/drawing/2014/main" id="{4F183942-0573-F2DF-DA3A-83C78092DD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9738" y="1223964"/>
            <a:ext cx="5078412"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References</a:t>
            </a:r>
          </a:p>
        </p:txBody>
      </p:sp>
      <p:sp>
        <p:nvSpPr>
          <p:cNvPr id="3" name="Content Placeholder 2"/>
          <p:cNvSpPr>
            <a:spLocks noGrp="1"/>
          </p:cNvSpPr>
          <p:nvPr>
            <p:ph idx="1"/>
          </p:nvPr>
        </p:nvSpPr>
        <p:spPr/>
        <p:txBody>
          <a:bodyPr/>
          <a:lstStyle/>
          <a:p>
            <a:pPr eaLnBrk="1" hangingPunct="1"/>
            <a:r>
              <a:rPr lang="en-GB" altLang="ko-KR" dirty="0">
                <a:ea typeface="굴림" pitchFamily="50" charset="-127"/>
              </a:rPr>
              <a:t>CENG707 - Data Structures and Algorithms by </a:t>
            </a:r>
            <a:r>
              <a:rPr lang="en-IN" i="0" dirty="0">
                <a:effectLst/>
                <a:latin typeface="Georgia" panose="02040502050405020303" pitchFamily="18" charset="0"/>
              </a:rPr>
              <a:t>Yusuf </a:t>
            </a:r>
            <a:r>
              <a:rPr lang="en-IN" i="0" dirty="0" err="1">
                <a:effectLst/>
                <a:latin typeface="Georgia" panose="02040502050405020303" pitchFamily="18" charset="0"/>
              </a:rPr>
              <a:t>Sahillioğlu</a:t>
            </a:r>
            <a:endParaRPr lang="en-US" altLang="ko-KR" dirty="0">
              <a:ea typeface="굴림" pitchFamily="50" charset="-127"/>
            </a:endParaRPr>
          </a:p>
          <a:p>
            <a:pPr>
              <a:buFontTx/>
              <a:buNone/>
            </a:pPr>
            <a:endParaRPr lang="en-US" altLang="en-US" sz="2800" b="1" dirty="0"/>
          </a:p>
        </p:txBody>
      </p:sp>
    </p:spTree>
    <p:extLst>
      <p:ext uri="{BB962C8B-B14F-4D97-AF65-F5344CB8AC3E}">
        <p14:creationId xmlns:p14="http://schemas.microsoft.com/office/powerpoint/2010/main" val="1398635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BBBC271B-9A26-4D7E-E366-B9330A38A627}"/>
              </a:ext>
            </a:extLst>
          </p:cNvPr>
          <p:cNvSpPr>
            <a:spLocks noGrp="1" noChangeArrowheads="1"/>
          </p:cNvSpPr>
          <p:nvPr>
            <p:ph type="title"/>
          </p:nvPr>
        </p:nvSpPr>
        <p:spPr/>
        <p:txBody>
          <a:bodyPr>
            <a:normAutofit fontScale="90000"/>
          </a:bodyPr>
          <a:lstStyle/>
          <a:p>
            <a:pPr eaLnBrk="1" hangingPunct="1"/>
            <a:r>
              <a:rPr lang="en-US" altLang="tr-TR"/>
              <a:t>Empty List</a:t>
            </a:r>
          </a:p>
        </p:txBody>
      </p:sp>
      <p:sp>
        <p:nvSpPr>
          <p:cNvPr id="9221" name="Rectangle 3">
            <a:extLst>
              <a:ext uri="{FF2B5EF4-FFF2-40B4-BE49-F238E27FC236}">
                <a16:creationId xmlns:a16="http://schemas.microsoft.com/office/drawing/2014/main" id="{7D8DAD3B-8E97-D87E-9017-BF85CA3AB36D}"/>
              </a:ext>
            </a:extLst>
          </p:cNvPr>
          <p:cNvSpPr>
            <a:spLocks noGrp="1" noChangeArrowheads="1"/>
          </p:cNvSpPr>
          <p:nvPr>
            <p:ph idx="1"/>
          </p:nvPr>
        </p:nvSpPr>
        <p:spPr/>
        <p:txBody>
          <a:bodyPr/>
          <a:lstStyle/>
          <a:p>
            <a:pPr marL="0" indent="0">
              <a:buNone/>
              <a:defRPr/>
            </a:pPr>
            <a:r>
              <a:rPr lang="en-US" altLang="tr-TR" dirty="0">
                <a:cs typeface="Times New Roman" pitchFamily="16" charset="0"/>
              </a:rPr>
              <a:t>Empty Linked list is a single pointer having the</a:t>
            </a:r>
            <a:r>
              <a:rPr lang="tr-TR" altLang="tr-TR" dirty="0">
                <a:cs typeface="Times New Roman" pitchFamily="16" charset="0"/>
              </a:rPr>
              <a:t> </a:t>
            </a:r>
            <a:r>
              <a:rPr lang="en-US" altLang="tr-TR" dirty="0">
                <a:cs typeface="Times New Roman" pitchFamily="16" charset="0"/>
              </a:rPr>
              <a:t>value NULL.</a:t>
            </a:r>
          </a:p>
          <a:p>
            <a:pPr algn="just" eaLnBrk="1" hangingPunct="1">
              <a:buFontTx/>
              <a:buNone/>
              <a:defRPr/>
            </a:pPr>
            <a:endParaRPr lang="en-US" altLang="tr-TR" dirty="0">
              <a:cs typeface="Times New Roman" pitchFamily="16" charset="0"/>
            </a:endParaRPr>
          </a:p>
          <a:p>
            <a:pPr lvl="1" algn="just" eaLnBrk="1" hangingPunct="1">
              <a:buFontTx/>
              <a:buNone/>
              <a:defRPr/>
            </a:pPr>
            <a:r>
              <a:rPr lang="en-US" altLang="tr-TR" sz="2800" dirty="0">
                <a:latin typeface="Courier New" charset="0"/>
                <a:cs typeface="Courier New" charset="0"/>
              </a:rPr>
              <a:t>head = NULL;</a:t>
            </a:r>
            <a:endParaRPr lang="en-US" altLang="tr-TR" dirty="0"/>
          </a:p>
        </p:txBody>
      </p:sp>
      <p:sp>
        <p:nvSpPr>
          <p:cNvPr id="20483" name="Text Box 7">
            <a:extLst>
              <a:ext uri="{FF2B5EF4-FFF2-40B4-BE49-F238E27FC236}">
                <a16:creationId xmlns:a16="http://schemas.microsoft.com/office/drawing/2014/main" id="{34BC3EE4-78F2-14AB-AFC3-B9C95D4A6413}"/>
              </a:ext>
            </a:extLst>
          </p:cNvPr>
          <p:cNvSpPr txBox="1">
            <a:spLocks noChangeArrowheads="1"/>
          </p:cNvSpPr>
          <p:nvPr/>
        </p:nvSpPr>
        <p:spPr bwMode="auto">
          <a:xfrm>
            <a:off x="3124200" y="3886200"/>
            <a:ext cx="9906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pPr>
            <a:r>
              <a:rPr lang="en-US" altLang="tr-TR" sz="2400">
                <a:solidFill>
                  <a:schemeClr val="tx1"/>
                </a:solidFill>
                <a:latin typeface="Courier New" panose="02070309020205020404" pitchFamily="49" charset="0"/>
              </a:rPr>
              <a:t>head</a:t>
            </a:r>
          </a:p>
        </p:txBody>
      </p:sp>
      <p:sp>
        <p:nvSpPr>
          <p:cNvPr id="20484" name="Line 8">
            <a:extLst>
              <a:ext uri="{FF2B5EF4-FFF2-40B4-BE49-F238E27FC236}">
                <a16:creationId xmlns:a16="http://schemas.microsoft.com/office/drawing/2014/main" id="{124F3716-C855-C86B-3300-262F58579F8C}"/>
              </a:ext>
            </a:extLst>
          </p:cNvPr>
          <p:cNvSpPr>
            <a:spLocks noChangeShapeType="1"/>
          </p:cNvSpPr>
          <p:nvPr/>
        </p:nvSpPr>
        <p:spPr bwMode="auto">
          <a:xfrm>
            <a:off x="4325938" y="4246563"/>
            <a:ext cx="5254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485" name="Line 9">
            <a:extLst>
              <a:ext uri="{FF2B5EF4-FFF2-40B4-BE49-F238E27FC236}">
                <a16:creationId xmlns:a16="http://schemas.microsoft.com/office/drawing/2014/main" id="{2CBF1A82-3614-617F-160A-2713A003FB20}"/>
              </a:ext>
            </a:extLst>
          </p:cNvPr>
          <p:cNvSpPr>
            <a:spLocks noChangeShapeType="1"/>
          </p:cNvSpPr>
          <p:nvPr/>
        </p:nvSpPr>
        <p:spPr bwMode="auto">
          <a:xfrm>
            <a:off x="4851400" y="4246564"/>
            <a:ext cx="0" cy="22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20486" name="Group 16">
            <a:extLst>
              <a:ext uri="{FF2B5EF4-FFF2-40B4-BE49-F238E27FC236}">
                <a16:creationId xmlns:a16="http://schemas.microsoft.com/office/drawing/2014/main" id="{E0FA3D4C-FD24-54E3-6174-47B24BFC0976}"/>
              </a:ext>
            </a:extLst>
          </p:cNvPr>
          <p:cNvGrpSpPr>
            <a:grpSpLocks/>
          </p:cNvGrpSpPr>
          <p:nvPr/>
        </p:nvGrpSpPr>
        <p:grpSpPr bwMode="auto">
          <a:xfrm>
            <a:off x="4648200" y="4495801"/>
            <a:ext cx="457200" cy="98425"/>
            <a:chOff x="5108" y="1830"/>
            <a:chExt cx="288" cy="62"/>
          </a:xfrm>
        </p:grpSpPr>
        <p:sp>
          <p:nvSpPr>
            <p:cNvPr id="20488" name="Line 14">
              <a:extLst>
                <a:ext uri="{FF2B5EF4-FFF2-40B4-BE49-F238E27FC236}">
                  <a16:creationId xmlns:a16="http://schemas.microsoft.com/office/drawing/2014/main" id="{A6158B78-086C-6DC1-BEA7-480DD95CB6A4}"/>
                </a:ext>
              </a:extLst>
            </p:cNvPr>
            <p:cNvSpPr>
              <a:spLocks noChangeShapeType="1"/>
            </p:cNvSpPr>
            <p:nvPr/>
          </p:nvSpPr>
          <p:spPr bwMode="auto">
            <a:xfrm>
              <a:off x="5108" y="1830"/>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489" name="Line 15">
              <a:extLst>
                <a:ext uri="{FF2B5EF4-FFF2-40B4-BE49-F238E27FC236}">
                  <a16:creationId xmlns:a16="http://schemas.microsoft.com/office/drawing/2014/main" id="{EC7E0A09-C876-861E-F6E7-E02917AE3D65}"/>
                </a:ext>
              </a:extLst>
            </p:cNvPr>
            <p:cNvSpPr>
              <a:spLocks noChangeShapeType="1"/>
            </p:cNvSpPr>
            <p:nvPr/>
          </p:nvSpPr>
          <p:spPr bwMode="auto">
            <a:xfrm>
              <a:off x="5175" y="1892"/>
              <a:ext cx="1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0487" name="Rectangle 17">
            <a:extLst>
              <a:ext uri="{FF2B5EF4-FFF2-40B4-BE49-F238E27FC236}">
                <a16:creationId xmlns:a16="http://schemas.microsoft.com/office/drawing/2014/main" id="{CE8370BF-7188-0342-DB1C-F5B884F0981B}"/>
              </a:ext>
            </a:extLst>
          </p:cNvPr>
          <p:cNvSpPr>
            <a:spLocks noChangeArrowheads="1"/>
          </p:cNvSpPr>
          <p:nvPr/>
        </p:nvSpPr>
        <p:spPr bwMode="auto">
          <a:xfrm>
            <a:off x="4114801" y="4114801"/>
            <a:ext cx="301625" cy="301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rgbClr val="000000"/>
              </a:buClr>
              <a:buSzPct val="100000"/>
              <a:buFont typeface="Times New Roman" panose="02020603050405020304" pitchFamily="18" charset="0"/>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spcBef>
                <a:spcPct val="0"/>
              </a:spcBef>
            </a:pPr>
            <a:endParaRPr lang="tr-TR" altLang="tr-TR" sz="24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47EDEAEE-1470-06D2-F0D2-A06B3C92296A}"/>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E58D71AB-018E-44F6-A91B-521F74BB22F0}" type="slidenum">
              <a:rPr lang="en-US" altLang="tr-TR" sz="1400"/>
              <a:pPr algn="r" eaLnBrk="1" hangingPunct="1">
                <a:spcBef>
                  <a:spcPct val="0"/>
                </a:spcBef>
                <a:buClrTx/>
                <a:buFontTx/>
                <a:buNone/>
              </a:pPr>
              <a:t>8</a:t>
            </a:fld>
            <a:endParaRPr lang="en-US" altLang="tr-TR" sz="1400"/>
          </a:p>
        </p:txBody>
      </p:sp>
      <p:sp>
        <p:nvSpPr>
          <p:cNvPr id="21508" name="Text Box 3">
            <a:extLst>
              <a:ext uri="{FF2B5EF4-FFF2-40B4-BE49-F238E27FC236}">
                <a16:creationId xmlns:a16="http://schemas.microsoft.com/office/drawing/2014/main" id="{C47D18BD-0373-7324-E850-9C3FF8F148E9}"/>
              </a:ext>
            </a:extLst>
          </p:cNvPr>
          <p:cNvSpPr txBox="1">
            <a:spLocks noChangeArrowheads="1"/>
          </p:cNvSpPr>
          <p:nvPr/>
        </p:nvSpPr>
        <p:spPr bwMode="auto">
          <a:xfrm>
            <a:off x="838200" y="1377948"/>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buFont typeface="Times New Roman" panose="02020603050405020304" pitchFamily="18" charset="0"/>
              <a:buChar char="•"/>
            </a:pPr>
            <a:r>
              <a:rPr lang="en-US" altLang="tr-TR" dirty="0"/>
              <a:t>Each node has (at least) two fields:</a:t>
            </a:r>
          </a:p>
          <a:p>
            <a:pPr lvl="1" eaLnBrk="1" hangingPunct="1">
              <a:buFont typeface="Times New Roman" panose="02020603050405020304" pitchFamily="18" charset="0"/>
              <a:buChar char="–"/>
            </a:pPr>
            <a:r>
              <a:rPr lang="en-US" altLang="tr-TR" dirty="0"/>
              <a:t>Data</a:t>
            </a:r>
          </a:p>
          <a:p>
            <a:pPr lvl="1" eaLnBrk="1" hangingPunct="1">
              <a:buFont typeface="Times New Roman" panose="02020603050405020304" pitchFamily="18" charset="0"/>
              <a:buChar char="–"/>
            </a:pPr>
            <a:r>
              <a:rPr lang="en-US" altLang="tr-TR" dirty="0"/>
              <a:t>Pointer to the next node</a:t>
            </a:r>
          </a:p>
          <a:p>
            <a:pPr eaLnBrk="1" hangingPunct="1">
              <a:buClrTx/>
              <a:buFontTx/>
              <a:buNone/>
            </a:pPr>
            <a:endParaRPr lang="en-US" altLang="tr-TR" sz="2400" dirty="0"/>
          </a:p>
        </p:txBody>
      </p:sp>
      <p:sp>
        <p:nvSpPr>
          <p:cNvPr id="21509" name="Rectangle 4">
            <a:extLst>
              <a:ext uri="{FF2B5EF4-FFF2-40B4-BE49-F238E27FC236}">
                <a16:creationId xmlns:a16="http://schemas.microsoft.com/office/drawing/2014/main" id="{3DD0C20C-9D24-5AB6-9397-10C62E5A1F90}"/>
              </a:ext>
            </a:extLst>
          </p:cNvPr>
          <p:cNvSpPr>
            <a:spLocks noChangeArrowheads="1"/>
          </p:cNvSpPr>
          <p:nvPr/>
        </p:nvSpPr>
        <p:spPr bwMode="auto">
          <a:xfrm>
            <a:off x="4572000" y="3810000"/>
            <a:ext cx="2667000" cy="674688"/>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tr-TR" altLang="tr-TR"/>
          </a:p>
        </p:txBody>
      </p:sp>
      <p:sp>
        <p:nvSpPr>
          <p:cNvPr id="21510" name="Line 5">
            <a:extLst>
              <a:ext uri="{FF2B5EF4-FFF2-40B4-BE49-F238E27FC236}">
                <a16:creationId xmlns:a16="http://schemas.microsoft.com/office/drawing/2014/main" id="{525340E4-EE1E-E66B-D46E-DB4150C480C4}"/>
              </a:ext>
            </a:extLst>
          </p:cNvPr>
          <p:cNvSpPr>
            <a:spLocks noChangeShapeType="1"/>
          </p:cNvSpPr>
          <p:nvPr/>
        </p:nvSpPr>
        <p:spPr bwMode="auto">
          <a:xfrm>
            <a:off x="6096000" y="3810000"/>
            <a:ext cx="1588" cy="6746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1511" name="Text Box 6">
            <a:extLst>
              <a:ext uri="{FF2B5EF4-FFF2-40B4-BE49-F238E27FC236}">
                <a16:creationId xmlns:a16="http://schemas.microsoft.com/office/drawing/2014/main" id="{DD315BBD-8792-E12B-1179-845E9B86B509}"/>
              </a:ext>
            </a:extLst>
          </p:cNvPr>
          <p:cNvSpPr txBox="1">
            <a:spLocks noChangeArrowheads="1"/>
          </p:cNvSpPr>
          <p:nvPr/>
        </p:nvSpPr>
        <p:spPr bwMode="auto">
          <a:xfrm>
            <a:off x="5029200" y="3962400"/>
            <a:ext cx="838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ts val="1125"/>
              </a:spcBef>
              <a:buClrTx/>
            </a:pPr>
            <a:r>
              <a:rPr lang="en-US" altLang="tr-TR" sz="1800">
                <a:latin typeface="Arial" panose="020B0604020202020204" pitchFamily="34" charset="0"/>
              </a:rPr>
              <a:t>data</a:t>
            </a:r>
          </a:p>
        </p:txBody>
      </p:sp>
      <p:sp>
        <p:nvSpPr>
          <p:cNvPr id="21512" name="Text Box 7">
            <a:extLst>
              <a:ext uri="{FF2B5EF4-FFF2-40B4-BE49-F238E27FC236}">
                <a16:creationId xmlns:a16="http://schemas.microsoft.com/office/drawing/2014/main" id="{FD8A948A-3B61-7F71-7DDB-0022EE939FD0}"/>
              </a:ext>
            </a:extLst>
          </p:cNvPr>
          <p:cNvSpPr txBox="1">
            <a:spLocks noChangeArrowheads="1"/>
          </p:cNvSpPr>
          <p:nvPr/>
        </p:nvSpPr>
        <p:spPr bwMode="auto">
          <a:xfrm>
            <a:off x="6400800" y="3962400"/>
            <a:ext cx="838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ts val="1125"/>
              </a:spcBef>
              <a:buClrTx/>
            </a:pPr>
            <a:r>
              <a:rPr lang="en-US" altLang="tr-TR" sz="1800">
                <a:latin typeface="Arial" panose="020B0604020202020204" pitchFamily="34" charset="0"/>
              </a:rPr>
              <a:t>ptr</a:t>
            </a:r>
          </a:p>
        </p:txBody>
      </p:sp>
      <p:sp>
        <p:nvSpPr>
          <p:cNvPr id="2" name="Title 1">
            <a:extLst>
              <a:ext uri="{FF2B5EF4-FFF2-40B4-BE49-F238E27FC236}">
                <a16:creationId xmlns:a16="http://schemas.microsoft.com/office/drawing/2014/main" id="{AB70F65D-0A35-575D-CF56-DC25367E4358}"/>
              </a:ext>
            </a:extLst>
          </p:cNvPr>
          <p:cNvSpPr>
            <a:spLocks noGrp="1"/>
          </p:cNvSpPr>
          <p:nvPr>
            <p:ph type="title"/>
          </p:nvPr>
        </p:nvSpPr>
        <p:spPr/>
        <p:txBody>
          <a:bodyPr>
            <a:normAutofit fontScale="90000"/>
          </a:bodyPr>
          <a:lstStyle/>
          <a:p>
            <a:r>
              <a:rPr lang="en-IN" dirty="0"/>
              <a:t>Linked List Basics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B2473D6E-3448-65E2-B0E2-6628528610C0}"/>
              </a:ext>
            </a:extLst>
          </p:cNvPr>
          <p:cNvSpPr txBox="1">
            <a:spLocks noChangeArrowheads="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FontTx/>
              <a:buNone/>
            </a:pPr>
            <a:fld id="{E753156F-232B-4280-938E-9E7FA803607F}" type="slidenum">
              <a:rPr lang="en-US" altLang="tr-TR" sz="1400"/>
              <a:pPr algn="r" eaLnBrk="1" hangingPunct="1">
                <a:spcBef>
                  <a:spcPct val="0"/>
                </a:spcBef>
                <a:buClrTx/>
                <a:buFontTx/>
                <a:buNone/>
              </a:pPr>
              <a:t>9</a:t>
            </a:fld>
            <a:endParaRPr lang="en-US" altLang="tr-TR" sz="1400"/>
          </a:p>
        </p:txBody>
      </p:sp>
      <p:sp>
        <p:nvSpPr>
          <p:cNvPr id="23555" name="Text Box 2">
            <a:extLst>
              <a:ext uri="{FF2B5EF4-FFF2-40B4-BE49-F238E27FC236}">
                <a16:creationId xmlns:a16="http://schemas.microsoft.com/office/drawing/2014/main" id="{59109FE7-CD30-5F9B-9683-9D392F55AFC1}"/>
              </a:ext>
            </a:extLst>
          </p:cNvPr>
          <p:cNvSpPr txBox="1">
            <a:spLocks noChangeArrowheads="1"/>
          </p:cNvSpPr>
          <p:nvPr/>
        </p:nvSpPr>
        <p:spPr bwMode="auto">
          <a:xfrm>
            <a:off x="2209800" y="449264"/>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lgn="ctr" eaLnBrk="1" hangingPunct="1">
              <a:spcBef>
                <a:spcPct val="0"/>
              </a:spcBef>
              <a:buClrTx/>
              <a:buFontTx/>
              <a:buNone/>
            </a:pPr>
            <a:endParaRPr lang="en-US" altLang="tr-TR" sz="4000" b="1" dirty="0"/>
          </a:p>
        </p:txBody>
      </p:sp>
      <p:sp>
        <p:nvSpPr>
          <p:cNvPr id="23556" name="Text Box 3">
            <a:extLst>
              <a:ext uri="{FF2B5EF4-FFF2-40B4-BE49-F238E27FC236}">
                <a16:creationId xmlns:a16="http://schemas.microsoft.com/office/drawing/2014/main" id="{8A01558E-D4C9-584D-8835-5712F02412D0}"/>
              </a:ext>
            </a:extLst>
          </p:cNvPr>
          <p:cNvSpPr txBox="1">
            <a:spLocks noChangeArrowheads="1"/>
          </p:cNvSpPr>
          <p:nvPr/>
        </p:nvSpPr>
        <p:spPr bwMode="auto">
          <a:xfrm>
            <a:off x="820738" y="1294722"/>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ＭＳ Ｐゴシック" panose="020B0600070205080204" pitchFamily="34" charset="-128"/>
              </a:defRPr>
            </a:lvl9pPr>
          </a:lstStyle>
          <a:p>
            <a:pPr eaLnBrk="1" hangingPunct="1">
              <a:buFont typeface="Times New Roman" panose="02020603050405020304" pitchFamily="18" charset="0"/>
              <a:buChar char="•"/>
            </a:pPr>
            <a:r>
              <a:rPr lang="en-US" altLang="tr-TR" b="1" dirty="0">
                <a:solidFill>
                  <a:srgbClr val="002060"/>
                </a:solidFill>
              </a:rPr>
              <a:t>In a linked list, nodes are not necessarily contiguous in memory (each node is allocated with a separate “new” call)</a:t>
            </a:r>
          </a:p>
          <a:p>
            <a:pPr eaLnBrk="1" hangingPunct="1">
              <a:buFont typeface="Times New Roman" panose="02020603050405020304" pitchFamily="18" charset="0"/>
              <a:buChar char="•"/>
            </a:pPr>
            <a:r>
              <a:rPr lang="en-US" altLang="tr-TR" b="1" dirty="0">
                <a:solidFill>
                  <a:srgbClr val="002060"/>
                </a:solidFill>
              </a:rPr>
              <a:t>Compare this to arrays which are contiguous</a:t>
            </a:r>
          </a:p>
          <a:p>
            <a:pPr eaLnBrk="1" hangingPunct="1">
              <a:buClrTx/>
              <a:buFontTx/>
              <a:buNone/>
            </a:pPr>
            <a:endParaRPr lang="en-US" altLang="tr-TR" b="1" dirty="0">
              <a:solidFill>
                <a:srgbClr val="002060"/>
              </a:solidFill>
            </a:endParaRPr>
          </a:p>
        </p:txBody>
      </p:sp>
      <p:sp>
        <p:nvSpPr>
          <p:cNvPr id="23557" name="Rectangle 4">
            <a:extLst>
              <a:ext uri="{FF2B5EF4-FFF2-40B4-BE49-F238E27FC236}">
                <a16:creationId xmlns:a16="http://schemas.microsoft.com/office/drawing/2014/main" id="{9DC4A669-AEDF-2423-0947-4CA79F6734E4}"/>
              </a:ext>
            </a:extLst>
          </p:cNvPr>
          <p:cNvSpPr>
            <a:spLocks noChangeArrowheads="1"/>
          </p:cNvSpPr>
          <p:nvPr/>
        </p:nvSpPr>
        <p:spPr bwMode="auto">
          <a:xfrm>
            <a:off x="3124200" y="4038600"/>
            <a:ext cx="457200" cy="457200"/>
          </a:xfrm>
          <a:prstGeom prst="rect">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23558" name="Rectangle 5">
            <a:extLst>
              <a:ext uri="{FF2B5EF4-FFF2-40B4-BE49-F238E27FC236}">
                <a16:creationId xmlns:a16="http://schemas.microsoft.com/office/drawing/2014/main" id="{F295C694-BDFA-5FB6-0B94-D30E625B45A5}"/>
              </a:ext>
            </a:extLst>
          </p:cNvPr>
          <p:cNvSpPr>
            <a:spLocks noChangeArrowheads="1"/>
          </p:cNvSpPr>
          <p:nvPr/>
        </p:nvSpPr>
        <p:spPr bwMode="auto">
          <a:xfrm>
            <a:off x="3581400" y="4038600"/>
            <a:ext cx="457200" cy="457200"/>
          </a:xfrm>
          <a:prstGeom prst="rect">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23559" name="Rectangle 6">
            <a:extLst>
              <a:ext uri="{FF2B5EF4-FFF2-40B4-BE49-F238E27FC236}">
                <a16:creationId xmlns:a16="http://schemas.microsoft.com/office/drawing/2014/main" id="{9AB4892B-FE49-C022-24E3-4B4351703ABE}"/>
              </a:ext>
            </a:extLst>
          </p:cNvPr>
          <p:cNvSpPr>
            <a:spLocks noChangeArrowheads="1"/>
          </p:cNvSpPr>
          <p:nvPr/>
        </p:nvSpPr>
        <p:spPr bwMode="auto">
          <a:xfrm>
            <a:off x="4038600" y="4038600"/>
            <a:ext cx="457200" cy="457200"/>
          </a:xfrm>
          <a:prstGeom prst="rect">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23560" name="Rectangle 7">
            <a:extLst>
              <a:ext uri="{FF2B5EF4-FFF2-40B4-BE49-F238E27FC236}">
                <a16:creationId xmlns:a16="http://schemas.microsoft.com/office/drawing/2014/main" id="{F5981172-16E3-02EA-BEFA-349E6A97CB73}"/>
              </a:ext>
            </a:extLst>
          </p:cNvPr>
          <p:cNvSpPr>
            <a:spLocks noChangeArrowheads="1"/>
          </p:cNvSpPr>
          <p:nvPr/>
        </p:nvSpPr>
        <p:spPr bwMode="auto">
          <a:xfrm>
            <a:off x="4495800" y="4038600"/>
            <a:ext cx="457200" cy="457200"/>
          </a:xfrm>
          <a:prstGeom prst="rect">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23561" name="Rectangle 8">
            <a:extLst>
              <a:ext uri="{FF2B5EF4-FFF2-40B4-BE49-F238E27FC236}">
                <a16:creationId xmlns:a16="http://schemas.microsoft.com/office/drawing/2014/main" id="{147D5D26-8DBA-24A9-74B5-51839A31CE84}"/>
              </a:ext>
            </a:extLst>
          </p:cNvPr>
          <p:cNvSpPr>
            <a:spLocks noChangeArrowheads="1"/>
          </p:cNvSpPr>
          <p:nvPr/>
        </p:nvSpPr>
        <p:spPr bwMode="auto">
          <a:xfrm>
            <a:off x="4953000" y="4038600"/>
            <a:ext cx="457200" cy="457200"/>
          </a:xfrm>
          <a:prstGeom prst="rect">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23562" name="Rectangle 9">
            <a:extLst>
              <a:ext uri="{FF2B5EF4-FFF2-40B4-BE49-F238E27FC236}">
                <a16:creationId xmlns:a16="http://schemas.microsoft.com/office/drawing/2014/main" id="{19BB2367-365A-690F-E1CA-3C9846823675}"/>
              </a:ext>
            </a:extLst>
          </p:cNvPr>
          <p:cNvSpPr>
            <a:spLocks noChangeArrowheads="1"/>
          </p:cNvSpPr>
          <p:nvPr/>
        </p:nvSpPr>
        <p:spPr bwMode="auto">
          <a:xfrm>
            <a:off x="5410200" y="4038600"/>
            <a:ext cx="457200" cy="457200"/>
          </a:xfrm>
          <a:prstGeom prst="rect">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23563" name="Rectangle 10">
            <a:extLst>
              <a:ext uri="{FF2B5EF4-FFF2-40B4-BE49-F238E27FC236}">
                <a16:creationId xmlns:a16="http://schemas.microsoft.com/office/drawing/2014/main" id="{6BEDA363-5AEF-7043-4454-EC49B1EAF279}"/>
              </a:ext>
            </a:extLst>
          </p:cNvPr>
          <p:cNvSpPr>
            <a:spLocks noChangeArrowheads="1"/>
          </p:cNvSpPr>
          <p:nvPr/>
        </p:nvSpPr>
        <p:spPr bwMode="auto">
          <a:xfrm>
            <a:off x="5867400" y="4038600"/>
            <a:ext cx="457200" cy="457200"/>
          </a:xfrm>
          <a:prstGeom prst="rect">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23564" name="Rectangle 11">
            <a:extLst>
              <a:ext uri="{FF2B5EF4-FFF2-40B4-BE49-F238E27FC236}">
                <a16:creationId xmlns:a16="http://schemas.microsoft.com/office/drawing/2014/main" id="{EF86AFA0-E3C2-6188-E089-CC26508E78A5}"/>
              </a:ext>
            </a:extLst>
          </p:cNvPr>
          <p:cNvSpPr>
            <a:spLocks noChangeArrowheads="1"/>
          </p:cNvSpPr>
          <p:nvPr/>
        </p:nvSpPr>
        <p:spPr bwMode="auto">
          <a:xfrm>
            <a:off x="6324600" y="4038600"/>
            <a:ext cx="457200" cy="457200"/>
          </a:xfrm>
          <a:prstGeom prst="rect">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23565" name="Rectangle 12">
            <a:extLst>
              <a:ext uri="{FF2B5EF4-FFF2-40B4-BE49-F238E27FC236}">
                <a16:creationId xmlns:a16="http://schemas.microsoft.com/office/drawing/2014/main" id="{1FFE21E0-04E6-D6B4-2B9A-2D5A1BB0F6D6}"/>
              </a:ext>
            </a:extLst>
          </p:cNvPr>
          <p:cNvSpPr>
            <a:spLocks noChangeArrowheads="1"/>
          </p:cNvSpPr>
          <p:nvPr/>
        </p:nvSpPr>
        <p:spPr bwMode="auto">
          <a:xfrm>
            <a:off x="6781800" y="4038600"/>
            <a:ext cx="457200" cy="457200"/>
          </a:xfrm>
          <a:prstGeom prst="rect">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23566" name="Rectangle 13">
            <a:extLst>
              <a:ext uri="{FF2B5EF4-FFF2-40B4-BE49-F238E27FC236}">
                <a16:creationId xmlns:a16="http://schemas.microsoft.com/office/drawing/2014/main" id="{55137C84-0E9E-9EFA-6E67-C4E8C6CF9566}"/>
              </a:ext>
            </a:extLst>
          </p:cNvPr>
          <p:cNvSpPr>
            <a:spLocks noChangeArrowheads="1"/>
          </p:cNvSpPr>
          <p:nvPr/>
        </p:nvSpPr>
        <p:spPr bwMode="auto">
          <a:xfrm>
            <a:off x="7239000" y="4038600"/>
            <a:ext cx="457200" cy="457200"/>
          </a:xfrm>
          <a:prstGeom prst="rect">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23567" name="Rectangle 14">
            <a:extLst>
              <a:ext uri="{FF2B5EF4-FFF2-40B4-BE49-F238E27FC236}">
                <a16:creationId xmlns:a16="http://schemas.microsoft.com/office/drawing/2014/main" id="{B8A9E6B3-28E9-C763-453E-4BCF215DCEF4}"/>
              </a:ext>
            </a:extLst>
          </p:cNvPr>
          <p:cNvSpPr>
            <a:spLocks noChangeArrowheads="1"/>
          </p:cNvSpPr>
          <p:nvPr/>
        </p:nvSpPr>
        <p:spPr bwMode="auto">
          <a:xfrm>
            <a:off x="7696200" y="4038600"/>
            <a:ext cx="457200" cy="457200"/>
          </a:xfrm>
          <a:prstGeom prst="rect">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23568" name="Rectangle 15">
            <a:extLst>
              <a:ext uri="{FF2B5EF4-FFF2-40B4-BE49-F238E27FC236}">
                <a16:creationId xmlns:a16="http://schemas.microsoft.com/office/drawing/2014/main" id="{6D79A525-CC14-F3A6-5FFD-9E7588AD5314}"/>
              </a:ext>
            </a:extLst>
          </p:cNvPr>
          <p:cNvSpPr>
            <a:spLocks noChangeArrowheads="1"/>
          </p:cNvSpPr>
          <p:nvPr/>
        </p:nvSpPr>
        <p:spPr bwMode="auto">
          <a:xfrm>
            <a:off x="8153400" y="4038600"/>
            <a:ext cx="457200" cy="457200"/>
          </a:xfrm>
          <a:prstGeom prst="rect">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sp>
        <p:nvSpPr>
          <p:cNvPr id="23569" name="Text Box 16">
            <a:extLst>
              <a:ext uri="{FF2B5EF4-FFF2-40B4-BE49-F238E27FC236}">
                <a16:creationId xmlns:a16="http://schemas.microsoft.com/office/drawing/2014/main" id="{CFADC8EF-558E-750A-A6FC-7FEE2A0C887D}"/>
              </a:ext>
            </a:extLst>
          </p:cNvPr>
          <p:cNvSpPr txBox="1">
            <a:spLocks noChangeArrowheads="1"/>
          </p:cNvSpPr>
          <p:nvPr/>
        </p:nvSpPr>
        <p:spPr bwMode="auto">
          <a:xfrm>
            <a:off x="5343526" y="3505201"/>
            <a:ext cx="892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tr-TR" sz="2400"/>
              <a:t>Array</a:t>
            </a:r>
          </a:p>
        </p:txBody>
      </p:sp>
      <p:sp>
        <p:nvSpPr>
          <p:cNvPr id="23570" name="Rectangle 17">
            <a:extLst>
              <a:ext uri="{FF2B5EF4-FFF2-40B4-BE49-F238E27FC236}">
                <a16:creationId xmlns:a16="http://schemas.microsoft.com/office/drawing/2014/main" id="{822DE525-4870-78EF-8242-72DC8365C485}"/>
              </a:ext>
            </a:extLst>
          </p:cNvPr>
          <p:cNvSpPr>
            <a:spLocks noChangeArrowheads="1"/>
          </p:cNvSpPr>
          <p:nvPr/>
        </p:nvSpPr>
        <p:spPr bwMode="auto">
          <a:xfrm>
            <a:off x="2790825" y="5562600"/>
            <a:ext cx="457200" cy="457200"/>
          </a:xfrm>
          <a:prstGeom prst="rect">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cxnSp>
        <p:nvCxnSpPr>
          <p:cNvPr id="23571" name="AutoShape 18">
            <a:extLst>
              <a:ext uri="{FF2B5EF4-FFF2-40B4-BE49-F238E27FC236}">
                <a16:creationId xmlns:a16="http://schemas.microsoft.com/office/drawing/2014/main" id="{64844D49-FB39-6117-41D8-D625D45B06FB}"/>
              </a:ext>
            </a:extLst>
          </p:cNvPr>
          <p:cNvCxnSpPr>
            <a:cxnSpLocks noChangeShapeType="1"/>
          </p:cNvCxnSpPr>
          <p:nvPr/>
        </p:nvCxnSpPr>
        <p:spPr bwMode="auto">
          <a:xfrm>
            <a:off x="3200400" y="5791200"/>
            <a:ext cx="381000" cy="1588"/>
          </a:xfrm>
          <a:prstGeom prst="straightConnector1">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23572" name="Text Box 19">
            <a:extLst>
              <a:ext uri="{FF2B5EF4-FFF2-40B4-BE49-F238E27FC236}">
                <a16:creationId xmlns:a16="http://schemas.microsoft.com/office/drawing/2014/main" id="{D2E98ED1-F717-1DBC-9089-AC1DEC98181F}"/>
              </a:ext>
            </a:extLst>
          </p:cNvPr>
          <p:cNvSpPr txBox="1">
            <a:spLocks noChangeArrowheads="1"/>
          </p:cNvSpPr>
          <p:nvPr/>
        </p:nvSpPr>
        <p:spPr bwMode="auto">
          <a:xfrm>
            <a:off x="9212264" y="5557838"/>
            <a:ext cx="100249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tr-TR" sz="2400"/>
              <a:t>NULL</a:t>
            </a:r>
          </a:p>
        </p:txBody>
      </p:sp>
      <p:sp>
        <p:nvSpPr>
          <p:cNvPr id="23573" name="Text Box 20">
            <a:extLst>
              <a:ext uri="{FF2B5EF4-FFF2-40B4-BE49-F238E27FC236}">
                <a16:creationId xmlns:a16="http://schemas.microsoft.com/office/drawing/2014/main" id="{5DC82077-5D58-DA8E-EC2E-62ADEE336139}"/>
              </a:ext>
            </a:extLst>
          </p:cNvPr>
          <p:cNvSpPr txBox="1">
            <a:spLocks noChangeArrowheads="1"/>
          </p:cNvSpPr>
          <p:nvPr/>
        </p:nvSpPr>
        <p:spPr bwMode="auto">
          <a:xfrm>
            <a:off x="1909764" y="4953001"/>
            <a:ext cx="7572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tr-TR" sz="2400"/>
              <a:t>head</a:t>
            </a:r>
          </a:p>
        </p:txBody>
      </p:sp>
      <p:cxnSp>
        <p:nvCxnSpPr>
          <p:cNvPr id="23574" name="AutoShape 21">
            <a:extLst>
              <a:ext uri="{FF2B5EF4-FFF2-40B4-BE49-F238E27FC236}">
                <a16:creationId xmlns:a16="http://schemas.microsoft.com/office/drawing/2014/main" id="{B5EC27A7-DDBD-971D-9526-2B63578BDD1A}"/>
              </a:ext>
            </a:extLst>
          </p:cNvPr>
          <p:cNvCxnSpPr>
            <a:cxnSpLocks noChangeShapeType="1"/>
          </p:cNvCxnSpPr>
          <p:nvPr/>
        </p:nvCxnSpPr>
        <p:spPr bwMode="auto">
          <a:xfrm>
            <a:off x="2181225" y="5410201"/>
            <a:ext cx="609600" cy="384175"/>
          </a:xfrm>
          <a:prstGeom prst="straightConnector1">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23575" name="Text Box 22">
            <a:extLst>
              <a:ext uri="{FF2B5EF4-FFF2-40B4-BE49-F238E27FC236}">
                <a16:creationId xmlns:a16="http://schemas.microsoft.com/office/drawing/2014/main" id="{B0A80788-1D24-62F5-6526-CEC70E6E610E}"/>
              </a:ext>
            </a:extLst>
          </p:cNvPr>
          <p:cNvSpPr txBox="1">
            <a:spLocks noChangeArrowheads="1"/>
          </p:cNvSpPr>
          <p:nvPr/>
        </p:nvSpPr>
        <p:spPr bwMode="auto">
          <a:xfrm>
            <a:off x="5270501" y="5029201"/>
            <a:ext cx="1597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ＭＳ Ｐゴシック"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ＭＳ Ｐゴシック"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ＭＳ Ｐゴシック" panose="020B0600070205080204" pitchFamily="34" charset="-128"/>
              </a:defRPr>
            </a:lvl9pPr>
          </a:lstStyle>
          <a:p>
            <a:pPr>
              <a:spcBef>
                <a:spcPct val="0"/>
              </a:spcBef>
              <a:buClrTx/>
              <a:buFontTx/>
              <a:buNone/>
            </a:pPr>
            <a:r>
              <a:rPr lang="en-US" altLang="tr-TR" sz="2400"/>
              <a:t>Linked List</a:t>
            </a:r>
          </a:p>
        </p:txBody>
      </p:sp>
      <p:sp>
        <p:nvSpPr>
          <p:cNvPr id="23576" name="Line 23">
            <a:extLst>
              <a:ext uri="{FF2B5EF4-FFF2-40B4-BE49-F238E27FC236}">
                <a16:creationId xmlns:a16="http://schemas.microsoft.com/office/drawing/2014/main" id="{34E95B27-A818-99F0-0C81-D63B5E899AD7}"/>
              </a:ext>
            </a:extLst>
          </p:cNvPr>
          <p:cNvSpPr>
            <a:spLocks noChangeShapeType="1"/>
          </p:cNvSpPr>
          <p:nvPr/>
        </p:nvSpPr>
        <p:spPr bwMode="auto">
          <a:xfrm>
            <a:off x="3124200" y="5562600"/>
            <a:ext cx="1588" cy="4572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3577" name="Rectangle 24">
            <a:extLst>
              <a:ext uri="{FF2B5EF4-FFF2-40B4-BE49-F238E27FC236}">
                <a16:creationId xmlns:a16="http://schemas.microsoft.com/office/drawing/2014/main" id="{39C51F3D-8A9E-DDCF-DEBD-BA013A63FF84}"/>
              </a:ext>
            </a:extLst>
          </p:cNvPr>
          <p:cNvSpPr>
            <a:spLocks noChangeArrowheads="1"/>
          </p:cNvSpPr>
          <p:nvPr/>
        </p:nvSpPr>
        <p:spPr bwMode="auto">
          <a:xfrm>
            <a:off x="3581400" y="5562600"/>
            <a:ext cx="457200" cy="457200"/>
          </a:xfrm>
          <a:prstGeom prst="rect">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cxnSp>
        <p:nvCxnSpPr>
          <p:cNvPr id="23578" name="AutoShape 25">
            <a:extLst>
              <a:ext uri="{FF2B5EF4-FFF2-40B4-BE49-F238E27FC236}">
                <a16:creationId xmlns:a16="http://schemas.microsoft.com/office/drawing/2014/main" id="{5521D692-B878-1832-11F6-77DDDCF9E49D}"/>
              </a:ext>
            </a:extLst>
          </p:cNvPr>
          <p:cNvCxnSpPr>
            <a:cxnSpLocks noChangeShapeType="1"/>
          </p:cNvCxnSpPr>
          <p:nvPr/>
        </p:nvCxnSpPr>
        <p:spPr bwMode="auto">
          <a:xfrm>
            <a:off x="3990975" y="5791200"/>
            <a:ext cx="381000" cy="1588"/>
          </a:xfrm>
          <a:prstGeom prst="straightConnector1">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23579" name="Line 26">
            <a:extLst>
              <a:ext uri="{FF2B5EF4-FFF2-40B4-BE49-F238E27FC236}">
                <a16:creationId xmlns:a16="http://schemas.microsoft.com/office/drawing/2014/main" id="{4D52705D-04D4-BBFD-B0D3-E77C996D325F}"/>
              </a:ext>
            </a:extLst>
          </p:cNvPr>
          <p:cNvSpPr>
            <a:spLocks noChangeShapeType="1"/>
          </p:cNvSpPr>
          <p:nvPr/>
        </p:nvSpPr>
        <p:spPr bwMode="auto">
          <a:xfrm>
            <a:off x="3914775" y="5562600"/>
            <a:ext cx="1588" cy="4572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3580" name="Rectangle 27">
            <a:extLst>
              <a:ext uri="{FF2B5EF4-FFF2-40B4-BE49-F238E27FC236}">
                <a16:creationId xmlns:a16="http://schemas.microsoft.com/office/drawing/2014/main" id="{D9682301-E8D6-8942-BD17-D39C99184958}"/>
              </a:ext>
            </a:extLst>
          </p:cNvPr>
          <p:cNvSpPr>
            <a:spLocks noChangeArrowheads="1"/>
          </p:cNvSpPr>
          <p:nvPr/>
        </p:nvSpPr>
        <p:spPr bwMode="auto">
          <a:xfrm>
            <a:off x="4391025" y="5562600"/>
            <a:ext cx="457200" cy="457200"/>
          </a:xfrm>
          <a:prstGeom prst="rect">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cxnSp>
        <p:nvCxnSpPr>
          <p:cNvPr id="23581" name="AutoShape 28">
            <a:extLst>
              <a:ext uri="{FF2B5EF4-FFF2-40B4-BE49-F238E27FC236}">
                <a16:creationId xmlns:a16="http://schemas.microsoft.com/office/drawing/2014/main" id="{04C2332D-F113-01C9-1B7C-0DC73AA2B7D4}"/>
              </a:ext>
            </a:extLst>
          </p:cNvPr>
          <p:cNvCxnSpPr>
            <a:cxnSpLocks noChangeShapeType="1"/>
          </p:cNvCxnSpPr>
          <p:nvPr/>
        </p:nvCxnSpPr>
        <p:spPr bwMode="auto">
          <a:xfrm>
            <a:off x="4800600" y="5791200"/>
            <a:ext cx="381000" cy="1588"/>
          </a:xfrm>
          <a:prstGeom prst="straightConnector1">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23582" name="Line 29">
            <a:extLst>
              <a:ext uri="{FF2B5EF4-FFF2-40B4-BE49-F238E27FC236}">
                <a16:creationId xmlns:a16="http://schemas.microsoft.com/office/drawing/2014/main" id="{2767FEAC-4518-C570-2A5D-58B604D1970A}"/>
              </a:ext>
            </a:extLst>
          </p:cNvPr>
          <p:cNvSpPr>
            <a:spLocks noChangeShapeType="1"/>
          </p:cNvSpPr>
          <p:nvPr/>
        </p:nvSpPr>
        <p:spPr bwMode="auto">
          <a:xfrm>
            <a:off x="4724400" y="5562600"/>
            <a:ext cx="1588" cy="4572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3583" name="Rectangle 30">
            <a:extLst>
              <a:ext uri="{FF2B5EF4-FFF2-40B4-BE49-F238E27FC236}">
                <a16:creationId xmlns:a16="http://schemas.microsoft.com/office/drawing/2014/main" id="{267B38D4-371E-13DB-4819-DD656B4D689E}"/>
              </a:ext>
            </a:extLst>
          </p:cNvPr>
          <p:cNvSpPr>
            <a:spLocks noChangeArrowheads="1"/>
          </p:cNvSpPr>
          <p:nvPr/>
        </p:nvSpPr>
        <p:spPr bwMode="auto">
          <a:xfrm>
            <a:off x="5181600" y="5562600"/>
            <a:ext cx="457200" cy="457200"/>
          </a:xfrm>
          <a:prstGeom prst="rect">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cxnSp>
        <p:nvCxnSpPr>
          <p:cNvPr id="23584" name="AutoShape 31">
            <a:extLst>
              <a:ext uri="{FF2B5EF4-FFF2-40B4-BE49-F238E27FC236}">
                <a16:creationId xmlns:a16="http://schemas.microsoft.com/office/drawing/2014/main" id="{11980282-B948-DFD7-AD72-097F6EFFD97C}"/>
              </a:ext>
            </a:extLst>
          </p:cNvPr>
          <p:cNvCxnSpPr>
            <a:cxnSpLocks noChangeShapeType="1"/>
          </p:cNvCxnSpPr>
          <p:nvPr/>
        </p:nvCxnSpPr>
        <p:spPr bwMode="auto">
          <a:xfrm>
            <a:off x="5591175" y="5791200"/>
            <a:ext cx="381000" cy="1588"/>
          </a:xfrm>
          <a:prstGeom prst="straightConnector1">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23585" name="Line 32">
            <a:extLst>
              <a:ext uri="{FF2B5EF4-FFF2-40B4-BE49-F238E27FC236}">
                <a16:creationId xmlns:a16="http://schemas.microsoft.com/office/drawing/2014/main" id="{D1E6C1A0-2110-DD9B-5A76-E6D3809618E8}"/>
              </a:ext>
            </a:extLst>
          </p:cNvPr>
          <p:cNvSpPr>
            <a:spLocks noChangeShapeType="1"/>
          </p:cNvSpPr>
          <p:nvPr/>
        </p:nvSpPr>
        <p:spPr bwMode="auto">
          <a:xfrm>
            <a:off x="5514975" y="5562600"/>
            <a:ext cx="1588" cy="4572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3586" name="Rectangle 33">
            <a:extLst>
              <a:ext uri="{FF2B5EF4-FFF2-40B4-BE49-F238E27FC236}">
                <a16:creationId xmlns:a16="http://schemas.microsoft.com/office/drawing/2014/main" id="{ADDF3D06-32B3-CD97-37E6-DAF9FF4AC155}"/>
              </a:ext>
            </a:extLst>
          </p:cNvPr>
          <p:cNvSpPr>
            <a:spLocks noChangeArrowheads="1"/>
          </p:cNvSpPr>
          <p:nvPr/>
        </p:nvSpPr>
        <p:spPr bwMode="auto">
          <a:xfrm>
            <a:off x="5991225" y="5562600"/>
            <a:ext cx="457200" cy="457200"/>
          </a:xfrm>
          <a:prstGeom prst="rect">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cxnSp>
        <p:nvCxnSpPr>
          <p:cNvPr id="23587" name="AutoShape 34">
            <a:extLst>
              <a:ext uri="{FF2B5EF4-FFF2-40B4-BE49-F238E27FC236}">
                <a16:creationId xmlns:a16="http://schemas.microsoft.com/office/drawing/2014/main" id="{050A73AE-13EC-0469-A997-9C20C498D089}"/>
              </a:ext>
            </a:extLst>
          </p:cNvPr>
          <p:cNvCxnSpPr>
            <a:cxnSpLocks noChangeShapeType="1"/>
          </p:cNvCxnSpPr>
          <p:nvPr/>
        </p:nvCxnSpPr>
        <p:spPr bwMode="auto">
          <a:xfrm>
            <a:off x="6400800" y="5791200"/>
            <a:ext cx="381000" cy="1588"/>
          </a:xfrm>
          <a:prstGeom prst="straightConnector1">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23588" name="Line 35">
            <a:extLst>
              <a:ext uri="{FF2B5EF4-FFF2-40B4-BE49-F238E27FC236}">
                <a16:creationId xmlns:a16="http://schemas.microsoft.com/office/drawing/2014/main" id="{7EA07B26-CA19-7356-6DEF-661F7D3CCA84}"/>
              </a:ext>
            </a:extLst>
          </p:cNvPr>
          <p:cNvSpPr>
            <a:spLocks noChangeShapeType="1"/>
          </p:cNvSpPr>
          <p:nvPr/>
        </p:nvSpPr>
        <p:spPr bwMode="auto">
          <a:xfrm>
            <a:off x="6324600" y="5562600"/>
            <a:ext cx="1588" cy="4572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3589" name="Rectangle 36">
            <a:extLst>
              <a:ext uri="{FF2B5EF4-FFF2-40B4-BE49-F238E27FC236}">
                <a16:creationId xmlns:a16="http://schemas.microsoft.com/office/drawing/2014/main" id="{F62B2D65-F07E-C8F3-8C3B-5627CED7D440}"/>
              </a:ext>
            </a:extLst>
          </p:cNvPr>
          <p:cNvSpPr>
            <a:spLocks noChangeArrowheads="1"/>
          </p:cNvSpPr>
          <p:nvPr/>
        </p:nvSpPr>
        <p:spPr bwMode="auto">
          <a:xfrm>
            <a:off x="6781800" y="5562600"/>
            <a:ext cx="457200" cy="457200"/>
          </a:xfrm>
          <a:prstGeom prst="rect">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cxnSp>
        <p:nvCxnSpPr>
          <p:cNvPr id="23590" name="AutoShape 37">
            <a:extLst>
              <a:ext uri="{FF2B5EF4-FFF2-40B4-BE49-F238E27FC236}">
                <a16:creationId xmlns:a16="http://schemas.microsoft.com/office/drawing/2014/main" id="{6217009F-037A-96FB-9F20-088E0FDD792C}"/>
              </a:ext>
            </a:extLst>
          </p:cNvPr>
          <p:cNvCxnSpPr>
            <a:cxnSpLocks noChangeShapeType="1"/>
          </p:cNvCxnSpPr>
          <p:nvPr/>
        </p:nvCxnSpPr>
        <p:spPr bwMode="auto">
          <a:xfrm>
            <a:off x="7191375" y="5791200"/>
            <a:ext cx="381000" cy="1588"/>
          </a:xfrm>
          <a:prstGeom prst="straightConnector1">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23591" name="Line 38">
            <a:extLst>
              <a:ext uri="{FF2B5EF4-FFF2-40B4-BE49-F238E27FC236}">
                <a16:creationId xmlns:a16="http://schemas.microsoft.com/office/drawing/2014/main" id="{99841633-D6FC-7071-7D5D-289C27C5B2C2}"/>
              </a:ext>
            </a:extLst>
          </p:cNvPr>
          <p:cNvSpPr>
            <a:spLocks noChangeShapeType="1"/>
          </p:cNvSpPr>
          <p:nvPr/>
        </p:nvSpPr>
        <p:spPr bwMode="auto">
          <a:xfrm>
            <a:off x="7115175" y="5562600"/>
            <a:ext cx="1588" cy="4572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3592" name="Rectangle 39">
            <a:extLst>
              <a:ext uri="{FF2B5EF4-FFF2-40B4-BE49-F238E27FC236}">
                <a16:creationId xmlns:a16="http://schemas.microsoft.com/office/drawing/2014/main" id="{34296519-DFEA-034B-9A88-257FBF9F480D}"/>
              </a:ext>
            </a:extLst>
          </p:cNvPr>
          <p:cNvSpPr>
            <a:spLocks noChangeArrowheads="1"/>
          </p:cNvSpPr>
          <p:nvPr/>
        </p:nvSpPr>
        <p:spPr bwMode="auto">
          <a:xfrm>
            <a:off x="7591425" y="5562600"/>
            <a:ext cx="457200" cy="457200"/>
          </a:xfrm>
          <a:prstGeom prst="rect">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cxnSp>
        <p:nvCxnSpPr>
          <p:cNvPr id="23593" name="AutoShape 40">
            <a:extLst>
              <a:ext uri="{FF2B5EF4-FFF2-40B4-BE49-F238E27FC236}">
                <a16:creationId xmlns:a16="http://schemas.microsoft.com/office/drawing/2014/main" id="{766E6DAD-8D90-8AC1-EFCB-3AF1A616DA63}"/>
              </a:ext>
            </a:extLst>
          </p:cNvPr>
          <p:cNvCxnSpPr>
            <a:cxnSpLocks noChangeShapeType="1"/>
          </p:cNvCxnSpPr>
          <p:nvPr/>
        </p:nvCxnSpPr>
        <p:spPr bwMode="auto">
          <a:xfrm>
            <a:off x="8001000" y="5791200"/>
            <a:ext cx="381000" cy="1588"/>
          </a:xfrm>
          <a:prstGeom prst="straightConnector1">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23594" name="Line 41">
            <a:extLst>
              <a:ext uri="{FF2B5EF4-FFF2-40B4-BE49-F238E27FC236}">
                <a16:creationId xmlns:a16="http://schemas.microsoft.com/office/drawing/2014/main" id="{517AA460-D4B5-0424-0C74-5D659CC53AE5}"/>
              </a:ext>
            </a:extLst>
          </p:cNvPr>
          <p:cNvSpPr>
            <a:spLocks noChangeShapeType="1"/>
          </p:cNvSpPr>
          <p:nvPr/>
        </p:nvSpPr>
        <p:spPr bwMode="auto">
          <a:xfrm>
            <a:off x="7924800" y="5562600"/>
            <a:ext cx="1588" cy="4572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3595" name="Rectangle 42">
            <a:extLst>
              <a:ext uri="{FF2B5EF4-FFF2-40B4-BE49-F238E27FC236}">
                <a16:creationId xmlns:a16="http://schemas.microsoft.com/office/drawing/2014/main" id="{0E3F54E7-3D0C-AA60-4986-3E5A47B5B7CD}"/>
              </a:ext>
            </a:extLst>
          </p:cNvPr>
          <p:cNvSpPr>
            <a:spLocks noChangeArrowheads="1"/>
          </p:cNvSpPr>
          <p:nvPr/>
        </p:nvSpPr>
        <p:spPr bwMode="auto">
          <a:xfrm>
            <a:off x="8382000" y="5562600"/>
            <a:ext cx="457200" cy="457200"/>
          </a:xfrm>
          <a:prstGeom prst="rect">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tr-TR" altLang="tr-TR"/>
          </a:p>
        </p:txBody>
      </p:sp>
      <p:cxnSp>
        <p:nvCxnSpPr>
          <p:cNvPr id="23596" name="AutoShape 43">
            <a:extLst>
              <a:ext uri="{FF2B5EF4-FFF2-40B4-BE49-F238E27FC236}">
                <a16:creationId xmlns:a16="http://schemas.microsoft.com/office/drawing/2014/main" id="{BE099B12-E813-7DBC-7C60-3B061B402E77}"/>
              </a:ext>
            </a:extLst>
          </p:cNvPr>
          <p:cNvCxnSpPr>
            <a:cxnSpLocks noChangeShapeType="1"/>
          </p:cNvCxnSpPr>
          <p:nvPr/>
        </p:nvCxnSpPr>
        <p:spPr bwMode="auto">
          <a:xfrm>
            <a:off x="8791575" y="5791200"/>
            <a:ext cx="381000" cy="1588"/>
          </a:xfrm>
          <a:prstGeom prst="straightConnector1">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23597" name="Line 44">
            <a:extLst>
              <a:ext uri="{FF2B5EF4-FFF2-40B4-BE49-F238E27FC236}">
                <a16:creationId xmlns:a16="http://schemas.microsoft.com/office/drawing/2014/main" id="{04BFE084-AFBF-345A-D299-D96BBB7C24DE}"/>
              </a:ext>
            </a:extLst>
          </p:cNvPr>
          <p:cNvSpPr>
            <a:spLocks noChangeShapeType="1"/>
          </p:cNvSpPr>
          <p:nvPr/>
        </p:nvSpPr>
        <p:spPr bwMode="auto">
          <a:xfrm>
            <a:off x="8715375" y="5562600"/>
            <a:ext cx="1588" cy="4572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IN"/>
          </a:p>
        </p:txBody>
      </p:sp>
      <p:sp>
        <p:nvSpPr>
          <p:cNvPr id="2" name="Title 1">
            <a:extLst>
              <a:ext uri="{FF2B5EF4-FFF2-40B4-BE49-F238E27FC236}">
                <a16:creationId xmlns:a16="http://schemas.microsoft.com/office/drawing/2014/main" id="{36CCF791-0F3C-71AB-FED8-9DDA6F9ED003}"/>
              </a:ext>
            </a:extLst>
          </p:cNvPr>
          <p:cNvSpPr>
            <a:spLocks noGrp="1"/>
          </p:cNvSpPr>
          <p:nvPr>
            <p:ph type="title"/>
          </p:nvPr>
        </p:nvSpPr>
        <p:spPr>
          <a:xfrm>
            <a:off x="811213" y="593047"/>
            <a:ext cx="10515600" cy="527050"/>
          </a:xfrm>
        </p:spPr>
        <p:txBody>
          <a:bodyPr>
            <a:normAutofit fontScale="90000"/>
          </a:bodyPr>
          <a:lstStyle/>
          <a:p>
            <a:r>
              <a:rPr lang="en-US" altLang="tr-TR" sz="4000" b="1" dirty="0"/>
              <a:t>Linked List vs. Array</a:t>
            </a:r>
            <a:endParaRPr lang="en-IN"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19080</TotalTime>
  <Words>4362</Words>
  <Application>Microsoft Office PowerPoint</Application>
  <PresentationFormat>Widescreen</PresentationFormat>
  <Paragraphs>744</Paragraphs>
  <Slides>68</Slides>
  <Notes>46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Arial</vt:lpstr>
      <vt:lpstr>Calibri</vt:lpstr>
      <vt:lpstr>Calibri Light</vt:lpstr>
      <vt:lpstr>Courier</vt:lpstr>
      <vt:lpstr>Courier New</vt:lpstr>
      <vt:lpstr>Georgia</vt:lpstr>
      <vt:lpstr>Tahoma</vt:lpstr>
      <vt:lpstr>Times New Roman</vt:lpstr>
      <vt:lpstr>Office Theme</vt:lpstr>
      <vt:lpstr>Array and Linked List</vt:lpstr>
      <vt:lpstr>Array</vt:lpstr>
      <vt:lpstr>Array: Problems</vt:lpstr>
      <vt:lpstr>Linked List Basics</vt:lpstr>
      <vt:lpstr>Linked List Basics</vt:lpstr>
      <vt:lpstr> Linked Lists</vt:lpstr>
      <vt:lpstr>Empty List</vt:lpstr>
      <vt:lpstr>Linked List Basics</vt:lpstr>
      <vt:lpstr>Linked List vs. Array</vt:lpstr>
      <vt:lpstr>Linked List vs. Array</vt:lpstr>
      <vt:lpstr>Linked List vs. Array</vt:lpstr>
      <vt:lpstr>Linked List Implementation</vt:lpstr>
      <vt:lpstr>Linked List Node Implementation</vt:lpstr>
      <vt:lpstr>Constructor</vt:lpstr>
      <vt:lpstr>Constructor</vt:lpstr>
      <vt:lpstr>Linked List Implementation</vt:lpstr>
      <vt:lpstr>Basic Linked List Operations </vt:lpstr>
      <vt:lpstr>Linked List Operations</vt:lpstr>
      <vt:lpstr>Linked List Operations</vt:lpstr>
      <vt:lpstr>Linked List Operations</vt:lpstr>
      <vt:lpstr>Linked List Operations</vt:lpstr>
      <vt:lpstr>Insertion in a linked list</vt:lpstr>
      <vt:lpstr>Insertion</vt:lpstr>
      <vt:lpstr>Linked List Operations : insert</vt:lpstr>
      <vt:lpstr>Linked List Operations</vt:lpstr>
      <vt:lpstr>Linked List Operations</vt:lpstr>
      <vt:lpstr>Linked List Operations</vt:lpstr>
      <vt:lpstr>Linked List Operations</vt:lpstr>
      <vt:lpstr>Linked List Operations</vt:lpstr>
      <vt:lpstr>Linked List Operations</vt:lpstr>
      <vt:lpstr>Searching for an Element</vt:lpstr>
      <vt:lpstr>Searching for an Element</vt:lpstr>
      <vt:lpstr>Removing a node from a linked list</vt:lpstr>
      <vt:lpstr>Removing an Element</vt:lpstr>
      <vt:lpstr>Finding Previous Node</vt:lpstr>
      <vt:lpstr>Removing an Element</vt:lpstr>
      <vt:lpstr>Removing an Element</vt:lpstr>
      <vt:lpstr>Removing an Element</vt:lpstr>
      <vt:lpstr>Printing All Elements (Traversal)</vt:lpstr>
      <vt:lpstr>Printing All Elements (Traversal)</vt:lpstr>
      <vt:lpstr>Removing All Elements</vt:lpstr>
      <vt:lpstr>Removing All Elements</vt:lpstr>
      <vt:lpstr>Destructor</vt:lpstr>
      <vt:lpstr>Destructor</vt:lpstr>
      <vt:lpstr>Assignment Operator</vt:lpstr>
      <vt:lpstr>Assignment Operator</vt:lpstr>
      <vt:lpstr>Copy Constructor</vt:lpstr>
      <vt:lpstr>Copy Constructor</vt:lpstr>
      <vt:lpstr>Testing the Linked List Class</vt:lpstr>
      <vt:lpstr>Testing the Linked List Class</vt:lpstr>
      <vt:lpstr>Testing the Linked List Class</vt:lpstr>
      <vt:lpstr>Testing the Linked List Class</vt:lpstr>
      <vt:lpstr>Variations of Linked Lists</vt:lpstr>
      <vt:lpstr>Circular Linked Lists</vt:lpstr>
      <vt:lpstr>Doubly Linked Lists</vt:lpstr>
      <vt:lpstr>Deletion</vt:lpstr>
      <vt:lpstr>Insertion</vt:lpstr>
      <vt:lpstr>Circular Doubly Linked Lists</vt:lpstr>
      <vt:lpstr>Circular Doubly Linked Lists</vt:lpstr>
      <vt:lpstr>Linked List Problems</vt:lpstr>
      <vt:lpstr>Linked List Problems</vt:lpstr>
      <vt:lpstr>Linked List Problems</vt:lpstr>
      <vt:lpstr>Linked List Problems</vt:lpstr>
      <vt:lpstr>Linked List Problems</vt:lpstr>
      <vt:lpstr>Linked List Problems</vt:lpstr>
      <vt:lpstr>Linked List Problems</vt:lpstr>
      <vt:lpstr>Linked List Problems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Vikas Kumar</cp:lastModifiedBy>
  <cp:revision>680</cp:revision>
  <dcterms:created xsi:type="dcterms:W3CDTF">2018-08-09T05:48:18Z</dcterms:created>
  <dcterms:modified xsi:type="dcterms:W3CDTF">2023-10-18T08:08:57Z</dcterms:modified>
</cp:coreProperties>
</file>