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D6F3-CCED-31AA-5238-6D219D9E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AAD9A-2F19-C579-DDD4-6337AF9E1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E46D-55D9-321D-D353-497E5DFF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C68C-DBD4-90A2-2B49-146D1583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BD97-E26C-E821-D415-3C97167A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B930-3AB9-0203-F8A3-11C264E1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B5FB7-1E8E-6F81-AB22-DEC8EC93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00DB-6F2D-C407-FA2A-F4BC1085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4ACA-9126-B0DF-A8CB-A32C2210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5172-8EE9-A3B4-5E42-5B12352D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E552E-6803-B2AB-B738-C0BBC71D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A697-247D-71D9-3587-A89F8F33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ED4C-3FF7-7154-C0D1-5AE84F76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8DB9-1A01-A424-2CCB-6752E81B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E569-A758-653D-35BB-2E36E6E7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0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9391-3179-8444-B189-A07D3C21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BFF1-A4E1-1AFB-6D19-44C12326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93D6-5C68-D26A-6D34-75CC7C46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C5A7-850F-D9C4-9FF9-9BA1D9AB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7D75-F07E-6A13-EA7D-1C6784C1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1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6459-1A2B-2198-B986-DE251A8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5877-C975-65AB-4FFF-62FF768C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66FA-B013-7216-D658-B5260A1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541D-CE2B-BC50-4708-3AF4E923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DF2A-AF20-EB36-A6E6-08AE24DA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A4B-FDF9-690D-80FC-DBABC088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204C-B39D-DB0F-35B1-B10C6D88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188BE-5B37-3289-F14F-8F5E402C2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502F7-3AF4-BC5D-48C5-38AF7A75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2E52-1691-A66D-8F28-1B6C8FF6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1E84-CC78-C7E7-DF40-49C2D64D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5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42F-2974-B957-DC82-4F59AF54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6C1C-87F6-5BC3-F320-8591A5BE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D918-46FB-A329-547F-9DDAE7A9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14CF9-4C15-4A00-896B-0F687F19E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79AF3-27E9-2B5C-2D96-BD5FC7451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B352D-DDC4-32F9-19FB-9816254D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53CD-8175-4C99-7B41-D5C389EF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29E44-82FC-4750-1482-79069A5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8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37C8-763F-7439-C785-9B49EB23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7451-EA0C-00F1-908B-180876C6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314E0-FBB7-1F88-370C-32B6E056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28F5D-25C9-0632-761A-F1F7D6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7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CC80B-060B-A66C-0E7D-C319FBA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92CBA-65CF-FBF1-B53E-313D96FB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97A91-293B-265B-069C-77F1CDF6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9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210-E521-70B6-D226-1C3A8368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BE92-F55B-27D4-BF55-DE618A55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EC3CB-D126-03CE-2AD6-CAB4B7CA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C1962-D39C-876C-DC15-984DECD0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E634-EE7C-86A6-B7EE-635AC684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EFFF4-1834-15E9-E82E-F18734D1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6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E8DD-91DC-81BD-7F54-9A18F77E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23233-3C08-CB81-30FB-FAEFB5C89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BE4-3688-94D9-D46A-61FD05F4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73A76-5640-75EC-74F1-937DE169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14CC-0ACF-F7A4-1C38-3C7A4CE0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B201-098A-2D44-2E4B-D0CAE236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4E599-6A9A-EDC3-9B49-B5BDB07C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7AAA-15FA-5F3B-EA5B-BEE53286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CCAB-8FFD-D343-36DD-2A791B631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8BBD-B82A-4B2A-83D4-83A53234F0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36BF-029F-5281-18FC-B3FE99A94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0F48-2336-2D5B-FE12-CBD3FD3EB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421D-5E00-49A5-BCA7-DB89C526D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4968-2D89-F701-D0E5-7780F80E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30B04-3A37-0660-2030-3916E2E4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465"/>
            <a:ext cx="10515599" cy="124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A845B-D18D-50A9-7231-4EA17E98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46" y="4441456"/>
            <a:ext cx="10028576" cy="6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6E64-59A7-9C68-2E26-81632C18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4403-FAE1-0401-76AA-AA132322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280"/>
            <a:ext cx="10695038" cy="34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67A9-14E3-2982-000B-75833B05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423C0-026A-A73A-8E1A-37FCE6F0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724"/>
            <a:ext cx="10282084" cy="35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9232-4199-226A-738D-BA729133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2A733-111A-6A4A-E57E-C1A131E2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031"/>
            <a:ext cx="5831459" cy="318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D9797-BB07-AC49-9CC7-5C722D6B69C5}"/>
              </a:ext>
            </a:extLst>
          </p:cNvPr>
          <p:cNvSpPr txBox="1"/>
          <p:nvPr/>
        </p:nvSpPr>
        <p:spPr>
          <a:xfrm>
            <a:off x="934064" y="4404689"/>
            <a:ext cx="54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solve this problem in one scan?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1F87C-502A-72AD-2A75-4A154956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4" y="2672236"/>
            <a:ext cx="7910245" cy="1120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EAF98-824F-9775-88A2-95B279A6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64" y="5158466"/>
            <a:ext cx="800169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5694-5E06-7469-6832-C8B1702F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0FED0-477A-CAAB-1D97-A0EF85F4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6664"/>
            <a:ext cx="7102455" cy="342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B9175-8F19-2A76-F074-57F4543A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5570"/>
            <a:ext cx="5883150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9CEC-E9E5-8165-BC3C-0E6DCB97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ED7BD-D38D-6CDA-EA87-4B7729A7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328"/>
            <a:ext cx="7179903" cy="534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23C2D-D2D5-8C95-AF4F-7FC9B796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47606"/>
            <a:ext cx="958192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1</cp:revision>
  <dcterms:created xsi:type="dcterms:W3CDTF">2023-12-20T23:36:38Z</dcterms:created>
  <dcterms:modified xsi:type="dcterms:W3CDTF">2023-12-21T00:30:17Z</dcterms:modified>
</cp:coreProperties>
</file>