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59" r:id="rId7"/>
    <p:sldId id="266" r:id="rId8"/>
    <p:sldId id="262" r:id="rId9"/>
    <p:sldId id="263" r:id="rId10"/>
    <p:sldId id="264" r:id="rId11"/>
    <p:sldId id="265" r:id="rId12"/>
    <p:sldId id="268" r:id="rId13"/>
    <p:sldId id="269" r:id="rId14"/>
    <p:sldId id="267" r:id="rId15"/>
    <p:sldId id="270" r:id="rId16"/>
    <p:sldId id="272" r:id="rId17"/>
    <p:sldId id="271" r:id="rId18"/>
    <p:sldId id="277" r:id="rId19"/>
    <p:sldId id="273" r:id="rId20"/>
    <p:sldId id="276" r:id="rId21"/>
    <p:sldId id="279" r:id="rId22"/>
    <p:sldId id="275" r:id="rId23"/>
    <p:sldId id="274" r:id="rId24"/>
    <p:sldId id="278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custShowLst>
    <p:custShow name="Custom Show 1" id="0">
      <p:sldLst>
        <p:sld r:id="rId2"/>
        <p:sld r:id="rId3"/>
        <p:sld r:id="rId4"/>
      </p:sldLst>
    </p:custShow>
    <p:custShow name="Custom Show 2" id="1">
      <p:sldLst>
        <p:sld r:id="rId5"/>
        <p:sld r:id="rId6"/>
        <p:sld r:id="rId7"/>
      </p:sldLst>
    </p:custShow>
    <p:custShow name="Custom Show 3" id="2">
      <p:sldLst>
        <p:sld r:id="rId8"/>
        <p:sld r:id="rId9"/>
        <p:sld r:id="rId10"/>
        <p:sld r:id="rId11"/>
        <p:sld r:id="rId12"/>
        <p:sld r:id="rId13"/>
        <p:sld r:id="rId15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y1(7/2/2022)" id="{F872C29D-C791-407E-BCF1-B7829891042B}">
          <p14:sldIdLst>
            <p14:sldId id="256"/>
            <p14:sldId id="258"/>
            <p14:sldId id="257"/>
          </p14:sldIdLst>
        </p14:section>
        <p14:section name="day2 (8/2/2022)" id="{BBBD03FA-B902-4720-9A46-FCF93D0542B8}">
          <p14:sldIdLst>
            <p14:sldId id="260"/>
            <p14:sldId id="261"/>
            <p14:sldId id="259"/>
          </p14:sldIdLst>
        </p14:section>
        <p14:section name="DAY3  (9/2/2022)" id="{5E52FBD9-2AA5-41C8-AC44-C09FA339F8C2}">
          <p14:sldIdLst>
            <p14:sldId id="266"/>
            <p14:sldId id="262"/>
            <p14:sldId id="263"/>
            <p14:sldId id="264"/>
            <p14:sldId id="265"/>
            <p14:sldId id="268"/>
            <p14:sldId id="269"/>
            <p14:sldId id="267"/>
            <p14:sldId id="270"/>
            <p14:sldId id="272"/>
            <p14:sldId id="271"/>
            <p14:sldId id="277"/>
            <p14:sldId id="273"/>
            <p14:sldId id="276"/>
            <p14:sldId id="279"/>
            <p14:sldId id="275"/>
            <p14:sldId id="274"/>
            <p14:sldId id="278"/>
            <p14:sldId id="280"/>
            <p14:sldId id="281"/>
            <p14:sldId id="282"/>
            <p14:sldId id="2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C5FB-3BCC-450D-B9F2-073665973CB5}" type="datetimeFigureOut">
              <a:rPr lang="en-US" smtClean="0"/>
              <a:t>21-Feb-2022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D00B-9E49-4B66-9944-AFCBDAFD97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2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C5FB-3BCC-450D-B9F2-073665973CB5}" type="datetimeFigureOut">
              <a:rPr lang="en-US" smtClean="0"/>
              <a:t>21-Feb-2022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D00B-9E49-4B66-9944-AFCBDAFD97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84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C5FB-3BCC-450D-B9F2-073665973CB5}" type="datetimeFigureOut">
              <a:rPr lang="en-US" smtClean="0"/>
              <a:t>21-Feb-2022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D00B-9E49-4B66-9944-AFCBDAFD97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6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C5FB-3BCC-450D-B9F2-073665973CB5}" type="datetimeFigureOut">
              <a:rPr lang="en-US" smtClean="0"/>
              <a:t>21-Feb-2022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D00B-9E49-4B66-9944-AFCBDAFD97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C5FB-3BCC-450D-B9F2-073665973CB5}" type="datetimeFigureOut">
              <a:rPr lang="en-US" smtClean="0"/>
              <a:t>21-Feb-2022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D00B-9E49-4B66-9944-AFCBDAFD97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9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C5FB-3BCC-450D-B9F2-073665973CB5}" type="datetimeFigureOut">
              <a:rPr lang="en-US" smtClean="0"/>
              <a:t>21-Feb-2022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D00B-9E49-4B66-9944-AFCBDAFD97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0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C5FB-3BCC-450D-B9F2-073665973CB5}" type="datetimeFigureOut">
              <a:rPr lang="en-US" smtClean="0"/>
              <a:t>21-Feb-2022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D00B-9E49-4B66-9944-AFCBDAFD97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43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C5FB-3BCC-450D-B9F2-073665973CB5}" type="datetimeFigureOut">
              <a:rPr lang="en-US" smtClean="0"/>
              <a:t>21-Feb-2022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D00B-9E49-4B66-9944-AFCBDAFD97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17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C5FB-3BCC-450D-B9F2-073665973CB5}" type="datetimeFigureOut">
              <a:rPr lang="en-US" smtClean="0"/>
              <a:t>21-Feb-2022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D00B-9E49-4B66-9944-AFCBDAFD97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02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C5FB-3BCC-450D-B9F2-073665973CB5}" type="datetimeFigureOut">
              <a:rPr lang="en-US" smtClean="0"/>
              <a:t>21-Feb-2022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D00B-9E49-4B66-9944-AFCBDAFD97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0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C5FB-3BCC-450D-B9F2-073665973CB5}" type="datetimeFigureOut">
              <a:rPr lang="en-US" smtClean="0"/>
              <a:t>21-Feb-2022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D00B-9E49-4B66-9944-AFCBDAFD97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9C5FB-3BCC-450D-B9F2-073665973CB5}" type="datetimeFigureOut">
              <a:rPr lang="en-US" smtClean="0"/>
              <a:t>21-Feb-2022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8D00B-9E49-4B66-9944-AFCBDAFD97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6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    (Internet of Things)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IOT ?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IOT is the </a:t>
            </a:r>
            <a:r>
              <a:rPr lang="en-US" dirty="0"/>
              <a:t>network of physical objects—“things”—that are embedded with sensors, software, and other technologies for </a:t>
            </a:r>
            <a:r>
              <a:rPr lang="en-US" dirty="0" smtClean="0"/>
              <a:t>connecting </a:t>
            </a:r>
            <a:r>
              <a:rPr lang="en-US" dirty="0"/>
              <a:t>and exchanging data with other devices and systems over the </a:t>
            </a:r>
            <a:r>
              <a:rPr lang="en-US" dirty="0" smtClean="0"/>
              <a:t>internet.</a:t>
            </a:r>
          </a:p>
        </p:txBody>
      </p:sp>
    </p:spTree>
    <p:extLst>
      <p:ext uri="{BB962C8B-B14F-4D97-AF65-F5344CB8AC3E}">
        <p14:creationId xmlns:p14="http://schemas.microsoft.com/office/powerpoint/2010/main" val="237807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p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1143000"/>
            <a:ext cx="9220200" cy="459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97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p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3" y="1066800"/>
            <a:ext cx="8882281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35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47800" y="1371600"/>
            <a:ext cx="6248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US" sz="8000" dirty="0">
                <a:solidFill>
                  <a:prstClr val="black"/>
                </a:solidFill>
                <a:ea typeface="+mj-ea"/>
                <a:cs typeface="+mj-cs"/>
              </a:rPr>
              <a:t>OSI </a:t>
            </a:r>
            <a:br>
              <a:rPr lang="en-US" sz="8000" dirty="0">
                <a:solidFill>
                  <a:prstClr val="black"/>
                </a:solidFill>
                <a:ea typeface="+mj-ea"/>
                <a:cs typeface="+mj-cs"/>
              </a:rPr>
            </a:br>
            <a:r>
              <a:rPr lang="en-US" sz="8000" dirty="0">
                <a:solidFill>
                  <a:prstClr val="black"/>
                </a:solidFill>
                <a:ea typeface="+mj-ea"/>
                <a:cs typeface="+mj-cs"/>
              </a:rPr>
              <a:t>MODAL</a:t>
            </a:r>
          </a:p>
        </p:txBody>
      </p:sp>
    </p:spTree>
    <p:extLst>
      <p:ext uri="{BB962C8B-B14F-4D97-AF65-F5344CB8AC3E}">
        <p14:creationId xmlns:p14="http://schemas.microsoft.com/office/powerpoint/2010/main" val="83955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 MODAL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OSI stands for Open Systems Interconnection Modal is developed in 1984 by International</a:t>
            </a:r>
            <a:endParaRPr lang="en-US" dirty="0"/>
          </a:p>
          <a:p>
            <a:r>
              <a:rPr lang="en-US" dirty="0" smtClean="0"/>
              <a:t>Organization for Standardization.</a:t>
            </a:r>
          </a:p>
          <a:p>
            <a:r>
              <a:rPr lang="en-US" dirty="0" smtClean="0"/>
              <a:t>It is a reference modal( fully bookish modal)</a:t>
            </a:r>
          </a:p>
          <a:p>
            <a:r>
              <a:rPr lang="en-US" dirty="0" smtClean="0"/>
              <a:t>It is not used in practical.</a:t>
            </a:r>
          </a:p>
          <a:p>
            <a:r>
              <a:rPr lang="en-US" dirty="0" smtClean="0"/>
              <a:t>But some of features is used in practical modals like TCP/IP.</a:t>
            </a:r>
          </a:p>
          <a:p>
            <a:r>
              <a:rPr lang="en-US" dirty="0" smtClean="0"/>
              <a:t>It has seven layers.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320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 is OSI Model (Open Systems Interconnection)? · Blog - Cue Hosti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7917592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LAYERS OF OSI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8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AutoShape 2" descr="Chapter 2 - Networking Fundamental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Chapter 2 - Networking Fundamental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ISO-OSI Model with seven lay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5095"/>
            <a:ext cx="6199725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08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things are touchable.</a:t>
            </a:r>
          </a:p>
          <a:p>
            <a:r>
              <a:rPr lang="en-US" dirty="0" smtClean="0"/>
              <a:t>These all devices are purely hardware. </a:t>
            </a:r>
          </a:p>
          <a:p>
            <a:r>
              <a:rPr lang="en-US" dirty="0" smtClean="0"/>
              <a:t>These works on physical layer.</a:t>
            </a:r>
          </a:p>
          <a:p>
            <a:r>
              <a:rPr lang="en-US" dirty="0" smtClean="0"/>
              <a:t>These devices has not sense.</a:t>
            </a:r>
          </a:p>
          <a:p>
            <a:r>
              <a:rPr lang="en-US" dirty="0" smtClean="0"/>
              <a:t>Physical layer has  massage in bits  form </a:t>
            </a:r>
          </a:p>
          <a:p>
            <a:r>
              <a:rPr lang="en-US" dirty="0" smtClean="0"/>
              <a:t>It convert it in to signals and send to another devices .</a:t>
            </a:r>
          </a:p>
          <a:p>
            <a:r>
              <a:rPr lang="en-US" dirty="0" smtClean="0"/>
              <a:t>These signals is in the form of electric signal in a copper wire ,light signal in optical fiber.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8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ifference between UTP and STP - javatpoi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127" y="2057400"/>
            <a:ext cx="4800600" cy="369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6" descr="Networking Repeater, Networking Equipment, Network Communication Device,  कंप्यूटर नेटवर्किंग डिवाइस in OTC Road, Bengaluru , Ayushi Computers | ID:  8622101388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9" descr="Network Hubs at Rs 1500/piece | Budruk | Pune| ID: 16580220762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81157" y="1295400"/>
            <a:ext cx="8229600" cy="4270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CABLES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Title 6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4"/>
                </a:solidFill>
              </a:rPr>
              <a:t>PHYSICAL LAYER DEVICES 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34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Twisted  pair cable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Two twisted copper wires for less electromagnetic interference in communication.</a:t>
            </a:r>
          </a:p>
          <a:p>
            <a:r>
              <a:rPr lang="en-US" sz="2400" dirty="0" smtClean="0"/>
              <a:t>Low frequency transmission.</a:t>
            </a:r>
          </a:p>
          <a:p>
            <a:r>
              <a:rPr lang="en-US" sz="2400" dirty="0" smtClean="0"/>
              <a:t>Limited Distance transmission.</a:t>
            </a:r>
          </a:p>
          <a:p>
            <a:r>
              <a:rPr lang="en-US" sz="2400" dirty="0" smtClean="0"/>
              <a:t>10 base T:- 10 for 10mbps at 100m</a:t>
            </a:r>
          </a:p>
          <a:p>
            <a:r>
              <a:rPr lang="en-US" sz="2400" dirty="0" smtClean="0"/>
              <a:t>100 base T:-100 for 100mbps at 100m</a:t>
            </a:r>
          </a:p>
          <a:p>
            <a:r>
              <a:rPr lang="en-US" sz="2400" dirty="0" smtClean="0"/>
              <a:t>Mbps(megabyte per second)</a:t>
            </a:r>
          </a:p>
          <a:p>
            <a:r>
              <a:rPr lang="en-US" sz="2400" dirty="0" smtClean="0"/>
              <a:t>Cables has attenuation (signal weak /low)after all 100 meter so we have to set a repeater with it with working well. Repeater regenerate the signals and retransmit it.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233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4224881" cy="2713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6"/>
          <p:cNvSpPr txBox="1">
            <a:spLocks/>
          </p:cNvSpPr>
          <p:nvPr/>
        </p:nvSpPr>
        <p:spPr>
          <a:xfrm>
            <a:off x="481157" y="762000"/>
            <a:ext cx="8229600" cy="96043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B050"/>
                </a:solidFill>
              </a:rPr>
              <a:t>CABLES 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120900"/>
            <a:ext cx="3187700" cy="321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394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IOT is developed/coined by </a:t>
            </a:r>
            <a:r>
              <a:rPr lang="en-US" b="1" dirty="0" smtClean="0"/>
              <a:t>Kevin Ashton</a:t>
            </a:r>
            <a:r>
              <a:rPr lang="en-US" dirty="0" smtClean="0"/>
              <a:t> 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IOT means:</a:t>
            </a:r>
          </a:p>
          <a:p>
            <a:r>
              <a:rPr lang="en-US" dirty="0" smtClean="0"/>
              <a:t>Sensor</a:t>
            </a:r>
          </a:p>
          <a:p>
            <a:r>
              <a:rPr lang="en-US" dirty="0" smtClean="0"/>
              <a:t>Calculate</a:t>
            </a:r>
          </a:p>
          <a:p>
            <a:r>
              <a:rPr lang="en-US" dirty="0" smtClean="0"/>
              <a:t>Data sending &amp; receiving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762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ber Optic Sensing - Applications | Dura-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1587" y="1516743"/>
            <a:ext cx="3810000" cy="252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ber Optic Cable Safety Procedures to Protect Your Heal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16743"/>
            <a:ext cx="370332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/>
          <p:cNvSpPr txBox="1">
            <a:spLocks/>
          </p:cNvSpPr>
          <p:nvPr/>
        </p:nvSpPr>
        <p:spPr>
          <a:xfrm>
            <a:off x="408132" y="556305"/>
            <a:ext cx="8229600" cy="96043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FIBER OPTIC CABLE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8132" y="4953000"/>
            <a:ext cx="82434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This cable transmit data with the speed of light.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100basefx=1.9 kilometer </a:t>
            </a:r>
            <a:r>
              <a:rPr lang="en-US" sz="2800" dirty="0" err="1" smtClean="0"/>
              <a:t>approx</a:t>
            </a:r>
            <a:r>
              <a:rPr lang="en-US" sz="2800" dirty="0" smtClean="0"/>
              <a:t> 2.0 km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It is used for highest speed data transmission.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761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304801"/>
            <a:ext cx="4040188" cy="1219200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16000" dirty="0" smtClean="0"/>
              <a:t>Bandwidth</a:t>
            </a:r>
            <a:endParaRPr lang="en-US" sz="160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maximum amount of data transmitted over an internet connection in a given amount of time.</a:t>
            </a:r>
          </a:p>
          <a:p>
            <a:r>
              <a:rPr lang="en-US" dirty="0" smtClean="0"/>
              <a:t>It is for wired communication. </a:t>
            </a:r>
          </a:p>
          <a:p>
            <a:r>
              <a:rPr lang="en-US" dirty="0" smtClean="0"/>
              <a:t>Single connection at a time.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645025" y="381001"/>
            <a:ext cx="4041775" cy="1066800"/>
          </a:xfrm>
        </p:spPr>
        <p:txBody>
          <a:bodyPr>
            <a:noAutofit/>
          </a:bodyPr>
          <a:lstStyle/>
          <a:p>
            <a:r>
              <a:rPr lang="en-US" sz="6400" dirty="0" smtClean="0"/>
              <a:t>Broadband</a:t>
            </a:r>
            <a:endParaRPr lang="en-US" sz="64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5025" y="1600200"/>
            <a:ext cx="4041775" cy="4525963"/>
          </a:xfrm>
        </p:spPr>
        <p:txBody>
          <a:bodyPr/>
          <a:lstStyle/>
          <a:p>
            <a:r>
              <a:rPr lang="en-US" dirty="0" smtClean="0"/>
              <a:t>Broadband </a:t>
            </a:r>
            <a:r>
              <a:rPr lang="en-US" dirty="0"/>
              <a:t>is the transmission of wide bandwidth data over a high speed internet connection.</a:t>
            </a:r>
          </a:p>
          <a:p>
            <a:r>
              <a:rPr lang="en-US" dirty="0"/>
              <a:t>It is </a:t>
            </a:r>
            <a:r>
              <a:rPr lang="en-US" dirty="0" smtClean="0"/>
              <a:t>for wireless communication.</a:t>
            </a:r>
            <a:endParaRPr lang="en-US" dirty="0"/>
          </a:p>
          <a:p>
            <a:r>
              <a:rPr lang="en-US" dirty="0" smtClean="0"/>
              <a:t>Multiple connection at a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99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255" y="1742207"/>
            <a:ext cx="3896591" cy="3896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REPEATER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676400"/>
            <a:ext cx="3657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Repeaters are network devices operating at physical layer of the OSI model that </a:t>
            </a:r>
            <a:r>
              <a:rPr lang="en-US" sz="2400" dirty="0" smtClean="0"/>
              <a:t>regenerate </a:t>
            </a:r>
            <a:r>
              <a:rPr lang="en-US" sz="2400" dirty="0"/>
              <a:t>an incoming signal before retransmitting it. They are incorporated in networks to expand its coverage area. They are also known as signal boosters</a:t>
            </a:r>
          </a:p>
        </p:txBody>
      </p:sp>
    </p:spTree>
    <p:extLst>
      <p:ext uri="{BB962C8B-B14F-4D97-AF65-F5344CB8AC3E}">
        <p14:creationId xmlns:p14="http://schemas.microsoft.com/office/powerpoint/2010/main" val="342763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27909"/>
            <a:ext cx="3706091" cy="3706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/>
              <a:t>HUB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201221"/>
            <a:ext cx="33528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Arial" pitchFamily="34" charset="0"/>
              </a:rPr>
              <a:t>A hub is a physical layer networking device which is used to connect multiple devices in a network. They are generally used to connect computers in a LAN.</a:t>
            </a:r>
          </a:p>
          <a:p>
            <a:r>
              <a:rPr lang="en-US" sz="2000" dirty="0">
                <a:cs typeface="Arial" pitchFamily="34" charset="0"/>
              </a:rPr>
              <a:t>A hub has many ports in it. A computer which intends to be connected to the network is plugged in to one of these ports. When a data frame arrives at a port, it is broadcast to every other port, without considering whether it is destined for a particular destination or not.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"/>
            <a:ext cx="7738797" cy="6183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622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Question:-------  </a:t>
            </a:r>
            <a:r>
              <a:rPr lang="en-US" dirty="0" smtClean="0">
                <a:solidFill>
                  <a:srgbClr val="0070C0"/>
                </a:solidFill>
              </a:rPr>
              <a:t>BUS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002060"/>
                </a:solidFill>
              </a:rPr>
              <a:t>RING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00B050"/>
                </a:solidFill>
              </a:rPr>
              <a:t>STAR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7030A0"/>
                </a:solidFill>
              </a:rPr>
              <a:t>MESH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HYBRID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 of cable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 of ports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Reliable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Security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Cost</a:t>
            </a:r>
          </a:p>
          <a:p>
            <a:pPr marL="0" indent="0">
              <a:buNone/>
            </a:pPr>
            <a:r>
              <a:rPr lang="en-US" dirty="0" smtClean="0"/>
              <a:t>Extra question:---  </a:t>
            </a:r>
            <a:r>
              <a:rPr lang="en-US" dirty="0" smtClean="0">
                <a:solidFill>
                  <a:schemeClr val="accent1"/>
                </a:solidFill>
              </a:rPr>
              <a:t>CABLE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92D050"/>
                </a:solidFill>
              </a:rPr>
              <a:t>REPEATER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0070C0"/>
                </a:solidFill>
              </a:rPr>
              <a:t>HUB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Forward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collision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6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uter Network Topology Outline - System Z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" y="914400"/>
            <a:ext cx="8938403" cy="473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63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855" y="381000"/>
            <a:ext cx="8932335" cy="5867400"/>
          </a:xfrm>
        </p:spPr>
        <p:txBody>
          <a:bodyPr>
            <a:normAutofit/>
          </a:bodyPr>
          <a:lstStyle/>
          <a:p>
            <a:endParaRPr lang="en-US" sz="6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983361"/>
              </p:ext>
            </p:extLst>
          </p:nvPr>
        </p:nvGraphicFramePr>
        <p:xfrm>
          <a:off x="231680" y="457200"/>
          <a:ext cx="8849625" cy="586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120"/>
                <a:gridCol w="2323730"/>
                <a:gridCol w="1769925"/>
                <a:gridCol w="1769925"/>
                <a:gridCol w="1769925"/>
              </a:tblGrid>
              <a:tr h="7873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</a:t>
                      </a:r>
                      <a:r>
                        <a:rPr lang="en-US" sz="2000" dirty="0" smtClean="0"/>
                        <a:t>question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bus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mesh</a:t>
                      </a:r>
                      <a:endParaRPr lang="en-US" sz="2400" dirty="0"/>
                    </a:p>
                  </a:txBody>
                  <a:tcPr/>
                </a:tc>
              </a:tr>
              <a:tr h="135899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 of ports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13589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No of cable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7873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Reliable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7873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Security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7873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Cost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41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link layer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828800"/>
            <a:ext cx="3600953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4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28600"/>
            <a:ext cx="63246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0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 smtClean="0"/>
          </a:p>
          <a:p>
            <a:r>
              <a:rPr lang="en-US" sz="3600" b="1" dirty="0" smtClean="0"/>
              <a:t>Sense</a:t>
            </a:r>
            <a:r>
              <a:rPr lang="en-US" sz="4000" dirty="0" smtClean="0"/>
              <a:t>		</a:t>
            </a:r>
            <a:r>
              <a:rPr lang="en-US" sz="3600" b="1" dirty="0" smtClean="0"/>
              <a:t>server/cloud</a:t>
            </a:r>
            <a:r>
              <a:rPr lang="en-US" sz="4000" dirty="0" smtClean="0"/>
              <a:t>		</a:t>
            </a:r>
            <a:r>
              <a:rPr lang="en-US" sz="3600" b="1" dirty="0" smtClean="0"/>
              <a:t>analysis</a:t>
            </a:r>
          </a:p>
          <a:p>
            <a:r>
              <a:rPr lang="en-US" dirty="0" smtClean="0"/>
              <a:t>Sense:-- data sensed by sensors.</a:t>
            </a:r>
          </a:p>
          <a:p>
            <a:r>
              <a:rPr lang="en-US" dirty="0" smtClean="0"/>
              <a:t>server/cloud:--- data stored on server/cloud.</a:t>
            </a:r>
            <a:endParaRPr lang="en-US" dirty="0"/>
          </a:p>
          <a:p>
            <a:r>
              <a:rPr lang="en-US" dirty="0" smtClean="0"/>
              <a:t>Analysis:--- here analysis data for use.</a:t>
            </a:r>
            <a:endParaRPr lang="en-US" sz="3600" dirty="0"/>
          </a:p>
          <a:p>
            <a:endParaRPr lang="en-US" sz="3600" dirty="0" smtClean="0"/>
          </a:p>
          <a:p>
            <a:endParaRPr lang="en-US" sz="4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61309" y="2701636"/>
            <a:ext cx="9144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791200" y="2701636"/>
            <a:ext cx="9144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03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Advantages &amp; Disadvantages of IOT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Advantages 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/>
              <a:t>Speed </a:t>
            </a:r>
          </a:p>
          <a:p>
            <a:r>
              <a:rPr lang="en-US" sz="2400" b="1" dirty="0" smtClean="0"/>
              <a:t>Automation</a:t>
            </a:r>
          </a:p>
          <a:p>
            <a:r>
              <a:rPr lang="en-US" sz="2400" b="1" dirty="0" smtClean="0"/>
              <a:t>Save time</a:t>
            </a:r>
          </a:p>
          <a:p>
            <a:r>
              <a:rPr lang="en-US" sz="2400" b="1" dirty="0" smtClean="0"/>
              <a:t>Monitor</a:t>
            </a:r>
          </a:p>
          <a:p>
            <a:r>
              <a:rPr lang="en-US" sz="2400" b="1" dirty="0" smtClean="0"/>
              <a:t>Better life style </a:t>
            </a:r>
          </a:p>
          <a:p>
            <a:r>
              <a:rPr lang="en-US" sz="2400" b="1" dirty="0" smtClean="0"/>
              <a:t>Business opportunity</a:t>
            </a:r>
          </a:p>
          <a:p>
            <a:r>
              <a:rPr lang="en-US" sz="2400" b="1" dirty="0" smtClean="0"/>
              <a:t>Easy access</a:t>
            </a:r>
          </a:p>
          <a:p>
            <a:r>
              <a:rPr lang="en-US" sz="2400" b="1" dirty="0" smtClean="0"/>
              <a:t>Communication(M2M)</a:t>
            </a:r>
          </a:p>
          <a:p>
            <a:r>
              <a:rPr lang="en-US" sz="2400" b="1" dirty="0" smtClean="0"/>
              <a:t>Cost reduction </a:t>
            </a:r>
          </a:p>
          <a:p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Disadvantages</a:t>
            </a:r>
          </a:p>
          <a:p>
            <a:r>
              <a:rPr lang="en-US" b="1" dirty="0" smtClean="0"/>
              <a:t>Security &amp; Privacy</a:t>
            </a:r>
          </a:p>
          <a:p>
            <a:r>
              <a:rPr lang="en-US" b="1" dirty="0" smtClean="0"/>
              <a:t>Complexity</a:t>
            </a:r>
          </a:p>
          <a:p>
            <a:r>
              <a:rPr lang="en-US" b="1" dirty="0" smtClean="0"/>
              <a:t>Safety </a:t>
            </a:r>
          </a:p>
          <a:p>
            <a:r>
              <a:rPr lang="en-US" b="1" dirty="0" smtClean="0"/>
              <a:t>Compatibility</a:t>
            </a:r>
          </a:p>
          <a:p>
            <a:r>
              <a:rPr lang="en-US" b="1" dirty="0" smtClean="0"/>
              <a:t>Less jobs </a:t>
            </a:r>
          </a:p>
          <a:p>
            <a:r>
              <a:rPr lang="en-US" b="1" dirty="0" smtClean="0"/>
              <a:t>Dependency</a:t>
            </a:r>
          </a:p>
          <a:p>
            <a:r>
              <a:rPr lang="en-US" b="1" dirty="0" smtClean="0"/>
              <a:t>Laziness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729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67340"/>
            <a:ext cx="7751620" cy="53966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8091" y="339435"/>
            <a:ext cx="73914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2">
                    <a:lumMod val="10000"/>
                  </a:schemeClr>
                </a:solidFill>
              </a:rPr>
              <a:t>Ardino uno 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8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3763962"/>
          </a:xfrm>
        </p:spPr>
        <p:txBody>
          <a:bodyPr>
            <a:noAutofit/>
          </a:bodyPr>
          <a:lstStyle/>
          <a:p>
            <a:r>
              <a:rPr lang="en-US" sz="6600" b="1" dirty="0" smtClean="0"/>
              <a:t>Communication modals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79799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0.wp.com/iotbyhvm.ooo/wp-content/uploads/2018/10/rr-model.png?resize=641%2C30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63" b="15656"/>
          <a:stretch/>
        </p:blipFill>
        <p:spPr bwMode="auto">
          <a:xfrm>
            <a:off x="1066799" y="1752600"/>
            <a:ext cx="7127817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609600"/>
            <a:ext cx="6858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REQUEST-RESPONSE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COMMUNICATION MODAL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2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s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92" y="1752600"/>
            <a:ext cx="8973081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05209" y="304800"/>
            <a:ext cx="7315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</a:rPr>
              <a:t>PUBLISH-SUBSCRIBE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COMMUNICATION MODAL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05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532</Words>
  <Application>Microsoft Office PowerPoint</Application>
  <PresentationFormat>On-screen Show (4:3)</PresentationFormat>
  <Paragraphs>109</Paragraphs>
  <Slides>28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  <vt:variant>
        <vt:lpstr>Custom Shows</vt:lpstr>
      </vt:variant>
      <vt:variant>
        <vt:i4>3</vt:i4>
      </vt:variant>
    </vt:vector>
  </HeadingPairs>
  <TitlesOfParts>
    <vt:vector size="32" baseType="lpstr">
      <vt:lpstr>Office Theme</vt:lpstr>
      <vt:lpstr>IOT    (Internet of Things)</vt:lpstr>
      <vt:lpstr>PowerPoint Presentation</vt:lpstr>
      <vt:lpstr>PowerPoint Presentation</vt:lpstr>
      <vt:lpstr>Working of IOT</vt:lpstr>
      <vt:lpstr>Advantages &amp; Disadvantages of IOT</vt:lpstr>
      <vt:lpstr>PowerPoint Presentation</vt:lpstr>
      <vt:lpstr>Communication modals</vt:lpstr>
      <vt:lpstr> </vt:lpstr>
      <vt:lpstr>PowerPoint Presentation</vt:lpstr>
      <vt:lpstr>PowerPoint Presentation</vt:lpstr>
      <vt:lpstr>PowerPoint Presentation</vt:lpstr>
      <vt:lpstr>PowerPoint Presentation</vt:lpstr>
      <vt:lpstr>OSI MODAL </vt:lpstr>
      <vt:lpstr>PowerPoint Presentation</vt:lpstr>
      <vt:lpstr> </vt:lpstr>
      <vt:lpstr>PHYSICAL LAYER</vt:lpstr>
      <vt:lpstr>CABLES </vt:lpstr>
      <vt:lpstr>Twisted  pair cable</vt:lpstr>
      <vt:lpstr>PowerPoint Presentation</vt:lpstr>
      <vt:lpstr>PowerPoint Presentation</vt:lpstr>
      <vt:lpstr>PowerPoint Presentation</vt:lpstr>
      <vt:lpstr>REPEATER</vt:lpstr>
      <vt:lpstr>HUB</vt:lpstr>
      <vt:lpstr>PowerPoint Presentation</vt:lpstr>
      <vt:lpstr>TOPOLOGY</vt:lpstr>
      <vt:lpstr>PowerPoint Presentation</vt:lpstr>
      <vt:lpstr>PowerPoint Presentation</vt:lpstr>
      <vt:lpstr>Data link layer</vt:lpstr>
      <vt:lpstr>Custom Show 1</vt:lpstr>
      <vt:lpstr>Custom Show 2</vt:lpstr>
      <vt:lpstr>Custom Show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</dc:title>
  <dc:creator>i3-Online</dc:creator>
  <cp:lastModifiedBy>i3-Online</cp:lastModifiedBy>
  <cp:revision>49</cp:revision>
  <dcterms:created xsi:type="dcterms:W3CDTF">2022-02-07T10:00:04Z</dcterms:created>
  <dcterms:modified xsi:type="dcterms:W3CDTF">2022-02-21T10:32:50Z</dcterms:modified>
</cp:coreProperties>
</file>