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handoutMasterIdLst>
    <p:handoutMasterId r:id="rId17"/>
  </p:handoutMasterIdLst>
  <p:sldIdLst>
    <p:sldId id="283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A2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6B06EC-5AFD-4181-A694-9BE7986CA369}" v="80" dt="2024-06-19T09:21:06.4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진 김" userId="9b4a7e461c35c294" providerId="LiveId" clId="{340C3154-DFBE-4252-8E2D-F3AE2D369822}"/>
    <pc:docChg chg="undo redo custSel addSld delSld modSld sldOrd">
      <pc:chgData name="유진 김" userId="9b4a7e461c35c294" providerId="LiveId" clId="{340C3154-DFBE-4252-8E2D-F3AE2D369822}" dt="2024-06-11T07:56:56.814" v="18430" actId="20577"/>
      <pc:docMkLst>
        <pc:docMk/>
      </pc:docMkLst>
      <pc:sldChg chg="addSp delSp modSp mod">
        <pc:chgData name="유진 김" userId="9b4a7e461c35c294" providerId="LiveId" clId="{340C3154-DFBE-4252-8E2D-F3AE2D369822}" dt="2024-06-11T06:03:57.521" v="15875" actId="14100"/>
        <pc:sldMkLst>
          <pc:docMk/>
          <pc:sldMk cId="686015584" sldId="256"/>
        </pc:sldMkLst>
        <pc:spChg chg="add mod">
          <ac:chgData name="유진 김" userId="9b4a7e461c35c294" providerId="LiveId" clId="{340C3154-DFBE-4252-8E2D-F3AE2D369822}" dt="2024-06-10T10:41:15.510" v="15535" actId="20577"/>
          <ac:spMkLst>
            <pc:docMk/>
            <pc:sldMk cId="686015584" sldId="256"/>
            <ac:spMk id="2" creationId="{0F0521B0-F5DA-8D89-04CB-8ECABB107E09}"/>
          </ac:spMkLst>
        </pc:spChg>
        <pc:spChg chg="add mod">
          <ac:chgData name="유진 김" userId="9b4a7e461c35c294" providerId="LiveId" clId="{340C3154-DFBE-4252-8E2D-F3AE2D369822}" dt="2024-06-10T10:41:21.534" v="15560" actId="20577"/>
          <ac:spMkLst>
            <pc:docMk/>
            <pc:sldMk cId="686015584" sldId="256"/>
            <ac:spMk id="3" creationId="{02E93055-FF5C-0FFA-5A25-2F6BC7439DCA}"/>
          </ac:spMkLst>
        </pc:spChg>
        <pc:spChg chg="mod">
          <ac:chgData name="유진 김" userId="9b4a7e461c35c294" providerId="LiveId" clId="{340C3154-DFBE-4252-8E2D-F3AE2D369822}" dt="2024-06-05T07:59:49.746" v="2899" actId="20577"/>
          <ac:spMkLst>
            <pc:docMk/>
            <pc:sldMk cId="686015584" sldId="256"/>
            <ac:spMk id="4" creationId="{0F3C14E7-7B1C-F5A5-2D40-D212F3337FDE}"/>
          </ac:spMkLst>
        </pc:spChg>
        <pc:spChg chg="add mod">
          <ac:chgData name="유진 김" userId="9b4a7e461c35c294" providerId="LiveId" clId="{340C3154-DFBE-4252-8E2D-F3AE2D369822}" dt="2024-06-10T10:41:38.489" v="15586" actId="255"/>
          <ac:spMkLst>
            <pc:docMk/>
            <pc:sldMk cId="686015584" sldId="256"/>
            <ac:spMk id="10" creationId="{7EEA6CE3-D459-66CF-9DC3-3D902696E2AA}"/>
          </ac:spMkLst>
        </pc:spChg>
        <pc:spChg chg="mod">
          <ac:chgData name="유진 김" userId="9b4a7e461c35c294" providerId="LiveId" clId="{340C3154-DFBE-4252-8E2D-F3AE2D369822}" dt="2024-06-11T06:03:57.521" v="15875" actId="14100"/>
          <ac:spMkLst>
            <pc:docMk/>
            <pc:sldMk cId="686015584" sldId="256"/>
            <ac:spMk id="33" creationId="{984D9DBC-A927-96D9-F2E6-13D29A7F7359}"/>
          </ac:spMkLst>
        </pc:spChg>
        <pc:spChg chg="mod">
          <ac:chgData name="유진 김" userId="9b4a7e461c35c294" providerId="LiveId" clId="{340C3154-DFBE-4252-8E2D-F3AE2D369822}" dt="2024-06-10T10:40:26.960" v="15512" actId="1036"/>
          <ac:spMkLst>
            <pc:docMk/>
            <pc:sldMk cId="686015584" sldId="256"/>
            <ac:spMk id="47" creationId="{CCE44EBB-F2CE-9588-41C9-809EEAA40F37}"/>
          </ac:spMkLst>
        </pc:spChg>
        <pc:spChg chg="mod">
          <ac:chgData name="유진 김" userId="9b4a7e461c35c294" providerId="LiveId" clId="{340C3154-DFBE-4252-8E2D-F3AE2D369822}" dt="2024-06-10T10:40:26.960" v="15512" actId="1036"/>
          <ac:spMkLst>
            <pc:docMk/>
            <pc:sldMk cId="686015584" sldId="256"/>
            <ac:spMk id="48" creationId="{0E0E5E18-6B24-422A-A6D8-D81FCDCF8DB4}"/>
          </ac:spMkLst>
        </pc:spChg>
        <pc:spChg chg="mod">
          <ac:chgData name="유진 김" userId="9b4a7e461c35c294" providerId="LiveId" clId="{340C3154-DFBE-4252-8E2D-F3AE2D369822}" dt="2024-06-10T10:40:26.960" v="15512" actId="1036"/>
          <ac:spMkLst>
            <pc:docMk/>
            <pc:sldMk cId="686015584" sldId="256"/>
            <ac:spMk id="49" creationId="{505D0E39-A821-95BA-2F4D-5B2D24E04109}"/>
          </ac:spMkLst>
        </pc:spChg>
        <pc:spChg chg="del mod">
          <ac:chgData name="유진 김" userId="9b4a7e461c35c294" providerId="LiveId" clId="{340C3154-DFBE-4252-8E2D-F3AE2D369822}" dt="2024-06-10T10:40:06.317" v="15474" actId="478"/>
          <ac:spMkLst>
            <pc:docMk/>
            <pc:sldMk cId="686015584" sldId="256"/>
            <ac:spMk id="51" creationId="{EAC673BD-6251-3F4A-C5D0-ADBB6CD39C42}"/>
          </ac:spMkLst>
        </pc:spChg>
        <pc:spChg chg="mod">
          <ac:chgData name="유진 김" userId="9b4a7e461c35c294" providerId="LiveId" clId="{340C3154-DFBE-4252-8E2D-F3AE2D369822}" dt="2024-06-05T04:59:48.965" v="0" actId="1076"/>
          <ac:spMkLst>
            <pc:docMk/>
            <pc:sldMk cId="686015584" sldId="256"/>
            <ac:spMk id="91" creationId="{133FA576-25BA-2196-2513-CAB084C73FBD}"/>
          </ac:spMkLst>
        </pc:spChg>
        <pc:spChg chg="add mod">
          <ac:chgData name="유진 김" userId="9b4a7e461c35c294" providerId="LiveId" clId="{340C3154-DFBE-4252-8E2D-F3AE2D369822}" dt="2024-06-05T05:00:42.530" v="23" actId="1076"/>
          <ac:spMkLst>
            <pc:docMk/>
            <pc:sldMk cId="686015584" sldId="256"/>
            <ac:spMk id="92" creationId="{EFDADD14-9CA5-F815-9325-ABD485EEB681}"/>
          </ac:spMkLst>
        </pc:spChg>
        <pc:cxnChg chg="mod">
          <ac:chgData name="유진 김" userId="9b4a7e461c35c294" providerId="LiveId" clId="{340C3154-DFBE-4252-8E2D-F3AE2D369822}" dt="2024-06-11T06:03:57.521" v="15875" actId="14100"/>
          <ac:cxnSpMkLst>
            <pc:docMk/>
            <pc:sldMk cId="686015584" sldId="256"/>
            <ac:cxnSpMk id="55" creationId="{A792AF09-2A61-C9D5-0B2B-D3C04B563993}"/>
          </ac:cxnSpMkLst>
        </pc:cxnChg>
      </pc:sldChg>
      <pc:sldChg chg="addSp delSp modSp add del mod ord">
        <pc:chgData name="유진 김" userId="9b4a7e461c35c294" providerId="LiveId" clId="{340C3154-DFBE-4252-8E2D-F3AE2D369822}" dt="2024-06-05T06:04:21.739" v="897" actId="47"/>
        <pc:sldMkLst>
          <pc:docMk/>
          <pc:sldMk cId="755684723" sldId="257"/>
        </pc:sldMkLst>
        <pc:spChg chg="del mod">
          <ac:chgData name="유진 김" userId="9b4a7e461c35c294" providerId="LiveId" clId="{340C3154-DFBE-4252-8E2D-F3AE2D369822}" dt="2024-06-05T05:01:32.951" v="43" actId="478"/>
          <ac:spMkLst>
            <pc:docMk/>
            <pc:sldMk cId="755684723" sldId="257"/>
            <ac:spMk id="4" creationId="{0F3C14E7-7B1C-F5A5-2D40-D212F3337FDE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6" creationId="{42B75CB2-EA72-C212-2ACE-D89586FDEE7E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7" creationId="{B859ABBD-499D-EC8D-66C3-C01A774A81DF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8" creationId="{40F4E95C-5ABB-55DE-35A5-619B46DDD3CF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9" creationId="{68F9B84C-AB12-2E6A-4339-49C83D0DF805}"/>
          </ac:spMkLst>
        </pc:spChg>
        <pc:spChg chg="add del mod">
          <ac:chgData name="유진 김" userId="9b4a7e461c35c294" providerId="LiveId" clId="{340C3154-DFBE-4252-8E2D-F3AE2D369822}" dt="2024-06-05T05:10:05.160" v="101"/>
          <ac:spMkLst>
            <pc:docMk/>
            <pc:sldMk cId="755684723" sldId="257"/>
            <ac:spMk id="10" creationId="{680FA46F-D089-4227-4A28-1AA98FD85C8A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26" creationId="{918FA668-C910-5D75-6646-416ADBB54269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31" creationId="{35E488DC-D23B-8A9E-EEC9-147B15FAEF71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32" creationId="{5AC6F64C-A019-DD97-E9E1-49AE07BB162B}"/>
          </ac:spMkLst>
        </pc:spChg>
        <pc:spChg chg="del">
          <ac:chgData name="유진 김" userId="9b4a7e461c35c294" providerId="LiveId" clId="{340C3154-DFBE-4252-8E2D-F3AE2D369822}" dt="2024-06-05T05:01:34.314" v="44" actId="478"/>
          <ac:spMkLst>
            <pc:docMk/>
            <pc:sldMk cId="755684723" sldId="257"/>
            <ac:spMk id="33" creationId="{984D9DBC-A927-96D9-F2E6-13D29A7F7359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34" creationId="{16804222-868B-A24E-095A-E5CC6D800DF1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35" creationId="{94A86881-81C8-F71F-F8E7-6624C7F192F9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36" creationId="{95FCBCFF-C7C7-E4F5-8126-4B3D0B90CC37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40" creationId="{AA66D8B7-34C8-53D3-6EB7-A435653561A0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41" creationId="{68AF0B6A-1CA8-14DA-1251-30C294EDF37B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42" creationId="{8D9625FD-283A-5170-18A9-C7870F81F634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43" creationId="{F45A13BD-2093-558A-4C86-C189F40125CB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44" creationId="{0FC6340B-AE2B-ADD5-3457-A62124CAC463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47" creationId="{CCE44EBB-F2CE-9588-41C9-809EEAA40F37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48" creationId="{0E0E5E18-6B24-422A-A6D8-D81FCDCF8DB4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49" creationId="{505D0E39-A821-95BA-2F4D-5B2D24E04109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50" creationId="{82D2CD60-2CD8-17DC-BF8D-F69FFD0901F5}"/>
          </ac:spMkLst>
        </pc:spChg>
        <pc:spChg chg="del">
          <ac:chgData name="유진 김" userId="9b4a7e461c35c294" providerId="LiveId" clId="{340C3154-DFBE-4252-8E2D-F3AE2D369822}" dt="2024-06-05T05:01:30.816" v="41" actId="478"/>
          <ac:spMkLst>
            <pc:docMk/>
            <pc:sldMk cId="755684723" sldId="257"/>
            <ac:spMk id="51" creationId="{EAC673BD-6251-3F4A-C5D0-ADBB6CD39C42}"/>
          </ac:spMkLst>
        </pc:spChg>
        <pc:spChg chg="mod">
          <ac:chgData name="유진 김" userId="9b4a7e461c35c294" providerId="LiveId" clId="{340C3154-DFBE-4252-8E2D-F3AE2D369822}" dt="2024-06-05T05:22:12.345" v="259" actId="20577"/>
          <ac:spMkLst>
            <pc:docMk/>
            <pc:sldMk cId="755684723" sldId="257"/>
            <ac:spMk id="92" creationId="{EFDADD14-9CA5-F815-9325-ABD485EEB681}"/>
          </ac:spMkLst>
        </pc:spChg>
        <pc:graphicFrameChg chg="add del mod modGraphic">
          <ac:chgData name="유진 김" userId="9b4a7e461c35c294" providerId="LiveId" clId="{340C3154-DFBE-4252-8E2D-F3AE2D369822}" dt="2024-06-05T05:02:00.666" v="50"/>
          <ac:graphicFrameMkLst>
            <pc:docMk/>
            <pc:sldMk cId="755684723" sldId="257"/>
            <ac:graphicFrameMk id="2" creationId="{8F150285-2656-2D22-BFA5-CD5C053B39E8}"/>
          </ac:graphicFrameMkLst>
        </pc:graphicFrameChg>
        <pc:graphicFrameChg chg="add del mod modGraphic">
          <ac:chgData name="유진 김" userId="9b4a7e461c35c294" providerId="LiveId" clId="{340C3154-DFBE-4252-8E2D-F3AE2D369822}" dt="2024-06-05T05:11:38.365" v="114" actId="478"/>
          <ac:graphicFrameMkLst>
            <pc:docMk/>
            <pc:sldMk cId="755684723" sldId="257"/>
            <ac:graphicFrameMk id="3" creationId="{11096C58-4A95-A995-543B-14A1AF19F37A}"/>
          </ac:graphicFrameMkLst>
        </pc:graphicFrameChg>
        <pc:graphicFrameChg chg="add del mod modGraphic">
          <ac:chgData name="유진 김" userId="9b4a7e461c35c294" providerId="LiveId" clId="{340C3154-DFBE-4252-8E2D-F3AE2D369822}" dt="2024-06-05T05:41:41.212" v="318" actId="2165"/>
          <ac:graphicFrameMkLst>
            <pc:docMk/>
            <pc:sldMk cId="755684723" sldId="257"/>
            <ac:graphicFrameMk id="11" creationId="{F598491E-8989-2788-7520-D251D0E04D91}"/>
          </ac:graphicFrameMkLst>
        </pc:graphicFrameChg>
        <pc:cxnChg chg="del mod">
          <ac:chgData name="유진 김" userId="9b4a7e461c35c294" providerId="LiveId" clId="{340C3154-DFBE-4252-8E2D-F3AE2D369822}" dt="2024-06-05T05:01:30.816" v="41" actId="478"/>
          <ac:cxnSpMkLst>
            <pc:docMk/>
            <pc:sldMk cId="755684723" sldId="257"/>
            <ac:cxnSpMk id="55" creationId="{A792AF09-2A61-C9D5-0B2B-D3C04B563993}"/>
          </ac:cxnSpMkLst>
        </pc:cxnChg>
        <pc:cxnChg chg="del mod">
          <ac:chgData name="유진 김" userId="9b4a7e461c35c294" providerId="LiveId" clId="{340C3154-DFBE-4252-8E2D-F3AE2D369822}" dt="2024-06-05T05:01:30.816" v="41" actId="478"/>
          <ac:cxnSpMkLst>
            <pc:docMk/>
            <pc:sldMk cId="755684723" sldId="257"/>
            <ac:cxnSpMk id="65" creationId="{8BD534AA-AFFD-97D1-9F04-C420A283E226}"/>
          </ac:cxnSpMkLst>
        </pc:cxnChg>
        <pc:cxnChg chg="del mod">
          <ac:chgData name="유진 김" userId="9b4a7e461c35c294" providerId="LiveId" clId="{340C3154-DFBE-4252-8E2D-F3AE2D369822}" dt="2024-06-05T05:01:30.816" v="41" actId="478"/>
          <ac:cxnSpMkLst>
            <pc:docMk/>
            <pc:sldMk cId="755684723" sldId="257"/>
            <ac:cxnSpMk id="71" creationId="{DC99DADE-6934-4CD8-C27A-F1B7519312BB}"/>
          </ac:cxnSpMkLst>
        </pc:cxnChg>
        <pc:cxnChg chg="del mod">
          <ac:chgData name="유진 김" userId="9b4a7e461c35c294" providerId="LiveId" clId="{340C3154-DFBE-4252-8E2D-F3AE2D369822}" dt="2024-06-05T05:01:30.816" v="41" actId="478"/>
          <ac:cxnSpMkLst>
            <pc:docMk/>
            <pc:sldMk cId="755684723" sldId="257"/>
            <ac:cxnSpMk id="84" creationId="{43C1A4AA-AEBF-2D1C-3741-1F92F9C3398F}"/>
          </ac:cxnSpMkLst>
        </pc:cxnChg>
        <pc:cxnChg chg="del mod">
          <ac:chgData name="유진 김" userId="9b4a7e461c35c294" providerId="LiveId" clId="{340C3154-DFBE-4252-8E2D-F3AE2D369822}" dt="2024-06-05T05:01:30.816" v="41" actId="478"/>
          <ac:cxnSpMkLst>
            <pc:docMk/>
            <pc:sldMk cId="755684723" sldId="257"/>
            <ac:cxnSpMk id="86" creationId="{6D25EBA4-68DE-D7B0-56AD-58EF24154D86}"/>
          </ac:cxnSpMkLst>
        </pc:cxnChg>
        <pc:cxnChg chg="del mod">
          <ac:chgData name="유진 김" userId="9b4a7e461c35c294" providerId="LiveId" clId="{340C3154-DFBE-4252-8E2D-F3AE2D369822}" dt="2024-06-05T05:01:30.816" v="41" actId="478"/>
          <ac:cxnSpMkLst>
            <pc:docMk/>
            <pc:sldMk cId="755684723" sldId="257"/>
            <ac:cxnSpMk id="88" creationId="{71F899B1-0CFE-E811-B1BD-876AA10C42DF}"/>
          </ac:cxnSpMkLst>
        </pc:cxnChg>
      </pc:sldChg>
      <pc:sldChg chg="addSp delSp modSp add mod">
        <pc:chgData name="유진 김" userId="9b4a7e461c35c294" providerId="LiveId" clId="{340C3154-DFBE-4252-8E2D-F3AE2D369822}" dt="2024-06-11T07:56:56.814" v="18430" actId="20577"/>
        <pc:sldMkLst>
          <pc:docMk/>
          <pc:sldMk cId="2228151581" sldId="258"/>
        </pc:sldMkLst>
        <pc:spChg chg="add del mod">
          <ac:chgData name="유진 김" userId="9b4a7e461c35c294" providerId="LiveId" clId="{340C3154-DFBE-4252-8E2D-F3AE2D369822}" dt="2024-06-05T05:47:09.160" v="352" actId="767"/>
          <ac:spMkLst>
            <pc:docMk/>
            <pc:sldMk cId="2228151581" sldId="258"/>
            <ac:spMk id="2" creationId="{5AFC4916-81E7-542D-4EAE-3514ABA036EE}"/>
          </ac:spMkLst>
        </pc:spChg>
        <pc:graphicFrameChg chg="mod modGraphic">
          <ac:chgData name="유진 김" userId="9b4a7e461c35c294" providerId="LiveId" clId="{340C3154-DFBE-4252-8E2D-F3AE2D369822}" dt="2024-06-11T07:56:56.814" v="18430" actId="20577"/>
          <ac:graphicFrameMkLst>
            <pc:docMk/>
            <pc:sldMk cId="2228151581" sldId="258"/>
            <ac:graphicFrameMk id="11" creationId="{F598491E-8989-2788-7520-D251D0E04D91}"/>
          </ac:graphicFrameMkLst>
        </pc:graphicFrameChg>
      </pc:sldChg>
      <pc:sldChg chg="modSp add mod">
        <pc:chgData name="유진 김" userId="9b4a7e461c35c294" providerId="LiveId" clId="{340C3154-DFBE-4252-8E2D-F3AE2D369822}" dt="2024-06-11T06:18:34.416" v="16755" actId="20577"/>
        <pc:sldMkLst>
          <pc:docMk/>
          <pc:sldMk cId="3971348642" sldId="259"/>
        </pc:sldMkLst>
        <pc:spChg chg="mod">
          <ac:chgData name="유진 김" userId="9b4a7e461c35c294" providerId="LiveId" clId="{340C3154-DFBE-4252-8E2D-F3AE2D369822}" dt="2024-06-05T05:51:58.332" v="440" actId="20577"/>
          <ac:spMkLst>
            <pc:docMk/>
            <pc:sldMk cId="3971348642" sldId="259"/>
            <ac:spMk id="92" creationId="{EFDADD14-9CA5-F815-9325-ABD485EEB681}"/>
          </ac:spMkLst>
        </pc:spChg>
        <pc:graphicFrameChg chg="mod modGraphic">
          <ac:chgData name="유진 김" userId="9b4a7e461c35c294" providerId="LiveId" clId="{340C3154-DFBE-4252-8E2D-F3AE2D369822}" dt="2024-06-11T06:18:34.416" v="16755" actId="20577"/>
          <ac:graphicFrameMkLst>
            <pc:docMk/>
            <pc:sldMk cId="3971348642" sldId="259"/>
            <ac:graphicFrameMk id="11" creationId="{F598491E-8989-2788-7520-D251D0E04D91}"/>
          </ac:graphicFrameMkLst>
        </pc:graphicFrameChg>
      </pc:sldChg>
      <pc:sldChg chg="addSp delSp modSp add mod ord">
        <pc:chgData name="유진 김" userId="9b4a7e461c35c294" providerId="LiveId" clId="{340C3154-DFBE-4252-8E2D-F3AE2D369822}" dt="2024-06-11T07:55:58.631" v="18408" actId="1035"/>
        <pc:sldMkLst>
          <pc:docMk/>
          <pc:sldMk cId="3826614807" sldId="260"/>
        </pc:sldMkLst>
        <pc:spChg chg="add mod">
          <ac:chgData name="유진 김" userId="9b4a7e461c35c294" providerId="LiveId" clId="{340C3154-DFBE-4252-8E2D-F3AE2D369822}" dt="2024-06-07T06:29:08.525" v="3604" actId="1035"/>
          <ac:spMkLst>
            <pc:docMk/>
            <pc:sldMk cId="3826614807" sldId="260"/>
            <ac:spMk id="3" creationId="{3DE125CB-33BB-E2CA-B270-E55E23067C88}"/>
          </ac:spMkLst>
        </pc:spChg>
        <pc:spChg chg="add del mod">
          <ac:chgData name="유진 김" userId="9b4a7e461c35c294" providerId="LiveId" clId="{340C3154-DFBE-4252-8E2D-F3AE2D369822}" dt="2024-06-07T06:02:41.055" v="3218" actId="478"/>
          <ac:spMkLst>
            <pc:docMk/>
            <pc:sldMk cId="3826614807" sldId="260"/>
            <ac:spMk id="3" creationId="{5B00B228-A6A0-1B45-67FB-3686A902F217}"/>
          </ac:spMkLst>
        </pc:spChg>
        <pc:spChg chg="add del mod">
          <ac:chgData name="유진 김" userId="9b4a7e461c35c294" providerId="LiveId" clId="{340C3154-DFBE-4252-8E2D-F3AE2D369822}" dt="2024-06-07T06:02:09.188" v="3211" actId="767"/>
          <ac:spMkLst>
            <pc:docMk/>
            <pc:sldMk cId="3826614807" sldId="260"/>
            <ac:spMk id="4" creationId="{07C0C92B-51B1-AF1F-6198-773000B0B721}"/>
          </ac:spMkLst>
        </pc:spChg>
        <pc:spChg chg="add del">
          <ac:chgData name="유진 김" userId="9b4a7e461c35c294" providerId="LiveId" clId="{340C3154-DFBE-4252-8E2D-F3AE2D369822}" dt="2024-06-05T06:26:25.501" v="997" actId="22"/>
          <ac:spMkLst>
            <pc:docMk/>
            <pc:sldMk cId="3826614807" sldId="260"/>
            <ac:spMk id="4" creationId="{841BE2D4-3CF2-CD62-7CF7-F3EED29A83DB}"/>
          </ac:spMkLst>
        </pc:spChg>
        <pc:spChg chg="add del mod">
          <ac:chgData name="유진 김" userId="9b4a7e461c35c294" providerId="LiveId" clId="{340C3154-DFBE-4252-8E2D-F3AE2D369822}" dt="2024-06-10T08:35:46.169" v="11809" actId="20577"/>
          <ac:spMkLst>
            <pc:docMk/>
            <pc:sldMk cId="3826614807" sldId="260"/>
            <ac:spMk id="4" creationId="{B13D8499-C52B-2AA4-68DD-7ACE2F6B5F5D}"/>
          </ac:spMkLst>
        </pc:spChg>
        <pc:spChg chg="add del mod">
          <ac:chgData name="유진 김" userId="9b4a7e461c35c294" providerId="LiveId" clId="{340C3154-DFBE-4252-8E2D-F3AE2D369822}" dt="2024-06-05T06:27:38.834" v="1011" actId="14100"/>
          <ac:spMkLst>
            <pc:docMk/>
            <pc:sldMk cId="3826614807" sldId="260"/>
            <ac:spMk id="5" creationId="{75E6A119-EE65-B607-4F27-0FD6EC56DAFB}"/>
          </ac:spMkLst>
        </pc:spChg>
        <pc:spChg chg="add mod">
          <ac:chgData name="유진 김" userId="9b4a7e461c35c294" providerId="LiveId" clId="{340C3154-DFBE-4252-8E2D-F3AE2D369822}" dt="2024-06-07T06:29:08.525" v="3604" actId="1035"/>
          <ac:spMkLst>
            <pc:docMk/>
            <pc:sldMk cId="3826614807" sldId="260"/>
            <ac:spMk id="7" creationId="{99A48FDD-0E9A-1873-1321-BA01D568B654}"/>
          </ac:spMkLst>
        </pc:spChg>
        <pc:spChg chg="add del">
          <ac:chgData name="유진 김" userId="9b4a7e461c35c294" providerId="LiveId" clId="{340C3154-DFBE-4252-8E2D-F3AE2D369822}" dt="2024-06-07T06:02:08.952" v="3210" actId="11529"/>
          <ac:spMkLst>
            <pc:docMk/>
            <pc:sldMk cId="3826614807" sldId="260"/>
            <ac:spMk id="7" creationId="{F4DAE420-CB6E-EBA9-2DBA-D57A11C1180B}"/>
          </ac:spMkLst>
        </pc:spChg>
        <pc:spChg chg="add del mod">
          <ac:chgData name="유진 김" userId="9b4a7e461c35c294" providerId="LiveId" clId="{340C3154-DFBE-4252-8E2D-F3AE2D369822}" dt="2024-06-05T06:37:20.625" v="1059"/>
          <ac:spMkLst>
            <pc:docMk/>
            <pc:sldMk cId="3826614807" sldId="260"/>
            <ac:spMk id="8" creationId="{487B829B-A462-F2A4-BC44-FCB8B2130EA8}"/>
          </ac:spMkLst>
        </pc:spChg>
        <pc:spChg chg="add del mod">
          <ac:chgData name="유진 김" userId="9b4a7e461c35c294" providerId="LiveId" clId="{340C3154-DFBE-4252-8E2D-F3AE2D369822}" dt="2024-06-07T06:15:41.012" v="3348" actId="21"/>
          <ac:spMkLst>
            <pc:docMk/>
            <pc:sldMk cId="3826614807" sldId="260"/>
            <ac:spMk id="10" creationId="{39033906-0B47-278A-A4BC-164392C4B1C4}"/>
          </ac:spMkLst>
        </pc:spChg>
        <pc:spChg chg="add del mod">
          <ac:chgData name="유진 김" userId="9b4a7e461c35c294" providerId="LiveId" clId="{340C3154-DFBE-4252-8E2D-F3AE2D369822}" dt="2024-06-05T06:39:22.261" v="1069"/>
          <ac:spMkLst>
            <pc:docMk/>
            <pc:sldMk cId="3826614807" sldId="260"/>
            <ac:spMk id="10" creationId="{6A3B907F-F6D5-0A73-97AB-41CC8FEF1E55}"/>
          </ac:spMkLst>
        </pc:spChg>
        <pc:spChg chg="add del mod">
          <ac:chgData name="유진 김" userId="9b4a7e461c35c294" providerId="LiveId" clId="{340C3154-DFBE-4252-8E2D-F3AE2D369822}" dt="2024-06-07T06:38:24.015" v="3736" actId="21"/>
          <ac:spMkLst>
            <pc:docMk/>
            <pc:sldMk cId="3826614807" sldId="260"/>
            <ac:spMk id="11" creationId="{A12B3038-C1FC-9F50-EB53-B4E9143E18D6}"/>
          </ac:spMkLst>
        </pc:spChg>
        <pc:spChg chg="add mod">
          <ac:chgData name="유진 김" userId="9b4a7e461c35c294" providerId="LiveId" clId="{340C3154-DFBE-4252-8E2D-F3AE2D369822}" dt="2024-06-07T06:39:43.604" v="3848" actId="1076"/>
          <ac:spMkLst>
            <pc:docMk/>
            <pc:sldMk cId="3826614807" sldId="260"/>
            <ac:spMk id="12" creationId="{30AF7BEF-491B-5AC8-ECA8-8A67B512E3DF}"/>
          </ac:spMkLst>
        </pc:spChg>
        <pc:spChg chg="add del">
          <ac:chgData name="유진 김" userId="9b4a7e461c35c294" providerId="LiveId" clId="{340C3154-DFBE-4252-8E2D-F3AE2D369822}" dt="2024-06-05T06:44:24.302" v="1071" actId="22"/>
          <ac:spMkLst>
            <pc:docMk/>
            <pc:sldMk cId="3826614807" sldId="260"/>
            <ac:spMk id="13" creationId="{8AC159C6-22A9-9347-5305-07DCE9A6A616}"/>
          </ac:spMkLst>
        </pc:spChg>
        <pc:spChg chg="add mod">
          <ac:chgData name="유진 김" userId="9b4a7e461c35c294" providerId="LiveId" clId="{340C3154-DFBE-4252-8E2D-F3AE2D369822}" dt="2024-06-07T09:07:54.033" v="7388" actId="20577"/>
          <ac:spMkLst>
            <pc:docMk/>
            <pc:sldMk cId="3826614807" sldId="260"/>
            <ac:spMk id="13" creationId="{EDD7C85F-CF8A-1ABC-074D-91C56C0F74E9}"/>
          </ac:spMkLst>
        </pc:spChg>
        <pc:spChg chg="add mod">
          <ac:chgData name="유진 김" userId="9b4a7e461c35c294" providerId="LiveId" clId="{340C3154-DFBE-4252-8E2D-F3AE2D369822}" dt="2024-06-07T08:19:57.419" v="5310" actId="20577"/>
          <ac:spMkLst>
            <pc:docMk/>
            <pc:sldMk cId="3826614807" sldId="260"/>
            <ac:spMk id="14" creationId="{380AB250-E130-D25A-E8ED-019C2EA5418C}"/>
          </ac:spMkLst>
        </pc:spChg>
        <pc:spChg chg="add del mod">
          <ac:chgData name="유진 김" userId="9b4a7e461c35c294" providerId="LiveId" clId="{340C3154-DFBE-4252-8E2D-F3AE2D369822}" dt="2024-06-05T06:44:39.965" v="1076" actId="478"/>
          <ac:spMkLst>
            <pc:docMk/>
            <pc:sldMk cId="3826614807" sldId="260"/>
            <ac:spMk id="15" creationId="{3E4BABCA-A5E8-8EF4-42B7-E05E4DA01DC9}"/>
          </ac:spMkLst>
        </pc:spChg>
        <pc:spChg chg="add mod">
          <ac:chgData name="유진 김" userId="9b4a7e461c35c294" providerId="LiveId" clId="{340C3154-DFBE-4252-8E2D-F3AE2D369822}" dt="2024-06-07T07:05:21.459" v="4096" actId="1037"/>
          <ac:spMkLst>
            <pc:docMk/>
            <pc:sldMk cId="3826614807" sldId="260"/>
            <ac:spMk id="15" creationId="{A245A5C6-3F23-343A-92D3-A21C8F7F7B9B}"/>
          </ac:spMkLst>
        </pc:spChg>
        <pc:spChg chg="add del mod">
          <ac:chgData name="유진 김" userId="9b4a7e461c35c294" providerId="LiveId" clId="{340C3154-DFBE-4252-8E2D-F3AE2D369822}" dt="2024-06-05T06:47:32.426" v="1120" actId="21"/>
          <ac:spMkLst>
            <pc:docMk/>
            <pc:sldMk cId="3826614807" sldId="260"/>
            <ac:spMk id="16" creationId="{16ADC953-5A21-4DCB-BF44-49E28FB2A67A}"/>
          </ac:spMkLst>
        </pc:spChg>
        <pc:spChg chg="add mod">
          <ac:chgData name="유진 김" userId="9b4a7e461c35c294" providerId="LiveId" clId="{340C3154-DFBE-4252-8E2D-F3AE2D369822}" dt="2024-06-07T06:38:01.436" v="3699" actId="1036"/>
          <ac:spMkLst>
            <pc:docMk/>
            <pc:sldMk cId="3826614807" sldId="260"/>
            <ac:spMk id="16" creationId="{45ED31AB-DF51-215C-3AFB-B1B582F03248}"/>
          </ac:spMkLst>
        </pc:spChg>
        <pc:spChg chg="add mod">
          <ac:chgData name="유진 김" userId="9b4a7e461c35c294" providerId="LiveId" clId="{340C3154-DFBE-4252-8E2D-F3AE2D369822}" dt="2024-06-07T09:00:09.624" v="7240" actId="1076"/>
          <ac:spMkLst>
            <pc:docMk/>
            <pc:sldMk cId="3826614807" sldId="260"/>
            <ac:spMk id="17" creationId="{2230E186-3844-267B-E9D2-5102E269874C}"/>
          </ac:spMkLst>
        </pc:spChg>
        <pc:spChg chg="add mod">
          <ac:chgData name="유진 김" userId="9b4a7e461c35c294" providerId="LiveId" clId="{340C3154-DFBE-4252-8E2D-F3AE2D369822}" dt="2024-06-10T10:27:17.777" v="15035" actId="20577"/>
          <ac:spMkLst>
            <pc:docMk/>
            <pc:sldMk cId="3826614807" sldId="260"/>
            <ac:spMk id="18" creationId="{2673FDD2-399C-6C8F-38F8-082BFECC0521}"/>
          </ac:spMkLst>
        </pc:spChg>
        <pc:spChg chg="add del mod">
          <ac:chgData name="유진 김" userId="9b4a7e461c35c294" providerId="LiveId" clId="{340C3154-DFBE-4252-8E2D-F3AE2D369822}" dt="2024-06-07T06:17:18.725" v="3495" actId="21"/>
          <ac:spMkLst>
            <pc:docMk/>
            <pc:sldMk cId="3826614807" sldId="260"/>
            <ac:spMk id="22" creationId="{868F5E56-E8A0-4DC2-A918-230954244B52}"/>
          </ac:spMkLst>
        </pc:spChg>
        <pc:spChg chg="add del mod">
          <ac:chgData name="유진 김" userId="9b4a7e461c35c294" providerId="LiveId" clId="{340C3154-DFBE-4252-8E2D-F3AE2D369822}" dt="2024-06-05T06:50:34.556" v="1160" actId="478"/>
          <ac:spMkLst>
            <pc:docMk/>
            <pc:sldMk cId="3826614807" sldId="260"/>
            <ac:spMk id="23" creationId="{48E905DE-9447-39F0-19EC-7742AEDAE1F8}"/>
          </ac:spMkLst>
        </pc:spChg>
        <pc:spChg chg="add del mod">
          <ac:chgData name="유진 김" userId="9b4a7e461c35c294" providerId="LiveId" clId="{340C3154-DFBE-4252-8E2D-F3AE2D369822}" dt="2024-06-07T06:38:06.930" v="3711"/>
          <ac:spMkLst>
            <pc:docMk/>
            <pc:sldMk cId="3826614807" sldId="260"/>
            <ac:spMk id="23" creationId="{7ECD5220-F169-9E17-236F-BBDBA25867AD}"/>
          </ac:spMkLst>
        </pc:spChg>
        <pc:spChg chg="add mod">
          <ac:chgData name="유진 김" userId="9b4a7e461c35c294" providerId="LiveId" clId="{340C3154-DFBE-4252-8E2D-F3AE2D369822}" dt="2024-06-07T06:47:38.154" v="3985" actId="1037"/>
          <ac:spMkLst>
            <pc:docMk/>
            <pc:sldMk cId="3826614807" sldId="260"/>
            <ac:spMk id="24" creationId="{79AA6DAD-399E-5F05-D540-03D674B1EECA}"/>
          </ac:spMkLst>
        </pc:spChg>
        <pc:spChg chg="add del mod">
          <ac:chgData name="유진 김" userId="9b4a7e461c35c294" providerId="LiveId" clId="{340C3154-DFBE-4252-8E2D-F3AE2D369822}" dt="2024-06-07T05:38:24.459" v="3058" actId="478"/>
          <ac:spMkLst>
            <pc:docMk/>
            <pc:sldMk cId="3826614807" sldId="260"/>
            <ac:spMk id="24" creationId="{DC5A78FF-8E07-7C22-B789-1FAA9FC0D348}"/>
          </ac:spMkLst>
        </pc:spChg>
        <pc:spChg chg="add del mod">
          <ac:chgData name="유진 김" userId="9b4a7e461c35c294" providerId="LiveId" clId="{340C3154-DFBE-4252-8E2D-F3AE2D369822}" dt="2024-06-07T06:40:42.748" v="3859" actId="21"/>
          <ac:spMkLst>
            <pc:docMk/>
            <pc:sldMk cId="3826614807" sldId="260"/>
            <ac:spMk id="25" creationId="{C25E920B-C816-959C-E1DB-28F5D474E7CF}"/>
          </ac:spMkLst>
        </pc:spChg>
        <pc:spChg chg="add del mod">
          <ac:chgData name="유진 김" userId="9b4a7e461c35c294" providerId="LiveId" clId="{340C3154-DFBE-4252-8E2D-F3AE2D369822}" dt="2024-06-05T06:52:06.177" v="1217"/>
          <ac:spMkLst>
            <pc:docMk/>
            <pc:sldMk cId="3826614807" sldId="260"/>
            <ac:spMk id="26" creationId="{B3A73C31-E261-F0BF-B748-AB4EC6A6EBDB}"/>
          </ac:spMkLst>
        </pc:spChg>
        <pc:spChg chg="add del mod">
          <ac:chgData name="유진 김" userId="9b4a7e461c35c294" providerId="LiveId" clId="{340C3154-DFBE-4252-8E2D-F3AE2D369822}" dt="2024-06-07T06:41:27.463" v="3862" actId="478"/>
          <ac:spMkLst>
            <pc:docMk/>
            <pc:sldMk cId="3826614807" sldId="260"/>
            <ac:spMk id="26" creationId="{D03F77A1-BC5D-C499-3860-A70EDAE4559B}"/>
          </ac:spMkLst>
        </pc:spChg>
        <pc:spChg chg="add mod">
          <ac:chgData name="유진 김" userId="9b4a7e461c35c294" providerId="LiveId" clId="{340C3154-DFBE-4252-8E2D-F3AE2D369822}" dt="2024-06-07T06:40:02.914" v="3854" actId="1035"/>
          <ac:spMkLst>
            <pc:docMk/>
            <pc:sldMk cId="3826614807" sldId="260"/>
            <ac:spMk id="27" creationId="{1EBB1F39-CC19-D4B0-64A1-F7DA631B17E0}"/>
          </ac:spMkLst>
        </pc:spChg>
        <pc:spChg chg="add mod">
          <ac:chgData name="유진 김" userId="9b4a7e461c35c294" providerId="LiveId" clId="{340C3154-DFBE-4252-8E2D-F3AE2D369822}" dt="2024-06-07T06:40:05.733" v="3855" actId="1035"/>
          <ac:spMkLst>
            <pc:docMk/>
            <pc:sldMk cId="3826614807" sldId="260"/>
            <ac:spMk id="28" creationId="{9DB530DD-58B3-250A-8A22-189E07B65219}"/>
          </ac:spMkLst>
        </pc:spChg>
        <pc:spChg chg="add mod">
          <ac:chgData name="유진 김" userId="9b4a7e461c35c294" providerId="LiveId" clId="{340C3154-DFBE-4252-8E2D-F3AE2D369822}" dt="2024-06-07T06:40:24.178" v="3857" actId="1076"/>
          <ac:spMkLst>
            <pc:docMk/>
            <pc:sldMk cId="3826614807" sldId="260"/>
            <ac:spMk id="29" creationId="{27F0D556-80E1-F224-B06D-B8F2C832940E}"/>
          </ac:spMkLst>
        </pc:spChg>
        <pc:spChg chg="add del mod">
          <ac:chgData name="유진 김" userId="9b4a7e461c35c294" providerId="LiveId" clId="{340C3154-DFBE-4252-8E2D-F3AE2D369822}" dt="2024-06-07T05:49:44.303" v="3115" actId="478"/>
          <ac:spMkLst>
            <pc:docMk/>
            <pc:sldMk cId="3826614807" sldId="260"/>
            <ac:spMk id="29" creationId="{62BD41D3-B366-3D58-8926-E23512453E14}"/>
          </ac:spMkLst>
        </pc:spChg>
        <pc:spChg chg="add mod">
          <ac:chgData name="유진 김" userId="9b4a7e461c35c294" providerId="LiveId" clId="{340C3154-DFBE-4252-8E2D-F3AE2D369822}" dt="2024-06-07T06:40:24.178" v="3857" actId="1076"/>
          <ac:spMkLst>
            <pc:docMk/>
            <pc:sldMk cId="3826614807" sldId="260"/>
            <ac:spMk id="30" creationId="{4F0FA468-1392-9318-3FB9-7342DCDF4967}"/>
          </ac:spMkLst>
        </pc:spChg>
        <pc:spChg chg="add del mod">
          <ac:chgData name="유진 김" userId="9b4a7e461c35c294" providerId="LiveId" clId="{340C3154-DFBE-4252-8E2D-F3AE2D369822}" dt="2024-06-07T05:49:46.364" v="3116" actId="478"/>
          <ac:spMkLst>
            <pc:docMk/>
            <pc:sldMk cId="3826614807" sldId="260"/>
            <ac:spMk id="30" creationId="{E1FD6F94-963E-C9C3-640C-108DF21183FF}"/>
          </ac:spMkLst>
        </pc:spChg>
        <pc:spChg chg="add del mod">
          <ac:chgData name="유진 김" userId="9b4a7e461c35c294" providerId="LiveId" clId="{340C3154-DFBE-4252-8E2D-F3AE2D369822}" dt="2024-06-07T05:49:47.960" v="3117" actId="478"/>
          <ac:spMkLst>
            <pc:docMk/>
            <pc:sldMk cId="3826614807" sldId="260"/>
            <ac:spMk id="31" creationId="{48C40196-AA8E-FC7C-0231-A0A4D40BE551}"/>
          </ac:spMkLst>
        </pc:spChg>
        <pc:spChg chg="add mod">
          <ac:chgData name="유진 김" userId="9b4a7e461c35c294" providerId="LiveId" clId="{340C3154-DFBE-4252-8E2D-F3AE2D369822}" dt="2024-06-07T06:40:26.938" v="3858" actId="1036"/>
          <ac:spMkLst>
            <pc:docMk/>
            <pc:sldMk cId="3826614807" sldId="260"/>
            <ac:spMk id="31" creationId="{5AF04115-73EB-3044-D440-B49DDDC2CDCC}"/>
          </ac:spMkLst>
        </pc:spChg>
        <pc:spChg chg="add del mod">
          <ac:chgData name="유진 김" userId="9b4a7e461c35c294" providerId="LiveId" clId="{340C3154-DFBE-4252-8E2D-F3AE2D369822}" dt="2024-06-07T06:42:00.056" v="3872" actId="21"/>
          <ac:spMkLst>
            <pc:docMk/>
            <pc:sldMk cId="3826614807" sldId="260"/>
            <ac:spMk id="32" creationId="{B11A4A73-621E-C7F5-A094-C130E6417815}"/>
          </ac:spMkLst>
        </pc:spChg>
        <pc:spChg chg="add del mod">
          <ac:chgData name="유진 김" userId="9b4a7e461c35c294" providerId="LiveId" clId="{340C3154-DFBE-4252-8E2D-F3AE2D369822}" dt="2024-06-07T05:49:50.398" v="3118" actId="478"/>
          <ac:spMkLst>
            <pc:docMk/>
            <pc:sldMk cId="3826614807" sldId="260"/>
            <ac:spMk id="32" creationId="{D72457B7-B80E-B531-0616-3F6E1047791F}"/>
          </ac:spMkLst>
        </pc:spChg>
        <pc:spChg chg="add del mod">
          <ac:chgData name="유진 김" userId="9b4a7e461c35c294" providerId="LiveId" clId="{340C3154-DFBE-4252-8E2D-F3AE2D369822}" dt="2024-06-07T06:28:49.003" v="3558" actId="478"/>
          <ac:spMkLst>
            <pc:docMk/>
            <pc:sldMk cId="3826614807" sldId="260"/>
            <ac:spMk id="33" creationId="{219D5533-DBFB-D702-AB1B-FA7AF87EBA23}"/>
          </ac:spMkLst>
        </pc:spChg>
        <pc:spChg chg="add del mod">
          <ac:chgData name="유진 김" userId="9b4a7e461c35c294" providerId="LiveId" clId="{340C3154-DFBE-4252-8E2D-F3AE2D369822}" dt="2024-06-07T06:28:50.142" v="3559" actId="478"/>
          <ac:spMkLst>
            <pc:docMk/>
            <pc:sldMk cId="3826614807" sldId="260"/>
            <ac:spMk id="34" creationId="{82DF4302-3FC5-C859-67C3-5086E269DC67}"/>
          </ac:spMkLst>
        </pc:spChg>
        <pc:spChg chg="add del mod">
          <ac:chgData name="유진 김" userId="9b4a7e461c35c294" providerId="LiveId" clId="{340C3154-DFBE-4252-8E2D-F3AE2D369822}" dt="2024-06-07T06:28:52.554" v="3560" actId="478"/>
          <ac:spMkLst>
            <pc:docMk/>
            <pc:sldMk cId="3826614807" sldId="260"/>
            <ac:spMk id="35" creationId="{29294CB3-0998-848F-5061-6E48F0D6EDF1}"/>
          </ac:spMkLst>
        </pc:spChg>
        <pc:spChg chg="add del mod">
          <ac:chgData name="유진 김" userId="9b4a7e461c35c294" providerId="LiveId" clId="{340C3154-DFBE-4252-8E2D-F3AE2D369822}" dt="2024-06-07T06:28:47.690" v="3557" actId="478"/>
          <ac:spMkLst>
            <pc:docMk/>
            <pc:sldMk cId="3826614807" sldId="260"/>
            <ac:spMk id="36" creationId="{8B152491-E669-BED7-76D0-5AFDF5891E6A}"/>
          </ac:spMkLst>
        </pc:spChg>
        <pc:spChg chg="add del mod">
          <ac:chgData name="유진 김" userId="9b4a7e461c35c294" providerId="LiveId" clId="{340C3154-DFBE-4252-8E2D-F3AE2D369822}" dt="2024-06-07T06:28:45.688" v="3556" actId="478"/>
          <ac:spMkLst>
            <pc:docMk/>
            <pc:sldMk cId="3826614807" sldId="260"/>
            <ac:spMk id="37" creationId="{1D6B8DDC-DEE5-00C5-144D-E2D1E0F73724}"/>
          </ac:spMkLst>
        </pc:spChg>
        <pc:spChg chg="add mod">
          <ac:chgData name="유진 김" userId="9b4a7e461c35c294" providerId="LiveId" clId="{340C3154-DFBE-4252-8E2D-F3AE2D369822}" dt="2024-06-07T07:45:19.849" v="4713" actId="1036"/>
          <ac:spMkLst>
            <pc:docMk/>
            <pc:sldMk cId="3826614807" sldId="260"/>
            <ac:spMk id="38" creationId="{78D082F4-D315-257A-455B-2FABF5F80D6E}"/>
          </ac:spMkLst>
        </pc:spChg>
        <pc:spChg chg="add mod">
          <ac:chgData name="유진 김" userId="9b4a7e461c35c294" providerId="LiveId" clId="{340C3154-DFBE-4252-8E2D-F3AE2D369822}" dt="2024-06-07T09:06:23.414" v="7366" actId="1076"/>
          <ac:spMkLst>
            <pc:docMk/>
            <pc:sldMk cId="3826614807" sldId="260"/>
            <ac:spMk id="39" creationId="{E97B32EB-0BA9-0AA3-ACDF-3D935A49DBCB}"/>
          </ac:spMkLst>
        </pc:spChg>
        <pc:spChg chg="add del mod">
          <ac:chgData name="유진 김" userId="9b4a7e461c35c294" providerId="LiveId" clId="{340C3154-DFBE-4252-8E2D-F3AE2D369822}" dt="2024-06-07T08:17:37.877" v="5117" actId="21"/>
          <ac:spMkLst>
            <pc:docMk/>
            <pc:sldMk cId="3826614807" sldId="260"/>
            <ac:spMk id="40" creationId="{99D73517-1BC0-4204-E5EF-B4AC6F462436}"/>
          </ac:spMkLst>
        </pc:spChg>
        <pc:spChg chg="add del mod">
          <ac:chgData name="유진 김" userId="9b4a7e461c35c294" providerId="LiveId" clId="{340C3154-DFBE-4252-8E2D-F3AE2D369822}" dt="2024-06-07T05:38:17.523" v="3056" actId="478"/>
          <ac:spMkLst>
            <pc:docMk/>
            <pc:sldMk cId="3826614807" sldId="260"/>
            <ac:spMk id="41" creationId="{A9E7F46F-8DBA-EFD5-1C08-E1DDE527D444}"/>
          </ac:spMkLst>
        </pc:spChg>
        <pc:spChg chg="add del mod">
          <ac:chgData name="유진 김" userId="9b4a7e461c35c294" providerId="LiveId" clId="{340C3154-DFBE-4252-8E2D-F3AE2D369822}" dt="2024-06-07T06:41:35.181" v="3864"/>
          <ac:spMkLst>
            <pc:docMk/>
            <pc:sldMk cId="3826614807" sldId="260"/>
            <ac:spMk id="41" creationId="{E69B8C8A-41CA-8336-D6D3-0B91D9349E5F}"/>
          </ac:spMkLst>
        </pc:spChg>
        <pc:spChg chg="add mod">
          <ac:chgData name="유진 김" userId="9b4a7e461c35c294" providerId="LiveId" clId="{340C3154-DFBE-4252-8E2D-F3AE2D369822}" dt="2024-06-07T08:01:55.973" v="4991" actId="1076"/>
          <ac:spMkLst>
            <pc:docMk/>
            <pc:sldMk cId="3826614807" sldId="260"/>
            <ac:spMk id="42" creationId="{61A296AF-EABA-DFA1-F6EE-C75FC350E769}"/>
          </ac:spMkLst>
        </pc:spChg>
        <pc:spChg chg="add del mod">
          <ac:chgData name="유진 김" userId="9b4a7e461c35c294" providerId="LiveId" clId="{340C3154-DFBE-4252-8E2D-F3AE2D369822}" dt="2024-06-07T08:00:04.756" v="4938" actId="478"/>
          <ac:spMkLst>
            <pc:docMk/>
            <pc:sldMk cId="3826614807" sldId="260"/>
            <ac:spMk id="43" creationId="{AF35B368-16AC-98CD-E636-97CDB702816D}"/>
          </ac:spMkLst>
        </pc:spChg>
        <pc:spChg chg="add del mod">
          <ac:chgData name="유진 김" userId="9b4a7e461c35c294" providerId="LiveId" clId="{340C3154-DFBE-4252-8E2D-F3AE2D369822}" dt="2024-06-07T08:00:05.450" v="4939" actId="478"/>
          <ac:spMkLst>
            <pc:docMk/>
            <pc:sldMk cId="3826614807" sldId="260"/>
            <ac:spMk id="44" creationId="{ADF417F6-DF19-AC89-9E4C-EE66387B04F2}"/>
          </ac:spMkLst>
        </pc:spChg>
        <pc:spChg chg="add mod">
          <ac:chgData name="유진 김" userId="9b4a7e461c35c294" providerId="LiveId" clId="{340C3154-DFBE-4252-8E2D-F3AE2D369822}" dt="2024-06-07T08:19:02.155" v="5225" actId="1076"/>
          <ac:spMkLst>
            <pc:docMk/>
            <pc:sldMk cId="3826614807" sldId="260"/>
            <ac:spMk id="45" creationId="{E3161A4A-AD3F-645D-58D0-319EA340DE44}"/>
          </ac:spMkLst>
        </pc:spChg>
        <pc:spChg chg="add mod">
          <ac:chgData name="유진 김" userId="9b4a7e461c35c294" providerId="LiveId" clId="{340C3154-DFBE-4252-8E2D-F3AE2D369822}" dt="2024-06-07T07:45:25.273" v="4732" actId="1036"/>
          <ac:spMkLst>
            <pc:docMk/>
            <pc:sldMk cId="3826614807" sldId="260"/>
            <ac:spMk id="46" creationId="{A2CA3B8B-E242-C2C2-38F9-D96EBE34E54C}"/>
          </ac:spMkLst>
        </pc:spChg>
        <pc:spChg chg="add mod">
          <ac:chgData name="유진 김" userId="9b4a7e461c35c294" providerId="LiveId" clId="{340C3154-DFBE-4252-8E2D-F3AE2D369822}" dt="2024-06-07T07:10:29.734" v="4296" actId="208"/>
          <ac:spMkLst>
            <pc:docMk/>
            <pc:sldMk cId="3826614807" sldId="260"/>
            <ac:spMk id="53" creationId="{D828449B-7B0B-86C3-AE48-E35B9273D5CF}"/>
          </ac:spMkLst>
        </pc:spChg>
        <pc:spChg chg="add mod">
          <ac:chgData name="유진 김" userId="9b4a7e461c35c294" providerId="LiveId" clId="{340C3154-DFBE-4252-8E2D-F3AE2D369822}" dt="2024-06-07T07:41:40.265" v="4600" actId="255"/>
          <ac:spMkLst>
            <pc:docMk/>
            <pc:sldMk cId="3826614807" sldId="260"/>
            <ac:spMk id="54" creationId="{17A7E25E-6987-2D80-3A64-67B1F3F4A9C8}"/>
          </ac:spMkLst>
        </pc:spChg>
        <pc:spChg chg="add del mod">
          <ac:chgData name="유진 김" userId="9b4a7e461c35c294" providerId="LiveId" clId="{340C3154-DFBE-4252-8E2D-F3AE2D369822}" dt="2024-06-07T07:04:33.777" v="4078"/>
          <ac:spMkLst>
            <pc:docMk/>
            <pc:sldMk cId="3826614807" sldId="260"/>
            <ac:spMk id="55" creationId="{DB832541-8364-955F-430B-56F62A2FE70C}"/>
          </ac:spMkLst>
        </pc:spChg>
        <pc:spChg chg="add mod">
          <ac:chgData name="유진 김" userId="9b4a7e461c35c294" providerId="LiveId" clId="{340C3154-DFBE-4252-8E2D-F3AE2D369822}" dt="2024-06-07T09:00:03.528" v="7229" actId="1076"/>
          <ac:spMkLst>
            <pc:docMk/>
            <pc:sldMk cId="3826614807" sldId="260"/>
            <ac:spMk id="56" creationId="{DEF711FC-B361-7DC4-AB26-B8D47D8CA93C}"/>
          </ac:spMkLst>
        </pc:spChg>
        <pc:spChg chg="add del mod">
          <ac:chgData name="유진 김" userId="9b4a7e461c35c294" providerId="LiveId" clId="{340C3154-DFBE-4252-8E2D-F3AE2D369822}" dt="2024-06-07T07:42:18.509" v="4606" actId="21"/>
          <ac:spMkLst>
            <pc:docMk/>
            <pc:sldMk cId="3826614807" sldId="260"/>
            <ac:spMk id="57" creationId="{5F4772D0-0D20-D4A3-0893-BB3B3303DCFF}"/>
          </ac:spMkLst>
        </pc:spChg>
        <pc:spChg chg="add del mod">
          <ac:chgData name="유진 김" userId="9b4a7e461c35c294" providerId="LiveId" clId="{340C3154-DFBE-4252-8E2D-F3AE2D369822}" dt="2024-06-07T07:41:58.583" v="4603" actId="478"/>
          <ac:spMkLst>
            <pc:docMk/>
            <pc:sldMk cId="3826614807" sldId="260"/>
            <ac:spMk id="58" creationId="{FC69CFE0-DE60-185E-BE4B-EBB7A42AA0AD}"/>
          </ac:spMkLst>
        </pc:spChg>
        <pc:spChg chg="add del mod">
          <ac:chgData name="유진 김" userId="9b4a7e461c35c294" providerId="LiveId" clId="{340C3154-DFBE-4252-8E2D-F3AE2D369822}" dt="2024-06-07T07:42:51.752" v="4610" actId="21"/>
          <ac:spMkLst>
            <pc:docMk/>
            <pc:sldMk cId="3826614807" sldId="260"/>
            <ac:spMk id="59" creationId="{26666DC4-4CCB-FE8B-C4D6-74850889BCCE}"/>
          </ac:spMkLst>
        </pc:spChg>
        <pc:spChg chg="add del mod">
          <ac:chgData name="유진 김" userId="9b4a7e461c35c294" providerId="LiveId" clId="{340C3154-DFBE-4252-8E2D-F3AE2D369822}" dt="2024-06-07T09:03:56.950" v="7324" actId="478"/>
          <ac:spMkLst>
            <pc:docMk/>
            <pc:sldMk cId="3826614807" sldId="260"/>
            <ac:spMk id="60" creationId="{ECD84CA3-2333-1346-EFA1-1F6415E77433}"/>
          </ac:spMkLst>
        </pc:spChg>
        <pc:spChg chg="add del mod">
          <ac:chgData name="유진 김" userId="9b4a7e461c35c294" providerId="LiveId" clId="{340C3154-DFBE-4252-8E2D-F3AE2D369822}" dt="2024-06-07T09:03:48.373" v="7321" actId="21"/>
          <ac:spMkLst>
            <pc:docMk/>
            <pc:sldMk cId="3826614807" sldId="260"/>
            <ac:spMk id="61" creationId="{019A1AED-D8F1-5B84-B225-DEE66402CB35}"/>
          </ac:spMkLst>
        </pc:spChg>
        <pc:spChg chg="add mod">
          <ac:chgData name="유진 김" userId="9b4a7e461c35c294" providerId="LiveId" clId="{340C3154-DFBE-4252-8E2D-F3AE2D369822}" dt="2024-06-07T07:40:04.078" v="4473" actId="14100"/>
          <ac:spMkLst>
            <pc:docMk/>
            <pc:sldMk cId="3826614807" sldId="260"/>
            <ac:spMk id="70" creationId="{55758292-1D68-C818-B4BC-F0CD1725E982}"/>
          </ac:spMkLst>
        </pc:spChg>
        <pc:spChg chg="add mod">
          <ac:chgData name="유진 김" userId="9b4a7e461c35c294" providerId="LiveId" clId="{340C3154-DFBE-4252-8E2D-F3AE2D369822}" dt="2024-06-07T09:04:37.925" v="7351" actId="20577"/>
          <ac:spMkLst>
            <pc:docMk/>
            <pc:sldMk cId="3826614807" sldId="260"/>
            <ac:spMk id="71" creationId="{25A1E565-9FE8-BDCB-A200-286403D6A351}"/>
          </ac:spMkLst>
        </pc:spChg>
        <pc:spChg chg="add mod">
          <ac:chgData name="유진 김" userId="9b4a7e461c35c294" providerId="LiveId" clId="{340C3154-DFBE-4252-8E2D-F3AE2D369822}" dt="2024-06-07T09:00:08.390" v="7239" actId="1038"/>
          <ac:spMkLst>
            <pc:docMk/>
            <pc:sldMk cId="3826614807" sldId="260"/>
            <ac:spMk id="72" creationId="{3B3787E6-4C84-FEE7-4D39-602515D7E725}"/>
          </ac:spMkLst>
        </pc:spChg>
        <pc:spChg chg="add mod">
          <ac:chgData name="유진 김" userId="9b4a7e461c35c294" providerId="LiveId" clId="{340C3154-DFBE-4252-8E2D-F3AE2D369822}" dt="2024-06-07T09:02:27.357" v="7274" actId="1038"/>
          <ac:spMkLst>
            <pc:docMk/>
            <pc:sldMk cId="3826614807" sldId="260"/>
            <ac:spMk id="73" creationId="{D9BCF4A4-F150-1F7E-5A25-6AF7D9B8DA18}"/>
          </ac:spMkLst>
        </pc:spChg>
        <pc:spChg chg="add del mod">
          <ac:chgData name="유진 김" userId="9b4a7e461c35c294" providerId="LiveId" clId="{340C3154-DFBE-4252-8E2D-F3AE2D369822}" dt="2024-06-07T07:52:39.293" v="4846"/>
          <ac:spMkLst>
            <pc:docMk/>
            <pc:sldMk cId="3826614807" sldId="260"/>
            <ac:spMk id="85" creationId="{01F93E09-4AC2-40C7-9E83-557DD0011919}"/>
          </ac:spMkLst>
        </pc:spChg>
        <pc:spChg chg="add del mod">
          <ac:chgData name="유진 김" userId="9b4a7e461c35c294" providerId="LiveId" clId="{340C3154-DFBE-4252-8E2D-F3AE2D369822}" dt="2024-06-07T07:52:45.495" v="4848"/>
          <ac:spMkLst>
            <pc:docMk/>
            <pc:sldMk cId="3826614807" sldId="260"/>
            <ac:spMk id="86" creationId="{DDACD2D2-B8D0-A650-5EBA-82A8C4F9CDFB}"/>
          </ac:spMkLst>
        </pc:spChg>
        <pc:spChg chg="add del mod">
          <ac:chgData name="유진 김" userId="9b4a7e461c35c294" providerId="LiveId" clId="{340C3154-DFBE-4252-8E2D-F3AE2D369822}" dt="2024-06-07T08:33:19.532" v="6054" actId="21"/>
          <ac:spMkLst>
            <pc:docMk/>
            <pc:sldMk cId="3826614807" sldId="260"/>
            <ac:spMk id="87" creationId="{95B4449A-F083-48F7-4B7C-819EB1FF0412}"/>
          </ac:spMkLst>
        </pc:spChg>
        <pc:spChg chg="add del mod">
          <ac:chgData name="유진 김" userId="9b4a7e461c35c294" providerId="LiveId" clId="{340C3154-DFBE-4252-8E2D-F3AE2D369822}" dt="2024-06-07T07:56:36.391" v="4924" actId="21"/>
          <ac:spMkLst>
            <pc:docMk/>
            <pc:sldMk cId="3826614807" sldId="260"/>
            <ac:spMk id="88" creationId="{9E0BCB21-B623-866B-25BD-E2B7BF16BE5B}"/>
          </ac:spMkLst>
        </pc:spChg>
        <pc:spChg chg="add del mod">
          <ac:chgData name="유진 김" userId="9b4a7e461c35c294" providerId="LiveId" clId="{340C3154-DFBE-4252-8E2D-F3AE2D369822}" dt="2024-06-07T08:04:58.459" v="5007" actId="21"/>
          <ac:spMkLst>
            <pc:docMk/>
            <pc:sldMk cId="3826614807" sldId="260"/>
            <ac:spMk id="89" creationId="{13ACBDEF-937D-2362-99E3-78094982BDF3}"/>
          </ac:spMkLst>
        </pc:spChg>
        <pc:spChg chg="add del mod">
          <ac:chgData name="유진 김" userId="9b4a7e461c35c294" providerId="LiveId" clId="{340C3154-DFBE-4252-8E2D-F3AE2D369822}" dt="2024-06-07T07:57:23.355" v="4929" actId="478"/>
          <ac:spMkLst>
            <pc:docMk/>
            <pc:sldMk cId="3826614807" sldId="260"/>
            <ac:spMk id="90" creationId="{0B271A41-462A-04D6-E67A-C6D487C08456}"/>
          </ac:spMkLst>
        </pc:spChg>
        <pc:spChg chg="add del mod">
          <ac:chgData name="유진 김" userId="9b4a7e461c35c294" providerId="LiveId" clId="{340C3154-DFBE-4252-8E2D-F3AE2D369822}" dt="2024-06-07T09:11:50.650" v="7456" actId="1076"/>
          <ac:spMkLst>
            <pc:docMk/>
            <pc:sldMk cId="3826614807" sldId="260"/>
            <ac:spMk id="91" creationId="{133FA576-25BA-2196-2513-CAB084C73FBD}"/>
          </ac:spMkLst>
        </pc:spChg>
        <pc:spChg chg="add del mod">
          <ac:chgData name="유진 김" userId="9b4a7e461c35c294" providerId="LiveId" clId="{340C3154-DFBE-4252-8E2D-F3AE2D369822}" dt="2024-06-07T07:57:27.313" v="4931" actId="478"/>
          <ac:spMkLst>
            <pc:docMk/>
            <pc:sldMk cId="3826614807" sldId="260"/>
            <ac:spMk id="92" creationId="{4CE26557-C441-1860-8B33-5BC09321CCAA}"/>
          </ac:spMkLst>
        </pc:spChg>
        <pc:spChg chg="add del">
          <ac:chgData name="유진 김" userId="9b4a7e461c35c294" providerId="LiveId" clId="{340C3154-DFBE-4252-8E2D-F3AE2D369822}" dt="2024-06-05T06:06:53.030" v="903" actId="478"/>
          <ac:spMkLst>
            <pc:docMk/>
            <pc:sldMk cId="3826614807" sldId="260"/>
            <ac:spMk id="92" creationId="{EFDADD14-9CA5-F815-9325-ABD485EEB681}"/>
          </ac:spMkLst>
        </pc:spChg>
        <pc:spChg chg="add del mod">
          <ac:chgData name="유진 김" userId="9b4a7e461c35c294" providerId="LiveId" clId="{340C3154-DFBE-4252-8E2D-F3AE2D369822}" dt="2024-06-07T07:56:41.442" v="4926" actId="21"/>
          <ac:spMkLst>
            <pc:docMk/>
            <pc:sldMk cId="3826614807" sldId="260"/>
            <ac:spMk id="93" creationId="{22811D25-68CC-80B7-1EA7-3B9C50E71CBB}"/>
          </ac:spMkLst>
        </pc:spChg>
        <pc:spChg chg="add del mod">
          <ac:chgData name="유진 김" userId="9b4a7e461c35c294" providerId="LiveId" clId="{340C3154-DFBE-4252-8E2D-F3AE2D369822}" dt="2024-06-07T08:08:47.757" v="5049" actId="21"/>
          <ac:spMkLst>
            <pc:docMk/>
            <pc:sldMk cId="3826614807" sldId="260"/>
            <ac:spMk id="94" creationId="{28222CBA-9261-9065-2703-CA6EF0428D94}"/>
          </ac:spMkLst>
        </pc:spChg>
        <pc:spChg chg="add del mod">
          <ac:chgData name="유진 김" userId="9b4a7e461c35c294" providerId="LiveId" clId="{340C3154-DFBE-4252-8E2D-F3AE2D369822}" dt="2024-06-07T08:34:05.185" v="6073" actId="21"/>
          <ac:spMkLst>
            <pc:docMk/>
            <pc:sldMk cId="3826614807" sldId="260"/>
            <ac:spMk id="95" creationId="{68E091A0-26C0-C969-3825-EABF9477FD5A}"/>
          </ac:spMkLst>
        </pc:spChg>
        <pc:spChg chg="add mod">
          <ac:chgData name="유진 김" userId="9b4a7e461c35c294" providerId="LiveId" clId="{340C3154-DFBE-4252-8E2D-F3AE2D369822}" dt="2024-06-10T08:35:51.934" v="11814"/>
          <ac:spMkLst>
            <pc:docMk/>
            <pc:sldMk cId="3826614807" sldId="260"/>
            <ac:spMk id="96" creationId="{E75B1FC4-A745-A9BA-B9AF-AEE6774985B7}"/>
          </ac:spMkLst>
        </pc:spChg>
        <pc:spChg chg="add mod">
          <ac:chgData name="유진 김" userId="9b4a7e461c35c294" providerId="LiveId" clId="{340C3154-DFBE-4252-8E2D-F3AE2D369822}" dt="2024-06-10T08:35:52.669" v="11815"/>
          <ac:spMkLst>
            <pc:docMk/>
            <pc:sldMk cId="3826614807" sldId="260"/>
            <ac:spMk id="97" creationId="{0BE31029-FF29-93DE-44C8-4BB6348AB1CF}"/>
          </ac:spMkLst>
        </pc:spChg>
        <pc:spChg chg="add mod">
          <ac:chgData name="유진 김" userId="9b4a7e461c35c294" providerId="LiveId" clId="{340C3154-DFBE-4252-8E2D-F3AE2D369822}" dt="2024-06-07T08:02:02.950" v="4993" actId="1076"/>
          <ac:spMkLst>
            <pc:docMk/>
            <pc:sldMk cId="3826614807" sldId="260"/>
            <ac:spMk id="98" creationId="{EE32A7EA-EF09-6204-833D-1CCD75152F5E}"/>
          </ac:spMkLst>
        </pc:spChg>
        <pc:spChg chg="add del mod">
          <ac:chgData name="유진 김" userId="9b4a7e461c35c294" providerId="LiveId" clId="{340C3154-DFBE-4252-8E2D-F3AE2D369822}" dt="2024-06-07T08:33:45.415" v="6067" actId="21"/>
          <ac:spMkLst>
            <pc:docMk/>
            <pc:sldMk cId="3826614807" sldId="260"/>
            <ac:spMk id="107" creationId="{6916B167-8B5D-8492-0EDE-9B112A5A070A}"/>
          </ac:spMkLst>
        </pc:spChg>
        <pc:spChg chg="add del mod">
          <ac:chgData name="유진 김" userId="9b4a7e461c35c294" providerId="LiveId" clId="{340C3154-DFBE-4252-8E2D-F3AE2D369822}" dt="2024-06-10T10:42:10.049" v="15593" actId="478"/>
          <ac:spMkLst>
            <pc:docMk/>
            <pc:sldMk cId="3826614807" sldId="260"/>
            <ac:spMk id="108" creationId="{B79D4AEB-654F-11CD-B987-D710F5EB0165}"/>
          </ac:spMkLst>
        </pc:spChg>
        <pc:spChg chg="add mod">
          <ac:chgData name="유진 김" userId="9b4a7e461c35c294" providerId="LiveId" clId="{340C3154-DFBE-4252-8E2D-F3AE2D369822}" dt="2024-06-07T08:07:38.091" v="5034" actId="1076"/>
          <ac:spMkLst>
            <pc:docMk/>
            <pc:sldMk cId="3826614807" sldId="260"/>
            <ac:spMk id="109" creationId="{28A1DACA-4CCC-AC45-F6EB-219157D10114}"/>
          </ac:spMkLst>
        </pc:spChg>
        <pc:spChg chg="add mod">
          <ac:chgData name="유진 김" userId="9b4a7e461c35c294" providerId="LiveId" clId="{340C3154-DFBE-4252-8E2D-F3AE2D369822}" dt="2024-06-07T08:07:44.605" v="5036" actId="1076"/>
          <ac:spMkLst>
            <pc:docMk/>
            <pc:sldMk cId="3826614807" sldId="260"/>
            <ac:spMk id="110" creationId="{ADCBCA4C-722B-1C02-418F-D8DC0A4769D5}"/>
          </ac:spMkLst>
        </pc:spChg>
        <pc:spChg chg="add mod">
          <ac:chgData name="유진 김" userId="9b4a7e461c35c294" providerId="LiveId" clId="{340C3154-DFBE-4252-8E2D-F3AE2D369822}" dt="2024-06-07T08:07:49.511" v="5038" actId="1076"/>
          <ac:spMkLst>
            <pc:docMk/>
            <pc:sldMk cId="3826614807" sldId="260"/>
            <ac:spMk id="111" creationId="{028ABE23-58E3-7D9C-7B27-9F88DF381EFF}"/>
          </ac:spMkLst>
        </pc:spChg>
        <pc:spChg chg="add mod">
          <ac:chgData name="유진 김" userId="9b4a7e461c35c294" providerId="LiveId" clId="{340C3154-DFBE-4252-8E2D-F3AE2D369822}" dt="2024-06-07T09:14:53.075" v="7468" actId="1038"/>
          <ac:spMkLst>
            <pc:docMk/>
            <pc:sldMk cId="3826614807" sldId="260"/>
            <ac:spMk id="112" creationId="{B422BAE7-8221-6D4D-F256-681DD1B50597}"/>
          </ac:spMkLst>
        </pc:spChg>
        <pc:spChg chg="add mod">
          <ac:chgData name="유진 김" userId="9b4a7e461c35c294" providerId="LiveId" clId="{340C3154-DFBE-4252-8E2D-F3AE2D369822}" dt="2024-06-07T09:15:02.172" v="7469" actId="1037"/>
          <ac:spMkLst>
            <pc:docMk/>
            <pc:sldMk cId="3826614807" sldId="260"/>
            <ac:spMk id="113" creationId="{488F3300-463A-561C-7C73-B3C881BA1969}"/>
          </ac:spMkLst>
        </pc:spChg>
        <pc:spChg chg="add mod">
          <ac:chgData name="유진 김" userId="9b4a7e461c35c294" providerId="LiveId" clId="{340C3154-DFBE-4252-8E2D-F3AE2D369822}" dt="2024-06-07T09:15:06.152" v="7470" actId="1037"/>
          <ac:spMkLst>
            <pc:docMk/>
            <pc:sldMk cId="3826614807" sldId="260"/>
            <ac:spMk id="114" creationId="{CE30867A-B271-0BD9-670C-E680FC301C35}"/>
          </ac:spMkLst>
        </pc:spChg>
        <pc:spChg chg="add del mod">
          <ac:chgData name="유진 김" userId="9b4a7e461c35c294" providerId="LiveId" clId="{340C3154-DFBE-4252-8E2D-F3AE2D369822}" dt="2024-06-07T08:09:00.129" v="5053" actId="21"/>
          <ac:spMkLst>
            <pc:docMk/>
            <pc:sldMk cId="3826614807" sldId="260"/>
            <ac:spMk id="115" creationId="{A5353105-78CB-A60B-BF88-253477363EC8}"/>
          </ac:spMkLst>
        </pc:spChg>
        <pc:spChg chg="add del mod">
          <ac:chgData name="유진 김" userId="9b4a7e461c35c294" providerId="LiveId" clId="{340C3154-DFBE-4252-8E2D-F3AE2D369822}" dt="2024-06-07T08:33:33.812" v="6064" actId="21"/>
          <ac:spMkLst>
            <pc:docMk/>
            <pc:sldMk cId="3826614807" sldId="260"/>
            <ac:spMk id="116" creationId="{F4FDB9C8-09D3-EC20-48DB-FDB82686EC08}"/>
          </ac:spMkLst>
        </pc:spChg>
        <pc:spChg chg="add del mod">
          <ac:chgData name="유진 김" userId="9b4a7e461c35c294" providerId="LiveId" clId="{340C3154-DFBE-4252-8E2D-F3AE2D369822}" dt="2024-06-10T10:42:08.319" v="15590" actId="478"/>
          <ac:spMkLst>
            <pc:docMk/>
            <pc:sldMk cId="3826614807" sldId="260"/>
            <ac:spMk id="119" creationId="{19F25EAC-F5B8-5045-064C-CFA7852C4B09}"/>
          </ac:spMkLst>
        </pc:spChg>
        <pc:spChg chg="add del mod">
          <ac:chgData name="유진 김" userId="9b4a7e461c35c294" providerId="LiveId" clId="{340C3154-DFBE-4252-8E2D-F3AE2D369822}" dt="2024-06-07T08:55:44.628" v="7183" actId="478"/>
          <ac:spMkLst>
            <pc:docMk/>
            <pc:sldMk cId="3826614807" sldId="260"/>
            <ac:spMk id="124" creationId="{02A59428-AE34-6D9A-03E4-E4AEC4C32D3D}"/>
          </ac:spMkLst>
        </pc:spChg>
        <pc:spChg chg="add mod">
          <ac:chgData name="유진 김" userId="9b4a7e461c35c294" providerId="LiveId" clId="{340C3154-DFBE-4252-8E2D-F3AE2D369822}" dt="2024-06-07T09:06:42.983" v="7371" actId="1035"/>
          <ac:spMkLst>
            <pc:docMk/>
            <pc:sldMk cId="3826614807" sldId="260"/>
            <ac:spMk id="125" creationId="{ED042494-573A-92B6-F140-02B4C93046A0}"/>
          </ac:spMkLst>
        </pc:spChg>
        <pc:spChg chg="add mod">
          <ac:chgData name="유진 김" userId="9b4a7e461c35c294" providerId="LiveId" clId="{340C3154-DFBE-4252-8E2D-F3AE2D369822}" dt="2024-06-07T08:17:24.625" v="5114" actId="1076"/>
          <ac:spMkLst>
            <pc:docMk/>
            <pc:sldMk cId="3826614807" sldId="260"/>
            <ac:spMk id="126" creationId="{72C624C9-6323-9A57-FE9A-F9F2DD221E3D}"/>
          </ac:spMkLst>
        </pc:spChg>
        <pc:spChg chg="add mod">
          <ac:chgData name="유진 김" userId="9b4a7e461c35c294" providerId="LiveId" clId="{340C3154-DFBE-4252-8E2D-F3AE2D369822}" dt="2024-06-07T08:19:20.012" v="5230" actId="20577"/>
          <ac:spMkLst>
            <pc:docMk/>
            <pc:sldMk cId="3826614807" sldId="260"/>
            <ac:spMk id="127" creationId="{71CD57CF-0FC5-3071-3AF4-20E31730A783}"/>
          </ac:spMkLst>
        </pc:spChg>
        <pc:spChg chg="add mod">
          <ac:chgData name="유진 김" userId="9b4a7e461c35c294" providerId="LiveId" clId="{340C3154-DFBE-4252-8E2D-F3AE2D369822}" dt="2024-06-07T08:19:06.940" v="5226" actId="1076"/>
          <ac:spMkLst>
            <pc:docMk/>
            <pc:sldMk cId="3826614807" sldId="260"/>
            <ac:spMk id="128" creationId="{C2FED25D-5017-BA15-E8DB-60773A40E8C3}"/>
          </ac:spMkLst>
        </pc:spChg>
        <pc:spChg chg="add mod">
          <ac:chgData name="유진 김" userId="9b4a7e461c35c294" providerId="LiveId" clId="{340C3154-DFBE-4252-8E2D-F3AE2D369822}" dt="2024-06-10T09:14:38.157" v="12025" actId="20577"/>
          <ac:spMkLst>
            <pc:docMk/>
            <pc:sldMk cId="3826614807" sldId="260"/>
            <ac:spMk id="129" creationId="{ED43B323-39ED-A8AA-9E8B-CB7E96E995B9}"/>
          </ac:spMkLst>
        </pc:spChg>
        <pc:spChg chg="add mod">
          <ac:chgData name="유진 김" userId="9b4a7e461c35c294" providerId="LiveId" clId="{340C3154-DFBE-4252-8E2D-F3AE2D369822}" dt="2024-06-10T09:14:42.406" v="12026" actId="20577"/>
          <ac:spMkLst>
            <pc:docMk/>
            <pc:sldMk cId="3826614807" sldId="260"/>
            <ac:spMk id="130" creationId="{9DC2079A-3720-CE98-A09C-B0D0A311D325}"/>
          </ac:spMkLst>
        </pc:spChg>
        <pc:spChg chg="add mod">
          <ac:chgData name="유진 김" userId="9b4a7e461c35c294" providerId="LiveId" clId="{340C3154-DFBE-4252-8E2D-F3AE2D369822}" dt="2024-06-10T08:35:50.299" v="11812"/>
          <ac:spMkLst>
            <pc:docMk/>
            <pc:sldMk cId="3826614807" sldId="260"/>
            <ac:spMk id="131" creationId="{F9F10025-1E4E-B966-320C-D78B4C990225}"/>
          </ac:spMkLst>
        </pc:spChg>
        <pc:spChg chg="add mod">
          <ac:chgData name="유진 김" userId="9b4a7e461c35c294" providerId="LiveId" clId="{340C3154-DFBE-4252-8E2D-F3AE2D369822}" dt="2024-06-10T08:35:51.078" v="11813"/>
          <ac:spMkLst>
            <pc:docMk/>
            <pc:sldMk cId="3826614807" sldId="260"/>
            <ac:spMk id="132" creationId="{8383063F-A006-A264-E285-2CF254B79824}"/>
          </ac:spMkLst>
        </pc:spChg>
        <pc:spChg chg="add del mod">
          <ac:chgData name="유진 김" userId="9b4a7e461c35c294" providerId="LiveId" clId="{340C3154-DFBE-4252-8E2D-F3AE2D369822}" dt="2024-06-10T10:42:11.649" v="15596" actId="478"/>
          <ac:spMkLst>
            <pc:docMk/>
            <pc:sldMk cId="3826614807" sldId="260"/>
            <ac:spMk id="137" creationId="{35CDE52F-E65D-6066-FB9A-58511DADD23A}"/>
          </ac:spMkLst>
        </pc:spChg>
        <pc:spChg chg="add mod">
          <ac:chgData name="유진 김" userId="9b4a7e461c35c294" providerId="LiveId" clId="{340C3154-DFBE-4252-8E2D-F3AE2D369822}" dt="2024-06-07T09:04:43.956" v="7357" actId="1038"/>
          <ac:spMkLst>
            <pc:docMk/>
            <pc:sldMk cId="3826614807" sldId="260"/>
            <ac:spMk id="139" creationId="{CB0C20AC-2791-4B22-A950-8CD56984F3D8}"/>
          </ac:spMkLst>
        </pc:spChg>
        <pc:graphicFrameChg chg="add mod modGraphic">
          <ac:chgData name="유진 김" userId="9b4a7e461c35c294" providerId="LiveId" clId="{340C3154-DFBE-4252-8E2D-F3AE2D369822}" dt="2024-06-05T06:57:23.804" v="1458" actId="14734"/>
          <ac:graphicFrameMkLst>
            <pc:docMk/>
            <pc:sldMk cId="3826614807" sldId="260"/>
            <ac:graphicFrameMk id="2" creationId="{700B36F5-5A69-B330-97C5-B3CCCEC90CDE}"/>
          </ac:graphicFrameMkLst>
        </pc:graphicFrameChg>
        <pc:graphicFrameChg chg="add mod modGraphic">
          <ac:chgData name="유진 김" userId="9b4a7e461c35c294" providerId="LiveId" clId="{340C3154-DFBE-4252-8E2D-F3AE2D369822}" dt="2024-06-10T09:46:10.015" v="13756" actId="20577"/>
          <ac:graphicFrameMkLst>
            <pc:docMk/>
            <pc:sldMk cId="3826614807" sldId="260"/>
            <ac:graphicFrameMk id="6" creationId="{DDFBD865-B88E-705A-5B7B-CC63E611429B}"/>
          </ac:graphicFrameMkLst>
        </pc:graphicFrameChg>
        <pc:graphicFrameChg chg="add del mod">
          <ac:chgData name="유진 김" userId="9b4a7e461c35c294" providerId="LiveId" clId="{340C3154-DFBE-4252-8E2D-F3AE2D369822}" dt="2024-06-05T06:37:20.625" v="1059"/>
          <ac:graphicFrameMkLst>
            <pc:docMk/>
            <pc:sldMk cId="3826614807" sldId="260"/>
            <ac:graphicFrameMk id="7" creationId="{614FF4FE-9989-0C2F-A42F-CFCF3A6C6E32}"/>
          </ac:graphicFrameMkLst>
        </pc:graphicFrameChg>
        <pc:graphicFrameChg chg="add del mod modGraphic">
          <ac:chgData name="유진 김" userId="9b4a7e461c35c294" providerId="LiveId" clId="{340C3154-DFBE-4252-8E2D-F3AE2D369822}" dt="2024-06-07T06:08:10.810" v="3326" actId="478"/>
          <ac:graphicFrameMkLst>
            <pc:docMk/>
            <pc:sldMk cId="3826614807" sldId="260"/>
            <ac:graphicFrameMk id="8" creationId="{E339757B-313C-246A-939D-E0C76433A0C5}"/>
          </ac:graphicFrameMkLst>
        </pc:graphicFrameChg>
        <pc:graphicFrameChg chg="add del mod">
          <ac:chgData name="유진 김" userId="9b4a7e461c35c294" providerId="LiveId" clId="{340C3154-DFBE-4252-8E2D-F3AE2D369822}" dt="2024-06-07T06:07:44.550" v="3323" actId="478"/>
          <ac:graphicFrameMkLst>
            <pc:docMk/>
            <pc:sldMk cId="3826614807" sldId="260"/>
            <ac:graphicFrameMk id="9" creationId="{58BB3100-4BF2-8481-03EF-F4283A13E69A}"/>
          </ac:graphicFrameMkLst>
        </pc:graphicFrameChg>
        <pc:graphicFrameChg chg="add del mod">
          <ac:chgData name="유진 김" userId="9b4a7e461c35c294" providerId="LiveId" clId="{340C3154-DFBE-4252-8E2D-F3AE2D369822}" dt="2024-06-05T06:39:22.261" v="1069"/>
          <ac:graphicFrameMkLst>
            <pc:docMk/>
            <pc:sldMk cId="3826614807" sldId="260"/>
            <ac:graphicFrameMk id="9" creationId="{5A124225-6F98-A829-B949-CB849A6AC473}"/>
          </ac:graphicFrameMkLst>
        </pc:graphicFrameChg>
        <pc:graphicFrameChg chg="add del mod">
          <ac:chgData name="유진 김" userId="9b4a7e461c35c294" providerId="LiveId" clId="{340C3154-DFBE-4252-8E2D-F3AE2D369822}" dt="2024-06-07T06:13:24.638" v="3338" actId="11529"/>
          <ac:graphicFrameMkLst>
            <pc:docMk/>
            <pc:sldMk cId="3826614807" sldId="260"/>
            <ac:graphicFrameMk id="11" creationId="{D10B59E6-1C09-00C1-CBA9-312CD505C21E}"/>
          </ac:graphicFrameMkLst>
        </pc:graphicFrameChg>
        <pc:graphicFrameChg chg="add del">
          <ac:chgData name="유진 김" userId="9b4a7e461c35c294" providerId="LiveId" clId="{340C3154-DFBE-4252-8E2D-F3AE2D369822}" dt="2024-06-05T06:07:33.283" v="906" actId="478"/>
          <ac:graphicFrameMkLst>
            <pc:docMk/>
            <pc:sldMk cId="3826614807" sldId="260"/>
            <ac:graphicFrameMk id="11" creationId="{F598491E-8989-2788-7520-D251D0E04D91}"/>
          </ac:graphicFrameMkLst>
        </pc:graphicFrameChg>
        <pc:graphicFrameChg chg="add mod modGraphic">
          <ac:chgData name="유진 김" userId="9b4a7e461c35c294" providerId="LiveId" clId="{340C3154-DFBE-4252-8E2D-F3AE2D369822}" dt="2024-06-10T08:02:25.933" v="11285" actId="1076"/>
          <ac:graphicFrameMkLst>
            <pc:docMk/>
            <pc:sldMk cId="3826614807" sldId="260"/>
            <ac:graphicFrameMk id="140" creationId="{F42614A1-E92C-B910-A0BA-FA776F3CF79E}"/>
          </ac:graphicFrameMkLst>
        </pc:graphicFrameChg>
        <pc:picChg chg="add mod">
          <ac:chgData name="유진 김" userId="9b4a7e461c35c294" providerId="LiveId" clId="{340C3154-DFBE-4252-8E2D-F3AE2D369822}" dt="2024-06-10T10:23:56.587" v="14892" actId="1076"/>
          <ac:picMkLst>
            <pc:docMk/>
            <pc:sldMk cId="3826614807" sldId="260"/>
            <ac:picMk id="8" creationId="{054620C4-D4C4-F21A-9B5A-2AA4F6D59555}"/>
          </ac:picMkLst>
        </pc:picChg>
        <pc:picChg chg="add mod">
          <ac:chgData name="유진 김" userId="9b4a7e461c35c294" providerId="LiveId" clId="{340C3154-DFBE-4252-8E2D-F3AE2D369822}" dt="2024-06-11T07:55:58.631" v="18408" actId="1035"/>
          <ac:picMkLst>
            <pc:docMk/>
            <pc:sldMk cId="3826614807" sldId="260"/>
            <ac:picMk id="8" creationId="{9061BD5F-4C7D-CBE7-1A14-5A83E9DD56E3}"/>
          </ac:picMkLst>
        </pc:picChg>
        <pc:picChg chg="add mod">
          <ac:chgData name="유진 김" userId="9b4a7e461c35c294" providerId="LiveId" clId="{340C3154-DFBE-4252-8E2D-F3AE2D369822}" dt="2024-06-07T07:47:36.123" v="4813" actId="1037"/>
          <ac:picMkLst>
            <pc:docMk/>
            <pc:sldMk cId="3826614807" sldId="260"/>
            <ac:picMk id="9" creationId="{3A28BE0B-32D9-28EA-7F87-CF76D8FA3DC9}"/>
          </ac:picMkLst>
        </pc:picChg>
        <pc:picChg chg="add mod">
          <ac:chgData name="유진 김" userId="9b4a7e461c35c294" providerId="LiveId" clId="{340C3154-DFBE-4252-8E2D-F3AE2D369822}" dt="2024-06-07T06:37:24.668" v="3632" actId="1076"/>
          <ac:picMkLst>
            <pc:docMk/>
            <pc:sldMk cId="3826614807" sldId="260"/>
            <ac:picMk id="10" creationId="{67553AFC-E003-A11C-AF32-9E63FA329479}"/>
          </ac:picMkLst>
        </pc:picChg>
        <pc:picChg chg="add del mod">
          <ac:chgData name="유진 김" userId="9b4a7e461c35c294" providerId="LiveId" clId="{340C3154-DFBE-4252-8E2D-F3AE2D369822}" dt="2024-06-07T06:38:39.945" v="3808" actId="478"/>
          <ac:picMkLst>
            <pc:docMk/>
            <pc:sldMk cId="3826614807" sldId="260"/>
            <ac:picMk id="19" creationId="{876FF214-389E-17D9-4C1D-9B9AFF08F5F7}"/>
          </ac:picMkLst>
        </pc:picChg>
        <pc:picChg chg="add del mod">
          <ac:chgData name="유진 김" userId="9b4a7e461c35c294" providerId="LiveId" clId="{340C3154-DFBE-4252-8E2D-F3AE2D369822}" dt="2024-06-07T06:38:42.038" v="3809" actId="478"/>
          <ac:picMkLst>
            <pc:docMk/>
            <pc:sldMk cId="3826614807" sldId="260"/>
            <ac:picMk id="22" creationId="{4520BB70-8298-465D-7B14-14EDB662D0BC}"/>
          </ac:picMkLst>
        </pc:picChg>
        <pc:picChg chg="add del mod">
          <ac:chgData name="유진 김" userId="9b4a7e461c35c294" providerId="LiveId" clId="{340C3154-DFBE-4252-8E2D-F3AE2D369822}" dt="2024-06-07T05:49:19.304" v="3109" actId="478"/>
          <ac:picMkLst>
            <pc:docMk/>
            <pc:sldMk cId="3826614807" sldId="260"/>
            <ac:picMk id="28" creationId="{C0625A8E-C840-A35E-913B-602EA6C9ACE3}"/>
          </ac:picMkLst>
        </pc:picChg>
        <pc:picChg chg="add del mod">
          <ac:chgData name="유진 김" userId="9b4a7e461c35c294" providerId="LiveId" clId="{340C3154-DFBE-4252-8E2D-F3AE2D369822}" dt="2024-06-07T06:47:19.965" v="3980" actId="478"/>
          <ac:picMkLst>
            <pc:docMk/>
            <pc:sldMk cId="3826614807" sldId="260"/>
            <ac:picMk id="48" creationId="{6868B99E-D03F-C442-DEF1-CB3AD9AC4C90}"/>
          </ac:picMkLst>
        </pc:picChg>
        <pc:picChg chg="add del">
          <ac:chgData name="유진 김" userId="9b4a7e461c35c294" providerId="LiveId" clId="{340C3154-DFBE-4252-8E2D-F3AE2D369822}" dt="2024-06-07T06:45:33.188" v="3950" actId="22"/>
          <ac:picMkLst>
            <pc:docMk/>
            <pc:sldMk cId="3826614807" sldId="260"/>
            <ac:picMk id="50" creationId="{C9682388-A17C-7785-C909-54FB75D8FB2D}"/>
          </ac:picMkLst>
        </pc:picChg>
        <pc:picChg chg="add del mod">
          <ac:chgData name="유진 김" userId="9b4a7e461c35c294" providerId="LiveId" clId="{340C3154-DFBE-4252-8E2D-F3AE2D369822}" dt="2024-06-07T06:47:19.242" v="3979" actId="478"/>
          <ac:picMkLst>
            <pc:docMk/>
            <pc:sldMk cId="3826614807" sldId="260"/>
            <ac:picMk id="52" creationId="{2244F240-99CD-F466-E379-6049D77FE4E5}"/>
          </ac:picMkLst>
        </pc:picChg>
        <pc:picChg chg="add del mod">
          <ac:chgData name="유진 김" userId="9b4a7e461c35c294" providerId="LiveId" clId="{340C3154-DFBE-4252-8E2D-F3AE2D369822}" dt="2024-06-07T07:33:03.427" v="4413" actId="478"/>
          <ac:picMkLst>
            <pc:docMk/>
            <pc:sldMk cId="3826614807" sldId="260"/>
            <ac:picMk id="63" creationId="{0E138225-282F-ED1F-B70E-93D0EC24A414}"/>
          </ac:picMkLst>
        </pc:picChg>
        <pc:picChg chg="add del mod">
          <ac:chgData name="유진 김" userId="9b4a7e461c35c294" providerId="LiveId" clId="{340C3154-DFBE-4252-8E2D-F3AE2D369822}" dt="2024-06-07T07:36:01.696" v="4422" actId="478"/>
          <ac:picMkLst>
            <pc:docMk/>
            <pc:sldMk cId="3826614807" sldId="260"/>
            <ac:picMk id="65" creationId="{4048D54C-9F37-7D30-9AE6-C84BA3F2508D}"/>
          </ac:picMkLst>
        </pc:picChg>
        <pc:picChg chg="add del mod">
          <ac:chgData name="유진 김" userId="9b4a7e461c35c294" providerId="LiveId" clId="{340C3154-DFBE-4252-8E2D-F3AE2D369822}" dt="2024-06-07T07:37:11.638" v="4426" actId="478"/>
          <ac:picMkLst>
            <pc:docMk/>
            <pc:sldMk cId="3826614807" sldId="260"/>
            <ac:picMk id="67" creationId="{6F6037D5-7AF8-3E91-5D2A-06B6ED383C2F}"/>
          </ac:picMkLst>
        </pc:picChg>
        <pc:picChg chg="add del mod">
          <ac:chgData name="유진 김" userId="9b4a7e461c35c294" providerId="LiveId" clId="{340C3154-DFBE-4252-8E2D-F3AE2D369822}" dt="2024-06-07T09:03:48.373" v="7321" actId="21"/>
          <ac:picMkLst>
            <pc:docMk/>
            <pc:sldMk cId="3826614807" sldId="260"/>
            <ac:picMk id="69" creationId="{192FF41E-1C69-A484-EB37-0247879C9477}"/>
          </ac:picMkLst>
        </pc:picChg>
        <pc:picChg chg="add mod">
          <ac:chgData name="유진 김" userId="9b4a7e461c35c294" providerId="LiveId" clId="{340C3154-DFBE-4252-8E2D-F3AE2D369822}" dt="2024-06-07T07:47:36.123" v="4813" actId="1037"/>
          <ac:picMkLst>
            <pc:docMk/>
            <pc:sldMk cId="3826614807" sldId="260"/>
            <ac:picMk id="75" creationId="{3DD548FD-E09E-A212-2E15-E5A470C7DBA6}"/>
          </ac:picMkLst>
        </pc:picChg>
        <pc:picChg chg="add mod">
          <ac:chgData name="유진 김" userId="9b4a7e461c35c294" providerId="LiveId" clId="{340C3154-DFBE-4252-8E2D-F3AE2D369822}" dt="2024-06-07T07:46:23.467" v="4752" actId="1076"/>
          <ac:picMkLst>
            <pc:docMk/>
            <pc:sldMk cId="3826614807" sldId="260"/>
            <ac:picMk id="76" creationId="{234D5829-33DD-6C70-5269-F0AF494A8792}"/>
          </ac:picMkLst>
        </pc:picChg>
        <pc:picChg chg="add mod">
          <ac:chgData name="유진 김" userId="9b4a7e461c35c294" providerId="LiveId" clId="{340C3154-DFBE-4252-8E2D-F3AE2D369822}" dt="2024-06-07T07:47:36.123" v="4813" actId="1037"/>
          <ac:picMkLst>
            <pc:docMk/>
            <pc:sldMk cId="3826614807" sldId="260"/>
            <ac:picMk id="77" creationId="{83D1F659-B59C-8392-1BC9-BA68D751D3DB}"/>
          </ac:picMkLst>
        </pc:picChg>
        <pc:picChg chg="add mod">
          <ac:chgData name="유진 김" userId="9b4a7e461c35c294" providerId="LiveId" clId="{340C3154-DFBE-4252-8E2D-F3AE2D369822}" dt="2024-06-07T07:56:43.186" v="4927" actId="1037"/>
          <ac:picMkLst>
            <pc:docMk/>
            <pc:sldMk cId="3826614807" sldId="260"/>
            <ac:picMk id="78" creationId="{87E1F650-EF47-17DD-B774-9ED5F6BD8092}"/>
          </ac:picMkLst>
        </pc:picChg>
        <pc:picChg chg="add mod">
          <ac:chgData name="유진 김" userId="9b4a7e461c35c294" providerId="LiveId" clId="{340C3154-DFBE-4252-8E2D-F3AE2D369822}" dt="2024-06-07T08:33:07.587" v="6051" actId="1038"/>
          <ac:picMkLst>
            <pc:docMk/>
            <pc:sldMk cId="3826614807" sldId="260"/>
            <ac:picMk id="80" creationId="{1CC1DA8F-641A-1FE3-57D1-06BCA7DF9B4A}"/>
          </ac:picMkLst>
        </pc:picChg>
        <pc:picChg chg="add mod">
          <ac:chgData name="유진 김" userId="9b4a7e461c35c294" providerId="LiveId" clId="{340C3154-DFBE-4252-8E2D-F3AE2D369822}" dt="2024-06-07T08:33:52.571" v="6070" actId="1076"/>
          <ac:picMkLst>
            <pc:docMk/>
            <pc:sldMk cId="3826614807" sldId="260"/>
            <ac:picMk id="82" creationId="{DF477D04-5638-6079-33F6-CBA7750B0E2E}"/>
          </ac:picMkLst>
        </pc:picChg>
        <pc:picChg chg="add mod">
          <ac:chgData name="유진 김" userId="9b4a7e461c35c294" providerId="LiveId" clId="{340C3154-DFBE-4252-8E2D-F3AE2D369822}" dt="2024-06-07T08:33:29.645" v="6062" actId="1076"/>
          <ac:picMkLst>
            <pc:docMk/>
            <pc:sldMk cId="3826614807" sldId="260"/>
            <ac:picMk id="83" creationId="{109F17E8-636D-D469-A8A1-5B8A9DCD9238}"/>
          </ac:picMkLst>
        </pc:picChg>
        <pc:picChg chg="add mod">
          <ac:chgData name="유진 김" userId="9b4a7e461c35c294" providerId="LiveId" clId="{340C3154-DFBE-4252-8E2D-F3AE2D369822}" dt="2024-06-07T08:33:40.603" v="6065" actId="1076"/>
          <ac:picMkLst>
            <pc:docMk/>
            <pc:sldMk cId="3826614807" sldId="260"/>
            <ac:picMk id="84" creationId="{32F8E404-2AE1-50BD-47E2-EFF7FC036902}"/>
          </ac:picMkLst>
        </pc:picChg>
        <pc:picChg chg="add del mod">
          <ac:chgData name="유진 김" userId="9b4a7e461c35c294" providerId="LiveId" clId="{340C3154-DFBE-4252-8E2D-F3AE2D369822}" dt="2024-06-07T08:05:13.382" v="5009" actId="478"/>
          <ac:picMkLst>
            <pc:docMk/>
            <pc:sldMk cId="3826614807" sldId="260"/>
            <ac:picMk id="100" creationId="{7E58224F-14EA-CFFE-BDA1-FCD4A5ADD902}"/>
          </ac:picMkLst>
        </pc:picChg>
        <pc:picChg chg="add mod">
          <ac:chgData name="유진 김" userId="9b4a7e461c35c294" providerId="LiveId" clId="{340C3154-DFBE-4252-8E2D-F3AE2D369822}" dt="2024-06-07T08:34:10.599" v="6074" actId="1076"/>
          <ac:picMkLst>
            <pc:docMk/>
            <pc:sldMk cId="3826614807" sldId="260"/>
            <ac:picMk id="101" creationId="{4FCB9604-807E-299E-C7CE-93B55BDD18A6}"/>
          </ac:picMkLst>
        </pc:picChg>
        <pc:picChg chg="add del mod">
          <ac:chgData name="유진 김" userId="9b4a7e461c35c294" providerId="LiveId" clId="{340C3154-DFBE-4252-8E2D-F3AE2D369822}" dt="2024-06-10T10:42:08.860" v="15591" actId="478"/>
          <ac:picMkLst>
            <pc:docMk/>
            <pc:sldMk cId="3826614807" sldId="260"/>
            <ac:picMk id="102" creationId="{9334EA4C-C7F2-AD8F-E61F-0990D1C112C1}"/>
          </ac:picMkLst>
        </pc:picChg>
        <pc:picChg chg="add del mod">
          <ac:chgData name="유진 김" userId="9b4a7e461c35c294" providerId="LiveId" clId="{340C3154-DFBE-4252-8E2D-F3AE2D369822}" dt="2024-06-10T10:42:09.300" v="15592" actId="478"/>
          <ac:picMkLst>
            <pc:docMk/>
            <pc:sldMk cId="3826614807" sldId="260"/>
            <ac:picMk id="103" creationId="{B4392BFE-F9A0-5A81-EDD9-EC897719EB57}"/>
          </ac:picMkLst>
        </pc:picChg>
        <pc:picChg chg="add mod">
          <ac:chgData name="유진 김" userId="9b4a7e461c35c294" providerId="LiveId" clId="{340C3154-DFBE-4252-8E2D-F3AE2D369822}" dt="2024-06-07T08:34:21.099" v="6076" actId="1076"/>
          <ac:picMkLst>
            <pc:docMk/>
            <pc:sldMk cId="3826614807" sldId="260"/>
            <ac:picMk id="104" creationId="{2E51C59D-3296-FBD1-A0F5-B07B7A8B07ED}"/>
          </ac:picMkLst>
        </pc:picChg>
        <pc:picChg chg="add mod">
          <ac:chgData name="유진 김" userId="9b4a7e461c35c294" providerId="LiveId" clId="{340C3154-DFBE-4252-8E2D-F3AE2D369822}" dt="2024-06-07T08:50:49.733" v="7174" actId="1038"/>
          <ac:picMkLst>
            <pc:docMk/>
            <pc:sldMk cId="3826614807" sldId="260"/>
            <ac:picMk id="105" creationId="{022F4EA4-4913-78E5-0587-C5A5B220E3C8}"/>
          </ac:picMkLst>
        </pc:picChg>
        <pc:picChg chg="add del mod">
          <ac:chgData name="유진 김" userId="9b4a7e461c35c294" providerId="LiveId" clId="{340C3154-DFBE-4252-8E2D-F3AE2D369822}" dt="2024-06-07T08:06:49.143" v="5028"/>
          <ac:picMkLst>
            <pc:docMk/>
            <pc:sldMk cId="3826614807" sldId="260"/>
            <ac:picMk id="106" creationId="{3AD6A737-DDB2-26DF-6962-3C1CAC377088}"/>
          </ac:picMkLst>
        </pc:picChg>
        <pc:picChg chg="add del mod">
          <ac:chgData name="유진 김" userId="9b4a7e461c35c294" providerId="LiveId" clId="{340C3154-DFBE-4252-8E2D-F3AE2D369822}" dt="2024-06-10T10:42:10.940" v="15595" actId="478"/>
          <ac:picMkLst>
            <pc:docMk/>
            <pc:sldMk cId="3826614807" sldId="260"/>
            <ac:picMk id="117" creationId="{1E8F1F53-303B-E267-4AB9-7F194BAFD0EC}"/>
          </ac:picMkLst>
        </pc:picChg>
        <pc:picChg chg="add del mod">
          <ac:chgData name="유진 김" userId="9b4a7e461c35c294" providerId="LiveId" clId="{340C3154-DFBE-4252-8E2D-F3AE2D369822}" dt="2024-06-10T10:42:10.510" v="15594" actId="478"/>
          <ac:picMkLst>
            <pc:docMk/>
            <pc:sldMk cId="3826614807" sldId="260"/>
            <ac:picMk id="118" creationId="{790EDC84-FE9A-6E98-2493-C0DBFA5DD8BC}"/>
          </ac:picMkLst>
        </pc:picChg>
        <pc:picChg chg="add mod">
          <ac:chgData name="유진 김" userId="9b4a7e461c35c294" providerId="LiveId" clId="{340C3154-DFBE-4252-8E2D-F3AE2D369822}" dt="2024-06-07T08:10:08.807" v="5090" actId="1036"/>
          <ac:picMkLst>
            <pc:docMk/>
            <pc:sldMk cId="3826614807" sldId="260"/>
            <ac:picMk id="120" creationId="{44120A65-5F22-7B81-47E7-0F9FC117E9D7}"/>
          </ac:picMkLst>
        </pc:picChg>
        <pc:picChg chg="add mod">
          <ac:chgData name="유진 김" userId="9b4a7e461c35c294" providerId="LiveId" clId="{340C3154-DFBE-4252-8E2D-F3AE2D369822}" dt="2024-06-07T08:10:24.095" v="5092" actId="1076"/>
          <ac:picMkLst>
            <pc:docMk/>
            <pc:sldMk cId="3826614807" sldId="260"/>
            <ac:picMk id="121" creationId="{080CDE20-7059-C936-4174-2617BC46F548}"/>
          </ac:picMkLst>
        </pc:picChg>
        <pc:picChg chg="add mod">
          <ac:chgData name="유진 김" userId="9b4a7e461c35c294" providerId="LiveId" clId="{340C3154-DFBE-4252-8E2D-F3AE2D369822}" dt="2024-06-07T08:10:46.707" v="5099" actId="1036"/>
          <ac:picMkLst>
            <pc:docMk/>
            <pc:sldMk cId="3826614807" sldId="260"/>
            <ac:picMk id="122" creationId="{3454414A-69AD-691E-0DE4-EAEC4B576175}"/>
          </ac:picMkLst>
        </pc:picChg>
        <pc:picChg chg="add mod">
          <ac:chgData name="유진 김" userId="9b4a7e461c35c294" providerId="LiveId" clId="{340C3154-DFBE-4252-8E2D-F3AE2D369822}" dt="2024-06-07T08:11:00.970" v="5102" actId="1038"/>
          <ac:picMkLst>
            <pc:docMk/>
            <pc:sldMk cId="3826614807" sldId="260"/>
            <ac:picMk id="123" creationId="{C2C64DE8-C140-DD27-FAAE-2A597374F75A}"/>
          </ac:picMkLst>
        </pc:picChg>
        <pc:picChg chg="add mod">
          <ac:chgData name="유진 김" userId="9b4a7e461c35c294" providerId="LiveId" clId="{340C3154-DFBE-4252-8E2D-F3AE2D369822}" dt="2024-06-07T08:54:36.255" v="7181" actId="1076"/>
          <ac:picMkLst>
            <pc:docMk/>
            <pc:sldMk cId="3826614807" sldId="260"/>
            <ac:picMk id="134" creationId="{48D8E1D8-1E45-1BF9-936D-66963B493AE0}"/>
          </ac:picMkLst>
        </pc:picChg>
        <pc:picChg chg="add mod">
          <ac:chgData name="유진 김" userId="9b4a7e461c35c294" providerId="LiveId" clId="{340C3154-DFBE-4252-8E2D-F3AE2D369822}" dt="2024-06-07T08:54:39.040" v="7182" actId="1076"/>
          <ac:picMkLst>
            <pc:docMk/>
            <pc:sldMk cId="3826614807" sldId="260"/>
            <ac:picMk id="136" creationId="{6512B8A8-8BCD-A8B4-72B0-9E51C1345AB7}"/>
          </ac:picMkLst>
        </pc:picChg>
        <pc:picChg chg="add del mod">
          <ac:chgData name="유진 김" userId="9b4a7e461c35c294" providerId="LiveId" clId="{340C3154-DFBE-4252-8E2D-F3AE2D369822}" dt="2024-06-10T10:42:12.190" v="15597" actId="478"/>
          <ac:picMkLst>
            <pc:docMk/>
            <pc:sldMk cId="3826614807" sldId="260"/>
            <ac:picMk id="138" creationId="{666CCA64-2C93-A222-73B6-29350A3B241F}"/>
          </ac:picMkLst>
        </pc:picChg>
        <pc:picChg chg="add del mod">
          <ac:chgData name="유진 김" userId="9b4a7e461c35c294" providerId="LiveId" clId="{340C3154-DFBE-4252-8E2D-F3AE2D369822}" dt="2024-06-05T06:37:20.625" v="1059"/>
          <ac:picMkLst>
            <pc:docMk/>
            <pc:sldMk cId="3826614807" sldId="260"/>
            <ac:picMk id="2050" creationId="{011A11B1-156C-0760-ACE3-96FE0AA7E217}"/>
          </ac:picMkLst>
        </pc:picChg>
        <pc:picChg chg="add del mod">
          <ac:chgData name="유진 김" userId="9b4a7e461c35c294" providerId="LiveId" clId="{340C3154-DFBE-4252-8E2D-F3AE2D369822}" dt="2024-06-05T06:39:22.261" v="1069"/>
          <ac:picMkLst>
            <pc:docMk/>
            <pc:sldMk cId="3826614807" sldId="260"/>
            <ac:picMk id="2052" creationId="{096687E4-6632-0993-AAB8-E29106863E0B}"/>
          </ac:picMkLst>
        </pc:picChg>
        <pc:cxnChg chg="add mod">
          <ac:chgData name="유진 김" userId="9b4a7e461c35c294" providerId="LiveId" clId="{340C3154-DFBE-4252-8E2D-F3AE2D369822}" dt="2024-06-05T06:49:04.131" v="1142" actId="208"/>
          <ac:cxnSpMkLst>
            <pc:docMk/>
            <pc:sldMk cId="3826614807" sldId="260"/>
            <ac:cxnSpMk id="20" creationId="{96CE86EB-96A2-1901-41A3-ECE477B21613}"/>
          </ac:cxnSpMkLst>
        </pc:cxnChg>
        <pc:cxnChg chg="add mod">
          <ac:chgData name="유진 김" userId="9b4a7e461c35c294" providerId="LiveId" clId="{340C3154-DFBE-4252-8E2D-F3AE2D369822}" dt="2024-06-07T07:45:19.849" v="4713" actId="1036"/>
          <ac:cxnSpMkLst>
            <pc:docMk/>
            <pc:sldMk cId="3826614807" sldId="260"/>
            <ac:cxnSpMk id="21" creationId="{6F1F2E3A-AFBC-A1E0-5437-3C9E2D13F227}"/>
          </ac:cxnSpMkLst>
        </pc:cxnChg>
      </pc:sldChg>
      <pc:sldChg chg="addSp delSp modSp add mod">
        <pc:chgData name="유진 김" userId="9b4a7e461c35c294" providerId="LiveId" clId="{340C3154-DFBE-4252-8E2D-F3AE2D369822}" dt="2024-06-11T07:56:31.107" v="18424" actId="1035"/>
        <pc:sldMkLst>
          <pc:docMk/>
          <pc:sldMk cId="3155291237" sldId="261"/>
        </pc:sldMkLst>
        <pc:spChg chg="add del mod">
          <ac:chgData name="유진 김" userId="9b4a7e461c35c294" providerId="LiveId" clId="{340C3154-DFBE-4252-8E2D-F3AE2D369822}" dt="2024-06-05T07:04:08.032" v="1699"/>
          <ac:spMkLst>
            <pc:docMk/>
            <pc:sldMk cId="3155291237" sldId="261"/>
            <ac:spMk id="7" creationId="{A5517DAE-DDC3-D50A-2156-F3BC9BE3D587}"/>
          </ac:spMkLst>
        </pc:spChg>
        <pc:spChg chg="add mod">
          <ac:chgData name="유진 김" userId="9b4a7e461c35c294" providerId="LiveId" clId="{340C3154-DFBE-4252-8E2D-F3AE2D369822}" dt="2024-06-05T07:05:55.073" v="1736" actId="692"/>
          <ac:spMkLst>
            <pc:docMk/>
            <pc:sldMk cId="3155291237" sldId="261"/>
            <ac:spMk id="8" creationId="{C91B3BA6-A200-C6F3-F050-4BD507536D6D}"/>
          </ac:spMkLst>
        </pc:spChg>
        <pc:spChg chg="add mod">
          <ac:chgData name="유진 김" userId="9b4a7e461c35c294" providerId="LiveId" clId="{340C3154-DFBE-4252-8E2D-F3AE2D369822}" dt="2024-06-05T07:08:12.732" v="1746" actId="14100"/>
          <ac:spMkLst>
            <pc:docMk/>
            <pc:sldMk cId="3155291237" sldId="261"/>
            <ac:spMk id="9" creationId="{788DDF7B-C56D-58D9-E721-E382DA8E8559}"/>
          </ac:spMkLst>
        </pc:spChg>
        <pc:spChg chg="add mod">
          <ac:chgData name="유진 김" userId="9b4a7e461c35c294" providerId="LiveId" clId="{340C3154-DFBE-4252-8E2D-F3AE2D369822}" dt="2024-06-05T07:09:18.413" v="1788" actId="1076"/>
          <ac:spMkLst>
            <pc:docMk/>
            <pc:sldMk cId="3155291237" sldId="261"/>
            <ac:spMk id="10" creationId="{315D02CA-632E-8B3F-0501-CE671722EE05}"/>
          </ac:spMkLst>
        </pc:spChg>
        <pc:spChg chg="add mod">
          <ac:chgData name="유진 김" userId="9b4a7e461c35c294" providerId="LiveId" clId="{340C3154-DFBE-4252-8E2D-F3AE2D369822}" dt="2024-06-05T07:10:42.901" v="1820" actId="1076"/>
          <ac:spMkLst>
            <pc:docMk/>
            <pc:sldMk cId="3155291237" sldId="261"/>
            <ac:spMk id="11" creationId="{2DC246F3-828E-5E42-1930-B8EC4DC961CF}"/>
          </ac:spMkLst>
        </pc:spChg>
        <pc:spChg chg="add mod">
          <ac:chgData name="유진 김" userId="9b4a7e461c35c294" providerId="LiveId" clId="{340C3154-DFBE-4252-8E2D-F3AE2D369822}" dt="2024-06-05T07:52:06.775" v="2673" actId="20577"/>
          <ac:spMkLst>
            <pc:docMk/>
            <pc:sldMk cId="3155291237" sldId="261"/>
            <ac:spMk id="12" creationId="{0A4C89E8-9568-5F37-9EBB-ECFE475546DE}"/>
          </ac:spMkLst>
        </pc:spChg>
        <pc:spChg chg="add mod">
          <ac:chgData name="유진 김" userId="9b4a7e461c35c294" providerId="LiveId" clId="{340C3154-DFBE-4252-8E2D-F3AE2D369822}" dt="2024-06-05T07:11:50.590" v="1846" actId="1076"/>
          <ac:spMkLst>
            <pc:docMk/>
            <pc:sldMk cId="3155291237" sldId="261"/>
            <ac:spMk id="13" creationId="{59B498C9-7E7E-F74B-7247-B0FEA83B53DD}"/>
          </ac:spMkLst>
        </pc:spChg>
        <pc:spChg chg="add mod">
          <ac:chgData name="유진 김" userId="9b4a7e461c35c294" providerId="LiveId" clId="{340C3154-DFBE-4252-8E2D-F3AE2D369822}" dt="2024-06-05T07:20:18.648" v="2047" actId="1076"/>
          <ac:spMkLst>
            <pc:docMk/>
            <pc:sldMk cId="3155291237" sldId="261"/>
            <ac:spMk id="14" creationId="{8CACCE24-037C-AA1E-A9B8-F2B433C9B6C7}"/>
          </ac:spMkLst>
        </pc:spChg>
        <pc:spChg chg="add mod">
          <ac:chgData name="유진 김" userId="9b4a7e461c35c294" providerId="LiveId" clId="{340C3154-DFBE-4252-8E2D-F3AE2D369822}" dt="2024-06-05T07:20:18.648" v="2047" actId="1076"/>
          <ac:spMkLst>
            <pc:docMk/>
            <pc:sldMk cId="3155291237" sldId="261"/>
            <ac:spMk id="15" creationId="{9924C64E-9469-7E49-01B5-DDC92E4F3062}"/>
          </ac:spMkLst>
        </pc:spChg>
        <pc:spChg chg="add mod">
          <ac:chgData name="유진 김" userId="9b4a7e461c35c294" providerId="LiveId" clId="{340C3154-DFBE-4252-8E2D-F3AE2D369822}" dt="2024-06-05T07:20:00.488" v="2046" actId="1076"/>
          <ac:spMkLst>
            <pc:docMk/>
            <pc:sldMk cId="3155291237" sldId="261"/>
            <ac:spMk id="16" creationId="{B7A30AF4-EBA7-3F00-6ECD-1CD3ADD34B4C}"/>
          </ac:spMkLst>
        </pc:spChg>
        <pc:spChg chg="mod">
          <ac:chgData name="유진 김" userId="9b4a7e461c35c294" providerId="LiveId" clId="{340C3154-DFBE-4252-8E2D-F3AE2D369822}" dt="2024-06-05T07:21:19.814" v="2051"/>
          <ac:spMkLst>
            <pc:docMk/>
            <pc:sldMk cId="3155291237" sldId="261"/>
            <ac:spMk id="17" creationId="{2230E186-3844-267B-E9D2-5102E269874C}"/>
          </ac:spMkLst>
        </pc:spChg>
        <pc:spChg chg="mod">
          <ac:chgData name="유진 김" userId="9b4a7e461c35c294" providerId="LiveId" clId="{340C3154-DFBE-4252-8E2D-F3AE2D369822}" dt="2024-06-05T07:04:31.323" v="1707" actId="20577"/>
          <ac:spMkLst>
            <pc:docMk/>
            <pc:sldMk cId="3155291237" sldId="261"/>
            <ac:spMk id="18" creationId="{2673FDD2-399C-6C8F-38F8-082BFECC0521}"/>
          </ac:spMkLst>
        </pc:spChg>
        <pc:spChg chg="add del mod">
          <ac:chgData name="유진 김" userId="9b4a7e461c35c294" providerId="LiveId" clId="{340C3154-DFBE-4252-8E2D-F3AE2D369822}" dt="2024-06-05T07:14:35.935" v="1936" actId="478"/>
          <ac:spMkLst>
            <pc:docMk/>
            <pc:sldMk cId="3155291237" sldId="261"/>
            <ac:spMk id="19" creationId="{E8F23A88-B13F-BB3A-F751-7AE867DADC3D}"/>
          </ac:spMkLst>
        </pc:spChg>
        <pc:spChg chg="mod">
          <ac:chgData name="유진 김" userId="9b4a7e461c35c294" providerId="LiveId" clId="{340C3154-DFBE-4252-8E2D-F3AE2D369822}" dt="2024-06-05T08:00:44.301" v="2919" actId="20577"/>
          <ac:spMkLst>
            <pc:docMk/>
            <pc:sldMk cId="3155291237" sldId="261"/>
            <ac:spMk id="22" creationId="{868F5E56-E8A0-4DC2-A918-230954244B52}"/>
          </ac:spMkLst>
        </pc:spChg>
        <pc:spChg chg="add mod">
          <ac:chgData name="유진 김" userId="9b4a7e461c35c294" providerId="LiveId" clId="{340C3154-DFBE-4252-8E2D-F3AE2D369822}" dt="2024-06-05T07:14:10.061" v="1930" actId="20577"/>
          <ac:spMkLst>
            <pc:docMk/>
            <pc:sldMk cId="3155291237" sldId="261"/>
            <ac:spMk id="23" creationId="{B461EAB1-3DBC-3DB4-76DC-C729C8874EA5}"/>
          </ac:spMkLst>
        </pc:spChg>
        <pc:spChg chg="del mod">
          <ac:chgData name="유진 김" userId="9b4a7e461c35c294" providerId="LiveId" clId="{340C3154-DFBE-4252-8E2D-F3AE2D369822}" dt="2024-06-05T07:21:05.500" v="2049" actId="478"/>
          <ac:spMkLst>
            <pc:docMk/>
            <pc:sldMk cId="3155291237" sldId="261"/>
            <ac:spMk id="24" creationId="{DC5A78FF-8E07-7C22-B789-1FAA9FC0D348}"/>
          </ac:spMkLst>
        </pc:spChg>
        <pc:spChg chg="del mod">
          <ac:chgData name="유진 김" userId="9b4a7e461c35c294" providerId="LiveId" clId="{340C3154-DFBE-4252-8E2D-F3AE2D369822}" dt="2024-06-05T07:21:03.787" v="2048" actId="478"/>
          <ac:spMkLst>
            <pc:docMk/>
            <pc:sldMk cId="3155291237" sldId="261"/>
            <ac:spMk id="25" creationId="{C25E920B-C816-959C-E1DB-28F5D474E7CF}"/>
          </ac:spMkLst>
        </pc:spChg>
        <pc:spChg chg="add mod">
          <ac:chgData name="유진 김" userId="9b4a7e461c35c294" providerId="LiveId" clId="{340C3154-DFBE-4252-8E2D-F3AE2D369822}" dt="2024-06-05T07:13:45.938" v="1892" actId="1076"/>
          <ac:spMkLst>
            <pc:docMk/>
            <pc:sldMk cId="3155291237" sldId="261"/>
            <ac:spMk id="26" creationId="{7DA799C1-0A83-FE33-4538-ED65EA016AB8}"/>
          </ac:spMkLst>
        </pc:spChg>
        <pc:spChg chg="add mod">
          <ac:chgData name="유진 김" userId="9b4a7e461c35c294" providerId="LiveId" clId="{340C3154-DFBE-4252-8E2D-F3AE2D369822}" dt="2024-06-05T07:20:00.488" v="2046" actId="1076"/>
          <ac:spMkLst>
            <pc:docMk/>
            <pc:sldMk cId="3155291237" sldId="261"/>
            <ac:spMk id="27" creationId="{553C2F15-24AB-F6E3-7C06-7C7909A12AD2}"/>
          </ac:spMkLst>
        </pc:spChg>
        <pc:spChg chg="mod">
          <ac:chgData name="유진 김" userId="9b4a7e461c35c294" providerId="LiveId" clId="{340C3154-DFBE-4252-8E2D-F3AE2D369822}" dt="2024-06-05T07:10:08.871" v="1808" actId="20577"/>
          <ac:spMkLst>
            <pc:docMk/>
            <pc:sldMk cId="3155291237" sldId="261"/>
            <ac:spMk id="29" creationId="{62BD41D3-B366-3D58-8926-E23512453E14}"/>
          </ac:spMkLst>
        </pc:spChg>
        <pc:spChg chg="mod">
          <ac:chgData name="유진 김" userId="9b4a7e461c35c294" providerId="LiveId" clId="{340C3154-DFBE-4252-8E2D-F3AE2D369822}" dt="2024-06-05T07:51:55.809" v="2656" actId="20577"/>
          <ac:spMkLst>
            <pc:docMk/>
            <pc:sldMk cId="3155291237" sldId="261"/>
            <ac:spMk id="30" creationId="{E1FD6F94-963E-C9C3-640C-108DF21183FF}"/>
          </ac:spMkLst>
        </pc:spChg>
        <pc:spChg chg="mod">
          <ac:chgData name="유진 김" userId="9b4a7e461c35c294" providerId="LiveId" clId="{340C3154-DFBE-4252-8E2D-F3AE2D369822}" dt="2024-06-05T07:52:00.493" v="2663" actId="20577"/>
          <ac:spMkLst>
            <pc:docMk/>
            <pc:sldMk cId="3155291237" sldId="261"/>
            <ac:spMk id="31" creationId="{48C40196-AA8E-FC7C-0231-A0A4D40BE551}"/>
          </ac:spMkLst>
        </pc:spChg>
        <pc:spChg chg="del mod">
          <ac:chgData name="유진 김" userId="9b4a7e461c35c294" providerId="LiveId" clId="{340C3154-DFBE-4252-8E2D-F3AE2D369822}" dt="2024-06-05T07:11:31.803" v="1843" actId="478"/>
          <ac:spMkLst>
            <pc:docMk/>
            <pc:sldMk cId="3155291237" sldId="261"/>
            <ac:spMk id="32" creationId="{D72457B7-B80E-B531-0616-3F6E1047791F}"/>
          </ac:spMkLst>
        </pc:spChg>
        <pc:spChg chg="del mod">
          <ac:chgData name="유진 김" userId="9b4a7e461c35c294" providerId="LiveId" clId="{340C3154-DFBE-4252-8E2D-F3AE2D369822}" dt="2024-06-05T07:11:31.803" v="1843" actId="478"/>
          <ac:spMkLst>
            <pc:docMk/>
            <pc:sldMk cId="3155291237" sldId="261"/>
            <ac:spMk id="33" creationId="{219D5533-DBFB-D702-AB1B-FA7AF87EBA23}"/>
          </ac:spMkLst>
        </pc:spChg>
        <pc:spChg chg="del mod">
          <ac:chgData name="유진 김" userId="9b4a7e461c35c294" providerId="LiveId" clId="{340C3154-DFBE-4252-8E2D-F3AE2D369822}" dt="2024-06-05T07:11:31.803" v="1843" actId="478"/>
          <ac:spMkLst>
            <pc:docMk/>
            <pc:sldMk cId="3155291237" sldId="261"/>
            <ac:spMk id="34" creationId="{82DF4302-3FC5-C859-67C3-5086E269DC67}"/>
          </ac:spMkLst>
        </pc:spChg>
        <pc:spChg chg="del mod">
          <ac:chgData name="유진 김" userId="9b4a7e461c35c294" providerId="LiveId" clId="{340C3154-DFBE-4252-8E2D-F3AE2D369822}" dt="2024-06-05T07:11:31.803" v="1843" actId="478"/>
          <ac:spMkLst>
            <pc:docMk/>
            <pc:sldMk cId="3155291237" sldId="261"/>
            <ac:spMk id="35" creationId="{29294CB3-0998-848F-5061-6E48F0D6EDF1}"/>
          </ac:spMkLst>
        </pc:spChg>
        <pc:spChg chg="del mod">
          <ac:chgData name="유진 김" userId="9b4a7e461c35c294" providerId="LiveId" clId="{340C3154-DFBE-4252-8E2D-F3AE2D369822}" dt="2024-06-05T07:11:31.803" v="1843" actId="478"/>
          <ac:spMkLst>
            <pc:docMk/>
            <pc:sldMk cId="3155291237" sldId="261"/>
            <ac:spMk id="36" creationId="{8B152491-E669-BED7-76D0-5AFDF5891E6A}"/>
          </ac:spMkLst>
        </pc:spChg>
        <pc:spChg chg="del mod">
          <ac:chgData name="유진 김" userId="9b4a7e461c35c294" providerId="LiveId" clId="{340C3154-DFBE-4252-8E2D-F3AE2D369822}" dt="2024-06-05T07:11:31.803" v="1843" actId="478"/>
          <ac:spMkLst>
            <pc:docMk/>
            <pc:sldMk cId="3155291237" sldId="261"/>
            <ac:spMk id="37" creationId="{1D6B8DDC-DEE5-00C5-144D-E2D1E0F73724}"/>
          </ac:spMkLst>
        </pc:spChg>
        <pc:spChg chg="add mod">
          <ac:chgData name="유진 김" userId="9b4a7e461c35c294" providerId="LiveId" clId="{340C3154-DFBE-4252-8E2D-F3AE2D369822}" dt="2024-06-05T07:20:00.488" v="2046" actId="1076"/>
          <ac:spMkLst>
            <pc:docMk/>
            <pc:sldMk cId="3155291237" sldId="261"/>
            <ac:spMk id="38" creationId="{C740BD80-BD38-107D-A6EA-5124F8051F70}"/>
          </ac:spMkLst>
        </pc:spChg>
        <pc:spChg chg="add mod">
          <ac:chgData name="유진 김" userId="9b4a7e461c35c294" providerId="LiveId" clId="{340C3154-DFBE-4252-8E2D-F3AE2D369822}" dt="2024-06-10T03:17:20.471" v="7512" actId="1036"/>
          <ac:spMkLst>
            <pc:docMk/>
            <pc:sldMk cId="3155291237" sldId="261"/>
            <ac:spMk id="40" creationId="{3DCDFA38-7767-4A0C-0014-1F25FD231BB1}"/>
          </ac:spMkLst>
        </pc:spChg>
        <pc:spChg chg="add mod">
          <ac:chgData name="유진 김" userId="9b4a7e461c35c294" providerId="LiveId" clId="{340C3154-DFBE-4252-8E2D-F3AE2D369822}" dt="2024-06-05T07:53:08.404" v="2676" actId="1076"/>
          <ac:spMkLst>
            <pc:docMk/>
            <pc:sldMk cId="3155291237" sldId="261"/>
            <ac:spMk id="41" creationId="{ABAA510D-F321-29C7-456C-116B03EC21D4}"/>
          </ac:spMkLst>
        </pc:spChg>
        <pc:spChg chg="add mod">
          <ac:chgData name="유진 김" userId="9b4a7e461c35c294" providerId="LiveId" clId="{340C3154-DFBE-4252-8E2D-F3AE2D369822}" dt="2024-06-05T07:56:52.926" v="2695" actId="1076"/>
          <ac:spMkLst>
            <pc:docMk/>
            <pc:sldMk cId="3155291237" sldId="261"/>
            <ac:spMk id="46" creationId="{B6E02A22-C1AC-38C7-AEAC-02AC46E612BD}"/>
          </ac:spMkLst>
        </pc:spChg>
        <pc:spChg chg="add mod">
          <ac:chgData name="유진 김" userId="9b4a7e461c35c294" providerId="LiveId" clId="{340C3154-DFBE-4252-8E2D-F3AE2D369822}" dt="2024-06-05T08:00:51.982" v="2923" actId="20577"/>
          <ac:spMkLst>
            <pc:docMk/>
            <pc:sldMk cId="3155291237" sldId="261"/>
            <ac:spMk id="47" creationId="{A13EC022-7F25-F173-8780-C4E1473825D2}"/>
          </ac:spMkLst>
        </pc:spChg>
        <pc:spChg chg="add mod">
          <ac:chgData name="유진 김" userId="9b4a7e461c35c294" providerId="LiveId" clId="{340C3154-DFBE-4252-8E2D-F3AE2D369822}" dt="2024-06-05T07:59:08.608" v="2883" actId="20577"/>
          <ac:spMkLst>
            <pc:docMk/>
            <pc:sldMk cId="3155291237" sldId="261"/>
            <ac:spMk id="48" creationId="{8A50E669-A22E-47E1-AD4E-13698CB32DB4}"/>
          </ac:spMkLst>
        </pc:spChg>
        <pc:graphicFrameChg chg="add del mod">
          <ac:chgData name="유진 김" userId="9b4a7e461c35c294" providerId="LiveId" clId="{340C3154-DFBE-4252-8E2D-F3AE2D369822}" dt="2024-06-05T07:04:08.032" v="1699"/>
          <ac:graphicFrameMkLst>
            <pc:docMk/>
            <pc:sldMk cId="3155291237" sldId="261"/>
            <ac:graphicFrameMk id="3" creationId="{C231F859-C74E-AABF-63C6-301BD559AAF9}"/>
          </ac:graphicFrameMkLst>
        </pc:graphicFrameChg>
        <pc:graphicFrameChg chg="add del mod">
          <ac:chgData name="유진 김" userId="9b4a7e461c35c294" providerId="LiveId" clId="{340C3154-DFBE-4252-8E2D-F3AE2D369822}" dt="2024-06-05T07:04:08.032" v="1699"/>
          <ac:graphicFrameMkLst>
            <pc:docMk/>
            <pc:sldMk cId="3155291237" sldId="261"/>
            <ac:graphicFrameMk id="4" creationId="{679416ED-85C9-BBE0-31A0-E04D944A63C2}"/>
          </ac:graphicFrameMkLst>
        </pc:graphicFrameChg>
        <pc:graphicFrameChg chg="modGraphic">
          <ac:chgData name="유진 김" userId="9b4a7e461c35c294" providerId="LiveId" clId="{340C3154-DFBE-4252-8E2D-F3AE2D369822}" dt="2024-06-05T08:03:22.890" v="3054" actId="6549"/>
          <ac:graphicFrameMkLst>
            <pc:docMk/>
            <pc:sldMk cId="3155291237" sldId="261"/>
            <ac:graphicFrameMk id="6" creationId="{DDFBD865-B88E-705A-5B7B-CC63E611429B}"/>
          </ac:graphicFrameMkLst>
        </pc:graphicFrameChg>
        <pc:picChg chg="add mod">
          <ac:chgData name="유진 김" userId="9b4a7e461c35c294" providerId="LiveId" clId="{340C3154-DFBE-4252-8E2D-F3AE2D369822}" dt="2024-06-11T07:56:31.107" v="18424" actId="1035"/>
          <ac:picMkLst>
            <pc:docMk/>
            <pc:sldMk cId="3155291237" sldId="261"/>
            <ac:picMk id="3" creationId="{FCC7FA1F-5142-13A3-DCB2-4831CF1E97F9}"/>
          </ac:picMkLst>
        </pc:picChg>
        <pc:picChg chg="add mod">
          <ac:chgData name="유진 김" userId="9b4a7e461c35c294" providerId="LiveId" clId="{340C3154-DFBE-4252-8E2D-F3AE2D369822}" dt="2024-06-05T08:00:25.539" v="2901" actId="1076"/>
          <ac:picMkLst>
            <pc:docMk/>
            <pc:sldMk cId="3155291237" sldId="261"/>
            <ac:picMk id="43" creationId="{9E456365-6693-0150-49CD-65856FB1739B}"/>
          </ac:picMkLst>
        </pc:picChg>
        <pc:picChg chg="add mod">
          <ac:chgData name="유진 김" userId="9b4a7e461c35c294" providerId="LiveId" clId="{340C3154-DFBE-4252-8E2D-F3AE2D369822}" dt="2024-06-05T07:56:17.060" v="2690" actId="1076"/>
          <ac:picMkLst>
            <pc:docMk/>
            <pc:sldMk cId="3155291237" sldId="261"/>
            <ac:picMk id="45" creationId="{9582099A-493F-7DE3-7A74-389CF1C05628}"/>
          </ac:picMkLst>
        </pc:picChg>
        <pc:cxnChg chg="mod">
          <ac:chgData name="유진 김" userId="9b4a7e461c35c294" providerId="LiveId" clId="{340C3154-DFBE-4252-8E2D-F3AE2D369822}" dt="2024-06-10T03:17:20.471" v="7512" actId="1036"/>
          <ac:cxnSpMkLst>
            <pc:docMk/>
            <pc:sldMk cId="3155291237" sldId="261"/>
            <ac:cxnSpMk id="21" creationId="{6F1F2E3A-AFBC-A1E0-5437-3C9E2D13F227}"/>
          </ac:cxnSpMkLst>
        </pc:cxnChg>
      </pc:sldChg>
      <pc:sldChg chg="addSp modSp add mod ord">
        <pc:chgData name="유진 김" userId="9b4a7e461c35c294" providerId="LiveId" clId="{340C3154-DFBE-4252-8E2D-F3AE2D369822}" dt="2024-06-11T07:56:22.193" v="18418" actId="1035"/>
        <pc:sldMkLst>
          <pc:docMk/>
          <pc:sldMk cId="2289217873" sldId="262"/>
        </pc:sldMkLst>
        <pc:spChg chg="mod">
          <ac:chgData name="유진 김" userId="9b4a7e461c35c294" providerId="LiveId" clId="{340C3154-DFBE-4252-8E2D-F3AE2D369822}" dt="2024-06-07T05:57:52.781" v="3202" actId="1035"/>
          <ac:spMkLst>
            <pc:docMk/>
            <pc:sldMk cId="2289217873" sldId="262"/>
            <ac:spMk id="25" creationId="{C25E920B-C816-959C-E1DB-28F5D474E7CF}"/>
          </ac:spMkLst>
        </pc:spChg>
        <pc:spChg chg="mod">
          <ac:chgData name="유진 김" userId="9b4a7e461c35c294" providerId="LiveId" clId="{340C3154-DFBE-4252-8E2D-F3AE2D369822}" dt="2024-06-10T03:17:09.547" v="7490" actId="1036"/>
          <ac:spMkLst>
            <pc:docMk/>
            <pc:sldMk cId="2289217873" sldId="262"/>
            <ac:spMk id="38" creationId="{78D082F4-D315-257A-455B-2FABF5F80D6E}"/>
          </ac:spMkLst>
        </pc:spChg>
        <pc:spChg chg="mod">
          <ac:chgData name="유진 김" userId="9b4a7e461c35c294" providerId="LiveId" clId="{340C3154-DFBE-4252-8E2D-F3AE2D369822}" dt="2024-06-07T05:57:52.781" v="3202" actId="1035"/>
          <ac:spMkLst>
            <pc:docMk/>
            <pc:sldMk cId="2289217873" sldId="262"/>
            <ac:spMk id="40" creationId="{99D73517-1BC0-4204-E5EF-B4AC6F462436}"/>
          </ac:spMkLst>
        </pc:spChg>
        <pc:picChg chg="add mod">
          <ac:chgData name="유진 김" userId="9b4a7e461c35c294" providerId="LiveId" clId="{340C3154-DFBE-4252-8E2D-F3AE2D369822}" dt="2024-06-11T07:56:22.193" v="18418" actId="1035"/>
          <ac:picMkLst>
            <pc:docMk/>
            <pc:sldMk cId="2289217873" sldId="262"/>
            <ac:picMk id="3" creationId="{AD6CA2C5-2C36-4609-6BEC-05C72724DA43}"/>
          </ac:picMkLst>
        </pc:picChg>
        <pc:cxnChg chg="mod">
          <ac:chgData name="유진 김" userId="9b4a7e461c35c294" providerId="LiveId" clId="{340C3154-DFBE-4252-8E2D-F3AE2D369822}" dt="2024-06-10T03:17:35.790" v="7519" actId="1035"/>
          <ac:cxnSpMkLst>
            <pc:docMk/>
            <pc:sldMk cId="2289217873" sldId="262"/>
            <ac:cxnSpMk id="21" creationId="{6F1F2E3A-AFBC-A1E0-5437-3C9E2D13F227}"/>
          </ac:cxnSpMkLst>
        </pc:cxnChg>
      </pc:sldChg>
      <pc:sldChg chg="addSp delSp modSp add mod">
        <pc:chgData name="유진 김" userId="9b4a7e461c35c294" providerId="LiveId" clId="{340C3154-DFBE-4252-8E2D-F3AE2D369822}" dt="2024-06-11T07:55:19.725" v="18394" actId="1038"/>
        <pc:sldMkLst>
          <pc:docMk/>
          <pc:sldMk cId="1136864203" sldId="263"/>
        </pc:sldMkLst>
        <pc:spChg chg="del mod">
          <ac:chgData name="유진 김" userId="9b4a7e461c35c294" providerId="LiveId" clId="{340C3154-DFBE-4252-8E2D-F3AE2D369822}" dt="2024-06-10T07:34:12.503" v="10326" actId="478"/>
          <ac:spMkLst>
            <pc:docMk/>
            <pc:sldMk cId="1136864203" sldId="263"/>
            <ac:spMk id="3" creationId="{3DE125CB-33BB-E2CA-B270-E55E23067C88}"/>
          </ac:spMkLst>
        </pc:spChg>
        <pc:spChg chg="del mod">
          <ac:chgData name="유진 김" userId="9b4a7e461c35c294" providerId="LiveId" clId="{340C3154-DFBE-4252-8E2D-F3AE2D369822}" dt="2024-06-10T07:34:12.503" v="10326" actId="478"/>
          <ac:spMkLst>
            <pc:docMk/>
            <pc:sldMk cId="1136864203" sldId="263"/>
            <ac:spMk id="4" creationId="{B13D8499-C52B-2AA4-68DD-7ACE2F6B5F5D}"/>
          </ac:spMkLst>
        </pc:spChg>
        <pc:spChg chg="del">
          <ac:chgData name="유진 김" userId="9b4a7e461c35c294" providerId="LiveId" clId="{340C3154-DFBE-4252-8E2D-F3AE2D369822}" dt="2024-06-10T03:29:25.016" v="7676" actId="478"/>
          <ac:spMkLst>
            <pc:docMk/>
            <pc:sldMk cId="1136864203" sldId="263"/>
            <ac:spMk id="7" creationId="{99A48FDD-0E9A-1873-1321-BA01D568B654}"/>
          </ac:spMkLst>
        </pc:spChg>
        <pc:spChg chg="add del mod">
          <ac:chgData name="유진 김" userId="9b4a7e461c35c294" providerId="LiveId" clId="{340C3154-DFBE-4252-8E2D-F3AE2D369822}" dt="2024-06-10T05:24:30.788" v="8308" actId="478"/>
          <ac:spMkLst>
            <pc:docMk/>
            <pc:sldMk cId="1136864203" sldId="263"/>
            <ac:spMk id="8" creationId="{5AB784B5-C221-4E39-F9B4-117F6A7B7BC5}"/>
          </ac:spMkLst>
        </pc:spChg>
        <pc:spChg chg="add del mod">
          <ac:chgData name="유진 김" userId="9b4a7e461c35c294" providerId="LiveId" clId="{340C3154-DFBE-4252-8E2D-F3AE2D369822}" dt="2024-06-10T05:24:32.769" v="8309" actId="478"/>
          <ac:spMkLst>
            <pc:docMk/>
            <pc:sldMk cId="1136864203" sldId="263"/>
            <ac:spMk id="11" creationId="{F5A1D4F4-ECC4-5EF6-C537-F8F9F6242225}"/>
          </ac:spMkLst>
        </pc:spChg>
        <pc:spChg chg="mod">
          <ac:chgData name="유진 김" userId="9b4a7e461c35c294" providerId="LiveId" clId="{340C3154-DFBE-4252-8E2D-F3AE2D369822}" dt="2024-06-10T08:00:20.112" v="11179" actId="1036"/>
          <ac:spMkLst>
            <pc:docMk/>
            <pc:sldMk cId="1136864203" sldId="263"/>
            <ac:spMk id="12" creationId="{30AF7BEF-491B-5AC8-ECA8-8A67B512E3DF}"/>
          </ac:spMkLst>
        </pc:spChg>
        <pc:spChg chg="mod">
          <ac:chgData name="유진 김" userId="9b4a7e461c35c294" providerId="LiveId" clId="{340C3154-DFBE-4252-8E2D-F3AE2D369822}" dt="2024-06-10T07:43:25.251" v="10585" actId="6549"/>
          <ac:spMkLst>
            <pc:docMk/>
            <pc:sldMk cId="1136864203" sldId="263"/>
            <ac:spMk id="13" creationId="{EDD7C85F-CF8A-1ABC-074D-91C56C0F74E9}"/>
          </ac:spMkLst>
        </pc:spChg>
        <pc:spChg chg="del">
          <ac:chgData name="유진 김" userId="9b4a7e461c35c294" providerId="LiveId" clId="{340C3154-DFBE-4252-8E2D-F3AE2D369822}" dt="2024-06-10T05:28:02.540" v="8373" actId="478"/>
          <ac:spMkLst>
            <pc:docMk/>
            <pc:sldMk cId="1136864203" sldId="263"/>
            <ac:spMk id="14" creationId="{380AB250-E130-D25A-E8ED-019C2EA5418C}"/>
          </ac:spMkLst>
        </pc:spChg>
        <pc:spChg chg="del">
          <ac:chgData name="유진 김" userId="9b4a7e461c35c294" providerId="LiveId" clId="{340C3154-DFBE-4252-8E2D-F3AE2D369822}" dt="2024-06-10T03:29:24.251" v="7675" actId="478"/>
          <ac:spMkLst>
            <pc:docMk/>
            <pc:sldMk cId="1136864203" sldId="263"/>
            <ac:spMk id="15" creationId="{A245A5C6-3F23-343A-92D3-A21C8F7F7B9B}"/>
          </ac:spMkLst>
        </pc:spChg>
        <pc:spChg chg="add del mod">
          <ac:chgData name="유진 김" userId="9b4a7e461c35c294" providerId="LiveId" clId="{340C3154-DFBE-4252-8E2D-F3AE2D369822}" dt="2024-06-10T10:36:20.094" v="15304" actId="20577"/>
          <ac:spMkLst>
            <pc:docMk/>
            <pc:sldMk cId="1136864203" sldId="263"/>
            <ac:spMk id="17" creationId="{2230E186-3844-267B-E9D2-5102E269874C}"/>
          </ac:spMkLst>
        </pc:spChg>
        <pc:spChg chg="mod">
          <ac:chgData name="유진 김" userId="9b4a7e461c35c294" providerId="LiveId" clId="{340C3154-DFBE-4252-8E2D-F3AE2D369822}" dt="2024-06-10T10:20:57.543" v="14871" actId="20577"/>
          <ac:spMkLst>
            <pc:docMk/>
            <pc:sldMk cId="1136864203" sldId="263"/>
            <ac:spMk id="18" creationId="{2673FDD2-399C-6C8F-38F8-082BFECC0521}"/>
          </ac:spMkLst>
        </pc:spChg>
        <pc:spChg chg="add del mod">
          <ac:chgData name="유진 김" userId="9b4a7e461c35c294" providerId="LiveId" clId="{340C3154-DFBE-4252-8E2D-F3AE2D369822}" dt="2024-06-10T05:24:34.552" v="8310" actId="478"/>
          <ac:spMkLst>
            <pc:docMk/>
            <pc:sldMk cId="1136864203" sldId="263"/>
            <ac:spMk id="19" creationId="{BE69F99A-E9D0-D611-1E81-432E0C6421A6}"/>
          </ac:spMkLst>
        </pc:spChg>
        <pc:spChg chg="add del mod">
          <ac:chgData name="유진 김" userId="9b4a7e461c35c294" providerId="LiveId" clId="{340C3154-DFBE-4252-8E2D-F3AE2D369822}" dt="2024-06-10T05:24:35.851" v="8311" actId="478"/>
          <ac:spMkLst>
            <pc:docMk/>
            <pc:sldMk cId="1136864203" sldId="263"/>
            <ac:spMk id="22" creationId="{D49376A1-526F-CFEF-6AEE-7785BB4624BC}"/>
          </ac:spMkLst>
        </pc:spChg>
        <pc:spChg chg="add del mod">
          <ac:chgData name="유진 김" userId="9b4a7e461c35c294" providerId="LiveId" clId="{340C3154-DFBE-4252-8E2D-F3AE2D369822}" dt="2024-06-10T05:28:45.833" v="8412" actId="1036"/>
          <ac:spMkLst>
            <pc:docMk/>
            <pc:sldMk cId="1136864203" sldId="263"/>
            <ac:spMk id="24" creationId="{79AA6DAD-399E-5F05-D540-03D674B1EECA}"/>
          </ac:spMkLst>
        </pc:spChg>
        <pc:spChg chg="mod">
          <ac:chgData name="유진 김" userId="9b4a7e461c35c294" providerId="LiveId" clId="{340C3154-DFBE-4252-8E2D-F3AE2D369822}" dt="2024-06-10T05:28:45.833" v="8412" actId="1036"/>
          <ac:spMkLst>
            <pc:docMk/>
            <pc:sldMk cId="1136864203" sldId="263"/>
            <ac:spMk id="27" creationId="{1EBB1F39-CC19-D4B0-64A1-F7DA631B17E0}"/>
          </ac:spMkLst>
        </pc:spChg>
        <pc:spChg chg="mod">
          <ac:chgData name="유진 김" userId="9b4a7e461c35c294" providerId="LiveId" clId="{340C3154-DFBE-4252-8E2D-F3AE2D369822}" dt="2024-06-10T05:28:45.833" v="8412" actId="1036"/>
          <ac:spMkLst>
            <pc:docMk/>
            <pc:sldMk cId="1136864203" sldId="263"/>
            <ac:spMk id="28" creationId="{9DB530DD-58B3-250A-8A22-189E07B65219}"/>
          </ac:spMkLst>
        </pc:spChg>
        <pc:spChg chg="mod">
          <ac:chgData name="유진 김" userId="9b4a7e461c35c294" providerId="LiveId" clId="{340C3154-DFBE-4252-8E2D-F3AE2D369822}" dt="2024-06-10T05:28:45.833" v="8412" actId="1036"/>
          <ac:spMkLst>
            <pc:docMk/>
            <pc:sldMk cId="1136864203" sldId="263"/>
            <ac:spMk id="29" creationId="{27F0D556-80E1-F224-B06D-B8F2C832940E}"/>
          </ac:spMkLst>
        </pc:spChg>
        <pc:spChg chg="mod">
          <ac:chgData name="유진 김" userId="9b4a7e461c35c294" providerId="LiveId" clId="{340C3154-DFBE-4252-8E2D-F3AE2D369822}" dt="2024-06-10T05:28:45.833" v="8412" actId="1036"/>
          <ac:spMkLst>
            <pc:docMk/>
            <pc:sldMk cId="1136864203" sldId="263"/>
            <ac:spMk id="30" creationId="{4F0FA468-1392-9318-3FB9-7342DCDF4967}"/>
          </ac:spMkLst>
        </pc:spChg>
        <pc:spChg chg="del">
          <ac:chgData name="유진 김" userId="9b4a7e461c35c294" providerId="LiveId" clId="{340C3154-DFBE-4252-8E2D-F3AE2D369822}" dt="2024-06-10T03:49:54.600" v="8198" actId="478"/>
          <ac:spMkLst>
            <pc:docMk/>
            <pc:sldMk cId="1136864203" sldId="263"/>
            <ac:spMk id="31" creationId="{5AF04115-73EB-3044-D440-B49DDDC2CDCC}"/>
          </ac:spMkLst>
        </pc:spChg>
        <pc:spChg chg="add mod">
          <ac:chgData name="유진 김" userId="9b4a7e461c35c294" providerId="LiveId" clId="{340C3154-DFBE-4252-8E2D-F3AE2D369822}" dt="2024-06-11T03:37:52.979" v="15622" actId="20577"/>
          <ac:spMkLst>
            <pc:docMk/>
            <pc:sldMk cId="1136864203" sldId="263"/>
            <ac:spMk id="34" creationId="{621C2B4C-04D4-8BB3-690E-2D8D1AA0457F}"/>
          </ac:spMkLst>
        </pc:spChg>
        <pc:spChg chg="add mod">
          <ac:chgData name="유진 김" userId="9b4a7e461c35c294" providerId="LiveId" clId="{340C3154-DFBE-4252-8E2D-F3AE2D369822}" dt="2024-06-11T03:38:00.466" v="15625"/>
          <ac:spMkLst>
            <pc:docMk/>
            <pc:sldMk cId="1136864203" sldId="263"/>
            <ac:spMk id="35" creationId="{7B5466F8-00F0-69A6-90DF-B54527B17F4B}"/>
          </ac:spMkLst>
        </pc:spChg>
        <pc:spChg chg="add del mod">
          <ac:chgData name="유진 김" userId="9b4a7e461c35c294" providerId="LiveId" clId="{340C3154-DFBE-4252-8E2D-F3AE2D369822}" dt="2024-06-11T03:38:05.037" v="15627"/>
          <ac:spMkLst>
            <pc:docMk/>
            <pc:sldMk cId="1136864203" sldId="263"/>
            <ac:spMk id="36" creationId="{E6FC432A-90AD-AC63-562F-947824947B81}"/>
          </ac:spMkLst>
        </pc:spChg>
        <pc:spChg chg="add mod">
          <ac:chgData name="유진 김" userId="9b4a7e461c35c294" providerId="LiveId" clId="{340C3154-DFBE-4252-8E2D-F3AE2D369822}" dt="2024-06-11T03:38:07.963" v="15629"/>
          <ac:spMkLst>
            <pc:docMk/>
            <pc:sldMk cId="1136864203" sldId="263"/>
            <ac:spMk id="37" creationId="{9E31D514-DE90-2D14-ADCB-A994F1C4302B}"/>
          </ac:spMkLst>
        </pc:spChg>
        <pc:spChg chg="del">
          <ac:chgData name="유진 김" userId="9b4a7e461c35c294" providerId="LiveId" clId="{340C3154-DFBE-4252-8E2D-F3AE2D369822}" dt="2024-06-10T05:28:06.160" v="8374" actId="478"/>
          <ac:spMkLst>
            <pc:docMk/>
            <pc:sldMk cId="1136864203" sldId="263"/>
            <ac:spMk id="39" creationId="{E97B32EB-0BA9-0AA3-ACDF-3D935A49DBCB}"/>
          </ac:spMkLst>
        </pc:spChg>
        <pc:spChg chg="del">
          <ac:chgData name="유진 김" userId="9b4a7e461c35c294" providerId="LiveId" clId="{340C3154-DFBE-4252-8E2D-F3AE2D369822}" dt="2024-06-10T03:49:55.051" v="8199" actId="478"/>
          <ac:spMkLst>
            <pc:docMk/>
            <pc:sldMk cId="1136864203" sldId="263"/>
            <ac:spMk id="42" creationId="{61A296AF-EABA-DFA1-F6EE-C75FC350E769}"/>
          </ac:spMkLst>
        </pc:spChg>
        <pc:spChg chg="add mod">
          <ac:chgData name="유진 김" userId="9b4a7e461c35c294" providerId="LiveId" clId="{340C3154-DFBE-4252-8E2D-F3AE2D369822}" dt="2024-06-10T05:33:29.458" v="8477" actId="20577"/>
          <ac:spMkLst>
            <pc:docMk/>
            <pc:sldMk cId="1136864203" sldId="263"/>
            <ac:spMk id="45" creationId="{8E7D3C12-87F5-1FB0-4F16-008BEA7521F0}"/>
          </ac:spMkLst>
        </pc:spChg>
        <pc:spChg chg="del">
          <ac:chgData name="유진 김" userId="9b4a7e461c35c294" providerId="LiveId" clId="{340C3154-DFBE-4252-8E2D-F3AE2D369822}" dt="2024-06-10T03:50:01.707" v="8201" actId="478"/>
          <ac:spMkLst>
            <pc:docMk/>
            <pc:sldMk cId="1136864203" sldId="263"/>
            <ac:spMk id="45" creationId="{E3161A4A-AD3F-645D-58D0-319EA340DE44}"/>
          </ac:spMkLst>
        </pc:spChg>
        <pc:spChg chg="del mod">
          <ac:chgData name="유진 김" userId="9b4a7e461c35c294" providerId="LiveId" clId="{340C3154-DFBE-4252-8E2D-F3AE2D369822}" dt="2024-06-10T03:50:03.232" v="8203" actId="478"/>
          <ac:spMkLst>
            <pc:docMk/>
            <pc:sldMk cId="1136864203" sldId="263"/>
            <ac:spMk id="46" creationId="{A2CA3B8B-E242-C2C2-38F9-D96EBE34E54C}"/>
          </ac:spMkLst>
        </pc:spChg>
        <pc:spChg chg="add del mod">
          <ac:chgData name="유진 김" userId="9b4a7e461c35c294" providerId="LiveId" clId="{340C3154-DFBE-4252-8E2D-F3AE2D369822}" dt="2024-06-10T09:00:09.011" v="11925" actId="21"/>
          <ac:spMkLst>
            <pc:docMk/>
            <pc:sldMk cId="1136864203" sldId="263"/>
            <ac:spMk id="46" creationId="{CE1AB5EB-F60A-279B-7BA2-5E29E038492B}"/>
          </ac:spMkLst>
        </pc:spChg>
        <pc:spChg chg="add mod">
          <ac:chgData name="유진 김" userId="9b4a7e461c35c294" providerId="LiveId" clId="{340C3154-DFBE-4252-8E2D-F3AE2D369822}" dt="2024-06-10T07:32:57.195" v="10323" actId="1037"/>
          <ac:spMkLst>
            <pc:docMk/>
            <pc:sldMk cId="1136864203" sldId="263"/>
            <ac:spMk id="51" creationId="{EC97AF18-1723-9748-ADA2-11F0973BB85E}"/>
          </ac:spMkLst>
        </pc:spChg>
        <pc:spChg chg="add mod">
          <ac:chgData name="유진 김" userId="9b4a7e461c35c294" providerId="LiveId" clId="{340C3154-DFBE-4252-8E2D-F3AE2D369822}" dt="2024-06-10T07:32:57.195" v="10323" actId="1037"/>
          <ac:spMkLst>
            <pc:docMk/>
            <pc:sldMk cId="1136864203" sldId="263"/>
            <ac:spMk id="52" creationId="{74CAB419-18EC-F024-36F3-E78085FCB2EE}"/>
          </ac:spMkLst>
        </pc:spChg>
        <pc:spChg chg="del">
          <ac:chgData name="유진 김" userId="9b4a7e461c35c294" providerId="LiveId" clId="{340C3154-DFBE-4252-8E2D-F3AE2D369822}" dt="2024-06-10T05:27:55.265" v="8370" actId="478"/>
          <ac:spMkLst>
            <pc:docMk/>
            <pc:sldMk cId="1136864203" sldId="263"/>
            <ac:spMk id="53" creationId="{D828449B-7B0B-86C3-AE48-E35B9273D5CF}"/>
          </ac:spMkLst>
        </pc:spChg>
        <pc:spChg chg="del">
          <ac:chgData name="유진 김" userId="9b4a7e461c35c294" providerId="LiveId" clId="{340C3154-DFBE-4252-8E2D-F3AE2D369822}" dt="2024-06-10T05:27:57.440" v="8371" actId="478"/>
          <ac:spMkLst>
            <pc:docMk/>
            <pc:sldMk cId="1136864203" sldId="263"/>
            <ac:spMk id="54" creationId="{17A7E25E-6987-2D80-3A64-67B1F3F4A9C8}"/>
          </ac:spMkLst>
        </pc:spChg>
        <pc:spChg chg="del mod">
          <ac:chgData name="유진 김" userId="9b4a7e461c35c294" providerId="LiveId" clId="{340C3154-DFBE-4252-8E2D-F3AE2D369822}" dt="2024-06-10T05:27:47.216" v="8364" actId="478"/>
          <ac:spMkLst>
            <pc:docMk/>
            <pc:sldMk cId="1136864203" sldId="263"/>
            <ac:spMk id="56" creationId="{DEF711FC-B361-7DC4-AB26-B8D47D8CA93C}"/>
          </ac:spMkLst>
        </pc:spChg>
        <pc:spChg chg="add del mod">
          <ac:chgData name="유진 김" userId="9b4a7e461c35c294" providerId="LiveId" clId="{340C3154-DFBE-4252-8E2D-F3AE2D369822}" dt="2024-06-10T05:57:11.995" v="9444" actId="478"/>
          <ac:spMkLst>
            <pc:docMk/>
            <pc:sldMk cId="1136864203" sldId="263"/>
            <ac:spMk id="58" creationId="{C0A3B12E-474A-57AA-FF05-C6A35FBB4D93}"/>
          </ac:spMkLst>
        </pc:spChg>
        <pc:spChg chg="add mod">
          <ac:chgData name="유진 김" userId="9b4a7e461c35c294" providerId="LiveId" clId="{340C3154-DFBE-4252-8E2D-F3AE2D369822}" dt="2024-06-10T07:32:57.195" v="10323" actId="1037"/>
          <ac:spMkLst>
            <pc:docMk/>
            <pc:sldMk cId="1136864203" sldId="263"/>
            <ac:spMk id="59" creationId="{F1C4C33C-0F7F-44C8-7458-BAE9B7E352E0}"/>
          </ac:spMkLst>
        </pc:spChg>
        <pc:spChg chg="add mod">
          <ac:chgData name="유진 김" userId="9b4a7e461c35c294" providerId="LiveId" clId="{340C3154-DFBE-4252-8E2D-F3AE2D369822}" dt="2024-06-10T07:32:57.195" v="10323" actId="1037"/>
          <ac:spMkLst>
            <pc:docMk/>
            <pc:sldMk cId="1136864203" sldId="263"/>
            <ac:spMk id="60" creationId="{3CAB71C0-E326-3B81-45D5-BE75F31BEFF2}"/>
          </ac:spMkLst>
        </pc:spChg>
        <pc:spChg chg="add mod">
          <ac:chgData name="유진 김" userId="9b4a7e461c35c294" providerId="LiveId" clId="{340C3154-DFBE-4252-8E2D-F3AE2D369822}" dt="2024-06-10T07:32:57.195" v="10323" actId="1037"/>
          <ac:spMkLst>
            <pc:docMk/>
            <pc:sldMk cId="1136864203" sldId="263"/>
            <ac:spMk id="61" creationId="{45AFAC84-3C27-56A8-C97E-CCBEAFCEB3E8}"/>
          </ac:spMkLst>
        </pc:spChg>
        <pc:spChg chg="add mod">
          <ac:chgData name="유진 김" userId="9b4a7e461c35c294" providerId="LiveId" clId="{340C3154-DFBE-4252-8E2D-F3AE2D369822}" dt="2024-06-10T07:32:57.195" v="10323" actId="1037"/>
          <ac:spMkLst>
            <pc:docMk/>
            <pc:sldMk cId="1136864203" sldId="263"/>
            <ac:spMk id="62" creationId="{6A2C4F16-BBBB-DC93-860F-35299E0AB256}"/>
          </ac:spMkLst>
        </pc:spChg>
        <pc:spChg chg="add mod">
          <ac:chgData name="유진 김" userId="9b4a7e461c35c294" providerId="LiveId" clId="{340C3154-DFBE-4252-8E2D-F3AE2D369822}" dt="2024-06-10T10:30:11.264" v="15220" actId="20577"/>
          <ac:spMkLst>
            <pc:docMk/>
            <pc:sldMk cId="1136864203" sldId="263"/>
            <ac:spMk id="63" creationId="{C1F1188C-4119-AA5E-54EF-0C32270F4FB9}"/>
          </ac:spMkLst>
        </pc:spChg>
        <pc:spChg chg="del">
          <ac:chgData name="유진 김" userId="9b4a7e461c35c294" providerId="LiveId" clId="{340C3154-DFBE-4252-8E2D-F3AE2D369822}" dt="2024-06-10T05:27:54.190" v="8369" actId="478"/>
          <ac:spMkLst>
            <pc:docMk/>
            <pc:sldMk cId="1136864203" sldId="263"/>
            <ac:spMk id="70" creationId="{55758292-1D68-C818-B4BC-F0CD1725E982}"/>
          </ac:spMkLst>
        </pc:spChg>
        <pc:spChg chg="del">
          <ac:chgData name="유진 김" userId="9b4a7e461c35c294" providerId="LiveId" clId="{340C3154-DFBE-4252-8E2D-F3AE2D369822}" dt="2024-06-10T05:27:51.514" v="8367" actId="478"/>
          <ac:spMkLst>
            <pc:docMk/>
            <pc:sldMk cId="1136864203" sldId="263"/>
            <ac:spMk id="71" creationId="{25A1E565-9FE8-BDCB-A200-286403D6A351}"/>
          </ac:spMkLst>
        </pc:spChg>
        <pc:spChg chg="del">
          <ac:chgData name="유진 김" userId="9b4a7e461c35c294" providerId="LiveId" clId="{340C3154-DFBE-4252-8E2D-F3AE2D369822}" dt="2024-06-10T05:27:50.031" v="8366" actId="478"/>
          <ac:spMkLst>
            <pc:docMk/>
            <pc:sldMk cId="1136864203" sldId="263"/>
            <ac:spMk id="72" creationId="{3B3787E6-4C84-FEE7-4D39-602515D7E725}"/>
          </ac:spMkLst>
        </pc:spChg>
        <pc:spChg chg="del">
          <ac:chgData name="유진 김" userId="9b4a7e461c35c294" providerId="LiveId" clId="{340C3154-DFBE-4252-8E2D-F3AE2D369822}" dt="2024-06-10T05:27:48.929" v="8365" actId="478"/>
          <ac:spMkLst>
            <pc:docMk/>
            <pc:sldMk cId="1136864203" sldId="263"/>
            <ac:spMk id="73" creationId="{D9BCF4A4-F150-1F7E-5A25-6AF7D9B8DA18}"/>
          </ac:spMkLst>
        </pc:spChg>
        <pc:spChg chg="add del mod">
          <ac:chgData name="유진 김" userId="9b4a7e461c35c294" providerId="LiveId" clId="{340C3154-DFBE-4252-8E2D-F3AE2D369822}" dt="2024-06-10T07:50:30.870" v="10875" actId="21"/>
          <ac:spMkLst>
            <pc:docMk/>
            <pc:sldMk cId="1136864203" sldId="263"/>
            <ac:spMk id="83" creationId="{1BA33D8A-6429-6058-9FEB-519AD433AD35}"/>
          </ac:spMkLst>
        </pc:spChg>
        <pc:spChg chg="add del mod">
          <ac:chgData name="유진 김" userId="9b4a7e461c35c294" providerId="LiveId" clId="{340C3154-DFBE-4252-8E2D-F3AE2D369822}" dt="2024-06-10T07:50:41.978" v="10878" actId="478"/>
          <ac:spMkLst>
            <pc:docMk/>
            <pc:sldMk cId="1136864203" sldId="263"/>
            <ac:spMk id="84" creationId="{1AE2F967-EEB6-9880-6AA2-00A19635F309}"/>
          </ac:spMkLst>
        </pc:spChg>
        <pc:spChg chg="add del mod">
          <ac:chgData name="유진 김" userId="9b4a7e461c35c294" providerId="LiveId" clId="{340C3154-DFBE-4252-8E2D-F3AE2D369822}" dt="2024-06-10T07:50:43.400" v="10879" actId="478"/>
          <ac:spMkLst>
            <pc:docMk/>
            <pc:sldMk cId="1136864203" sldId="263"/>
            <ac:spMk id="85" creationId="{2D4E5E29-E96C-3B21-E0A0-151907D91555}"/>
          </ac:spMkLst>
        </pc:spChg>
        <pc:spChg chg="add mod">
          <ac:chgData name="유진 김" userId="9b4a7e461c35c294" providerId="LiveId" clId="{340C3154-DFBE-4252-8E2D-F3AE2D369822}" dt="2024-06-11T03:38:20.430" v="15634" actId="20577"/>
          <ac:spMkLst>
            <pc:docMk/>
            <pc:sldMk cId="1136864203" sldId="263"/>
            <ac:spMk id="86" creationId="{25BD42D1-4DD5-3A4D-6926-5F65A7F79D83}"/>
          </ac:spMkLst>
        </pc:spChg>
        <pc:spChg chg="add mod">
          <ac:chgData name="유진 김" userId="9b4a7e461c35c294" providerId="LiveId" clId="{340C3154-DFBE-4252-8E2D-F3AE2D369822}" dt="2024-06-10T10:32:39.506" v="15273" actId="1076"/>
          <ac:spMkLst>
            <pc:docMk/>
            <pc:sldMk cId="1136864203" sldId="263"/>
            <ac:spMk id="87" creationId="{EB55F3EE-F9E5-3963-F508-41C8E710D492}"/>
          </ac:spMkLst>
        </pc:spChg>
        <pc:spChg chg="add mod">
          <ac:chgData name="유진 김" userId="9b4a7e461c35c294" providerId="LiveId" clId="{340C3154-DFBE-4252-8E2D-F3AE2D369822}" dt="2024-06-10T07:45:05.647" v="10704"/>
          <ac:spMkLst>
            <pc:docMk/>
            <pc:sldMk cId="1136864203" sldId="263"/>
            <ac:spMk id="88" creationId="{5D6B3B1E-FCCD-FDF0-70A9-AEC37E2DBEE4}"/>
          </ac:spMkLst>
        </pc:spChg>
        <pc:spChg chg="add mod">
          <ac:chgData name="유진 김" userId="9b4a7e461c35c294" providerId="LiveId" clId="{340C3154-DFBE-4252-8E2D-F3AE2D369822}" dt="2024-06-10T10:32:35.171" v="15272" actId="1076"/>
          <ac:spMkLst>
            <pc:docMk/>
            <pc:sldMk cId="1136864203" sldId="263"/>
            <ac:spMk id="89" creationId="{8A8E1136-2FD1-EC17-3FF1-4B82AFE54E05}"/>
          </ac:spMkLst>
        </pc:spChg>
        <pc:spChg chg="add del mod">
          <ac:chgData name="유진 김" userId="9b4a7e461c35c294" providerId="LiveId" clId="{340C3154-DFBE-4252-8E2D-F3AE2D369822}" dt="2024-06-10T10:31:37.039" v="15236" actId="478"/>
          <ac:spMkLst>
            <pc:docMk/>
            <pc:sldMk cId="1136864203" sldId="263"/>
            <ac:spMk id="90" creationId="{4B7192D9-3E6C-51BE-3524-2C5C82D54795}"/>
          </ac:spMkLst>
        </pc:spChg>
        <pc:spChg chg="add del mod">
          <ac:chgData name="유진 김" userId="9b4a7e461c35c294" providerId="LiveId" clId="{340C3154-DFBE-4252-8E2D-F3AE2D369822}" dt="2024-06-10T09:13:38.321" v="12009" actId="21"/>
          <ac:spMkLst>
            <pc:docMk/>
            <pc:sldMk cId="1136864203" sldId="263"/>
            <ac:spMk id="92" creationId="{1BA33D8A-6429-6058-9FEB-519AD433AD35}"/>
          </ac:spMkLst>
        </pc:spChg>
        <pc:spChg chg="add mod">
          <ac:chgData name="유진 김" userId="9b4a7e461c35c294" providerId="LiveId" clId="{340C3154-DFBE-4252-8E2D-F3AE2D369822}" dt="2024-06-10T07:58:59.093" v="11168"/>
          <ac:spMkLst>
            <pc:docMk/>
            <pc:sldMk cId="1136864203" sldId="263"/>
            <ac:spMk id="95" creationId="{C2FED25D-5017-BA15-E8DB-60773A40E8C3}"/>
          </ac:spMkLst>
        </pc:spChg>
        <pc:spChg chg="del">
          <ac:chgData name="유진 김" userId="9b4a7e461c35c294" providerId="LiveId" clId="{340C3154-DFBE-4252-8E2D-F3AE2D369822}" dt="2024-06-10T03:38:54.731" v="7750" actId="478"/>
          <ac:spMkLst>
            <pc:docMk/>
            <pc:sldMk cId="1136864203" sldId="263"/>
            <ac:spMk id="96" creationId="{E75B1FC4-A745-A9BA-B9AF-AEE6774985B7}"/>
          </ac:spMkLst>
        </pc:spChg>
        <pc:spChg chg="del">
          <ac:chgData name="유진 김" userId="9b4a7e461c35c294" providerId="LiveId" clId="{340C3154-DFBE-4252-8E2D-F3AE2D369822}" dt="2024-06-10T03:38:55.956" v="7751" actId="478"/>
          <ac:spMkLst>
            <pc:docMk/>
            <pc:sldMk cId="1136864203" sldId="263"/>
            <ac:spMk id="97" creationId="{0BE31029-FF29-93DE-44C8-4BB6348AB1CF}"/>
          </ac:spMkLst>
        </pc:spChg>
        <pc:spChg chg="mod">
          <ac:chgData name="유진 김" userId="9b4a7e461c35c294" providerId="LiveId" clId="{340C3154-DFBE-4252-8E2D-F3AE2D369822}" dt="2024-06-10T05:28:45.833" v="8412" actId="1036"/>
          <ac:spMkLst>
            <pc:docMk/>
            <pc:sldMk cId="1136864203" sldId="263"/>
            <ac:spMk id="98" creationId="{EE32A7EA-EF09-6204-833D-1CCD75152F5E}"/>
          </ac:spMkLst>
        </pc:spChg>
        <pc:spChg chg="del">
          <ac:chgData name="유진 김" userId="9b4a7e461c35c294" providerId="LiveId" clId="{340C3154-DFBE-4252-8E2D-F3AE2D369822}" dt="2024-06-10T10:42:29.831" v="15607" actId="478"/>
          <ac:spMkLst>
            <pc:docMk/>
            <pc:sldMk cId="1136864203" sldId="263"/>
            <ac:spMk id="108" creationId="{B79D4AEB-654F-11CD-B987-D710F5EB0165}"/>
          </ac:spMkLst>
        </pc:spChg>
        <pc:spChg chg="del">
          <ac:chgData name="유진 김" userId="9b4a7e461c35c294" providerId="LiveId" clId="{340C3154-DFBE-4252-8E2D-F3AE2D369822}" dt="2024-06-10T03:29:30.408" v="7679" actId="478"/>
          <ac:spMkLst>
            <pc:docMk/>
            <pc:sldMk cId="1136864203" sldId="263"/>
            <ac:spMk id="109" creationId="{28A1DACA-4CCC-AC45-F6EB-219157D10114}"/>
          </ac:spMkLst>
        </pc:spChg>
        <pc:spChg chg="del">
          <ac:chgData name="유진 김" userId="9b4a7e461c35c294" providerId="LiveId" clId="{340C3154-DFBE-4252-8E2D-F3AE2D369822}" dt="2024-06-10T03:29:32.080" v="7680" actId="478"/>
          <ac:spMkLst>
            <pc:docMk/>
            <pc:sldMk cId="1136864203" sldId="263"/>
            <ac:spMk id="110" creationId="{ADCBCA4C-722B-1C02-418F-D8DC0A4769D5}"/>
          </ac:spMkLst>
        </pc:spChg>
        <pc:spChg chg="del">
          <ac:chgData name="유진 김" userId="9b4a7e461c35c294" providerId="LiveId" clId="{340C3154-DFBE-4252-8E2D-F3AE2D369822}" dt="2024-06-10T03:29:36.839" v="7681" actId="478"/>
          <ac:spMkLst>
            <pc:docMk/>
            <pc:sldMk cId="1136864203" sldId="263"/>
            <ac:spMk id="111" creationId="{028ABE23-58E3-7D9C-7B27-9F88DF381EFF}"/>
          </ac:spMkLst>
        </pc:spChg>
        <pc:spChg chg="del">
          <ac:chgData name="유진 김" userId="9b4a7e461c35c294" providerId="LiveId" clId="{340C3154-DFBE-4252-8E2D-F3AE2D369822}" dt="2024-06-10T03:29:38.234" v="7682" actId="478"/>
          <ac:spMkLst>
            <pc:docMk/>
            <pc:sldMk cId="1136864203" sldId="263"/>
            <ac:spMk id="112" creationId="{B422BAE7-8221-6D4D-F256-681DD1B50597}"/>
          </ac:spMkLst>
        </pc:spChg>
        <pc:spChg chg="del">
          <ac:chgData name="유진 김" userId="9b4a7e461c35c294" providerId="LiveId" clId="{340C3154-DFBE-4252-8E2D-F3AE2D369822}" dt="2024-06-10T03:29:40.941" v="7683" actId="478"/>
          <ac:spMkLst>
            <pc:docMk/>
            <pc:sldMk cId="1136864203" sldId="263"/>
            <ac:spMk id="113" creationId="{488F3300-463A-561C-7C73-B3C881BA1969}"/>
          </ac:spMkLst>
        </pc:spChg>
        <pc:spChg chg="add del mod">
          <ac:chgData name="유진 김" userId="9b4a7e461c35c294" providerId="LiveId" clId="{340C3154-DFBE-4252-8E2D-F3AE2D369822}" dt="2024-06-10T10:09:09.779" v="14753" actId="21"/>
          <ac:spMkLst>
            <pc:docMk/>
            <pc:sldMk cId="1136864203" sldId="263"/>
            <ac:spMk id="113" creationId="{CE1AB5EB-F60A-279B-7BA2-5E29E038492B}"/>
          </ac:spMkLst>
        </pc:spChg>
        <pc:spChg chg="del">
          <ac:chgData name="유진 김" userId="9b4a7e461c35c294" providerId="LiveId" clId="{340C3154-DFBE-4252-8E2D-F3AE2D369822}" dt="2024-06-10T03:29:44.960" v="7684" actId="478"/>
          <ac:spMkLst>
            <pc:docMk/>
            <pc:sldMk cId="1136864203" sldId="263"/>
            <ac:spMk id="114" creationId="{CE30867A-B271-0BD9-670C-E680FC301C35}"/>
          </ac:spMkLst>
        </pc:spChg>
        <pc:spChg chg="del">
          <ac:chgData name="유진 김" userId="9b4a7e461c35c294" providerId="LiveId" clId="{340C3154-DFBE-4252-8E2D-F3AE2D369822}" dt="2024-06-10T10:42:31.274" v="15608" actId="478"/>
          <ac:spMkLst>
            <pc:docMk/>
            <pc:sldMk cId="1136864203" sldId="263"/>
            <ac:spMk id="119" creationId="{19F25EAC-F5B8-5045-064C-CFA7852C4B09}"/>
          </ac:spMkLst>
        </pc:spChg>
        <pc:spChg chg="del mod">
          <ac:chgData name="유진 김" userId="9b4a7e461c35c294" providerId="LiveId" clId="{340C3154-DFBE-4252-8E2D-F3AE2D369822}" dt="2024-06-10T03:50:22.386" v="8207" actId="478"/>
          <ac:spMkLst>
            <pc:docMk/>
            <pc:sldMk cId="1136864203" sldId="263"/>
            <ac:spMk id="125" creationId="{ED042494-573A-92B6-F140-02B4C93046A0}"/>
          </ac:spMkLst>
        </pc:spChg>
        <pc:spChg chg="del">
          <ac:chgData name="유진 김" userId="9b4a7e461c35c294" providerId="LiveId" clId="{340C3154-DFBE-4252-8E2D-F3AE2D369822}" dt="2024-06-10T05:28:00.661" v="8372" actId="478"/>
          <ac:spMkLst>
            <pc:docMk/>
            <pc:sldMk cId="1136864203" sldId="263"/>
            <ac:spMk id="126" creationId="{72C624C9-6323-9A57-FE9A-F9F2DD221E3D}"/>
          </ac:spMkLst>
        </pc:spChg>
        <pc:spChg chg="del">
          <ac:chgData name="유진 김" userId="9b4a7e461c35c294" providerId="LiveId" clId="{340C3154-DFBE-4252-8E2D-F3AE2D369822}" dt="2024-06-10T03:50:08.663" v="8204" actId="478"/>
          <ac:spMkLst>
            <pc:docMk/>
            <pc:sldMk cId="1136864203" sldId="263"/>
            <ac:spMk id="127" creationId="{71CD57CF-0FC5-3071-3AF4-20E31730A783}"/>
          </ac:spMkLst>
        </pc:spChg>
        <pc:spChg chg="del mod">
          <ac:chgData name="유진 김" userId="9b4a7e461c35c294" providerId="LiveId" clId="{340C3154-DFBE-4252-8E2D-F3AE2D369822}" dt="2024-06-10T07:58:58.778" v="11167" actId="21"/>
          <ac:spMkLst>
            <pc:docMk/>
            <pc:sldMk cId="1136864203" sldId="263"/>
            <ac:spMk id="128" creationId="{C2FED25D-5017-BA15-E8DB-60773A40E8C3}"/>
          </ac:spMkLst>
        </pc:spChg>
        <pc:spChg chg="add del">
          <ac:chgData name="유진 김" userId="9b4a7e461c35c294" providerId="LiveId" clId="{340C3154-DFBE-4252-8E2D-F3AE2D369822}" dt="2024-06-10T03:38:48.345" v="7745" actId="478"/>
          <ac:spMkLst>
            <pc:docMk/>
            <pc:sldMk cId="1136864203" sldId="263"/>
            <ac:spMk id="129" creationId="{ED43B323-39ED-A8AA-9E8B-CB7E96E995B9}"/>
          </ac:spMkLst>
        </pc:spChg>
        <pc:spChg chg="add del mod">
          <ac:chgData name="유진 김" userId="9b4a7e461c35c294" providerId="LiveId" clId="{340C3154-DFBE-4252-8E2D-F3AE2D369822}" dt="2024-06-10T03:38:50.833" v="7747" actId="478"/>
          <ac:spMkLst>
            <pc:docMk/>
            <pc:sldMk cId="1136864203" sldId="263"/>
            <ac:spMk id="130" creationId="{9DC2079A-3720-CE98-A09C-B0D0A311D325}"/>
          </ac:spMkLst>
        </pc:spChg>
        <pc:spChg chg="del">
          <ac:chgData name="유진 김" userId="9b4a7e461c35c294" providerId="LiveId" clId="{340C3154-DFBE-4252-8E2D-F3AE2D369822}" dt="2024-06-10T03:38:52.168" v="7748" actId="478"/>
          <ac:spMkLst>
            <pc:docMk/>
            <pc:sldMk cId="1136864203" sldId="263"/>
            <ac:spMk id="131" creationId="{F9F10025-1E4E-B966-320C-D78B4C990225}"/>
          </ac:spMkLst>
        </pc:spChg>
        <pc:spChg chg="add del mod">
          <ac:chgData name="유진 김" userId="9b4a7e461c35c294" providerId="LiveId" clId="{340C3154-DFBE-4252-8E2D-F3AE2D369822}" dt="2024-06-10T09:23:14.608" v="12256" actId="21"/>
          <ac:spMkLst>
            <pc:docMk/>
            <pc:sldMk cId="1136864203" sldId="263"/>
            <ac:spMk id="132" creationId="{1BA33D8A-6429-6058-9FEB-519AD433AD35}"/>
          </ac:spMkLst>
        </pc:spChg>
        <pc:spChg chg="del">
          <ac:chgData name="유진 김" userId="9b4a7e461c35c294" providerId="LiveId" clId="{340C3154-DFBE-4252-8E2D-F3AE2D369822}" dt="2024-06-10T03:38:53.437" v="7749" actId="478"/>
          <ac:spMkLst>
            <pc:docMk/>
            <pc:sldMk cId="1136864203" sldId="263"/>
            <ac:spMk id="132" creationId="{8383063F-A006-A264-E285-2CF254B79824}"/>
          </ac:spMkLst>
        </pc:spChg>
        <pc:spChg chg="add mod">
          <ac:chgData name="유진 김" userId="9b4a7e461c35c294" providerId="LiveId" clId="{340C3154-DFBE-4252-8E2D-F3AE2D369822}" dt="2024-06-10T09:13:54.658" v="12016"/>
          <ac:spMkLst>
            <pc:docMk/>
            <pc:sldMk cId="1136864203" sldId="263"/>
            <ac:spMk id="133" creationId="{5AA8BAC1-19DB-90E7-9081-166DF5B34C29}"/>
          </ac:spMkLst>
        </pc:spChg>
        <pc:spChg chg="del">
          <ac:chgData name="유진 김" userId="9b4a7e461c35c294" providerId="LiveId" clId="{340C3154-DFBE-4252-8E2D-F3AE2D369822}" dt="2024-06-10T10:42:29.831" v="15607" actId="478"/>
          <ac:spMkLst>
            <pc:docMk/>
            <pc:sldMk cId="1136864203" sldId="263"/>
            <ac:spMk id="137" creationId="{35CDE52F-E65D-6066-FB9A-58511DADD23A}"/>
          </ac:spMkLst>
        </pc:spChg>
        <pc:spChg chg="del">
          <ac:chgData name="유진 김" userId="9b4a7e461c35c294" providerId="LiveId" clId="{340C3154-DFBE-4252-8E2D-F3AE2D369822}" dt="2024-06-10T05:27:52.675" v="8368" actId="478"/>
          <ac:spMkLst>
            <pc:docMk/>
            <pc:sldMk cId="1136864203" sldId="263"/>
            <ac:spMk id="139" creationId="{CB0C20AC-2791-4B22-A950-8CD56984F3D8}"/>
          </ac:spMkLst>
        </pc:spChg>
        <pc:spChg chg="add del mod">
          <ac:chgData name="유진 김" userId="9b4a7e461c35c294" providerId="LiveId" clId="{340C3154-DFBE-4252-8E2D-F3AE2D369822}" dt="2024-06-10T10:32:10.207" v="15259" actId="478"/>
          <ac:spMkLst>
            <pc:docMk/>
            <pc:sldMk cId="1136864203" sldId="263"/>
            <ac:spMk id="155" creationId="{1BA33D8A-6429-6058-9FEB-519AD433AD35}"/>
          </ac:spMkLst>
        </pc:spChg>
        <pc:spChg chg="add del mod">
          <ac:chgData name="유진 김" userId="9b4a7e461c35c294" providerId="LiveId" clId="{340C3154-DFBE-4252-8E2D-F3AE2D369822}" dt="2024-06-10T10:31:35.040" v="15235" actId="478"/>
          <ac:spMkLst>
            <pc:docMk/>
            <pc:sldMk cId="1136864203" sldId="263"/>
            <ac:spMk id="160" creationId="{CE1AB5EB-F60A-279B-7BA2-5E29E038492B}"/>
          </ac:spMkLst>
        </pc:spChg>
        <pc:spChg chg="add del mod">
          <ac:chgData name="유진 김" userId="9b4a7e461c35c294" providerId="LiveId" clId="{340C3154-DFBE-4252-8E2D-F3AE2D369822}" dt="2024-06-10T10:31:44.935" v="15241" actId="478"/>
          <ac:spMkLst>
            <pc:docMk/>
            <pc:sldMk cId="1136864203" sldId="263"/>
            <ac:spMk id="161" creationId="{8ED7DDAD-5525-34A2-0026-9280AC4ACFB0}"/>
          </ac:spMkLst>
        </pc:spChg>
        <pc:spChg chg="add mod">
          <ac:chgData name="유진 김" userId="9b4a7e461c35c294" providerId="LiveId" clId="{340C3154-DFBE-4252-8E2D-F3AE2D369822}" dt="2024-06-10T10:31:18.235" v="15222" actId="6549"/>
          <ac:spMkLst>
            <pc:docMk/>
            <pc:sldMk cId="1136864203" sldId="263"/>
            <ac:spMk id="162" creationId="{95B17538-B79A-43B4-F8C0-CC2F418E3F07}"/>
          </ac:spMkLst>
        </pc:spChg>
        <pc:spChg chg="add mod">
          <ac:chgData name="유진 김" userId="9b4a7e461c35c294" providerId="LiveId" clId="{340C3154-DFBE-4252-8E2D-F3AE2D369822}" dt="2024-06-10T10:31:22.202" v="15224" actId="6549"/>
          <ac:spMkLst>
            <pc:docMk/>
            <pc:sldMk cId="1136864203" sldId="263"/>
            <ac:spMk id="163" creationId="{D939547E-D5BF-0A98-325A-C6309197628A}"/>
          </ac:spMkLst>
        </pc:spChg>
        <pc:graphicFrameChg chg="mod modGraphic">
          <ac:chgData name="유진 김" userId="9b4a7e461c35c294" providerId="LiveId" clId="{340C3154-DFBE-4252-8E2D-F3AE2D369822}" dt="2024-06-10T10:37:17.066" v="15467" actId="20577"/>
          <ac:graphicFrameMkLst>
            <pc:docMk/>
            <pc:sldMk cId="1136864203" sldId="263"/>
            <ac:graphicFrameMk id="6" creationId="{DDFBD865-B88E-705A-5B7B-CC63E611429B}"/>
          </ac:graphicFrameMkLst>
        </pc:graphicFrameChg>
        <pc:graphicFrameChg chg="modGraphic">
          <ac:chgData name="유진 김" userId="9b4a7e461c35c294" providerId="LiveId" clId="{340C3154-DFBE-4252-8E2D-F3AE2D369822}" dt="2024-06-10T10:36:27.780" v="15305" actId="6549"/>
          <ac:graphicFrameMkLst>
            <pc:docMk/>
            <pc:sldMk cId="1136864203" sldId="263"/>
            <ac:graphicFrameMk id="140" creationId="{F42614A1-E92C-B910-A0BA-FA776F3CF79E}"/>
          </ac:graphicFrameMkLst>
        </pc:graphicFrameChg>
        <pc:picChg chg="add del mod">
          <ac:chgData name="유진 김" userId="9b4a7e461c35c294" providerId="LiveId" clId="{340C3154-DFBE-4252-8E2D-F3AE2D369822}" dt="2024-06-11T07:54:07.586" v="18367" actId="478"/>
          <ac:picMkLst>
            <pc:docMk/>
            <pc:sldMk cId="1136864203" sldId="263"/>
            <ac:picMk id="4" creationId="{9B4FF4F1-B9B1-20CF-850E-883592A5375F}"/>
          </ac:picMkLst>
        </pc:picChg>
        <pc:picChg chg="add mod">
          <ac:chgData name="유진 김" userId="9b4a7e461c35c294" providerId="LiveId" clId="{340C3154-DFBE-4252-8E2D-F3AE2D369822}" dt="2024-06-11T07:55:19.725" v="18394" actId="1038"/>
          <ac:picMkLst>
            <pc:docMk/>
            <pc:sldMk cId="1136864203" sldId="263"/>
            <ac:picMk id="8" creationId="{854F8DD3-3285-62C5-69C9-167FEF9D015A}"/>
          </ac:picMkLst>
        </pc:picChg>
        <pc:picChg chg="del">
          <ac:chgData name="유진 김" userId="9b4a7e461c35c294" providerId="LiveId" clId="{340C3154-DFBE-4252-8E2D-F3AE2D369822}" dt="2024-06-10T03:35:59.153" v="7685" actId="478"/>
          <ac:picMkLst>
            <pc:docMk/>
            <pc:sldMk cId="1136864203" sldId="263"/>
            <ac:picMk id="9" creationId="{3A28BE0B-32D9-28EA-7F87-CF76D8FA3DC9}"/>
          </ac:picMkLst>
        </pc:picChg>
        <pc:picChg chg="add del mod">
          <ac:chgData name="유진 김" userId="9b4a7e461c35c294" providerId="LiveId" clId="{340C3154-DFBE-4252-8E2D-F3AE2D369822}" dt="2024-06-10T05:20:49.136" v="8211" actId="22"/>
          <ac:picMkLst>
            <pc:docMk/>
            <pc:sldMk cId="1136864203" sldId="263"/>
            <ac:picMk id="9" creationId="{C347A2A2-A1AC-DA20-7C6E-62466264B563}"/>
          </ac:picMkLst>
        </pc:picChg>
        <pc:picChg chg="del">
          <ac:chgData name="유진 김" userId="9b4a7e461c35c294" providerId="LiveId" clId="{340C3154-DFBE-4252-8E2D-F3AE2D369822}" dt="2024-06-10T03:35:59.765" v="7686" actId="478"/>
          <ac:picMkLst>
            <pc:docMk/>
            <pc:sldMk cId="1136864203" sldId="263"/>
            <ac:picMk id="10" creationId="{67553AFC-E003-A11C-AF32-9E63FA329479}"/>
          </ac:picMkLst>
        </pc:picChg>
        <pc:picChg chg="add del mod">
          <ac:chgData name="유진 김" userId="9b4a7e461c35c294" providerId="LiveId" clId="{340C3154-DFBE-4252-8E2D-F3AE2D369822}" dt="2024-06-10T05:22:59.950" v="8225" actId="478"/>
          <ac:picMkLst>
            <pc:docMk/>
            <pc:sldMk cId="1136864203" sldId="263"/>
            <ac:picMk id="15" creationId="{771ADC2D-3B2F-B12B-DB9D-79C2E844767B}"/>
          </ac:picMkLst>
        </pc:picChg>
        <pc:picChg chg="add del mod">
          <ac:chgData name="유진 김" userId="9b4a7e461c35c294" providerId="LiveId" clId="{340C3154-DFBE-4252-8E2D-F3AE2D369822}" dt="2024-06-10T05:22:11.294" v="8219" actId="478"/>
          <ac:picMkLst>
            <pc:docMk/>
            <pc:sldMk cId="1136864203" sldId="263"/>
            <ac:picMk id="25" creationId="{C0FC8042-E82D-0A70-A3CA-6EFA6C1D7DCF}"/>
          </ac:picMkLst>
        </pc:picChg>
        <pc:picChg chg="add del mod">
          <ac:chgData name="유진 김" userId="9b4a7e461c35c294" providerId="LiveId" clId="{340C3154-DFBE-4252-8E2D-F3AE2D369822}" dt="2024-06-10T05:22:38.455" v="8222" actId="478"/>
          <ac:picMkLst>
            <pc:docMk/>
            <pc:sldMk cId="1136864203" sldId="263"/>
            <ac:picMk id="31" creationId="{8EAA8F55-D999-E87F-8A58-4B33F27555CA}"/>
          </ac:picMkLst>
        </pc:picChg>
        <pc:picChg chg="add del mod">
          <ac:chgData name="유진 김" userId="9b4a7e461c35c294" providerId="LiveId" clId="{340C3154-DFBE-4252-8E2D-F3AE2D369822}" dt="2024-06-10T10:42:29.831" v="15607" actId="478"/>
          <ac:picMkLst>
            <pc:docMk/>
            <pc:sldMk cId="1136864203" sldId="263"/>
            <ac:picMk id="33" creationId="{D6AD060A-F5C2-6D4A-599D-3C949FA5A3B2}"/>
          </ac:picMkLst>
        </pc:picChg>
        <pc:picChg chg="add del mod">
          <ac:chgData name="유진 김" userId="9b4a7e461c35c294" providerId="LiveId" clId="{340C3154-DFBE-4252-8E2D-F3AE2D369822}" dt="2024-06-10T07:34:17.899" v="10329" actId="478"/>
          <ac:picMkLst>
            <pc:docMk/>
            <pc:sldMk cId="1136864203" sldId="263"/>
            <ac:picMk id="40" creationId="{8FE36C06-785E-A781-C62A-71EA29605061}"/>
          </ac:picMkLst>
        </pc:picChg>
        <pc:picChg chg="add del mod">
          <ac:chgData name="유진 김" userId="9b4a7e461c35c294" providerId="LiveId" clId="{340C3154-DFBE-4252-8E2D-F3AE2D369822}" dt="2024-06-10T08:59:28.220" v="11905" actId="478"/>
          <ac:picMkLst>
            <pc:docMk/>
            <pc:sldMk cId="1136864203" sldId="263"/>
            <ac:picMk id="41" creationId="{295C0F41-C2E9-23C2-82E4-5135CBC61076}"/>
          </ac:picMkLst>
        </pc:picChg>
        <pc:picChg chg="add del mod">
          <ac:chgData name="유진 김" userId="9b4a7e461c35c294" providerId="LiveId" clId="{340C3154-DFBE-4252-8E2D-F3AE2D369822}" dt="2024-06-10T08:59:29.677" v="11908" actId="478"/>
          <ac:picMkLst>
            <pc:docMk/>
            <pc:sldMk cId="1136864203" sldId="263"/>
            <ac:picMk id="42" creationId="{73C864C4-D65D-0955-AC17-B9947A59FEE3}"/>
          </ac:picMkLst>
        </pc:picChg>
        <pc:picChg chg="add del mod">
          <ac:chgData name="유진 김" userId="9b4a7e461c35c294" providerId="LiveId" clId="{340C3154-DFBE-4252-8E2D-F3AE2D369822}" dt="2024-06-10T08:59:29.223" v="11907" actId="478"/>
          <ac:picMkLst>
            <pc:docMk/>
            <pc:sldMk cId="1136864203" sldId="263"/>
            <ac:picMk id="43" creationId="{E19E4266-78E8-0BA7-DF35-DCF4F53D81CC}"/>
          </ac:picMkLst>
        </pc:picChg>
        <pc:picChg chg="add del mod">
          <ac:chgData name="유진 김" userId="9b4a7e461c35c294" providerId="LiveId" clId="{340C3154-DFBE-4252-8E2D-F3AE2D369822}" dt="2024-06-10T08:59:28.842" v="11906" actId="478"/>
          <ac:picMkLst>
            <pc:docMk/>
            <pc:sldMk cId="1136864203" sldId="263"/>
            <ac:picMk id="44" creationId="{2924D658-BC87-E4CC-BB25-C3E35D2A9083}"/>
          </ac:picMkLst>
        </pc:picChg>
        <pc:picChg chg="add del mod">
          <ac:chgData name="유진 김" userId="9b4a7e461c35c294" providerId="LiveId" clId="{340C3154-DFBE-4252-8E2D-F3AE2D369822}" dt="2024-06-10T05:35:42.054" v="8490" actId="21"/>
          <ac:picMkLst>
            <pc:docMk/>
            <pc:sldMk cId="1136864203" sldId="263"/>
            <ac:picMk id="48" creationId="{802ED37D-C035-A8ED-F884-1A118D21A68E}"/>
          </ac:picMkLst>
        </pc:picChg>
        <pc:picChg chg="add del mod">
          <ac:chgData name="유진 김" userId="9b4a7e461c35c294" providerId="LiveId" clId="{340C3154-DFBE-4252-8E2D-F3AE2D369822}" dt="2024-06-10T07:53:53.823" v="10922" actId="21"/>
          <ac:picMkLst>
            <pc:docMk/>
            <pc:sldMk cId="1136864203" sldId="263"/>
            <ac:picMk id="49" creationId="{48D8E1D8-1E45-1BF9-936D-66963B493AE0}"/>
          </ac:picMkLst>
        </pc:picChg>
        <pc:picChg chg="add del mod">
          <ac:chgData name="유진 김" userId="9b4a7e461c35c294" providerId="LiveId" clId="{340C3154-DFBE-4252-8E2D-F3AE2D369822}" dt="2024-06-10T07:53:53.823" v="10922" actId="21"/>
          <ac:picMkLst>
            <pc:docMk/>
            <pc:sldMk cId="1136864203" sldId="263"/>
            <ac:picMk id="50" creationId="{802ED37D-C035-A8ED-F884-1A118D21A68E}"/>
          </ac:picMkLst>
        </pc:picChg>
        <pc:picChg chg="add del mod">
          <ac:chgData name="유진 김" userId="9b4a7e461c35c294" providerId="LiveId" clId="{340C3154-DFBE-4252-8E2D-F3AE2D369822}" dt="2024-06-10T07:04:08.465" v="9940" actId="21"/>
          <ac:picMkLst>
            <pc:docMk/>
            <pc:sldMk cId="1136864203" sldId="263"/>
            <ac:picMk id="65" creationId="{B00D5EE7-ED29-A9E5-B5F8-A4FF46AF5B45}"/>
          </ac:picMkLst>
        </pc:picChg>
        <pc:picChg chg="add del mod">
          <ac:chgData name="유진 김" userId="9b4a7e461c35c294" providerId="LiveId" clId="{340C3154-DFBE-4252-8E2D-F3AE2D369822}" dt="2024-06-10T10:42:29.831" v="15607" actId="478"/>
          <ac:picMkLst>
            <pc:docMk/>
            <pc:sldMk cId="1136864203" sldId="263"/>
            <ac:picMk id="66" creationId="{B00D5EE7-ED29-A9E5-B5F8-A4FF46AF5B45}"/>
          </ac:picMkLst>
        </pc:picChg>
        <pc:picChg chg="add del mod">
          <ac:chgData name="유진 김" userId="9b4a7e461c35c294" providerId="LiveId" clId="{340C3154-DFBE-4252-8E2D-F3AE2D369822}" dt="2024-06-10T10:42:29.831" v="15607" actId="478"/>
          <ac:picMkLst>
            <pc:docMk/>
            <pc:sldMk cId="1136864203" sldId="263"/>
            <ac:picMk id="68" creationId="{16EC9DE2-249F-F11C-236F-DF85300B70C2}"/>
          </ac:picMkLst>
        </pc:picChg>
        <pc:picChg chg="add del mod">
          <ac:chgData name="유진 김" userId="9b4a7e461c35c294" providerId="LiveId" clId="{340C3154-DFBE-4252-8E2D-F3AE2D369822}" dt="2024-06-10T07:34:15.585" v="10327" actId="478"/>
          <ac:picMkLst>
            <pc:docMk/>
            <pc:sldMk cId="1136864203" sldId="263"/>
            <ac:picMk id="69" creationId="{FFEE0168-9008-CD72-8E09-ED413388D3DD}"/>
          </ac:picMkLst>
        </pc:picChg>
        <pc:picChg chg="add del mod">
          <ac:chgData name="유진 김" userId="9b4a7e461c35c294" providerId="LiveId" clId="{340C3154-DFBE-4252-8E2D-F3AE2D369822}" dt="2024-06-10T07:34:17.379" v="10328" actId="478"/>
          <ac:picMkLst>
            <pc:docMk/>
            <pc:sldMk cId="1136864203" sldId="263"/>
            <ac:picMk id="74" creationId="{113CFE3F-F7CC-1A4B-052E-35E439971403}"/>
          </ac:picMkLst>
        </pc:picChg>
        <pc:picChg chg="del">
          <ac:chgData name="유진 김" userId="9b4a7e461c35c294" providerId="LiveId" clId="{340C3154-DFBE-4252-8E2D-F3AE2D369822}" dt="2024-06-10T03:39:00.584" v="7758" actId="478"/>
          <ac:picMkLst>
            <pc:docMk/>
            <pc:sldMk cId="1136864203" sldId="263"/>
            <ac:picMk id="75" creationId="{3DD548FD-E09E-A212-2E15-E5A470C7DBA6}"/>
          </ac:picMkLst>
        </pc:picChg>
        <pc:picChg chg="add del mod">
          <ac:chgData name="유진 김" userId="9b4a7e461c35c294" providerId="LiveId" clId="{340C3154-DFBE-4252-8E2D-F3AE2D369822}" dt="2024-06-10T09:11:57.917" v="11984" actId="478"/>
          <ac:picMkLst>
            <pc:docMk/>
            <pc:sldMk cId="1136864203" sldId="263"/>
            <ac:picMk id="75" creationId="{4779D6D3-08FA-2B09-17BA-25808A973F0C}"/>
          </ac:picMkLst>
        </pc:picChg>
        <pc:picChg chg="add del">
          <ac:chgData name="유진 김" userId="9b4a7e461c35c294" providerId="LiveId" clId="{340C3154-DFBE-4252-8E2D-F3AE2D369822}" dt="2024-06-10T03:39:04.241" v="7764" actId="478"/>
          <ac:picMkLst>
            <pc:docMk/>
            <pc:sldMk cId="1136864203" sldId="263"/>
            <ac:picMk id="76" creationId="{234D5829-33DD-6C70-5269-F0AF494A8792}"/>
          </ac:picMkLst>
        </pc:picChg>
        <pc:picChg chg="add del mod">
          <ac:chgData name="유진 김" userId="9b4a7e461c35c294" providerId="LiveId" clId="{340C3154-DFBE-4252-8E2D-F3AE2D369822}" dt="2024-06-10T09:11:58.580" v="11985" actId="478"/>
          <ac:picMkLst>
            <pc:docMk/>
            <pc:sldMk cId="1136864203" sldId="263"/>
            <ac:picMk id="76" creationId="{6241DC78-2005-CCF4-DC5A-9C560440E5B6}"/>
          </ac:picMkLst>
        </pc:picChg>
        <pc:picChg chg="del">
          <ac:chgData name="유진 김" userId="9b4a7e461c35c294" providerId="LiveId" clId="{340C3154-DFBE-4252-8E2D-F3AE2D369822}" dt="2024-06-10T03:39:00.998" v="7759" actId="478"/>
          <ac:picMkLst>
            <pc:docMk/>
            <pc:sldMk cId="1136864203" sldId="263"/>
            <ac:picMk id="77" creationId="{83D1F659-B59C-8392-1BC9-BA68D751D3DB}"/>
          </ac:picMkLst>
        </pc:picChg>
        <pc:picChg chg="add del mod">
          <ac:chgData name="유진 김" userId="9b4a7e461c35c294" providerId="LiveId" clId="{340C3154-DFBE-4252-8E2D-F3AE2D369822}" dt="2024-06-10T09:12:02.161" v="11988" actId="478"/>
          <ac:picMkLst>
            <pc:docMk/>
            <pc:sldMk cId="1136864203" sldId="263"/>
            <ac:picMk id="77" creationId="{F820C20A-E2B3-8341-2D9A-71E3CFA198A5}"/>
          </ac:picMkLst>
        </pc:picChg>
        <pc:picChg chg="add del mod">
          <ac:chgData name="유진 김" userId="9b4a7e461c35c294" providerId="LiveId" clId="{340C3154-DFBE-4252-8E2D-F3AE2D369822}" dt="2024-06-10T09:12:26.025" v="11994" actId="478"/>
          <ac:picMkLst>
            <pc:docMk/>
            <pc:sldMk cId="1136864203" sldId="263"/>
            <ac:picMk id="78" creationId="{707B72EF-2278-70A5-CCBB-A7571897A669}"/>
          </ac:picMkLst>
        </pc:picChg>
        <pc:picChg chg="del">
          <ac:chgData name="유진 김" userId="9b4a7e461c35c294" providerId="LiveId" clId="{340C3154-DFBE-4252-8E2D-F3AE2D369822}" dt="2024-06-10T03:39:05.228" v="7765" actId="478"/>
          <ac:picMkLst>
            <pc:docMk/>
            <pc:sldMk cId="1136864203" sldId="263"/>
            <ac:picMk id="78" creationId="{87E1F650-EF47-17DD-B774-9ED5F6BD8092}"/>
          </ac:picMkLst>
        </pc:picChg>
        <pc:picChg chg="add del mod">
          <ac:chgData name="유진 김" userId="9b4a7e461c35c294" providerId="LiveId" clId="{340C3154-DFBE-4252-8E2D-F3AE2D369822}" dt="2024-06-10T09:13:41.895" v="12012" actId="478"/>
          <ac:picMkLst>
            <pc:docMk/>
            <pc:sldMk cId="1136864203" sldId="263"/>
            <ac:picMk id="79" creationId="{86CB39B9-0FC7-3337-3799-F53782385992}"/>
          </ac:picMkLst>
        </pc:picChg>
        <pc:picChg chg="del">
          <ac:chgData name="유진 김" userId="9b4a7e461c35c294" providerId="LiveId" clId="{340C3154-DFBE-4252-8E2D-F3AE2D369822}" dt="2024-06-10T03:38:44.746" v="7744" actId="478"/>
          <ac:picMkLst>
            <pc:docMk/>
            <pc:sldMk cId="1136864203" sldId="263"/>
            <ac:picMk id="80" creationId="{1CC1DA8F-641A-1FE3-57D1-06BCA7DF9B4A}"/>
          </ac:picMkLst>
        </pc:picChg>
        <pc:picChg chg="add del mod">
          <ac:chgData name="유진 김" userId="9b4a7e461c35c294" providerId="LiveId" clId="{340C3154-DFBE-4252-8E2D-F3AE2D369822}" dt="2024-06-10T09:13:42.849" v="12013" actId="478"/>
          <ac:picMkLst>
            <pc:docMk/>
            <pc:sldMk cId="1136864203" sldId="263"/>
            <ac:picMk id="80" creationId="{D450E19B-701A-8626-D7ED-CD3AE841609B}"/>
          </ac:picMkLst>
        </pc:picChg>
        <pc:picChg chg="add del mod">
          <ac:chgData name="유진 김" userId="9b4a7e461c35c294" providerId="LiveId" clId="{340C3154-DFBE-4252-8E2D-F3AE2D369822}" dt="2024-06-10T09:13:43.463" v="12014" actId="478"/>
          <ac:picMkLst>
            <pc:docMk/>
            <pc:sldMk cId="1136864203" sldId="263"/>
            <ac:picMk id="81" creationId="{BADF3469-6024-D85A-1BEA-DE85423B364E}"/>
          </ac:picMkLst>
        </pc:picChg>
        <pc:picChg chg="add del mod">
          <ac:chgData name="유진 김" userId="9b4a7e461c35c294" providerId="LiveId" clId="{340C3154-DFBE-4252-8E2D-F3AE2D369822}" dt="2024-06-10T09:13:43.885" v="12015" actId="478"/>
          <ac:picMkLst>
            <pc:docMk/>
            <pc:sldMk cId="1136864203" sldId="263"/>
            <ac:picMk id="82" creationId="{69DD83DE-E660-1033-4176-8E3D087E51D9}"/>
          </ac:picMkLst>
        </pc:picChg>
        <pc:picChg chg="del">
          <ac:chgData name="유진 김" userId="9b4a7e461c35c294" providerId="LiveId" clId="{340C3154-DFBE-4252-8E2D-F3AE2D369822}" dt="2024-06-10T03:38:58.241" v="7754" actId="478"/>
          <ac:picMkLst>
            <pc:docMk/>
            <pc:sldMk cId="1136864203" sldId="263"/>
            <ac:picMk id="82" creationId="{DF477D04-5638-6079-33F6-CBA7750B0E2E}"/>
          </ac:picMkLst>
        </pc:picChg>
        <pc:picChg chg="del">
          <ac:chgData name="유진 김" userId="9b4a7e461c35c294" providerId="LiveId" clId="{340C3154-DFBE-4252-8E2D-F3AE2D369822}" dt="2024-06-10T03:38:57.047" v="7752" actId="478"/>
          <ac:picMkLst>
            <pc:docMk/>
            <pc:sldMk cId="1136864203" sldId="263"/>
            <ac:picMk id="83" creationId="{109F17E8-636D-D469-A8A1-5B8A9DCD9238}"/>
          </ac:picMkLst>
        </pc:picChg>
        <pc:picChg chg="del">
          <ac:chgData name="유진 김" userId="9b4a7e461c35c294" providerId="LiveId" clId="{340C3154-DFBE-4252-8E2D-F3AE2D369822}" dt="2024-06-10T03:38:57.712" v="7753" actId="478"/>
          <ac:picMkLst>
            <pc:docMk/>
            <pc:sldMk cId="1136864203" sldId="263"/>
            <ac:picMk id="84" creationId="{32F8E404-2AE1-50BD-47E2-EFF7FC036902}"/>
          </ac:picMkLst>
        </pc:picChg>
        <pc:picChg chg="add del mod">
          <ac:chgData name="유진 김" userId="9b4a7e461c35c294" providerId="LiveId" clId="{340C3154-DFBE-4252-8E2D-F3AE2D369822}" dt="2024-06-10T08:07:32.456" v="11335" actId="21"/>
          <ac:picMkLst>
            <pc:docMk/>
            <pc:sldMk cId="1136864203" sldId="263"/>
            <ac:picMk id="93" creationId="{48D8E1D8-1E45-1BF9-936D-66963B493AE0}"/>
          </ac:picMkLst>
        </pc:picChg>
        <pc:picChg chg="add del mod">
          <ac:chgData name="유진 김" userId="9b4a7e461c35c294" providerId="LiveId" clId="{340C3154-DFBE-4252-8E2D-F3AE2D369822}" dt="2024-06-10T08:07:37.497" v="11338" actId="21"/>
          <ac:picMkLst>
            <pc:docMk/>
            <pc:sldMk cId="1136864203" sldId="263"/>
            <ac:picMk id="94" creationId="{802ED37D-C035-A8ED-F884-1A118D21A68E}"/>
          </ac:picMkLst>
        </pc:picChg>
        <pc:picChg chg="add del mod">
          <ac:chgData name="유진 김" userId="9b4a7e461c35c294" providerId="LiveId" clId="{340C3154-DFBE-4252-8E2D-F3AE2D369822}" dt="2024-06-10T10:35:20.468" v="15285" actId="21"/>
          <ac:picMkLst>
            <pc:docMk/>
            <pc:sldMk cId="1136864203" sldId="263"/>
            <ac:picMk id="101" creationId="{48D8E1D8-1E45-1BF9-936D-66963B493AE0}"/>
          </ac:picMkLst>
        </pc:picChg>
        <pc:picChg chg="del">
          <ac:chgData name="유진 김" userId="9b4a7e461c35c294" providerId="LiveId" clId="{340C3154-DFBE-4252-8E2D-F3AE2D369822}" dt="2024-06-10T03:38:58.758" v="7755" actId="478"/>
          <ac:picMkLst>
            <pc:docMk/>
            <pc:sldMk cId="1136864203" sldId="263"/>
            <ac:picMk id="101" creationId="{4FCB9604-807E-299E-C7CE-93B55BDD18A6}"/>
          </ac:picMkLst>
        </pc:picChg>
        <pc:picChg chg="del">
          <ac:chgData name="유진 김" userId="9b4a7e461c35c294" providerId="LiveId" clId="{340C3154-DFBE-4252-8E2D-F3AE2D369822}" dt="2024-06-10T10:42:29.831" v="15607" actId="478"/>
          <ac:picMkLst>
            <pc:docMk/>
            <pc:sldMk cId="1136864203" sldId="263"/>
            <ac:picMk id="102" creationId="{9334EA4C-C7F2-AD8F-E61F-0990D1C112C1}"/>
          </ac:picMkLst>
        </pc:picChg>
        <pc:picChg chg="del">
          <ac:chgData name="유진 김" userId="9b4a7e461c35c294" providerId="LiveId" clId="{340C3154-DFBE-4252-8E2D-F3AE2D369822}" dt="2024-06-10T10:42:29.831" v="15607" actId="478"/>
          <ac:picMkLst>
            <pc:docMk/>
            <pc:sldMk cId="1136864203" sldId="263"/>
            <ac:picMk id="103" creationId="{B4392BFE-F9A0-5A81-EDD9-EC897719EB57}"/>
          </ac:picMkLst>
        </pc:picChg>
        <pc:picChg chg="del">
          <ac:chgData name="유진 김" userId="9b4a7e461c35c294" providerId="LiveId" clId="{340C3154-DFBE-4252-8E2D-F3AE2D369822}" dt="2024-06-10T03:38:59.321" v="7756" actId="478"/>
          <ac:picMkLst>
            <pc:docMk/>
            <pc:sldMk cId="1136864203" sldId="263"/>
            <ac:picMk id="104" creationId="{2E51C59D-3296-FBD1-A0F5-B07B7A8B07ED}"/>
          </ac:picMkLst>
        </pc:picChg>
        <pc:picChg chg="add del mod">
          <ac:chgData name="유진 김" userId="9b4a7e461c35c294" providerId="LiveId" clId="{340C3154-DFBE-4252-8E2D-F3AE2D369822}" dt="2024-06-10T08:25:45.033" v="11665" actId="21"/>
          <ac:picMkLst>
            <pc:docMk/>
            <pc:sldMk cId="1136864203" sldId="263"/>
            <ac:picMk id="104" creationId="{802ED37D-C035-A8ED-F884-1A118D21A68E}"/>
          </ac:picMkLst>
        </pc:picChg>
        <pc:picChg chg="del">
          <ac:chgData name="유진 김" userId="9b4a7e461c35c294" providerId="LiveId" clId="{340C3154-DFBE-4252-8E2D-F3AE2D369822}" dt="2024-06-10T03:38:59.970" v="7757" actId="478"/>
          <ac:picMkLst>
            <pc:docMk/>
            <pc:sldMk cId="1136864203" sldId="263"/>
            <ac:picMk id="105" creationId="{022F4EA4-4913-78E5-0587-C5A5B220E3C8}"/>
          </ac:picMkLst>
        </pc:picChg>
        <pc:picChg chg="add del mod">
          <ac:chgData name="유진 김" userId="9b4a7e461c35c294" providerId="LiveId" clId="{340C3154-DFBE-4252-8E2D-F3AE2D369822}" dt="2024-06-10T10:32:17.956" v="15263" actId="21"/>
          <ac:picMkLst>
            <pc:docMk/>
            <pc:sldMk cId="1136864203" sldId="263"/>
            <ac:picMk id="105" creationId="{802ED37D-C035-A8ED-F884-1A118D21A68E}"/>
          </ac:picMkLst>
        </pc:picChg>
        <pc:picChg chg="add del mod">
          <ac:chgData name="유진 김" userId="9b4a7e461c35c294" providerId="LiveId" clId="{340C3154-DFBE-4252-8E2D-F3AE2D369822}" dt="2024-06-10T10:42:29.831" v="15607" actId="478"/>
          <ac:picMkLst>
            <pc:docMk/>
            <pc:sldMk cId="1136864203" sldId="263"/>
            <ac:picMk id="107" creationId="{13A87C9E-8476-085E-9E9B-957B14C03C75}"/>
          </ac:picMkLst>
        </pc:picChg>
        <pc:picChg chg="add del mod">
          <ac:chgData name="유진 김" userId="9b4a7e461c35c294" providerId="LiveId" clId="{340C3154-DFBE-4252-8E2D-F3AE2D369822}" dt="2024-06-10T09:04:04.283" v="11956" actId="478"/>
          <ac:picMkLst>
            <pc:docMk/>
            <pc:sldMk cId="1136864203" sldId="263"/>
            <ac:picMk id="109" creationId="{55CA0377-CBFA-7A2F-2DF5-D664C9F3CB3C}"/>
          </ac:picMkLst>
        </pc:picChg>
        <pc:picChg chg="add del mod">
          <ac:chgData name="유진 김" userId="9b4a7e461c35c294" providerId="LiveId" clId="{340C3154-DFBE-4252-8E2D-F3AE2D369822}" dt="2024-06-10T09:03:25.491" v="11944" actId="478"/>
          <ac:picMkLst>
            <pc:docMk/>
            <pc:sldMk cId="1136864203" sldId="263"/>
            <ac:picMk id="110" creationId="{29CA98B1-3B7C-E6AD-030F-4F2D28F54BF0}"/>
          </ac:picMkLst>
        </pc:picChg>
        <pc:picChg chg="add del mod">
          <ac:chgData name="유진 김" userId="9b4a7e461c35c294" providerId="LiveId" clId="{340C3154-DFBE-4252-8E2D-F3AE2D369822}" dt="2024-06-10T09:04:03.328" v="11954" actId="478"/>
          <ac:picMkLst>
            <pc:docMk/>
            <pc:sldMk cId="1136864203" sldId="263"/>
            <ac:picMk id="111" creationId="{78327D8D-91D0-AE69-37DF-303DC1CE0555}"/>
          </ac:picMkLst>
        </pc:picChg>
        <pc:picChg chg="add del mod">
          <ac:chgData name="유진 김" userId="9b4a7e461c35c294" providerId="LiveId" clId="{340C3154-DFBE-4252-8E2D-F3AE2D369822}" dt="2024-06-10T09:04:03.745" v="11955" actId="478"/>
          <ac:picMkLst>
            <pc:docMk/>
            <pc:sldMk cId="1136864203" sldId="263"/>
            <ac:picMk id="112" creationId="{F93E64FF-EDE5-2A0C-7272-CD9F4D634482}"/>
          </ac:picMkLst>
        </pc:picChg>
        <pc:picChg chg="add mod">
          <ac:chgData name="유진 김" userId="9b4a7e461c35c294" providerId="LiveId" clId="{340C3154-DFBE-4252-8E2D-F3AE2D369822}" dt="2024-06-10T10:35:18.177" v="15284" actId="1076"/>
          <ac:picMkLst>
            <pc:docMk/>
            <pc:sldMk cId="1136864203" sldId="263"/>
            <ac:picMk id="115" creationId="{3FCDC2F2-2CD6-AD58-66A0-B887790AA442}"/>
          </ac:picMkLst>
        </pc:picChg>
        <pc:picChg chg="add del mod">
          <ac:chgData name="유진 김" userId="9b4a7e461c35c294" providerId="LiveId" clId="{340C3154-DFBE-4252-8E2D-F3AE2D369822}" dt="2024-06-10T10:31:33.387" v="15232" actId="478"/>
          <ac:picMkLst>
            <pc:docMk/>
            <pc:sldMk cId="1136864203" sldId="263"/>
            <ac:picMk id="116" creationId="{07E17770-E17C-60EB-5289-318EBBA8F285}"/>
          </ac:picMkLst>
        </pc:picChg>
        <pc:picChg chg="del">
          <ac:chgData name="유진 김" userId="9b4a7e461c35c294" providerId="LiveId" clId="{340C3154-DFBE-4252-8E2D-F3AE2D369822}" dt="2024-06-10T10:42:29.831" v="15607" actId="478"/>
          <ac:picMkLst>
            <pc:docMk/>
            <pc:sldMk cId="1136864203" sldId="263"/>
            <ac:picMk id="117" creationId="{1E8F1F53-303B-E267-4AB9-7F194BAFD0EC}"/>
          </ac:picMkLst>
        </pc:picChg>
        <pc:picChg chg="del">
          <ac:chgData name="유진 김" userId="9b4a7e461c35c294" providerId="LiveId" clId="{340C3154-DFBE-4252-8E2D-F3AE2D369822}" dt="2024-06-10T10:42:32.081" v="15609" actId="478"/>
          <ac:picMkLst>
            <pc:docMk/>
            <pc:sldMk cId="1136864203" sldId="263"/>
            <ac:picMk id="118" creationId="{790EDC84-FE9A-6E98-2493-C0DBFA5DD8BC}"/>
          </ac:picMkLst>
        </pc:picChg>
        <pc:picChg chg="del">
          <ac:chgData name="유진 김" userId="9b4a7e461c35c294" providerId="LiveId" clId="{340C3154-DFBE-4252-8E2D-F3AE2D369822}" dt="2024-06-10T03:39:01.557" v="7760" actId="478"/>
          <ac:picMkLst>
            <pc:docMk/>
            <pc:sldMk cId="1136864203" sldId="263"/>
            <ac:picMk id="120" creationId="{44120A65-5F22-7B81-47E7-0F9FC117E9D7}"/>
          </ac:picMkLst>
        </pc:picChg>
        <pc:picChg chg="add del mod">
          <ac:chgData name="유진 김" userId="9b4a7e461c35c294" providerId="LiveId" clId="{340C3154-DFBE-4252-8E2D-F3AE2D369822}" dt="2024-06-10T10:31:32.884" v="15231" actId="478"/>
          <ac:picMkLst>
            <pc:docMk/>
            <pc:sldMk cId="1136864203" sldId="263"/>
            <ac:picMk id="120" creationId="{7189C510-B206-A65F-8042-3BA9718E9ADC}"/>
          </ac:picMkLst>
        </pc:picChg>
        <pc:picChg chg="del">
          <ac:chgData name="유진 김" userId="9b4a7e461c35c294" providerId="LiveId" clId="{340C3154-DFBE-4252-8E2D-F3AE2D369822}" dt="2024-06-10T03:39:03.385" v="7763" actId="478"/>
          <ac:picMkLst>
            <pc:docMk/>
            <pc:sldMk cId="1136864203" sldId="263"/>
            <ac:picMk id="121" creationId="{080CDE20-7059-C936-4174-2617BC46F548}"/>
          </ac:picMkLst>
        </pc:picChg>
        <pc:picChg chg="add del mod">
          <ac:chgData name="유진 김" userId="9b4a7e461c35c294" providerId="LiveId" clId="{340C3154-DFBE-4252-8E2D-F3AE2D369822}" dt="2024-06-10T10:31:33.942" v="15233" actId="478"/>
          <ac:picMkLst>
            <pc:docMk/>
            <pc:sldMk cId="1136864203" sldId="263"/>
            <ac:picMk id="121" creationId="{701F3F2F-F430-DBC9-1AB2-9FD8BADEADF7}"/>
          </ac:picMkLst>
        </pc:picChg>
        <pc:picChg chg="del">
          <ac:chgData name="유진 김" userId="9b4a7e461c35c294" providerId="LiveId" clId="{340C3154-DFBE-4252-8E2D-F3AE2D369822}" dt="2024-06-10T03:39:02.023" v="7761" actId="478"/>
          <ac:picMkLst>
            <pc:docMk/>
            <pc:sldMk cId="1136864203" sldId="263"/>
            <ac:picMk id="122" creationId="{3454414A-69AD-691E-0DE4-EAEC4B576175}"/>
          </ac:picMkLst>
        </pc:picChg>
        <pc:picChg chg="add del mod">
          <ac:chgData name="유진 김" userId="9b4a7e461c35c294" providerId="LiveId" clId="{340C3154-DFBE-4252-8E2D-F3AE2D369822}" dt="2024-06-10T10:31:34.574" v="15234" actId="478"/>
          <ac:picMkLst>
            <pc:docMk/>
            <pc:sldMk cId="1136864203" sldId="263"/>
            <ac:picMk id="122" creationId="{741AB856-34FF-BC30-1823-14E3543A6E58}"/>
          </ac:picMkLst>
        </pc:picChg>
        <pc:picChg chg="del">
          <ac:chgData name="유진 김" userId="9b4a7e461c35c294" providerId="LiveId" clId="{340C3154-DFBE-4252-8E2D-F3AE2D369822}" dt="2024-06-10T03:39:02.933" v="7762" actId="478"/>
          <ac:picMkLst>
            <pc:docMk/>
            <pc:sldMk cId="1136864203" sldId="263"/>
            <ac:picMk id="123" creationId="{C2C64DE8-C140-DD27-FAAE-2A597374F75A}"/>
          </ac:picMkLst>
        </pc:picChg>
        <pc:picChg chg="add del mod">
          <ac:chgData name="유진 김" userId="9b4a7e461c35c294" providerId="LiveId" clId="{340C3154-DFBE-4252-8E2D-F3AE2D369822}" dt="2024-06-10T10:42:29.831" v="15607" actId="478"/>
          <ac:picMkLst>
            <pc:docMk/>
            <pc:sldMk cId="1136864203" sldId="263"/>
            <ac:picMk id="124" creationId="{F39325E4-77A7-74ED-BEB6-45ED3FDDB86A}"/>
          </ac:picMkLst>
        </pc:picChg>
        <pc:picChg chg="add del mod">
          <ac:chgData name="유진 김" userId="9b4a7e461c35c294" providerId="LiveId" clId="{340C3154-DFBE-4252-8E2D-F3AE2D369822}" dt="2024-06-10T09:13:10.698" v="12002" actId="478"/>
          <ac:picMkLst>
            <pc:docMk/>
            <pc:sldMk cId="1136864203" sldId="263"/>
            <ac:picMk id="125" creationId="{3BB213F3-8227-3F8D-6E17-4E2E5854DF24}"/>
          </ac:picMkLst>
        </pc:picChg>
        <pc:picChg chg="add del mod">
          <ac:chgData name="유진 김" userId="9b4a7e461c35c294" providerId="LiveId" clId="{340C3154-DFBE-4252-8E2D-F3AE2D369822}" dt="2024-06-10T09:22:34.579" v="12240" actId="478"/>
          <ac:picMkLst>
            <pc:docMk/>
            <pc:sldMk cId="1136864203" sldId="263"/>
            <ac:picMk id="127" creationId="{114730D7-3AD1-A8ED-4DD2-F505359B315D}"/>
          </ac:picMkLst>
        </pc:picChg>
        <pc:picChg chg="add del mod">
          <ac:chgData name="유진 김" userId="9b4a7e461c35c294" providerId="LiveId" clId="{340C3154-DFBE-4252-8E2D-F3AE2D369822}" dt="2024-06-10T09:22:35.277" v="12241" actId="478"/>
          <ac:picMkLst>
            <pc:docMk/>
            <pc:sldMk cId="1136864203" sldId="263"/>
            <ac:picMk id="129" creationId="{2941733B-A338-152C-8A45-26F7FC885777}"/>
          </ac:picMkLst>
        </pc:picChg>
        <pc:picChg chg="add del mod">
          <ac:chgData name="유진 김" userId="9b4a7e461c35c294" providerId="LiveId" clId="{340C3154-DFBE-4252-8E2D-F3AE2D369822}" dt="2024-06-10T09:22:19.134" v="12235" actId="21"/>
          <ac:picMkLst>
            <pc:docMk/>
            <pc:sldMk cId="1136864203" sldId="263"/>
            <ac:picMk id="130" creationId="{54E27EF7-A2CA-5587-D535-49D31EC55346}"/>
          </ac:picMkLst>
        </pc:picChg>
        <pc:picChg chg="add del mod">
          <ac:chgData name="유진 김" userId="9b4a7e461c35c294" providerId="LiveId" clId="{340C3154-DFBE-4252-8E2D-F3AE2D369822}" dt="2024-06-10T09:22:35.852" v="12242" actId="478"/>
          <ac:picMkLst>
            <pc:docMk/>
            <pc:sldMk cId="1136864203" sldId="263"/>
            <ac:picMk id="131" creationId="{B40B0170-B1D6-DCFD-6D3A-F36C407EFD12}"/>
          </ac:picMkLst>
        </pc:picChg>
        <pc:picChg chg="del mod">
          <ac:chgData name="유진 김" userId="9b4a7e461c35c294" providerId="LiveId" clId="{340C3154-DFBE-4252-8E2D-F3AE2D369822}" dt="2024-06-10T05:35:42.054" v="8490" actId="21"/>
          <ac:picMkLst>
            <pc:docMk/>
            <pc:sldMk cId="1136864203" sldId="263"/>
            <ac:picMk id="134" creationId="{48D8E1D8-1E45-1BF9-936D-66963B493AE0}"/>
          </ac:picMkLst>
        </pc:picChg>
        <pc:picChg chg="add del mod">
          <ac:chgData name="유진 김" userId="9b4a7e461c35c294" providerId="LiveId" clId="{340C3154-DFBE-4252-8E2D-F3AE2D369822}" dt="2024-06-10T09:21:19.488" v="12213" actId="478"/>
          <ac:picMkLst>
            <pc:docMk/>
            <pc:sldMk cId="1136864203" sldId="263"/>
            <ac:picMk id="135" creationId="{BF9D80F4-7D64-D63B-C3C7-4C8917D7D36F}"/>
          </ac:picMkLst>
        </pc:picChg>
        <pc:picChg chg="del mod">
          <ac:chgData name="유진 김" userId="9b4a7e461c35c294" providerId="LiveId" clId="{340C3154-DFBE-4252-8E2D-F3AE2D369822}" dt="2024-06-10T05:35:30.480" v="8488" actId="478"/>
          <ac:picMkLst>
            <pc:docMk/>
            <pc:sldMk cId="1136864203" sldId="263"/>
            <ac:picMk id="136" creationId="{6512B8A8-8BCD-A8B4-72B0-9E51C1345AB7}"/>
          </ac:picMkLst>
        </pc:picChg>
        <pc:picChg chg="del">
          <ac:chgData name="유진 김" userId="9b4a7e461c35c294" providerId="LiveId" clId="{340C3154-DFBE-4252-8E2D-F3AE2D369822}" dt="2024-06-10T10:42:29.831" v="15607" actId="478"/>
          <ac:picMkLst>
            <pc:docMk/>
            <pc:sldMk cId="1136864203" sldId="263"/>
            <ac:picMk id="138" creationId="{666CCA64-2C93-A222-73B6-29350A3B241F}"/>
          </ac:picMkLst>
        </pc:picChg>
        <pc:picChg chg="add del mod">
          <ac:chgData name="유진 김" userId="9b4a7e461c35c294" providerId="LiveId" clId="{340C3154-DFBE-4252-8E2D-F3AE2D369822}" dt="2024-06-10T09:21:33.122" v="12217" actId="478"/>
          <ac:picMkLst>
            <pc:docMk/>
            <pc:sldMk cId="1136864203" sldId="263"/>
            <ac:picMk id="141" creationId="{E7DDA18C-9844-1283-9D38-6D6F3F2A64DB}"/>
          </ac:picMkLst>
        </pc:picChg>
        <pc:picChg chg="add del mod">
          <ac:chgData name="유진 김" userId="9b4a7e461c35c294" providerId="LiveId" clId="{340C3154-DFBE-4252-8E2D-F3AE2D369822}" dt="2024-06-10T09:21:33.880" v="12218" actId="478"/>
          <ac:picMkLst>
            <pc:docMk/>
            <pc:sldMk cId="1136864203" sldId="263"/>
            <ac:picMk id="142" creationId="{7E56C34D-7D05-01C5-EC02-151A7170CC7A}"/>
          </ac:picMkLst>
        </pc:picChg>
        <pc:picChg chg="add del mod">
          <ac:chgData name="유진 김" userId="9b4a7e461c35c294" providerId="LiveId" clId="{340C3154-DFBE-4252-8E2D-F3AE2D369822}" dt="2024-06-10T09:21:34.324" v="12219" actId="478"/>
          <ac:picMkLst>
            <pc:docMk/>
            <pc:sldMk cId="1136864203" sldId="263"/>
            <ac:picMk id="143" creationId="{F09B98E7-6090-1A83-9FBA-7F4F174447F6}"/>
          </ac:picMkLst>
        </pc:picChg>
        <pc:picChg chg="add mod">
          <ac:chgData name="유진 김" userId="9b4a7e461c35c294" providerId="LiveId" clId="{340C3154-DFBE-4252-8E2D-F3AE2D369822}" dt="2024-06-10T09:21:01.507" v="12211" actId="1076"/>
          <ac:picMkLst>
            <pc:docMk/>
            <pc:sldMk cId="1136864203" sldId="263"/>
            <ac:picMk id="144" creationId="{79684CF3-8BAB-893C-D094-F15539DED130}"/>
          </ac:picMkLst>
        </pc:picChg>
        <pc:picChg chg="add del mod">
          <ac:chgData name="유진 김" userId="9b4a7e461c35c294" providerId="LiveId" clId="{340C3154-DFBE-4252-8E2D-F3AE2D369822}" dt="2024-06-10T10:31:45.787" v="15242" actId="478"/>
          <ac:picMkLst>
            <pc:docMk/>
            <pc:sldMk cId="1136864203" sldId="263"/>
            <ac:picMk id="145" creationId="{B608A0A6-4F9E-C406-FCE8-630D16DEC8AC}"/>
          </ac:picMkLst>
        </pc:picChg>
        <pc:picChg chg="add del mod">
          <ac:chgData name="유진 김" userId="9b4a7e461c35c294" providerId="LiveId" clId="{340C3154-DFBE-4252-8E2D-F3AE2D369822}" dt="2024-06-10T10:31:46.457" v="15243" actId="478"/>
          <ac:picMkLst>
            <pc:docMk/>
            <pc:sldMk cId="1136864203" sldId="263"/>
            <ac:picMk id="146" creationId="{EF078768-0737-4B7F-6A5C-59BC6372D15A}"/>
          </ac:picMkLst>
        </pc:picChg>
        <pc:picChg chg="add del mod">
          <ac:chgData name="유진 김" userId="9b4a7e461c35c294" providerId="LiveId" clId="{340C3154-DFBE-4252-8E2D-F3AE2D369822}" dt="2024-06-10T10:31:46.974" v="15244" actId="478"/>
          <ac:picMkLst>
            <pc:docMk/>
            <pc:sldMk cId="1136864203" sldId="263"/>
            <ac:picMk id="147" creationId="{D169DEF8-F872-F49E-A7FA-74C4F17482B9}"/>
          </ac:picMkLst>
        </pc:picChg>
        <pc:picChg chg="add del mod">
          <ac:chgData name="유진 김" userId="9b4a7e461c35c294" providerId="LiveId" clId="{340C3154-DFBE-4252-8E2D-F3AE2D369822}" dt="2024-06-10T10:31:47.575" v="15245" actId="478"/>
          <ac:picMkLst>
            <pc:docMk/>
            <pc:sldMk cId="1136864203" sldId="263"/>
            <ac:picMk id="148" creationId="{2B6C68A5-6140-8911-D50C-2A285717D20C}"/>
          </ac:picMkLst>
        </pc:picChg>
        <pc:picChg chg="add del mod">
          <ac:chgData name="유진 김" userId="9b4a7e461c35c294" providerId="LiveId" clId="{340C3154-DFBE-4252-8E2D-F3AE2D369822}" dt="2024-06-10T10:42:29.831" v="15607" actId="478"/>
          <ac:picMkLst>
            <pc:docMk/>
            <pc:sldMk cId="1136864203" sldId="263"/>
            <ac:picMk id="149" creationId="{54E27EF7-A2CA-5587-D535-49D31EC55346}"/>
          </ac:picMkLst>
        </pc:picChg>
        <pc:picChg chg="add del mod">
          <ac:chgData name="유진 김" userId="9b4a7e461c35c294" providerId="LiveId" clId="{340C3154-DFBE-4252-8E2D-F3AE2D369822}" dt="2024-06-10T10:31:25.440" v="15225" actId="478"/>
          <ac:picMkLst>
            <pc:docMk/>
            <pc:sldMk cId="1136864203" sldId="263"/>
            <ac:picMk id="150" creationId="{EAA7A675-C43A-1701-E4B6-4CBB64758871}"/>
          </ac:picMkLst>
        </pc:picChg>
        <pc:picChg chg="add del mod">
          <ac:chgData name="유진 김" userId="9b4a7e461c35c294" providerId="LiveId" clId="{340C3154-DFBE-4252-8E2D-F3AE2D369822}" dt="2024-06-10T10:31:25.991" v="15226" actId="478"/>
          <ac:picMkLst>
            <pc:docMk/>
            <pc:sldMk cId="1136864203" sldId="263"/>
            <ac:picMk id="151" creationId="{EF341CC3-FB09-4A20-8BA1-2AC7361F6B10}"/>
          </ac:picMkLst>
        </pc:picChg>
        <pc:picChg chg="add del mod">
          <ac:chgData name="유진 김" userId="9b4a7e461c35c294" providerId="LiveId" clId="{340C3154-DFBE-4252-8E2D-F3AE2D369822}" dt="2024-06-10T10:31:30.970" v="15230" actId="478"/>
          <ac:picMkLst>
            <pc:docMk/>
            <pc:sldMk cId="1136864203" sldId="263"/>
            <ac:picMk id="152" creationId="{1D036D87-F484-780A-F8DF-039401D87C70}"/>
          </ac:picMkLst>
        </pc:picChg>
        <pc:picChg chg="add del mod">
          <ac:chgData name="유진 김" userId="9b4a7e461c35c294" providerId="LiveId" clId="{340C3154-DFBE-4252-8E2D-F3AE2D369822}" dt="2024-06-10T10:31:27.210" v="15227" actId="478"/>
          <ac:picMkLst>
            <pc:docMk/>
            <pc:sldMk cId="1136864203" sldId="263"/>
            <ac:picMk id="153" creationId="{74999EAB-06B0-E650-6060-B19F73744AF0}"/>
          </ac:picMkLst>
        </pc:picChg>
        <pc:picChg chg="add mod">
          <ac:chgData name="유진 김" userId="9b4a7e461c35c294" providerId="LiveId" clId="{340C3154-DFBE-4252-8E2D-F3AE2D369822}" dt="2024-06-10T09:23:11.898" v="12255"/>
          <ac:picMkLst>
            <pc:docMk/>
            <pc:sldMk cId="1136864203" sldId="263"/>
            <ac:picMk id="154" creationId="{5A4A969E-FFE9-24FE-E461-FC7A2630B6CC}"/>
          </ac:picMkLst>
        </pc:picChg>
        <pc:picChg chg="add del mod">
          <ac:chgData name="유진 김" userId="9b4a7e461c35c294" providerId="LiveId" clId="{340C3154-DFBE-4252-8E2D-F3AE2D369822}" dt="2024-06-10T10:31:39.006" v="15237" actId="478"/>
          <ac:picMkLst>
            <pc:docMk/>
            <pc:sldMk cId="1136864203" sldId="263"/>
            <ac:picMk id="156" creationId="{170D94C3-E1CF-5030-4920-AE517393B226}"/>
          </ac:picMkLst>
        </pc:picChg>
        <pc:picChg chg="add del mod">
          <ac:chgData name="유진 김" userId="9b4a7e461c35c294" providerId="LiveId" clId="{340C3154-DFBE-4252-8E2D-F3AE2D369822}" dt="2024-06-10T10:31:39.343" v="15238" actId="478"/>
          <ac:picMkLst>
            <pc:docMk/>
            <pc:sldMk cId="1136864203" sldId="263"/>
            <ac:picMk id="157" creationId="{D2D79760-1632-1EC3-32D9-7B2EC27F20B8}"/>
          </ac:picMkLst>
        </pc:picChg>
        <pc:picChg chg="add del mod">
          <ac:chgData name="유진 김" userId="9b4a7e461c35c294" providerId="LiveId" clId="{340C3154-DFBE-4252-8E2D-F3AE2D369822}" dt="2024-06-10T10:31:39.795" v="15239" actId="478"/>
          <ac:picMkLst>
            <pc:docMk/>
            <pc:sldMk cId="1136864203" sldId="263"/>
            <ac:picMk id="158" creationId="{0EF62671-AADC-A7B8-10EB-2B509A6D17AE}"/>
          </ac:picMkLst>
        </pc:picChg>
        <pc:picChg chg="add del mod">
          <ac:chgData name="유진 김" userId="9b4a7e461c35c294" providerId="LiveId" clId="{340C3154-DFBE-4252-8E2D-F3AE2D369822}" dt="2024-06-10T10:31:40.319" v="15240" actId="478"/>
          <ac:picMkLst>
            <pc:docMk/>
            <pc:sldMk cId="1136864203" sldId="263"/>
            <ac:picMk id="159" creationId="{0F375DB3-B3AF-A989-D2FB-7FD982FAECC2}"/>
          </ac:picMkLst>
        </pc:picChg>
        <pc:picChg chg="add del mod">
          <ac:chgData name="유진 김" userId="9b4a7e461c35c294" providerId="LiveId" clId="{340C3154-DFBE-4252-8E2D-F3AE2D369822}" dt="2024-06-10T10:30:00.540" v="15167" actId="478"/>
          <ac:picMkLst>
            <pc:docMk/>
            <pc:sldMk cId="1136864203" sldId="263"/>
            <ac:picMk id="164" creationId="{F0FACA2A-123B-81A1-945F-B0E7028A283F}"/>
          </ac:picMkLst>
        </pc:picChg>
        <pc:picChg chg="add mod">
          <ac:chgData name="유진 김" userId="9b4a7e461c35c294" providerId="LiveId" clId="{340C3154-DFBE-4252-8E2D-F3AE2D369822}" dt="2024-06-10T10:35:07.680" v="15282" actId="1076"/>
          <ac:picMkLst>
            <pc:docMk/>
            <pc:sldMk cId="1136864203" sldId="263"/>
            <ac:picMk id="165" creationId="{802ED37D-C035-A8ED-F884-1A118D21A68E}"/>
          </ac:picMkLst>
        </pc:picChg>
        <pc:picChg chg="add mod">
          <ac:chgData name="유진 김" userId="9b4a7e461c35c294" providerId="LiveId" clId="{340C3154-DFBE-4252-8E2D-F3AE2D369822}" dt="2024-06-10T10:35:25" v="15287" actId="1076"/>
          <ac:picMkLst>
            <pc:docMk/>
            <pc:sldMk cId="1136864203" sldId="263"/>
            <ac:picMk id="166" creationId="{48D8E1D8-1E45-1BF9-936D-66963B493AE0}"/>
          </ac:picMkLst>
        </pc:picChg>
        <pc:picChg chg="add mod">
          <ac:chgData name="유진 김" userId="9b4a7e461c35c294" providerId="LiveId" clId="{340C3154-DFBE-4252-8E2D-F3AE2D369822}" dt="2024-06-10T10:36:05.768" v="15298" actId="1036"/>
          <ac:picMkLst>
            <pc:docMk/>
            <pc:sldMk cId="1136864203" sldId="263"/>
            <ac:picMk id="167" creationId="{CD5D14F3-A447-9FBD-A484-A5F79A7DE436}"/>
          </ac:picMkLst>
        </pc:picChg>
        <pc:picChg chg="add mod">
          <ac:chgData name="유진 김" userId="9b4a7e461c35c294" providerId="LiveId" clId="{340C3154-DFBE-4252-8E2D-F3AE2D369822}" dt="2024-06-10T10:36:10.736" v="15300" actId="1076"/>
          <ac:picMkLst>
            <pc:docMk/>
            <pc:sldMk cId="1136864203" sldId="263"/>
            <ac:picMk id="168" creationId="{D29C97DD-6CD7-2CB0-D0E2-7E2F93661FDF}"/>
          </ac:picMkLst>
        </pc:picChg>
        <pc:picChg chg="add mod">
          <ac:chgData name="유진 김" userId="9b4a7e461c35c294" providerId="LiveId" clId="{340C3154-DFBE-4252-8E2D-F3AE2D369822}" dt="2024-06-10T10:36:16.942" v="15303" actId="1035"/>
          <ac:picMkLst>
            <pc:docMk/>
            <pc:sldMk cId="1136864203" sldId="263"/>
            <ac:picMk id="169" creationId="{4AAF4F6B-40BE-AE3F-76D7-A4A44BEC3A4F}"/>
          </ac:picMkLst>
        </pc:picChg>
        <pc:cxnChg chg="add mod">
          <ac:chgData name="유진 김" userId="9b4a7e461c35c294" providerId="LiveId" clId="{340C3154-DFBE-4252-8E2D-F3AE2D369822}" dt="2024-06-10T07:33:05.055" v="10325" actId="1076"/>
          <ac:cxnSpMkLst>
            <pc:docMk/>
            <pc:sldMk cId="1136864203" sldId="263"/>
            <ac:cxnSpMk id="55" creationId="{8DCB2433-82E9-4845-47D9-A3035D7567AD}"/>
          </ac:cxnSpMkLst>
        </pc:cxnChg>
        <pc:cxnChg chg="add del mod">
          <ac:chgData name="유진 김" userId="9b4a7e461c35c294" providerId="LiveId" clId="{340C3154-DFBE-4252-8E2D-F3AE2D369822}" dt="2024-06-10T07:59:29.435" v="11172" actId="11529"/>
          <ac:cxnSpMkLst>
            <pc:docMk/>
            <pc:sldMk cId="1136864203" sldId="263"/>
            <ac:cxnSpMk id="97" creationId="{C0E3F3BF-F80B-5F01-CCE8-B43DAF1DA41D}"/>
          </ac:cxnSpMkLst>
        </pc:cxnChg>
        <pc:cxnChg chg="add mod">
          <ac:chgData name="유진 김" userId="9b4a7e461c35c294" providerId="LiveId" clId="{340C3154-DFBE-4252-8E2D-F3AE2D369822}" dt="2024-06-10T07:59:54.421" v="11174" actId="208"/>
          <ac:cxnSpMkLst>
            <pc:docMk/>
            <pc:sldMk cId="1136864203" sldId="263"/>
            <ac:cxnSpMk id="100" creationId="{2701321D-A789-2658-4525-E219DB005C12}"/>
          </ac:cxnSpMkLst>
        </pc:cxnChg>
      </pc:sldChg>
      <pc:sldChg chg="add del">
        <pc:chgData name="유진 김" userId="9b4a7e461c35c294" providerId="LiveId" clId="{340C3154-DFBE-4252-8E2D-F3AE2D369822}" dt="2024-06-07T05:59:08.115" v="3204"/>
        <pc:sldMkLst>
          <pc:docMk/>
          <pc:sldMk cId="1210258742" sldId="263"/>
        </pc:sldMkLst>
      </pc:sldChg>
      <pc:sldChg chg="modSp add del mod">
        <pc:chgData name="유진 김" userId="9b4a7e461c35c294" providerId="LiveId" clId="{340C3154-DFBE-4252-8E2D-F3AE2D369822}" dt="2024-06-10T06:49:01.271" v="9756" actId="47"/>
        <pc:sldMkLst>
          <pc:docMk/>
          <pc:sldMk cId="1375988689" sldId="264"/>
        </pc:sldMkLst>
        <pc:spChg chg="mod">
          <ac:chgData name="유진 김" userId="9b4a7e461c35c294" providerId="LiveId" clId="{340C3154-DFBE-4252-8E2D-F3AE2D369822}" dt="2024-06-10T06:45:45.120" v="9755" actId="20577"/>
          <ac:spMkLst>
            <pc:docMk/>
            <pc:sldMk cId="1375988689" sldId="264"/>
            <ac:spMk id="18" creationId="{2673FDD2-399C-6C8F-38F8-082BFECC0521}"/>
          </ac:spMkLst>
        </pc:spChg>
      </pc:sldChg>
      <pc:sldChg chg="addSp delSp modSp add del mod ord">
        <pc:chgData name="유진 김" userId="9b4a7e461c35c294" providerId="LiveId" clId="{340C3154-DFBE-4252-8E2D-F3AE2D369822}" dt="2024-06-10T10:39:22.145" v="15468" actId="47"/>
        <pc:sldMkLst>
          <pc:docMk/>
          <pc:sldMk cId="2703987007" sldId="264"/>
        </pc:sldMkLst>
        <pc:spChg chg="del">
          <ac:chgData name="유진 김" userId="9b4a7e461c35c294" providerId="LiveId" clId="{340C3154-DFBE-4252-8E2D-F3AE2D369822}" dt="2024-06-10T06:56:45.299" v="9861" actId="478"/>
          <ac:spMkLst>
            <pc:docMk/>
            <pc:sldMk cId="2703987007" sldId="264"/>
            <ac:spMk id="3" creationId="{3DE125CB-33BB-E2CA-B270-E55E23067C88}"/>
          </ac:spMkLst>
        </pc:spChg>
        <pc:spChg chg="del mod">
          <ac:chgData name="유진 김" userId="9b4a7e461c35c294" providerId="LiveId" clId="{340C3154-DFBE-4252-8E2D-F3AE2D369822}" dt="2024-06-10T06:56:34.318" v="9846" actId="478"/>
          <ac:spMkLst>
            <pc:docMk/>
            <pc:sldMk cId="2703987007" sldId="264"/>
            <ac:spMk id="4" creationId="{B13D8499-C52B-2AA4-68DD-7ACE2F6B5F5D}"/>
          </ac:spMkLst>
        </pc:spChg>
        <pc:spChg chg="add del mod">
          <ac:chgData name="유진 김" userId="9b4a7e461c35c294" providerId="LiveId" clId="{340C3154-DFBE-4252-8E2D-F3AE2D369822}" dt="2024-06-10T06:56:16.020" v="9840" actId="478"/>
          <ac:spMkLst>
            <pc:docMk/>
            <pc:sldMk cId="2703987007" sldId="264"/>
            <ac:spMk id="8" creationId="{1177666D-06CC-BE42-85B5-259A454A4D30}"/>
          </ac:spMkLst>
        </pc:spChg>
        <pc:spChg chg="add del mod">
          <ac:chgData name="유진 김" userId="9b4a7e461c35c294" providerId="LiveId" clId="{340C3154-DFBE-4252-8E2D-F3AE2D369822}" dt="2024-06-10T06:56:16.020" v="9840" actId="478"/>
          <ac:spMkLst>
            <pc:docMk/>
            <pc:sldMk cId="2703987007" sldId="264"/>
            <ac:spMk id="11" creationId="{DF3D4115-3658-4378-87DC-C618E59987C6}"/>
          </ac:spMkLst>
        </pc:spChg>
        <pc:spChg chg="add del">
          <ac:chgData name="유진 김" userId="9b4a7e461c35c294" providerId="LiveId" clId="{340C3154-DFBE-4252-8E2D-F3AE2D369822}" dt="2024-06-10T06:56:30.105" v="9843" actId="478"/>
          <ac:spMkLst>
            <pc:docMk/>
            <pc:sldMk cId="2703987007" sldId="264"/>
            <ac:spMk id="12" creationId="{30AF7BEF-491B-5AC8-ECA8-8A67B512E3DF}"/>
          </ac:spMkLst>
        </pc:spChg>
        <pc:spChg chg="del">
          <ac:chgData name="유진 김" userId="9b4a7e461c35c294" providerId="LiveId" clId="{340C3154-DFBE-4252-8E2D-F3AE2D369822}" dt="2024-06-10T06:56:01.561" v="9832" actId="478"/>
          <ac:spMkLst>
            <pc:docMk/>
            <pc:sldMk cId="2703987007" sldId="264"/>
            <ac:spMk id="13" creationId="{EDD7C85F-CF8A-1ABC-074D-91C56C0F74E9}"/>
          </ac:spMkLst>
        </pc:spChg>
        <pc:spChg chg="mod">
          <ac:chgData name="유진 김" userId="9b4a7e461c35c294" providerId="LiveId" clId="{340C3154-DFBE-4252-8E2D-F3AE2D369822}" dt="2024-06-10T06:49:30.357" v="9817" actId="20577"/>
          <ac:spMkLst>
            <pc:docMk/>
            <pc:sldMk cId="2703987007" sldId="264"/>
            <ac:spMk id="14" creationId="{380AB250-E130-D25A-E8ED-019C2EA5418C}"/>
          </ac:spMkLst>
        </pc:spChg>
        <pc:spChg chg="mod">
          <ac:chgData name="유진 김" userId="9b4a7e461c35c294" providerId="LiveId" clId="{340C3154-DFBE-4252-8E2D-F3AE2D369822}" dt="2024-06-10T09:17:42.836" v="12061" actId="1035"/>
          <ac:spMkLst>
            <pc:docMk/>
            <pc:sldMk cId="2703987007" sldId="264"/>
            <ac:spMk id="17" creationId="{2230E186-3844-267B-E9D2-5102E269874C}"/>
          </ac:spMkLst>
        </pc:spChg>
        <pc:spChg chg="mod">
          <ac:chgData name="유진 김" userId="9b4a7e461c35c294" providerId="LiveId" clId="{340C3154-DFBE-4252-8E2D-F3AE2D369822}" dt="2024-06-10T09:00:38.141" v="11940" actId="20577"/>
          <ac:spMkLst>
            <pc:docMk/>
            <pc:sldMk cId="2703987007" sldId="264"/>
            <ac:spMk id="18" creationId="{2673FDD2-399C-6C8F-38F8-082BFECC0521}"/>
          </ac:spMkLst>
        </pc:spChg>
        <pc:spChg chg="add del mod">
          <ac:chgData name="유진 김" userId="9b4a7e461c35c294" providerId="LiveId" clId="{340C3154-DFBE-4252-8E2D-F3AE2D369822}" dt="2024-06-10T06:56:16.020" v="9840" actId="478"/>
          <ac:spMkLst>
            <pc:docMk/>
            <pc:sldMk cId="2703987007" sldId="264"/>
            <ac:spMk id="19" creationId="{570AFB52-36BA-3759-66D6-0A7490173CA8}"/>
          </ac:spMkLst>
        </pc:spChg>
        <pc:spChg chg="add del mod">
          <ac:chgData name="유진 김" userId="9b4a7e461c35c294" providerId="LiveId" clId="{340C3154-DFBE-4252-8E2D-F3AE2D369822}" dt="2024-06-10T06:56:16.020" v="9840" actId="478"/>
          <ac:spMkLst>
            <pc:docMk/>
            <pc:sldMk cId="2703987007" sldId="264"/>
            <ac:spMk id="22" creationId="{DEB4E3FC-3E01-3EB1-610D-C942DC5D53B3}"/>
          </ac:spMkLst>
        </pc:spChg>
        <pc:spChg chg="add del mod">
          <ac:chgData name="유진 김" userId="9b4a7e461c35c294" providerId="LiveId" clId="{340C3154-DFBE-4252-8E2D-F3AE2D369822}" dt="2024-06-10T06:56:16.020" v="9840" actId="478"/>
          <ac:spMkLst>
            <pc:docMk/>
            <pc:sldMk cId="2703987007" sldId="264"/>
            <ac:spMk id="23" creationId="{640251C3-73FC-4842-7214-914E05C80C30}"/>
          </ac:spMkLst>
        </pc:spChg>
        <pc:spChg chg="del">
          <ac:chgData name="유진 김" userId="9b4a7e461c35c294" providerId="LiveId" clId="{340C3154-DFBE-4252-8E2D-F3AE2D369822}" dt="2024-06-10T06:56:45.728" v="9862" actId="478"/>
          <ac:spMkLst>
            <pc:docMk/>
            <pc:sldMk cId="2703987007" sldId="264"/>
            <ac:spMk id="24" creationId="{79AA6DAD-399E-5F05-D540-03D674B1EECA}"/>
          </ac:spMkLst>
        </pc:spChg>
        <pc:spChg chg="add del mod">
          <ac:chgData name="유진 김" userId="9b4a7e461c35c294" providerId="LiveId" clId="{340C3154-DFBE-4252-8E2D-F3AE2D369822}" dt="2024-06-10T06:56:16.020" v="9840" actId="478"/>
          <ac:spMkLst>
            <pc:docMk/>
            <pc:sldMk cId="2703987007" sldId="264"/>
            <ac:spMk id="25" creationId="{D65A1A69-231C-BF93-A6CA-89730F79D372}"/>
          </ac:spMkLst>
        </pc:spChg>
        <pc:spChg chg="add mod">
          <ac:chgData name="유진 김" userId="9b4a7e461c35c294" providerId="LiveId" clId="{340C3154-DFBE-4252-8E2D-F3AE2D369822}" dt="2024-06-10T06:57:19.120" v="9879"/>
          <ac:spMkLst>
            <pc:docMk/>
            <pc:sldMk cId="2703987007" sldId="264"/>
            <ac:spMk id="26" creationId="{269030E1-B942-4A43-98DB-9A1C23D8680D}"/>
          </ac:spMkLst>
        </pc:spChg>
        <pc:spChg chg="del">
          <ac:chgData name="유진 김" userId="9b4a7e461c35c294" providerId="LiveId" clId="{340C3154-DFBE-4252-8E2D-F3AE2D369822}" dt="2024-06-10T06:56:46.077" v="9863" actId="478"/>
          <ac:spMkLst>
            <pc:docMk/>
            <pc:sldMk cId="2703987007" sldId="264"/>
            <ac:spMk id="27" creationId="{1EBB1F39-CC19-D4B0-64A1-F7DA631B17E0}"/>
          </ac:spMkLst>
        </pc:spChg>
        <pc:spChg chg="del">
          <ac:chgData name="유진 김" userId="9b4a7e461c35c294" providerId="LiveId" clId="{340C3154-DFBE-4252-8E2D-F3AE2D369822}" dt="2024-06-10T06:56:46.907" v="9864" actId="478"/>
          <ac:spMkLst>
            <pc:docMk/>
            <pc:sldMk cId="2703987007" sldId="264"/>
            <ac:spMk id="28" creationId="{9DB530DD-58B3-250A-8A22-189E07B65219}"/>
          </ac:spMkLst>
        </pc:spChg>
        <pc:spChg chg="del">
          <ac:chgData name="유진 김" userId="9b4a7e461c35c294" providerId="LiveId" clId="{340C3154-DFBE-4252-8E2D-F3AE2D369822}" dt="2024-06-10T06:56:48.395" v="9867" actId="478"/>
          <ac:spMkLst>
            <pc:docMk/>
            <pc:sldMk cId="2703987007" sldId="264"/>
            <ac:spMk id="29" creationId="{27F0D556-80E1-F224-B06D-B8F2C832940E}"/>
          </ac:spMkLst>
        </pc:spChg>
        <pc:spChg chg="del">
          <ac:chgData name="유진 김" userId="9b4a7e461c35c294" providerId="LiveId" clId="{340C3154-DFBE-4252-8E2D-F3AE2D369822}" dt="2024-06-10T06:56:54.359" v="9875" actId="478"/>
          <ac:spMkLst>
            <pc:docMk/>
            <pc:sldMk cId="2703987007" sldId="264"/>
            <ac:spMk id="30" creationId="{4F0FA468-1392-9318-3FB9-7342DCDF4967}"/>
          </ac:spMkLst>
        </pc:spChg>
        <pc:spChg chg="del">
          <ac:chgData name="유진 김" userId="9b4a7e461c35c294" providerId="LiveId" clId="{340C3154-DFBE-4252-8E2D-F3AE2D369822}" dt="2024-06-10T06:56:52.594" v="9874" actId="478"/>
          <ac:spMkLst>
            <pc:docMk/>
            <pc:sldMk cId="2703987007" sldId="264"/>
            <ac:spMk id="31" creationId="{5AF04115-73EB-3044-D440-B49DDDC2CDCC}"/>
          </ac:spMkLst>
        </pc:spChg>
        <pc:spChg chg="add mod">
          <ac:chgData name="유진 김" userId="9b4a7e461c35c294" providerId="LiveId" clId="{340C3154-DFBE-4252-8E2D-F3AE2D369822}" dt="2024-06-10T06:57:40.675" v="9881" actId="1076"/>
          <ac:spMkLst>
            <pc:docMk/>
            <pc:sldMk cId="2703987007" sldId="264"/>
            <ac:spMk id="32" creationId="{08761D5E-636E-BB0D-D660-B6B1DB70C9D7}"/>
          </ac:spMkLst>
        </pc:spChg>
        <pc:spChg chg="add del mod">
          <ac:chgData name="유진 김" userId="9b4a7e461c35c294" providerId="LiveId" clId="{340C3154-DFBE-4252-8E2D-F3AE2D369822}" dt="2024-06-10T10:23:06.627" v="14886" actId="6549"/>
          <ac:spMkLst>
            <pc:docMk/>
            <pc:sldMk cId="2703987007" sldId="264"/>
            <ac:spMk id="33" creationId="{C97E3501-5AB2-5147-72DE-1DA8C726DF31}"/>
          </ac:spMkLst>
        </pc:spChg>
        <pc:spChg chg="add mod">
          <ac:chgData name="유진 김" userId="9b4a7e461c35c294" providerId="LiveId" clId="{340C3154-DFBE-4252-8E2D-F3AE2D369822}" dt="2024-06-10T06:57:46.216" v="9884" actId="1076"/>
          <ac:spMkLst>
            <pc:docMk/>
            <pc:sldMk cId="2703987007" sldId="264"/>
            <ac:spMk id="34" creationId="{C2FED25D-5017-BA15-E8DB-60773A40E8C3}"/>
          </ac:spMkLst>
        </pc:spChg>
        <pc:spChg chg="add mod">
          <ac:chgData name="유진 김" userId="9b4a7e461c35c294" providerId="LiveId" clId="{340C3154-DFBE-4252-8E2D-F3AE2D369822}" dt="2024-06-10T06:57:57.896" v="9889" actId="1076"/>
          <ac:spMkLst>
            <pc:docMk/>
            <pc:sldMk cId="2703987007" sldId="264"/>
            <ac:spMk id="35" creationId="{E97B32EB-0BA9-0AA3-ACDF-3D935A49DBCB}"/>
          </ac:spMkLst>
        </pc:spChg>
        <pc:spChg chg="add del">
          <ac:chgData name="유진 김" userId="9b4a7e461c35c294" providerId="LiveId" clId="{340C3154-DFBE-4252-8E2D-F3AE2D369822}" dt="2024-06-10T06:58:46.733" v="9893" actId="22"/>
          <ac:spMkLst>
            <pc:docMk/>
            <pc:sldMk cId="2703987007" sldId="264"/>
            <ac:spMk id="37" creationId="{D30C7B3D-208C-4668-98CE-E74FED1A09E9}"/>
          </ac:spMkLst>
        </pc:spChg>
        <pc:spChg chg="del">
          <ac:chgData name="유진 김" userId="9b4a7e461c35c294" providerId="LiveId" clId="{340C3154-DFBE-4252-8E2D-F3AE2D369822}" dt="2024-06-10T06:57:55.272" v="9887" actId="21"/>
          <ac:spMkLst>
            <pc:docMk/>
            <pc:sldMk cId="2703987007" sldId="264"/>
            <ac:spMk id="39" creationId="{E97B32EB-0BA9-0AA3-ACDF-3D935A49DBCB}"/>
          </ac:spMkLst>
        </pc:spChg>
        <pc:spChg chg="add del">
          <ac:chgData name="유진 김" userId="9b4a7e461c35c294" providerId="LiveId" clId="{340C3154-DFBE-4252-8E2D-F3AE2D369822}" dt="2024-06-10T06:58:59.126" v="9895" actId="22"/>
          <ac:spMkLst>
            <pc:docMk/>
            <pc:sldMk cId="2703987007" sldId="264"/>
            <ac:spMk id="41" creationId="{7D68C3AB-A394-E7B1-9398-8E250C7035B7}"/>
          </ac:spMkLst>
        </pc:spChg>
        <pc:spChg chg="del">
          <ac:chgData name="유진 김" userId="9b4a7e461c35c294" providerId="LiveId" clId="{340C3154-DFBE-4252-8E2D-F3AE2D369822}" dt="2024-06-10T06:56:57.021" v="9878" actId="478"/>
          <ac:spMkLst>
            <pc:docMk/>
            <pc:sldMk cId="2703987007" sldId="264"/>
            <ac:spMk id="42" creationId="{61A296AF-EABA-DFA1-F6EE-C75FC350E769}"/>
          </ac:spMkLst>
        </pc:spChg>
        <pc:spChg chg="add mod">
          <ac:chgData name="유진 김" userId="9b4a7e461c35c294" providerId="LiveId" clId="{340C3154-DFBE-4252-8E2D-F3AE2D369822}" dt="2024-06-10T08:12:05.460" v="11349" actId="1035"/>
          <ac:spMkLst>
            <pc:docMk/>
            <pc:sldMk cId="2703987007" sldId="264"/>
            <ac:spMk id="43" creationId="{77021FD6-76EC-8FA3-B653-814C447BCFC2}"/>
          </ac:spMkLst>
        </pc:spChg>
        <pc:spChg chg="add mod">
          <ac:chgData name="유진 김" userId="9b4a7e461c35c294" providerId="LiveId" clId="{340C3154-DFBE-4252-8E2D-F3AE2D369822}" dt="2024-06-10T09:43:24.155" v="13600" actId="207"/>
          <ac:spMkLst>
            <pc:docMk/>
            <pc:sldMk cId="2703987007" sldId="264"/>
            <ac:spMk id="44" creationId="{A155C64C-DFB1-B743-8A17-4E4D81AEF07A}"/>
          </ac:spMkLst>
        </pc:spChg>
        <pc:spChg chg="del mod">
          <ac:chgData name="유진 김" userId="9b4a7e461c35c294" providerId="LiveId" clId="{340C3154-DFBE-4252-8E2D-F3AE2D369822}" dt="2024-06-10T09:25:22.629" v="12271" actId="478"/>
          <ac:spMkLst>
            <pc:docMk/>
            <pc:sldMk cId="2703987007" sldId="264"/>
            <ac:spMk id="45" creationId="{E3161A4A-AD3F-645D-58D0-319EA340DE44}"/>
          </ac:spMkLst>
        </pc:spChg>
        <pc:spChg chg="del mod">
          <ac:chgData name="유진 김" userId="9b4a7e461c35c294" providerId="LiveId" clId="{340C3154-DFBE-4252-8E2D-F3AE2D369822}" dt="2024-06-10T09:25:24.477" v="12273" actId="478"/>
          <ac:spMkLst>
            <pc:docMk/>
            <pc:sldMk cId="2703987007" sldId="264"/>
            <ac:spMk id="46" creationId="{A2CA3B8B-E242-C2C2-38F9-D96EBE34E54C}"/>
          </ac:spMkLst>
        </pc:spChg>
        <pc:spChg chg="add mod">
          <ac:chgData name="유진 김" userId="9b4a7e461c35c294" providerId="LiveId" clId="{340C3154-DFBE-4252-8E2D-F3AE2D369822}" dt="2024-06-10T08:22:12.208" v="11494" actId="1076"/>
          <ac:spMkLst>
            <pc:docMk/>
            <pc:sldMk cId="2703987007" sldId="264"/>
            <ac:spMk id="47" creationId="{F1F86451-DE67-CC10-21AB-7E9AD5ADE40C}"/>
          </ac:spMkLst>
        </pc:spChg>
        <pc:spChg chg="add mod">
          <ac:chgData name="유진 김" userId="9b4a7e461c35c294" providerId="LiveId" clId="{340C3154-DFBE-4252-8E2D-F3AE2D369822}" dt="2024-06-10T08:20:17.969" v="11432"/>
          <ac:spMkLst>
            <pc:docMk/>
            <pc:sldMk cId="2703987007" sldId="264"/>
            <ac:spMk id="48" creationId="{4D9FFD19-AC8E-D4F1-6E14-D103A84BFEB0}"/>
          </ac:spMkLst>
        </pc:spChg>
        <pc:spChg chg="add mod">
          <ac:chgData name="유진 김" userId="9b4a7e461c35c294" providerId="LiveId" clId="{340C3154-DFBE-4252-8E2D-F3AE2D369822}" dt="2024-06-10T08:22:08.962" v="11493" actId="14100"/>
          <ac:spMkLst>
            <pc:docMk/>
            <pc:sldMk cId="2703987007" sldId="264"/>
            <ac:spMk id="49" creationId="{2D17A867-91A6-65D0-4825-2477C10FD84C}"/>
          </ac:spMkLst>
        </pc:spChg>
        <pc:spChg chg="add mod">
          <ac:chgData name="유진 김" userId="9b4a7e461c35c294" providerId="LiveId" clId="{340C3154-DFBE-4252-8E2D-F3AE2D369822}" dt="2024-06-10T08:22:57.175" v="11518" actId="20577"/>
          <ac:spMkLst>
            <pc:docMk/>
            <pc:sldMk cId="2703987007" sldId="264"/>
            <ac:spMk id="51" creationId="{75372280-C9A8-2EB5-F31E-6769697CB94F}"/>
          </ac:spMkLst>
        </pc:spChg>
        <pc:spChg chg="add mod">
          <ac:chgData name="유진 김" userId="9b4a7e461c35c294" providerId="LiveId" clId="{340C3154-DFBE-4252-8E2D-F3AE2D369822}" dt="2024-06-10T08:26:28.500" v="11672" actId="1076"/>
          <ac:spMkLst>
            <pc:docMk/>
            <pc:sldMk cId="2703987007" sldId="264"/>
            <ac:spMk id="52" creationId="{0730305B-09E6-A781-5C33-3729E02F1136}"/>
          </ac:spMkLst>
        </pc:spChg>
        <pc:spChg chg="mod">
          <ac:chgData name="유진 김" userId="9b4a7e461c35c294" providerId="LiveId" clId="{340C3154-DFBE-4252-8E2D-F3AE2D369822}" dt="2024-06-10T09:17:29.768" v="12053" actId="14100"/>
          <ac:spMkLst>
            <pc:docMk/>
            <pc:sldMk cId="2703987007" sldId="264"/>
            <ac:spMk id="54" creationId="{17A7E25E-6987-2D80-3A64-67B1F3F4A9C8}"/>
          </ac:spMkLst>
        </pc:spChg>
        <pc:spChg chg="del">
          <ac:chgData name="유진 김" userId="9b4a7e461c35c294" providerId="LiveId" clId="{340C3154-DFBE-4252-8E2D-F3AE2D369822}" dt="2024-06-10T06:50:03.925" v="9827" actId="478"/>
          <ac:spMkLst>
            <pc:docMk/>
            <pc:sldMk cId="2703987007" sldId="264"/>
            <ac:spMk id="56" creationId="{DEF711FC-B361-7DC4-AB26-B8D47D8CA93C}"/>
          </ac:spMkLst>
        </pc:spChg>
        <pc:spChg chg="add mod">
          <ac:chgData name="유진 김" userId="9b4a7e461c35c294" providerId="LiveId" clId="{340C3154-DFBE-4252-8E2D-F3AE2D369822}" dt="2024-06-10T09:17:19.577" v="12051" actId="1076"/>
          <ac:spMkLst>
            <pc:docMk/>
            <pc:sldMk cId="2703987007" sldId="264"/>
            <ac:spMk id="62" creationId="{681C23CA-AE58-EB40-0FD8-D3D08FF41028}"/>
          </ac:spMkLst>
        </pc:spChg>
        <pc:spChg chg="add mod">
          <ac:chgData name="유진 김" userId="9b4a7e461c35c294" providerId="LiveId" clId="{340C3154-DFBE-4252-8E2D-F3AE2D369822}" dt="2024-06-10T09:17:24.813" v="12052"/>
          <ac:spMkLst>
            <pc:docMk/>
            <pc:sldMk cId="2703987007" sldId="264"/>
            <ac:spMk id="63" creationId="{A5CF1D45-59BA-04FF-08AC-30EC14B169DD}"/>
          </ac:spMkLst>
        </pc:spChg>
        <pc:spChg chg="add del mod">
          <ac:chgData name="유진 김" userId="9b4a7e461c35c294" providerId="LiveId" clId="{340C3154-DFBE-4252-8E2D-F3AE2D369822}" dt="2024-06-10T09:17:58.224" v="12066" actId="478"/>
          <ac:spMkLst>
            <pc:docMk/>
            <pc:sldMk cId="2703987007" sldId="264"/>
            <ac:spMk id="64" creationId="{7913115A-D769-2031-B0E5-CC5378BECE55}"/>
          </ac:spMkLst>
        </pc:spChg>
        <pc:spChg chg="add mod">
          <ac:chgData name="유진 김" userId="9b4a7e461c35c294" providerId="LiveId" clId="{340C3154-DFBE-4252-8E2D-F3AE2D369822}" dt="2024-06-10T09:18:00.666" v="12067"/>
          <ac:spMkLst>
            <pc:docMk/>
            <pc:sldMk cId="2703987007" sldId="264"/>
            <ac:spMk id="65" creationId="{3C00DEFC-550A-568D-D99D-1520774757C4}"/>
          </ac:spMkLst>
        </pc:spChg>
        <pc:spChg chg="add del mod">
          <ac:chgData name="유진 김" userId="9b4a7e461c35c294" providerId="LiveId" clId="{340C3154-DFBE-4252-8E2D-F3AE2D369822}" dt="2024-06-10T09:32:19.630" v="12482" actId="478"/>
          <ac:spMkLst>
            <pc:docMk/>
            <pc:sldMk cId="2703987007" sldId="264"/>
            <ac:spMk id="66" creationId="{63315E5E-E083-3436-4821-C4BA92F810D5}"/>
          </ac:spMkLst>
        </pc:spChg>
        <pc:spChg chg="del mod">
          <ac:chgData name="유진 김" userId="9b4a7e461c35c294" providerId="LiveId" clId="{340C3154-DFBE-4252-8E2D-F3AE2D369822}" dt="2024-06-10T06:49:57.212" v="9826" actId="478"/>
          <ac:spMkLst>
            <pc:docMk/>
            <pc:sldMk cId="2703987007" sldId="264"/>
            <ac:spMk id="70" creationId="{55758292-1D68-C818-B4BC-F0CD1725E982}"/>
          </ac:spMkLst>
        </pc:spChg>
        <pc:spChg chg="del">
          <ac:chgData name="유진 김" userId="9b4a7e461c35c294" providerId="LiveId" clId="{340C3154-DFBE-4252-8E2D-F3AE2D369822}" dt="2024-06-10T06:50:12.692" v="9829" actId="478"/>
          <ac:spMkLst>
            <pc:docMk/>
            <pc:sldMk cId="2703987007" sldId="264"/>
            <ac:spMk id="71" creationId="{25A1E565-9FE8-BDCB-A200-286403D6A351}"/>
          </ac:spMkLst>
        </pc:spChg>
        <pc:spChg chg="del">
          <ac:chgData name="유진 김" userId="9b4a7e461c35c294" providerId="LiveId" clId="{340C3154-DFBE-4252-8E2D-F3AE2D369822}" dt="2024-06-10T06:50:06.337" v="9828" actId="478"/>
          <ac:spMkLst>
            <pc:docMk/>
            <pc:sldMk cId="2703987007" sldId="264"/>
            <ac:spMk id="72" creationId="{3B3787E6-4C84-FEE7-4D39-602515D7E725}"/>
          </ac:spMkLst>
        </pc:spChg>
        <pc:spChg chg="del">
          <ac:chgData name="유진 김" userId="9b4a7e461c35c294" providerId="LiveId" clId="{340C3154-DFBE-4252-8E2D-F3AE2D369822}" dt="2024-06-10T06:50:14.568" v="9831" actId="478"/>
          <ac:spMkLst>
            <pc:docMk/>
            <pc:sldMk cId="2703987007" sldId="264"/>
            <ac:spMk id="73" creationId="{D9BCF4A4-F150-1F7E-5A25-6AF7D9B8DA18}"/>
          </ac:spMkLst>
        </pc:spChg>
        <pc:spChg chg="add mod">
          <ac:chgData name="유진 김" userId="9b4a7e461c35c294" providerId="LiveId" clId="{340C3154-DFBE-4252-8E2D-F3AE2D369822}" dt="2024-06-10T09:25:39.413" v="12276"/>
          <ac:spMkLst>
            <pc:docMk/>
            <pc:sldMk cId="2703987007" sldId="264"/>
            <ac:spMk id="81" creationId="{76778860-772E-B956-CD7F-ABBF7EC6EAB5}"/>
          </ac:spMkLst>
        </pc:spChg>
        <pc:spChg chg="add mod">
          <ac:chgData name="유진 김" userId="9b4a7e461c35c294" providerId="LiveId" clId="{340C3154-DFBE-4252-8E2D-F3AE2D369822}" dt="2024-06-10T09:32:34.504" v="12498" actId="1035"/>
          <ac:spMkLst>
            <pc:docMk/>
            <pc:sldMk cId="2703987007" sldId="264"/>
            <ac:spMk id="85" creationId="{D3330EE9-E466-6C5E-69F8-CB16A2C23C62}"/>
          </ac:spMkLst>
        </pc:spChg>
        <pc:spChg chg="add mod">
          <ac:chgData name="유진 김" userId="9b4a7e461c35c294" providerId="LiveId" clId="{340C3154-DFBE-4252-8E2D-F3AE2D369822}" dt="2024-06-10T09:25:50.860" v="12279"/>
          <ac:spMkLst>
            <pc:docMk/>
            <pc:sldMk cId="2703987007" sldId="264"/>
            <ac:spMk id="86" creationId="{0F083520-974B-ACC8-6C96-24ECCB9181DF}"/>
          </ac:spMkLst>
        </pc:spChg>
        <pc:spChg chg="add mod">
          <ac:chgData name="유진 김" userId="9b4a7e461c35c294" providerId="LiveId" clId="{340C3154-DFBE-4252-8E2D-F3AE2D369822}" dt="2024-06-10T09:25:58.156" v="12280"/>
          <ac:spMkLst>
            <pc:docMk/>
            <pc:sldMk cId="2703987007" sldId="264"/>
            <ac:spMk id="87" creationId="{075B596B-7C7E-3F41-9B0D-3F5F4FB64F77}"/>
          </ac:spMkLst>
        </pc:spChg>
        <pc:spChg chg="add mod">
          <ac:chgData name="유진 김" userId="9b4a7e461c35c294" providerId="LiveId" clId="{340C3154-DFBE-4252-8E2D-F3AE2D369822}" dt="2024-06-10T09:43:43.304" v="13637" actId="20577"/>
          <ac:spMkLst>
            <pc:docMk/>
            <pc:sldMk cId="2703987007" sldId="264"/>
            <ac:spMk id="88" creationId="{D29DFFC8-2797-8D1B-6DF1-1DBF6DB0F76B}"/>
          </ac:spMkLst>
        </pc:spChg>
        <pc:spChg chg="add mod">
          <ac:chgData name="유진 김" userId="9b4a7e461c35c294" providerId="LiveId" clId="{340C3154-DFBE-4252-8E2D-F3AE2D369822}" dt="2024-06-10T09:37:59.315" v="13134" actId="20577"/>
          <ac:spMkLst>
            <pc:docMk/>
            <pc:sldMk cId="2703987007" sldId="264"/>
            <ac:spMk id="95" creationId="{6563D875-C9A3-C516-A792-F18777CBAD58}"/>
          </ac:spMkLst>
        </pc:spChg>
        <pc:spChg chg="del mod">
          <ac:chgData name="유진 김" userId="9b4a7e461c35c294" providerId="LiveId" clId="{340C3154-DFBE-4252-8E2D-F3AE2D369822}" dt="2024-06-10T06:56:52.123" v="9873" actId="478"/>
          <ac:spMkLst>
            <pc:docMk/>
            <pc:sldMk cId="2703987007" sldId="264"/>
            <ac:spMk id="96" creationId="{E75B1FC4-A745-A9BA-B9AF-AEE6774985B7}"/>
          </ac:spMkLst>
        </pc:spChg>
        <pc:spChg chg="del">
          <ac:chgData name="유진 김" userId="9b4a7e461c35c294" providerId="LiveId" clId="{340C3154-DFBE-4252-8E2D-F3AE2D369822}" dt="2024-06-10T06:56:16.020" v="9840" actId="478"/>
          <ac:spMkLst>
            <pc:docMk/>
            <pc:sldMk cId="2703987007" sldId="264"/>
            <ac:spMk id="97" creationId="{0BE31029-FF29-93DE-44C8-4BB6348AB1CF}"/>
          </ac:spMkLst>
        </pc:spChg>
        <pc:spChg chg="del">
          <ac:chgData name="유진 김" userId="9b4a7e461c35c294" providerId="LiveId" clId="{340C3154-DFBE-4252-8E2D-F3AE2D369822}" dt="2024-06-10T06:56:56.475" v="9877" actId="478"/>
          <ac:spMkLst>
            <pc:docMk/>
            <pc:sldMk cId="2703987007" sldId="264"/>
            <ac:spMk id="98" creationId="{EE32A7EA-EF09-6204-833D-1CCD75152F5E}"/>
          </ac:spMkLst>
        </pc:spChg>
        <pc:spChg chg="add mod">
          <ac:chgData name="유진 김" userId="9b4a7e461c35c294" providerId="LiveId" clId="{340C3154-DFBE-4252-8E2D-F3AE2D369822}" dt="2024-06-10T09:39:49.707" v="13248" actId="20577"/>
          <ac:spMkLst>
            <pc:docMk/>
            <pc:sldMk cId="2703987007" sldId="264"/>
            <ac:spMk id="99" creationId="{A4BECC8B-6059-9A6D-46A1-036E3C571114}"/>
          </ac:spMkLst>
        </pc:spChg>
        <pc:spChg chg="add del mod">
          <ac:chgData name="유진 김" userId="9b4a7e461c35c294" providerId="LiveId" clId="{340C3154-DFBE-4252-8E2D-F3AE2D369822}" dt="2024-06-10T09:47:46.789" v="13800" actId="21"/>
          <ac:spMkLst>
            <pc:docMk/>
            <pc:sldMk cId="2703987007" sldId="264"/>
            <ac:spMk id="100" creationId="{85E422D1-D021-B0BD-0C96-615F18E1F76B}"/>
          </ac:spMkLst>
        </pc:spChg>
        <pc:spChg chg="add del mod">
          <ac:chgData name="유진 김" userId="9b4a7e461c35c294" providerId="LiveId" clId="{340C3154-DFBE-4252-8E2D-F3AE2D369822}" dt="2024-06-10T10:22:56.003" v="14874" actId="478"/>
          <ac:spMkLst>
            <pc:docMk/>
            <pc:sldMk cId="2703987007" sldId="264"/>
            <ac:spMk id="106" creationId="{A89E7738-17F3-F20A-D663-9F61C4EC8C70}"/>
          </ac:spMkLst>
        </pc:spChg>
        <pc:spChg chg="add del mod">
          <ac:chgData name="유진 김" userId="9b4a7e461c35c294" providerId="LiveId" clId="{340C3154-DFBE-4252-8E2D-F3AE2D369822}" dt="2024-06-10T10:22:55.339" v="14873" actId="478"/>
          <ac:spMkLst>
            <pc:docMk/>
            <pc:sldMk cId="2703987007" sldId="264"/>
            <ac:spMk id="107" creationId="{B2209CB9-AEA0-B56C-310B-E74CB2155869}"/>
          </ac:spMkLst>
        </pc:spChg>
        <pc:spChg chg="add del mod">
          <ac:chgData name="유진 김" userId="9b4a7e461c35c294" providerId="LiveId" clId="{340C3154-DFBE-4252-8E2D-F3AE2D369822}" dt="2024-06-10T10:23:14.202" v="14889" actId="478"/>
          <ac:spMkLst>
            <pc:docMk/>
            <pc:sldMk cId="2703987007" sldId="264"/>
            <ac:spMk id="116" creationId="{85E422D1-D021-B0BD-0C96-615F18E1F76B}"/>
          </ac:spMkLst>
        </pc:spChg>
        <pc:spChg chg="del">
          <ac:chgData name="유진 김" userId="9b4a7e461c35c294" providerId="LiveId" clId="{340C3154-DFBE-4252-8E2D-F3AE2D369822}" dt="2024-06-10T09:25:30.253" v="12275" actId="478"/>
          <ac:spMkLst>
            <pc:docMk/>
            <pc:sldMk cId="2703987007" sldId="264"/>
            <ac:spMk id="125" creationId="{ED042494-573A-92B6-F140-02B4C93046A0}"/>
          </ac:spMkLst>
        </pc:spChg>
        <pc:spChg chg="mod">
          <ac:chgData name="유진 김" userId="9b4a7e461c35c294" providerId="LiveId" clId="{340C3154-DFBE-4252-8E2D-F3AE2D369822}" dt="2024-06-10T08:26:04.799" v="11669" actId="20577"/>
          <ac:spMkLst>
            <pc:docMk/>
            <pc:sldMk cId="2703987007" sldId="264"/>
            <ac:spMk id="126" creationId="{72C624C9-6323-9A57-FE9A-F9F2DD221E3D}"/>
          </ac:spMkLst>
        </pc:spChg>
        <pc:spChg chg="del">
          <ac:chgData name="유진 김" userId="9b4a7e461c35c294" providerId="LiveId" clId="{340C3154-DFBE-4252-8E2D-F3AE2D369822}" dt="2024-06-10T09:25:27.017" v="12274" actId="478"/>
          <ac:spMkLst>
            <pc:docMk/>
            <pc:sldMk cId="2703987007" sldId="264"/>
            <ac:spMk id="127" creationId="{71CD57CF-0FC5-3071-3AF4-20E31730A783}"/>
          </ac:spMkLst>
        </pc:spChg>
        <pc:spChg chg="del">
          <ac:chgData name="유진 김" userId="9b4a7e461c35c294" providerId="LiveId" clId="{340C3154-DFBE-4252-8E2D-F3AE2D369822}" dt="2024-06-10T06:57:44.094" v="9882" actId="21"/>
          <ac:spMkLst>
            <pc:docMk/>
            <pc:sldMk cId="2703987007" sldId="264"/>
            <ac:spMk id="128" creationId="{C2FED25D-5017-BA15-E8DB-60773A40E8C3}"/>
          </ac:spMkLst>
        </pc:spChg>
        <pc:spChg chg="del mod">
          <ac:chgData name="유진 김" userId="9b4a7e461c35c294" providerId="LiveId" clId="{340C3154-DFBE-4252-8E2D-F3AE2D369822}" dt="2024-06-10T06:56:33.422" v="9845" actId="478"/>
          <ac:spMkLst>
            <pc:docMk/>
            <pc:sldMk cId="2703987007" sldId="264"/>
            <ac:spMk id="129" creationId="{ED43B323-39ED-A8AA-9E8B-CB7E96E995B9}"/>
          </ac:spMkLst>
        </pc:spChg>
        <pc:spChg chg="del">
          <ac:chgData name="유진 김" userId="9b4a7e461c35c294" providerId="LiveId" clId="{340C3154-DFBE-4252-8E2D-F3AE2D369822}" dt="2024-06-10T06:56:35.183" v="9847" actId="478"/>
          <ac:spMkLst>
            <pc:docMk/>
            <pc:sldMk cId="2703987007" sldId="264"/>
            <ac:spMk id="130" creationId="{9DC2079A-3720-CE98-A09C-B0D0A311D325}"/>
          </ac:spMkLst>
        </pc:spChg>
        <pc:spChg chg="del">
          <ac:chgData name="유진 김" userId="9b4a7e461c35c294" providerId="LiveId" clId="{340C3154-DFBE-4252-8E2D-F3AE2D369822}" dt="2024-06-10T06:56:44.020" v="9860" actId="478"/>
          <ac:spMkLst>
            <pc:docMk/>
            <pc:sldMk cId="2703987007" sldId="264"/>
            <ac:spMk id="131" creationId="{F9F10025-1E4E-B966-320C-D78B4C990225}"/>
          </ac:spMkLst>
        </pc:spChg>
        <pc:spChg chg="del">
          <ac:chgData name="유진 김" userId="9b4a7e461c35c294" providerId="LiveId" clId="{340C3154-DFBE-4252-8E2D-F3AE2D369822}" dt="2024-06-10T06:56:43.035" v="9859" actId="478"/>
          <ac:spMkLst>
            <pc:docMk/>
            <pc:sldMk cId="2703987007" sldId="264"/>
            <ac:spMk id="132" creationId="{8383063F-A006-A264-E285-2CF254B79824}"/>
          </ac:spMkLst>
        </pc:spChg>
        <pc:spChg chg="add del mod">
          <ac:chgData name="유진 김" userId="9b4a7e461c35c294" providerId="LiveId" clId="{340C3154-DFBE-4252-8E2D-F3AE2D369822}" dt="2024-06-10T10:23:01.060" v="14882" actId="478"/>
          <ac:spMkLst>
            <pc:docMk/>
            <pc:sldMk cId="2703987007" sldId="264"/>
            <ac:spMk id="135" creationId="{10C172CE-FBD1-45B4-6941-8A7238614CE2}"/>
          </ac:spMkLst>
        </pc:spChg>
        <pc:spChg chg="del">
          <ac:chgData name="유진 김" userId="9b4a7e461c35c294" providerId="LiveId" clId="{340C3154-DFBE-4252-8E2D-F3AE2D369822}" dt="2024-06-10T06:50:13.753" v="9830" actId="478"/>
          <ac:spMkLst>
            <pc:docMk/>
            <pc:sldMk cId="2703987007" sldId="264"/>
            <ac:spMk id="139" creationId="{CB0C20AC-2791-4B22-A950-8CD56984F3D8}"/>
          </ac:spMkLst>
        </pc:spChg>
        <pc:spChg chg="add del mod">
          <ac:chgData name="유진 김" userId="9b4a7e461c35c294" providerId="LiveId" clId="{340C3154-DFBE-4252-8E2D-F3AE2D369822}" dt="2024-06-10T10:22:57.252" v="14876" actId="478"/>
          <ac:spMkLst>
            <pc:docMk/>
            <pc:sldMk cId="2703987007" sldId="264"/>
            <ac:spMk id="141" creationId="{3473EAED-930B-D8DE-0DDB-51F6EDFA25D3}"/>
          </ac:spMkLst>
        </pc:spChg>
        <pc:spChg chg="add del mod">
          <ac:chgData name="유진 김" userId="9b4a7e461c35c294" providerId="LiveId" clId="{340C3154-DFBE-4252-8E2D-F3AE2D369822}" dt="2024-06-10T10:23:00.556" v="14881" actId="478"/>
          <ac:spMkLst>
            <pc:docMk/>
            <pc:sldMk cId="2703987007" sldId="264"/>
            <ac:spMk id="142" creationId="{16B72139-F851-34DE-FC2E-1291DC81BCDA}"/>
          </ac:spMkLst>
        </pc:spChg>
        <pc:spChg chg="add del mod">
          <ac:chgData name="유진 김" userId="9b4a7e461c35c294" providerId="LiveId" clId="{340C3154-DFBE-4252-8E2D-F3AE2D369822}" dt="2024-06-10T10:22:56.653" v="14875" actId="478"/>
          <ac:spMkLst>
            <pc:docMk/>
            <pc:sldMk cId="2703987007" sldId="264"/>
            <ac:spMk id="143" creationId="{4B7602A3-C8D3-D55C-6010-9C307151394A}"/>
          </ac:spMkLst>
        </pc:spChg>
        <pc:spChg chg="add mod">
          <ac:chgData name="유진 김" userId="9b4a7e461c35c294" providerId="LiveId" clId="{340C3154-DFBE-4252-8E2D-F3AE2D369822}" dt="2024-06-10T10:00:36.507" v="14340"/>
          <ac:spMkLst>
            <pc:docMk/>
            <pc:sldMk cId="2703987007" sldId="264"/>
            <ac:spMk id="144" creationId="{39A98D7F-1BCC-521E-026C-C4B7AD920A63}"/>
          </ac:spMkLst>
        </pc:spChg>
        <pc:spChg chg="add del mod">
          <ac:chgData name="유진 김" userId="9b4a7e461c35c294" providerId="LiveId" clId="{340C3154-DFBE-4252-8E2D-F3AE2D369822}" dt="2024-06-10T10:01:56.465" v="14364" actId="21"/>
          <ac:spMkLst>
            <pc:docMk/>
            <pc:sldMk cId="2703987007" sldId="264"/>
            <ac:spMk id="145" creationId="{88552061-C1BE-1BE4-D9F6-539049B71E61}"/>
          </ac:spMkLst>
        </pc:spChg>
        <pc:spChg chg="add del mod">
          <ac:chgData name="유진 김" userId="9b4a7e461c35c294" providerId="LiveId" clId="{340C3154-DFBE-4252-8E2D-F3AE2D369822}" dt="2024-06-10T10:23:02.778" v="14885" actId="478"/>
          <ac:spMkLst>
            <pc:docMk/>
            <pc:sldMk cId="2703987007" sldId="264"/>
            <ac:spMk id="146" creationId="{A60881D8-FB0D-1802-B57A-34C2BA4C505C}"/>
          </ac:spMkLst>
        </pc:spChg>
        <pc:spChg chg="add del mod">
          <ac:chgData name="유진 김" userId="9b4a7e461c35c294" providerId="LiveId" clId="{340C3154-DFBE-4252-8E2D-F3AE2D369822}" dt="2024-06-10T10:23:02.154" v="14884" actId="478"/>
          <ac:spMkLst>
            <pc:docMk/>
            <pc:sldMk cId="2703987007" sldId="264"/>
            <ac:spMk id="147" creationId="{BD1F6BA2-9D56-06C0-EF46-1BA51F2AE8ED}"/>
          </ac:spMkLst>
        </pc:spChg>
        <pc:spChg chg="add del mod">
          <ac:chgData name="유진 김" userId="9b4a7e461c35c294" providerId="LiveId" clId="{340C3154-DFBE-4252-8E2D-F3AE2D369822}" dt="2024-06-10T10:22:58.731" v="14878" actId="478"/>
          <ac:spMkLst>
            <pc:docMk/>
            <pc:sldMk cId="2703987007" sldId="264"/>
            <ac:spMk id="148" creationId="{6FD2A9EF-F22F-5C49-3BB7-5BB0F0433F41}"/>
          </ac:spMkLst>
        </pc:spChg>
        <pc:spChg chg="add del mod">
          <ac:chgData name="유진 김" userId="9b4a7e461c35c294" providerId="LiveId" clId="{340C3154-DFBE-4252-8E2D-F3AE2D369822}" dt="2024-06-10T10:23:01.541" v="14883" actId="478"/>
          <ac:spMkLst>
            <pc:docMk/>
            <pc:sldMk cId="2703987007" sldId="264"/>
            <ac:spMk id="149" creationId="{88552061-C1BE-1BE4-D9F6-539049B71E61}"/>
          </ac:spMkLst>
        </pc:spChg>
        <pc:spChg chg="add del mod">
          <ac:chgData name="유진 김" userId="9b4a7e461c35c294" providerId="LiveId" clId="{340C3154-DFBE-4252-8E2D-F3AE2D369822}" dt="2024-06-10T10:22:59.357" v="14879" actId="478"/>
          <ac:spMkLst>
            <pc:docMk/>
            <pc:sldMk cId="2703987007" sldId="264"/>
            <ac:spMk id="150" creationId="{D63CAEBC-972A-D506-74BF-FDD858DF70C7}"/>
          </ac:spMkLst>
        </pc:spChg>
        <pc:graphicFrameChg chg="modGraphic">
          <ac:chgData name="유진 김" userId="9b4a7e461c35c294" providerId="LiveId" clId="{340C3154-DFBE-4252-8E2D-F3AE2D369822}" dt="2024-06-10T10:07:40.378" v="14734" actId="6549"/>
          <ac:graphicFrameMkLst>
            <pc:docMk/>
            <pc:sldMk cId="2703987007" sldId="264"/>
            <ac:graphicFrameMk id="6" creationId="{DDFBD865-B88E-705A-5B7B-CC63E611429B}"/>
          </ac:graphicFrameMkLst>
        </pc:graphicFrameChg>
        <pc:graphicFrameChg chg="add del mod modGraphic">
          <ac:chgData name="유진 김" userId="9b4a7e461c35c294" providerId="LiveId" clId="{340C3154-DFBE-4252-8E2D-F3AE2D369822}" dt="2024-06-10T09:55:14.960" v="14060" actId="478"/>
          <ac:graphicFrameMkLst>
            <pc:docMk/>
            <pc:sldMk cId="2703987007" sldId="264"/>
            <ac:graphicFrameMk id="133" creationId="{1663DFAE-B43E-1D96-3F3B-B8FCC2FB9575}"/>
          </ac:graphicFrameMkLst>
        </pc:graphicFrameChg>
        <pc:graphicFrameChg chg="mod modGraphic">
          <ac:chgData name="유진 김" userId="9b4a7e461c35c294" providerId="LiveId" clId="{340C3154-DFBE-4252-8E2D-F3AE2D369822}" dt="2024-06-10T09:51:07.257" v="13946"/>
          <ac:graphicFrameMkLst>
            <pc:docMk/>
            <pc:sldMk cId="2703987007" sldId="264"/>
            <ac:graphicFrameMk id="140" creationId="{F42614A1-E92C-B910-A0BA-FA776F3CF79E}"/>
          </ac:graphicFrameMkLst>
        </pc:graphicFrameChg>
        <pc:picChg chg="del">
          <ac:chgData name="유진 김" userId="9b4a7e461c35c294" providerId="LiveId" clId="{340C3154-DFBE-4252-8E2D-F3AE2D369822}" dt="2024-06-10T06:56:37.154" v="9851" actId="478"/>
          <ac:picMkLst>
            <pc:docMk/>
            <pc:sldMk cId="2703987007" sldId="264"/>
            <ac:picMk id="9" creationId="{3A28BE0B-32D9-28EA-7F87-CF76D8FA3DC9}"/>
          </ac:picMkLst>
        </pc:picChg>
        <pc:picChg chg="del">
          <ac:chgData name="유진 김" userId="9b4a7e461c35c294" providerId="LiveId" clId="{340C3154-DFBE-4252-8E2D-F3AE2D369822}" dt="2024-06-10T06:56:39.270" v="9856" actId="478"/>
          <ac:picMkLst>
            <pc:docMk/>
            <pc:sldMk cId="2703987007" sldId="264"/>
            <ac:picMk id="10" creationId="{67553AFC-E003-A11C-AF32-9E63FA329479}"/>
          </ac:picMkLst>
        </pc:picChg>
        <pc:picChg chg="add mod">
          <ac:chgData name="유진 김" userId="9b4a7e461c35c294" providerId="LiveId" clId="{340C3154-DFBE-4252-8E2D-F3AE2D369822}" dt="2024-06-10T08:22:23.110" v="11495" actId="1076"/>
          <ac:picMkLst>
            <pc:docMk/>
            <pc:sldMk cId="2703987007" sldId="264"/>
            <ac:picMk id="50" creationId="{3A741C1B-3C36-2985-5226-585C254D53DA}"/>
          </ac:picMkLst>
        </pc:picChg>
        <pc:picChg chg="add del mod">
          <ac:chgData name="유진 김" userId="9b4a7e461c35c294" providerId="LiveId" clId="{340C3154-DFBE-4252-8E2D-F3AE2D369822}" dt="2024-06-10T09:16:34.500" v="12039" actId="478"/>
          <ac:picMkLst>
            <pc:docMk/>
            <pc:sldMk cId="2703987007" sldId="264"/>
            <ac:picMk id="55" creationId="{986776CD-A6BD-13D8-4AB2-9A23E6447817}"/>
          </ac:picMkLst>
        </pc:picChg>
        <pc:picChg chg="add del mod">
          <ac:chgData name="유진 김" userId="9b4a7e461c35c294" providerId="LiveId" clId="{340C3154-DFBE-4252-8E2D-F3AE2D369822}" dt="2024-06-10T09:15:53.851" v="12027" actId="478"/>
          <ac:picMkLst>
            <pc:docMk/>
            <pc:sldMk cId="2703987007" sldId="264"/>
            <ac:picMk id="57" creationId="{89A5EEA7-5055-6BDA-960E-B7EB202E2E98}"/>
          </ac:picMkLst>
        </pc:picChg>
        <pc:picChg chg="add mod">
          <ac:chgData name="유진 김" userId="9b4a7e461c35c294" providerId="LiveId" clId="{340C3154-DFBE-4252-8E2D-F3AE2D369822}" dt="2024-06-10T09:16:00.064" v="12030" actId="14100"/>
          <ac:picMkLst>
            <pc:docMk/>
            <pc:sldMk cId="2703987007" sldId="264"/>
            <ac:picMk id="58" creationId="{F97BF9AC-7A0F-95CD-861D-B4328719B2E6}"/>
          </ac:picMkLst>
        </pc:picChg>
        <pc:picChg chg="add mod">
          <ac:chgData name="유진 김" userId="9b4a7e461c35c294" providerId="LiveId" clId="{340C3154-DFBE-4252-8E2D-F3AE2D369822}" dt="2024-06-10T09:16:18.381" v="12033" actId="1076"/>
          <ac:picMkLst>
            <pc:docMk/>
            <pc:sldMk cId="2703987007" sldId="264"/>
            <ac:picMk id="59" creationId="{BC2D0D8C-1450-37AA-2A23-1ABC2C357C54}"/>
          </ac:picMkLst>
        </pc:picChg>
        <pc:picChg chg="add mod">
          <ac:chgData name="유진 김" userId="9b4a7e461c35c294" providerId="LiveId" clId="{340C3154-DFBE-4252-8E2D-F3AE2D369822}" dt="2024-06-10T09:16:27.606" v="12038" actId="1037"/>
          <ac:picMkLst>
            <pc:docMk/>
            <pc:sldMk cId="2703987007" sldId="264"/>
            <ac:picMk id="60" creationId="{143F5471-FBFB-0B15-E202-A82C31605078}"/>
          </ac:picMkLst>
        </pc:picChg>
        <pc:picChg chg="add del mod">
          <ac:chgData name="유진 김" userId="9b4a7e461c35c294" providerId="LiveId" clId="{340C3154-DFBE-4252-8E2D-F3AE2D369822}" dt="2024-06-10T09:43:04.031" v="13565" actId="478"/>
          <ac:picMkLst>
            <pc:docMk/>
            <pc:sldMk cId="2703987007" sldId="264"/>
            <ac:picMk id="61" creationId="{851FB48B-A8E6-CEF4-90EE-BCA574CFB053}"/>
          </ac:picMkLst>
        </pc:picChg>
        <pc:picChg chg="add del mod">
          <ac:chgData name="유진 김" userId="9b4a7e461c35c294" providerId="LiveId" clId="{340C3154-DFBE-4252-8E2D-F3AE2D369822}" dt="2024-06-10T09:29:43.605" v="12452" actId="21"/>
          <ac:picMkLst>
            <pc:docMk/>
            <pc:sldMk cId="2703987007" sldId="264"/>
            <ac:picMk id="68" creationId="{5EF54E3F-62E8-D5CE-1F78-44E97BBE1634}"/>
          </ac:picMkLst>
        </pc:picChg>
        <pc:picChg chg="add del mod">
          <ac:chgData name="유진 김" userId="9b4a7e461c35c294" providerId="LiveId" clId="{340C3154-DFBE-4252-8E2D-F3AE2D369822}" dt="2024-06-10T10:23:07.344" v="14887" actId="478"/>
          <ac:picMkLst>
            <pc:docMk/>
            <pc:sldMk cId="2703987007" sldId="264"/>
            <ac:picMk id="69" creationId="{20F01C18-0AA6-E939-D114-0DB14A1A4E0D}"/>
          </ac:picMkLst>
        </pc:picChg>
        <pc:picChg chg="del">
          <ac:chgData name="유진 김" userId="9b4a7e461c35c294" providerId="LiveId" clId="{340C3154-DFBE-4252-8E2D-F3AE2D369822}" dt="2024-06-10T06:56:37.563" v="9852" actId="478"/>
          <ac:picMkLst>
            <pc:docMk/>
            <pc:sldMk cId="2703987007" sldId="264"/>
            <ac:picMk id="75" creationId="{3DD548FD-E09E-A212-2E15-E5A470C7DBA6}"/>
          </ac:picMkLst>
        </pc:picChg>
        <pc:picChg chg="del">
          <ac:chgData name="유진 김" userId="9b4a7e461c35c294" providerId="LiveId" clId="{340C3154-DFBE-4252-8E2D-F3AE2D369822}" dt="2024-06-10T06:56:38.848" v="9855" actId="478"/>
          <ac:picMkLst>
            <pc:docMk/>
            <pc:sldMk cId="2703987007" sldId="264"/>
            <ac:picMk id="76" creationId="{234D5829-33DD-6C70-5269-F0AF494A8792}"/>
          </ac:picMkLst>
        </pc:picChg>
        <pc:picChg chg="del">
          <ac:chgData name="유진 김" userId="9b4a7e461c35c294" providerId="LiveId" clId="{340C3154-DFBE-4252-8E2D-F3AE2D369822}" dt="2024-06-10T06:56:38.016" v="9853" actId="478"/>
          <ac:picMkLst>
            <pc:docMk/>
            <pc:sldMk cId="2703987007" sldId="264"/>
            <ac:picMk id="77" creationId="{83D1F659-B59C-8392-1BC9-BA68D751D3DB}"/>
          </ac:picMkLst>
        </pc:picChg>
        <pc:picChg chg="del">
          <ac:chgData name="유진 김" userId="9b4a7e461c35c294" providerId="LiveId" clId="{340C3154-DFBE-4252-8E2D-F3AE2D369822}" dt="2024-06-10T06:56:38.445" v="9854" actId="478"/>
          <ac:picMkLst>
            <pc:docMk/>
            <pc:sldMk cId="2703987007" sldId="264"/>
            <ac:picMk id="78" creationId="{87E1F650-EF47-17DD-B774-9ED5F6BD8092}"/>
          </ac:picMkLst>
        </pc:picChg>
        <pc:picChg chg="add del mod">
          <ac:chgData name="유진 김" userId="9b4a7e461c35c294" providerId="LiveId" clId="{340C3154-DFBE-4252-8E2D-F3AE2D369822}" dt="2024-06-10T09:32:18.315" v="12481" actId="21"/>
          <ac:picMkLst>
            <pc:docMk/>
            <pc:sldMk cId="2703987007" sldId="264"/>
            <ac:picMk id="79" creationId="{419FCB57-FBBB-09DD-3AA5-A64C6BCEDBD2}"/>
          </ac:picMkLst>
        </pc:picChg>
        <pc:picChg chg="del">
          <ac:chgData name="유진 김" userId="9b4a7e461c35c294" providerId="LiveId" clId="{340C3154-DFBE-4252-8E2D-F3AE2D369822}" dt="2024-06-10T06:56:36.684" v="9850" actId="478"/>
          <ac:picMkLst>
            <pc:docMk/>
            <pc:sldMk cId="2703987007" sldId="264"/>
            <ac:picMk id="80" creationId="{1CC1DA8F-641A-1FE3-57D1-06BCA7DF9B4A}"/>
          </ac:picMkLst>
        </pc:picChg>
        <pc:picChg chg="del">
          <ac:chgData name="유진 김" userId="9b4a7e461c35c294" providerId="LiveId" clId="{340C3154-DFBE-4252-8E2D-F3AE2D369822}" dt="2024-06-10T06:56:47.480" v="9865" actId="478"/>
          <ac:picMkLst>
            <pc:docMk/>
            <pc:sldMk cId="2703987007" sldId="264"/>
            <ac:picMk id="82" creationId="{DF477D04-5638-6079-33F6-CBA7750B0E2E}"/>
          </ac:picMkLst>
        </pc:picChg>
        <pc:picChg chg="del">
          <ac:chgData name="유진 김" userId="9b4a7e461c35c294" providerId="LiveId" clId="{340C3154-DFBE-4252-8E2D-F3AE2D369822}" dt="2024-06-10T06:56:36.272" v="9849" actId="478"/>
          <ac:picMkLst>
            <pc:docMk/>
            <pc:sldMk cId="2703987007" sldId="264"/>
            <ac:picMk id="83" creationId="{109F17E8-636D-D469-A8A1-5B8A9DCD9238}"/>
          </ac:picMkLst>
        </pc:picChg>
        <pc:picChg chg="del">
          <ac:chgData name="유진 김" userId="9b4a7e461c35c294" providerId="LiveId" clId="{340C3154-DFBE-4252-8E2D-F3AE2D369822}" dt="2024-06-10T06:56:35.914" v="9848" actId="478"/>
          <ac:picMkLst>
            <pc:docMk/>
            <pc:sldMk cId="2703987007" sldId="264"/>
            <ac:picMk id="84" creationId="{32F8E404-2AE1-50BD-47E2-EFF7FC036902}"/>
          </ac:picMkLst>
        </pc:picChg>
        <pc:picChg chg="add del mod">
          <ac:chgData name="유진 김" userId="9b4a7e461c35c294" providerId="LiveId" clId="{340C3154-DFBE-4252-8E2D-F3AE2D369822}" dt="2024-06-10T09:43:27.203" v="13601" actId="478"/>
          <ac:picMkLst>
            <pc:docMk/>
            <pc:sldMk cId="2703987007" sldId="264"/>
            <ac:picMk id="89" creationId="{77A50AF0-5C19-653F-F1EB-BD0C361CE772}"/>
          </ac:picMkLst>
        </pc:picChg>
        <pc:picChg chg="add mod">
          <ac:chgData name="유진 김" userId="9b4a7e461c35c294" providerId="LiveId" clId="{340C3154-DFBE-4252-8E2D-F3AE2D369822}" dt="2024-06-10T09:32:44.958" v="12515" actId="1036"/>
          <ac:picMkLst>
            <pc:docMk/>
            <pc:sldMk cId="2703987007" sldId="264"/>
            <ac:picMk id="90" creationId="{5EF54E3F-62E8-D5CE-1F78-44E97BBE1634}"/>
          </ac:picMkLst>
        </pc:picChg>
        <pc:picChg chg="add mod">
          <ac:chgData name="유진 김" userId="9b4a7e461c35c294" providerId="LiveId" clId="{340C3154-DFBE-4252-8E2D-F3AE2D369822}" dt="2024-06-10T09:32:50.258" v="12523" actId="1035"/>
          <ac:picMkLst>
            <pc:docMk/>
            <pc:sldMk cId="2703987007" sldId="264"/>
            <ac:picMk id="92" creationId="{03B19A25-9909-D278-189D-1461980ABE05}"/>
          </ac:picMkLst>
        </pc:picChg>
        <pc:picChg chg="add mod">
          <ac:chgData name="유진 김" userId="9b4a7e461c35c294" providerId="LiveId" clId="{340C3154-DFBE-4252-8E2D-F3AE2D369822}" dt="2024-06-10T09:32:19.970" v="12483"/>
          <ac:picMkLst>
            <pc:docMk/>
            <pc:sldMk cId="2703987007" sldId="264"/>
            <ac:picMk id="94" creationId="{419FCB57-FBBB-09DD-3AA5-A64C6BCEDBD2}"/>
          </ac:picMkLst>
        </pc:picChg>
        <pc:picChg chg="del">
          <ac:chgData name="유진 김" userId="9b4a7e461c35c294" providerId="LiveId" clId="{340C3154-DFBE-4252-8E2D-F3AE2D369822}" dt="2024-06-10T06:56:47.952" v="9866" actId="478"/>
          <ac:picMkLst>
            <pc:docMk/>
            <pc:sldMk cId="2703987007" sldId="264"/>
            <ac:picMk id="101" creationId="{4FCB9604-807E-299E-C7CE-93B55BDD18A6}"/>
          </ac:picMkLst>
        </pc:picChg>
        <pc:picChg chg="del">
          <ac:chgData name="유진 김" userId="9b4a7e461c35c294" providerId="LiveId" clId="{340C3154-DFBE-4252-8E2D-F3AE2D369822}" dt="2024-06-10T06:56:49.734" v="9869" actId="478"/>
          <ac:picMkLst>
            <pc:docMk/>
            <pc:sldMk cId="2703987007" sldId="264"/>
            <ac:picMk id="104" creationId="{2E51C59D-3296-FBD1-A0F5-B07B7A8B07ED}"/>
          </ac:picMkLst>
        </pc:picChg>
        <pc:picChg chg="del">
          <ac:chgData name="유진 김" userId="9b4a7e461c35c294" providerId="LiveId" clId="{340C3154-DFBE-4252-8E2D-F3AE2D369822}" dt="2024-06-10T06:56:55.154" v="9876" actId="478"/>
          <ac:picMkLst>
            <pc:docMk/>
            <pc:sldMk cId="2703987007" sldId="264"/>
            <ac:picMk id="105" creationId="{022F4EA4-4913-78E5-0587-C5A5B220E3C8}"/>
          </ac:picMkLst>
        </pc:picChg>
        <pc:picChg chg="del">
          <ac:chgData name="유진 김" userId="9b4a7e461c35c294" providerId="LiveId" clId="{340C3154-DFBE-4252-8E2D-F3AE2D369822}" dt="2024-06-10T06:56:50.954" v="9871" actId="478"/>
          <ac:picMkLst>
            <pc:docMk/>
            <pc:sldMk cId="2703987007" sldId="264"/>
            <ac:picMk id="120" creationId="{44120A65-5F22-7B81-47E7-0F9FC117E9D7}"/>
          </ac:picMkLst>
        </pc:picChg>
        <pc:picChg chg="del">
          <ac:chgData name="유진 김" userId="9b4a7e461c35c294" providerId="LiveId" clId="{340C3154-DFBE-4252-8E2D-F3AE2D369822}" dt="2024-06-10T06:56:39.928" v="9857" actId="478"/>
          <ac:picMkLst>
            <pc:docMk/>
            <pc:sldMk cId="2703987007" sldId="264"/>
            <ac:picMk id="121" creationId="{080CDE20-7059-C936-4174-2617BC46F548}"/>
          </ac:picMkLst>
        </pc:picChg>
        <pc:picChg chg="del">
          <ac:chgData name="유진 김" userId="9b4a7e461c35c294" providerId="LiveId" clId="{340C3154-DFBE-4252-8E2D-F3AE2D369822}" dt="2024-06-10T06:56:51.479" v="9872" actId="478"/>
          <ac:picMkLst>
            <pc:docMk/>
            <pc:sldMk cId="2703987007" sldId="264"/>
            <ac:picMk id="122" creationId="{3454414A-69AD-691E-0DE4-EAEC4B576175}"/>
          </ac:picMkLst>
        </pc:picChg>
        <pc:picChg chg="del">
          <ac:chgData name="유진 김" userId="9b4a7e461c35c294" providerId="LiveId" clId="{340C3154-DFBE-4252-8E2D-F3AE2D369822}" dt="2024-06-10T06:56:40.354" v="9858" actId="478"/>
          <ac:picMkLst>
            <pc:docMk/>
            <pc:sldMk cId="2703987007" sldId="264"/>
            <ac:picMk id="123" creationId="{C2C64DE8-C140-DD27-FAAE-2A597374F75A}"/>
          </ac:picMkLst>
        </pc:picChg>
        <pc:picChg chg="del">
          <ac:chgData name="유진 김" userId="9b4a7e461c35c294" providerId="LiveId" clId="{340C3154-DFBE-4252-8E2D-F3AE2D369822}" dt="2024-06-10T06:56:02.149" v="9833" actId="478"/>
          <ac:picMkLst>
            <pc:docMk/>
            <pc:sldMk cId="2703987007" sldId="264"/>
            <ac:picMk id="134" creationId="{48D8E1D8-1E45-1BF9-936D-66963B493AE0}"/>
          </ac:picMkLst>
        </pc:picChg>
        <pc:picChg chg="del">
          <ac:chgData name="유진 김" userId="9b4a7e461c35c294" providerId="LiveId" clId="{340C3154-DFBE-4252-8E2D-F3AE2D369822}" dt="2024-06-10T06:56:02.736" v="9834" actId="478"/>
          <ac:picMkLst>
            <pc:docMk/>
            <pc:sldMk cId="2703987007" sldId="264"/>
            <ac:picMk id="136" creationId="{6512B8A8-8BCD-A8B4-72B0-9E51C1345AB7}"/>
          </ac:picMkLst>
        </pc:picChg>
        <pc:cxnChg chg="add del mod">
          <ac:chgData name="유진 김" userId="9b4a7e461c35c294" providerId="LiveId" clId="{340C3154-DFBE-4252-8E2D-F3AE2D369822}" dt="2024-06-10T09:31:55.716" v="12470" actId="478"/>
          <ac:cxnSpMkLst>
            <pc:docMk/>
            <pc:sldMk cId="2703987007" sldId="264"/>
            <ac:cxnSpMk id="67" creationId="{69DD5BE7-B8F3-7316-EF56-5BD40C57B2E2}"/>
          </ac:cxnSpMkLst>
        </pc:cxnChg>
        <pc:cxnChg chg="add mod">
          <ac:chgData name="유진 김" userId="9b4a7e461c35c294" providerId="LiveId" clId="{340C3154-DFBE-4252-8E2D-F3AE2D369822}" dt="2024-06-10T09:48:41.385" v="13865" actId="14100"/>
          <ac:cxnSpMkLst>
            <pc:docMk/>
            <pc:sldMk cId="2703987007" sldId="264"/>
            <ac:cxnSpMk id="115" creationId="{2F8AA711-9EEA-0C32-962F-5B10615D9A2E}"/>
          </ac:cxnSpMkLst>
        </pc:cxnChg>
      </pc:sldChg>
      <pc:sldChg chg="add del">
        <pc:chgData name="유진 김" userId="9b4a7e461c35c294" providerId="LiveId" clId="{340C3154-DFBE-4252-8E2D-F3AE2D369822}" dt="2024-06-10T10:39:28.306" v="15469" actId="47"/>
        <pc:sldMkLst>
          <pc:docMk/>
          <pc:sldMk cId="2482105039" sldId="265"/>
        </pc:sldMkLst>
      </pc:sldChg>
      <pc:sldChg chg="addSp delSp modSp add mod">
        <pc:chgData name="유진 김" userId="9b4a7e461c35c294" providerId="LiveId" clId="{340C3154-DFBE-4252-8E2D-F3AE2D369822}" dt="2024-06-11T07:56:07.363" v="18412" actId="1035"/>
        <pc:sldMkLst>
          <pc:docMk/>
          <pc:sldMk cId="2658073130" sldId="266"/>
        </pc:sldMkLst>
        <pc:spChg chg="add mod">
          <ac:chgData name="유진 김" userId="9b4a7e461c35c294" providerId="LiveId" clId="{340C3154-DFBE-4252-8E2D-F3AE2D369822}" dt="2024-06-10T10:24:38.324" v="14919" actId="1076"/>
          <ac:spMkLst>
            <pc:docMk/>
            <pc:sldMk cId="2658073130" sldId="266"/>
            <ac:spMk id="11" creationId="{E97B32EB-0BA9-0AA3-ACDF-3D935A49DBCB}"/>
          </ac:spMkLst>
        </pc:spChg>
        <pc:spChg chg="mod">
          <ac:chgData name="유진 김" userId="9b4a7e461c35c294" providerId="LiveId" clId="{340C3154-DFBE-4252-8E2D-F3AE2D369822}" dt="2024-06-10T10:27:23.661" v="15040" actId="20577"/>
          <ac:spMkLst>
            <pc:docMk/>
            <pc:sldMk cId="2658073130" sldId="266"/>
            <ac:spMk id="18" creationId="{2673FDD2-399C-6C8F-38F8-082BFECC0521}"/>
          </ac:spMkLst>
        </pc:spChg>
        <pc:spChg chg="del">
          <ac:chgData name="유진 김" userId="9b4a7e461c35c294" providerId="LiveId" clId="{340C3154-DFBE-4252-8E2D-F3AE2D369822}" dt="2024-06-10T10:24:30.514" v="14917" actId="21"/>
          <ac:spMkLst>
            <pc:docMk/>
            <pc:sldMk cId="2658073130" sldId="266"/>
            <ac:spMk id="39" creationId="{E97B32EB-0BA9-0AA3-ACDF-3D935A49DBCB}"/>
          </ac:spMkLst>
        </pc:spChg>
        <pc:spChg chg="del mod">
          <ac:chgData name="유진 김" userId="9b4a7e461c35c294" providerId="LiveId" clId="{340C3154-DFBE-4252-8E2D-F3AE2D369822}" dt="2024-06-10T10:25:25.916" v="14980" actId="478"/>
          <ac:spMkLst>
            <pc:docMk/>
            <pc:sldMk cId="2658073130" sldId="266"/>
            <ac:spMk id="45" creationId="{E3161A4A-AD3F-645D-58D0-319EA340DE44}"/>
          </ac:spMkLst>
        </pc:spChg>
        <pc:spChg chg="del">
          <ac:chgData name="유진 김" userId="9b4a7e461c35c294" providerId="LiveId" clId="{340C3154-DFBE-4252-8E2D-F3AE2D369822}" dt="2024-06-10T10:25:27.238" v="14981" actId="478"/>
          <ac:spMkLst>
            <pc:docMk/>
            <pc:sldMk cId="2658073130" sldId="266"/>
            <ac:spMk id="46" creationId="{A2CA3B8B-E242-C2C2-38F9-D96EBE34E54C}"/>
          </ac:spMkLst>
        </pc:spChg>
        <pc:spChg chg="del">
          <ac:chgData name="유진 김" userId="9b4a7e461c35c294" providerId="LiveId" clId="{340C3154-DFBE-4252-8E2D-F3AE2D369822}" dt="2024-06-10T10:42:18.363" v="15601" actId="478"/>
          <ac:spMkLst>
            <pc:docMk/>
            <pc:sldMk cId="2658073130" sldId="266"/>
            <ac:spMk id="108" creationId="{B79D4AEB-654F-11CD-B987-D710F5EB0165}"/>
          </ac:spMkLst>
        </pc:spChg>
        <pc:spChg chg="del">
          <ac:chgData name="유진 김" userId="9b4a7e461c35c294" providerId="LiveId" clId="{340C3154-DFBE-4252-8E2D-F3AE2D369822}" dt="2024-06-10T10:42:16.579" v="15598" actId="478"/>
          <ac:spMkLst>
            <pc:docMk/>
            <pc:sldMk cId="2658073130" sldId="266"/>
            <ac:spMk id="119" creationId="{19F25EAC-F5B8-5045-064C-CFA7852C4B09}"/>
          </ac:spMkLst>
        </pc:spChg>
        <pc:spChg chg="del">
          <ac:chgData name="유진 김" userId="9b4a7e461c35c294" providerId="LiveId" clId="{340C3154-DFBE-4252-8E2D-F3AE2D369822}" dt="2024-06-10T10:25:29.538" v="14983" actId="478"/>
          <ac:spMkLst>
            <pc:docMk/>
            <pc:sldMk cId="2658073130" sldId="266"/>
            <ac:spMk id="125" creationId="{ED042494-573A-92B6-F140-02B4C93046A0}"/>
          </ac:spMkLst>
        </pc:spChg>
        <pc:spChg chg="del mod">
          <ac:chgData name="유진 김" userId="9b4a7e461c35c294" providerId="LiveId" clId="{340C3154-DFBE-4252-8E2D-F3AE2D369822}" dt="2024-06-10T10:24:43.125" v="14921" actId="478"/>
          <ac:spMkLst>
            <pc:docMk/>
            <pc:sldMk cId="2658073130" sldId="266"/>
            <ac:spMk id="126" creationId="{72C624C9-6323-9A57-FE9A-F9F2DD221E3D}"/>
          </ac:spMkLst>
        </pc:spChg>
        <pc:spChg chg="del">
          <ac:chgData name="유진 김" userId="9b4a7e461c35c294" providerId="LiveId" clId="{340C3154-DFBE-4252-8E2D-F3AE2D369822}" dt="2024-06-10T10:25:28.438" v="14982" actId="478"/>
          <ac:spMkLst>
            <pc:docMk/>
            <pc:sldMk cId="2658073130" sldId="266"/>
            <ac:spMk id="127" creationId="{71CD57CF-0FC5-3071-3AF4-20E31730A783}"/>
          </ac:spMkLst>
        </pc:spChg>
        <pc:spChg chg="del">
          <ac:chgData name="유진 김" userId="9b4a7e461c35c294" providerId="LiveId" clId="{340C3154-DFBE-4252-8E2D-F3AE2D369822}" dt="2024-06-10T10:24:46.976" v="14922" actId="478"/>
          <ac:spMkLst>
            <pc:docMk/>
            <pc:sldMk cId="2658073130" sldId="266"/>
            <ac:spMk id="128" creationId="{C2FED25D-5017-BA15-E8DB-60773A40E8C3}"/>
          </ac:spMkLst>
        </pc:spChg>
        <pc:spChg chg="mod">
          <ac:chgData name="유진 김" userId="9b4a7e461c35c294" providerId="LiveId" clId="{340C3154-DFBE-4252-8E2D-F3AE2D369822}" dt="2024-06-10T10:26:20.914" v="15030" actId="20577"/>
          <ac:spMkLst>
            <pc:docMk/>
            <pc:sldMk cId="2658073130" sldId="266"/>
            <ac:spMk id="129" creationId="{ED43B323-39ED-A8AA-9E8B-CB7E96E995B9}"/>
          </ac:spMkLst>
        </pc:spChg>
        <pc:spChg chg="del">
          <ac:chgData name="유진 김" userId="9b4a7e461c35c294" providerId="LiveId" clId="{340C3154-DFBE-4252-8E2D-F3AE2D369822}" dt="2024-06-10T10:42:19.711" v="15603" actId="478"/>
          <ac:spMkLst>
            <pc:docMk/>
            <pc:sldMk cId="2658073130" sldId="266"/>
            <ac:spMk id="137" creationId="{35CDE52F-E65D-6066-FB9A-58511DADD23A}"/>
          </ac:spMkLst>
        </pc:spChg>
        <pc:graphicFrameChg chg="modGraphic">
          <ac:chgData name="유진 김" userId="9b4a7e461c35c294" providerId="LiveId" clId="{340C3154-DFBE-4252-8E2D-F3AE2D369822}" dt="2024-06-10T10:25:03.526" v="14976" actId="20577"/>
          <ac:graphicFrameMkLst>
            <pc:docMk/>
            <pc:sldMk cId="2658073130" sldId="266"/>
            <ac:graphicFrameMk id="6" creationId="{DDFBD865-B88E-705A-5B7B-CC63E611429B}"/>
          </ac:graphicFrameMkLst>
        </pc:graphicFrameChg>
        <pc:graphicFrameChg chg="del">
          <ac:chgData name="유진 김" userId="9b4a7e461c35c294" providerId="LiveId" clId="{340C3154-DFBE-4252-8E2D-F3AE2D369822}" dt="2024-06-10T10:25:13.925" v="14977" actId="478"/>
          <ac:graphicFrameMkLst>
            <pc:docMk/>
            <pc:sldMk cId="2658073130" sldId="266"/>
            <ac:graphicFrameMk id="140" creationId="{F42614A1-E92C-B910-A0BA-FA776F3CF79E}"/>
          </ac:graphicFrameMkLst>
        </pc:graphicFrameChg>
        <pc:picChg chg="add mod">
          <ac:chgData name="유진 김" userId="9b4a7e461c35c294" providerId="LiveId" clId="{340C3154-DFBE-4252-8E2D-F3AE2D369822}" dt="2024-06-11T07:56:07.363" v="18412" actId="1035"/>
          <ac:picMkLst>
            <pc:docMk/>
            <pc:sldMk cId="2658073130" sldId="266"/>
            <ac:picMk id="8" creationId="{24E5ECA7-2B07-24A5-259E-7A0EFDC77081}"/>
          </ac:picMkLst>
        </pc:picChg>
        <pc:picChg chg="add del mod">
          <ac:chgData name="유진 김" userId="9b4a7e461c35c294" providerId="LiveId" clId="{340C3154-DFBE-4252-8E2D-F3AE2D369822}" dt="2024-06-10T10:25:22.525" v="14978" actId="21"/>
          <ac:picMkLst>
            <pc:docMk/>
            <pc:sldMk cId="2658073130" sldId="266"/>
            <ac:picMk id="8" creationId="{B36BF164-CDF1-501B-15A0-A6D58B6CF931}"/>
          </ac:picMkLst>
        </pc:picChg>
        <pc:picChg chg="add mod">
          <ac:chgData name="유진 김" userId="9b4a7e461c35c294" providerId="LiveId" clId="{340C3154-DFBE-4252-8E2D-F3AE2D369822}" dt="2024-06-10T10:25:31.001" v="14984"/>
          <ac:picMkLst>
            <pc:docMk/>
            <pc:sldMk cId="2658073130" sldId="266"/>
            <ac:picMk id="19" creationId="{B36BF164-CDF1-501B-15A0-A6D58B6CF931}"/>
          </ac:picMkLst>
        </pc:picChg>
        <pc:picChg chg="del">
          <ac:chgData name="유진 김" userId="9b4a7e461c35c294" providerId="LiveId" clId="{340C3154-DFBE-4252-8E2D-F3AE2D369822}" dt="2024-06-10T10:42:17.438" v="15599" actId="478"/>
          <ac:picMkLst>
            <pc:docMk/>
            <pc:sldMk cId="2658073130" sldId="266"/>
            <ac:picMk id="102" creationId="{9334EA4C-C7F2-AD8F-E61F-0990D1C112C1}"/>
          </ac:picMkLst>
        </pc:picChg>
        <pc:picChg chg="del">
          <ac:chgData name="유진 김" userId="9b4a7e461c35c294" providerId="LiveId" clId="{340C3154-DFBE-4252-8E2D-F3AE2D369822}" dt="2024-06-10T10:42:17.815" v="15600" actId="478"/>
          <ac:picMkLst>
            <pc:docMk/>
            <pc:sldMk cId="2658073130" sldId="266"/>
            <ac:picMk id="103" creationId="{B4392BFE-F9A0-5A81-EDD9-EC897719EB57}"/>
          </ac:picMkLst>
        </pc:picChg>
        <pc:picChg chg="del">
          <ac:chgData name="유진 김" userId="9b4a7e461c35c294" providerId="LiveId" clId="{340C3154-DFBE-4252-8E2D-F3AE2D369822}" dt="2024-06-10T10:42:20.612" v="15606" actId="478"/>
          <ac:picMkLst>
            <pc:docMk/>
            <pc:sldMk cId="2658073130" sldId="266"/>
            <ac:picMk id="117" creationId="{1E8F1F53-303B-E267-4AB9-7F194BAFD0EC}"/>
          </ac:picMkLst>
        </pc:picChg>
        <pc:picChg chg="del">
          <ac:chgData name="유진 김" userId="9b4a7e461c35c294" providerId="LiveId" clId="{340C3154-DFBE-4252-8E2D-F3AE2D369822}" dt="2024-06-10T10:42:18.733" v="15602" actId="478"/>
          <ac:picMkLst>
            <pc:docMk/>
            <pc:sldMk cId="2658073130" sldId="266"/>
            <ac:picMk id="118" creationId="{790EDC84-FE9A-6E98-2493-C0DBFA5DD8BC}"/>
          </ac:picMkLst>
        </pc:picChg>
        <pc:picChg chg="del">
          <ac:chgData name="유진 김" userId="9b4a7e461c35c294" providerId="LiveId" clId="{340C3154-DFBE-4252-8E2D-F3AE2D369822}" dt="2024-06-10T10:25:43.503" v="14985" actId="478"/>
          <ac:picMkLst>
            <pc:docMk/>
            <pc:sldMk cId="2658073130" sldId="266"/>
            <ac:picMk id="134" creationId="{48D8E1D8-1E45-1BF9-936D-66963B493AE0}"/>
          </ac:picMkLst>
        </pc:picChg>
        <pc:picChg chg="del">
          <ac:chgData name="유진 김" userId="9b4a7e461c35c294" providerId="LiveId" clId="{340C3154-DFBE-4252-8E2D-F3AE2D369822}" dt="2024-06-10T10:25:44.197" v="14986" actId="478"/>
          <ac:picMkLst>
            <pc:docMk/>
            <pc:sldMk cId="2658073130" sldId="266"/>
            <ac:picMk id="136" creationId="{6512B8A8-8BCD-A8B4-72B0-9E51C1345AB7}"/>
          </ac:picMkLst>
        </pc:picChg>
        <pc:picChg chg="del mod">
          <ac:chgData name="유진 김" userId="9b4a7e461c35c294" providerId="LiveId" clId="{340C3154-DFBE-4252-8E2D-F3AE2D369822}" dt="2024-06-10T10:42:20.271" v="15605" actId="478"/>
          <ac:picMkLst>
            <pc:docMk/>
            <pc:sldMk cId="2658073130" sldId="266"/>
            <ac:picMk id="138" creationId="{666CCA64-2C93-A222-73B6-29350A3B241F}"/>
          </ac:picMkLst>
        </pc:picChg>
      </pc:sldChg>
      <pc:sldChg chg="addSp delSp modSp add mod ord">
        <pc:chgData name="유진 김" userId="9b4a7e461c35c294" providerId="LiveId" clId="{340C3154-DFBE-4252-8E2D-F3AE2D369822}" dt="2024-06-11T07:55:39.027" v="18399" actId="1036"/>
        <pc:sldMkLst>
          <pc:docMk/>
          <pc:sldMk cId="2878630772" sldId="267"/>
        </pc:sldMkLst>
        <pc:spChg chg="add del mod">
          <ac:chgData name="유진 김" userId="9b4a7e461c35c294" providerId="LiveId" clId="{340C3154-DFBE-4252-8E2D-F3AE2D369822}" dt="2024-06-11T07:16:43.816" v="17175" actId="21"/>
          <ac:spMkLst>
            <pc:docMk/>
            <pc:sldMk cId="2878630772" sldId="267"/>
            <ac:spMk id="8" creationId="{C2FED25D-5017-BA15-E8DB-60773A40E8C3}"/>
          </ac:spMkLst>
        </pc:spChg>
        <pc:spChg chg="add mod">
          <ac:chgData name="유진 김" userId="9b4a7e461c35c294" providerId="LiveId" clId="{340C3154-DFBE-4252-8E2D-F3AE2D369822}" dt="2024-06-11T06:20:57.538" v="16905" actId="20577"/>
          <ac:spMkLst>
            <pc:docMk/>
            <pc:sldMk cId="2878630772" sldId="267"/>
            <ac:spMk id="9" creationId="{044D808A-8D79-3145-524C-76D74A51C083}"/>
          </ac:spMkLst>
        </pc:spChg>
        <pc:spChg chg="mod">
          <ac:chgData name="유진 김" userId="9b4a7e461c35c294" providerId="LiveId" clId="{340C3154-DFBE-4252-8E2D-F3AE2D369822}" dt="2024-06-11T03:59:56.172" v="15869" actId="1036"/>
          <ac:spMkLst>
            <pc:docMk/>
            <pc:sldMk cId="2878630772" sldId="267"/>
            <ac:spMk id="12" creationId="{30AF7BEF-491B-5AC8-ECA8-8A67B512E3DF}"/>
          </ac:spMkLst>
        </pc:spChg>
        <pc:spChg chg="mod">
          <ac:chgData name="유진 김" userId="9b4a7e461c35c294" providerId="LiveId" clId="{340C3154-DFBE-4252-8E2D-F3AE2D369822}" dt="2024-06-11T03:59:56.172" v="15869" actId="1036"/>
          <ac:spMkLst>
            <pc:docMk/>
            <pc:sldMk cId="2878630772" sldId="267"/>
            <ac:spMk id="13" creationId="{EDD7C85F-CF8A-1ABC-074D-91C56C0F74E9}"/>
          </ac:spMkLst>
        </pc:spChg>
        <pc:spChg chg="add mod">
          <ac:chgData name="유진 김" userId="9b4a7e461c35c294" providerId="LiveId" clId="{340C3154-DFBE-4252-8E2D-F3AE2D369822}" dt="2024-06-11T06:19:22.109" v="16831" actId="1038"/>
          <ac:spMkLst>
            <pc:docMk/>
            <pc:sldMk cId="2878630772" sldId="267"/>
            <ac:spMk id="14" creationId="{B8FA7A03-B2E5-3CCB-4090-9D54F546F570}"/>
          </ac:spMkLst>
        </pc:spChg>
        <pc:spChg chg="mod">
          <ac:chgData name="유진 김" userId="9b4a7e461c35c294" providerId="LiveId" clId="{340C3154-DFBE-4252-8E2D-F3AE2D369822}" dt="2024-06-11T03:59:56.172" v="15869" actId="1036"/>
          <ac:spMkLst>
            <pc:docMk/>
            <pc:sldMk cId="2878630772" sldId="267"/>
            <ac:spMk id="16" creationId="{45ED31AB-DF51-215C-3AFB-B1B582F03248}"/>
          </ac:spMkLst>
        </pc:spChg>
        <pc:spChg chg="add del mod">
          <ac:chgData name="유진 김" userId="9b4a7e461c35c294" providerId="LiveId" clId="{340C3154-DFBE-4252-8E2D-F3AE2D369822}" dt="2024-06-11T07:19:17.027" v="17267" actId="1076"/>
          <ac:spMkLst>
            <pc:docMk/>
            <pc:sldMk cId="2878630772" sldId="267"/>
            <ac:spMk id="17" creationId="{2230E186-3844-267B-E9D2-5102E269874C}"/>
          </ac:spMkLst>
        </pc:spChg>
        <pc:spChg chg="mod">
          <ac:chgData name="유진 김" userId="9b4a7e461c35c294" providerId="LiveId" clId="{340C3154-DFBE-4252-8E2D-F3AE2D369822}" dt="2024-06-11T06:19:54.470" v="16872" actId="20577"/>
          <ac:spMkLst>
            <pc:docMk/>
            <pc:sldMk cId="2878630772" sldId="267"/>
            <ac:spMk id="18" creationId="{2673FDD2-399C-6C8F-38F8-082BFECC0521}"/>
          </ac:spMkLst>
        </pc:spChg>
        <pc:spChg chg="add mod">
          <ac:chgData name="유진 김" userId="9b4a7e461c35c294" providerId="LiveId" clId="{340C3154-DFBE-4252-8E2D-F3AE2D369822}" dt="2024-06-11T06:23:02.022" v="16912" actId="1036"/>
          <ac:spMkLst>
            <pc:docMk/>
            <pc:sldMk cId="2878630772" sldId="267"/>
            <ac:spMk id="22" creationId="{27918D87-9C18-21C5-5E59-2D98D511E65A}"/>
          </ac:spMkLst>
        </pc:spChg>
        <pc:spChg chg="mod">
          <ac:chgData name="유진 김" userId="9b4a7e461c35c294" providerId="LiveId" clId="{340C3154-DFBE-4252-8E2D-F3AE2D369822}" dt="2024-06-11T03:59:56.172" v="15869" actId="1036"/>
          <ac:spMkLst>
            <pc:docMk/>
            <pc:sldMk cId="2878630772" sldId="267"/>
            <ac:spMk id="24" creationId="{79AA6DAD-399E-5F05-D540-03D674B1EECA}"/>
          </ac:spMkLst>
        </pc:spChg>
        <pc:spChg chg="mod">
          <ac:chgData name="유진 김" userId="9b4a7e461c35c294" providerId="LiveId" clId="{340C3154-DFBE-4252-8E2D-F3AE2D369822}" dt="2024-06-11T03:59:56.172" v="15869" actId="1036"/>
          <ac:spMkLst>
            <pc:docMk/>
            <pc:sldMk cId="2878630772" sldId="267"/>
            <ac:spMk id="27" creationId="{1EBB1F39-CC19-D4B0-64A1-F7DA631B17E0}"/>
          </ac:spMkLst>
        </pc:spChg>
        <pc:spChg chg="mod">
          <ac:chgData name="유진 김" userId="9b4a7e461c35c294" providerId="LiveId" clId="{340C3154-DFBE-4252-8E2D-F3AE2D369822}" dt="2024-06-11T03:59:56.172" v="15869" actId="1036"/>
          <ac:spMkLst>
            <pc:docMk/>
            <pc:sldMk cId="2878630772" sldId="267"/>
            <ac:spMk id="28" creationId="{9DB530DD-58B3-250A-8A22-189E07B65219}"/>
          </ac:spMkLst>
        </pc:spChg>
        <pc:spChg chg="mod">
          <ac:chgData name="유진 김" userId="9b4a7e461c35c294" providerId="LiveId" clId="{340C3154-DFBE-4252-8E2D-F3AE2D369822}" dt="2024-06-11T03:59:56.172" v="15869" actId="1036"/>
          <ac:spMkLst>
            <pc:docMk/>
            <pc:sldMk cId="2878630772" sldId="267"/>
            <ac:spMk id="29" creationId="{27F0D556-80E1-F224-B06D-B8F2C832940E}"/>
          </ac:spMkLst>
        </pc:spChg>
        <pc:spChg chg="mod">
          <ac:chgData name="유진 김" userId="9b4a7e461c35c294" providerId="LiveId" clId="{340C3154-DFBE-4252-8E2D-F3AE2D369822}" dt="2024-06-11T03:59:56.172" v="15869" actId="1036"/>
          <ac:spMkLst>
            <pc:docMk/>
            <pc:sldMk cId="2878630772" sldId="267"/>
            <ac:spMk id="30" creationId="{4F0FA468-1392-9318-3FB9-7342DCDF4967}"/>
          </ac:spMkLst>
        </pc:spChg>
        <pc:spChg chg="add del mod">
          <ac:chgData name="유진 김" userId="9b4a7e461c35c294" providerId="LiveId" clId="{340C3154-DFBE-4252-8E2D-F3AE2D369822}" dt="2024-06-11T06:26:32.903" v="17085" actId="478"/>
          <ac:spMkLst>
            <pc:docMk/>
            <pc:sldMk cId="2878630772" sldId="267"/>
            <ac:spMk id="31" creationId="{941B9E88-8011-CFE4-61B2-672CD79D039B}"/>
          </ac:spMkLst>
        </pc:spChg>
        <pc:spChg chg="add del mod">
          <ac:chgData name="유진 김" userId="9b4a7e461c35c294" providerId="LiveId" clId="{340C3154-DFBE-4252-8E2D-F3AE2D369822}" dt="2024-06-11T06:26:31.115" v="17084" actId="478"/>
          <ac:spMkLst>
            <pc:docMk/>
            <pc:sldMk cId="2878630772" sldId="267"/>
            <ac:spMk id="32" creationId="{EE468B82-6E6E-C8B1-472C-420CA5C5ED47}"/>
          </ac:spMkLst>
        </pc:spChg>
        <pc:spChg chg="add mod">
          <ac:chgData name="유진 김" userId="9b4a7e461c35c294" providerId="LiveId" clId="{340C3154-DFBE-4252-8E2D-F3AE2D369822}" dt="2024-06-11T06:26:26.108" v="17083" actId="1036"/>
          <ac:spMkLst>
            <pc:docMk/>
            <pc:sldMk cId="2878630772" sldId="267"/>
            <ac:spMk id="33" creationId="{AFD57048-5B6D-AF23-039C-E2D8B43167C5}"/>
          </ac:spMkLst>
        </pc:spChg>
        <pc:spChg chg="mod">
          <ac:chgData name="유진 김" userId="9b4a7e461c35c294" providerId="LiveId" clId="{340C3154-DFBE-4252-8E2D-F3AE2D369822}" dt="2024-06-11T03:59:56.172" v="15869" actId="1036"/>
          <ac:spMkLst>
            <pc:docMk/>
            <pc:sldMk cId="2878630772" sldId="267"/>
            <ac:spMk id="34" creationId="{621C2B4C-04D4-8BB3-690E-2D8D1AA0457F}"/>
          </ac:spMkLst>
        </pc:spChg>
        <pc:spChg chg="mod">
          <ac:chgData name="유진 김" userId="9b4a7e461c35c294" providerId="LiveId" clId="{340C3154-DFBE-4252-8E2D-F3AE2D369822}" dt="2024-06-11T03:59:56.172" v="15869" actId="1036"/>
          <ac:spMkLst>
            <pc:docMk/>
            <pc:sldMk cId="2878630772" sldId="267"/>
            <ac:spMk id="35" creationId="{7B5466F8-00F0-69A6-90DF-B54527B17F4B}"/>
          </ac:spMkLst>
        </pc:spChg>
        <pc:spChg chg="mod">
          <ac:chgData name="유진 김" userId="9b4a7e461c35c294" providerId="LiveId" clId="{340C3154-DFBE-4252-8E2D-F3AE2D369822}" dt="2024-06-11T03:59:56.172" v="15869" actId="1036"/>
          <ac:spMkLst>
            <pc:docMk/>
            <pc:sldMk cId="2878630772" sldId="267"/>
            <ac:spMk id="36" creationId="{E6FC432A-90AD-AC63-562F-947824947B81}"/>
          </ac:spMkLst>
        </pc:spChg>
        <pc:spChg chg="mod">
          <ac:chgData name="유진 김" userId="9b4a7e461c35c294" providerId="LiveId" clId="{340C3154-DFBE-4252-8E2D-F3AE2D369822}" dt="2024-06-11T03:59:56.172" v="15869" actId="1036"/>
          <ac:spMkLst>
            <pc:docMk/>
            <pc:sldMk cId="2878630772" sldId="267"/>
            <ac:spMk id="37" creationId="{9E31D514-DE90-2D14-ADCB-A994F1C4302B}"/>
          </ac:spMkLst>
        </pc:spChg>
        <pc:spChg chg="add del mod">
          <ac:chgData name="유진 김" userId="9b4a7e461c35c294" providerId="LiveId" clId="{340C3154-DFBE-4252-8E2D-F3AE2D369822}" dt="2024-06-11T07:50:35.230" v="18331" actId="478"/>
          <ac:spMkLst>
            <pc:docMk/>
            <pc:sldMk cId="2878630772" sldId="267"/>
            <ac:spMk id="41" creationId="{62795708-ED31-FDAA-044B-852F0B727A90}"/>
          </ac:spMkLst>
        </pc:spChg>
        <pc:spChg chg="add del mod">
          <ac:chgData name="유진 김" userId="9b4a7e461c35c294" providerId="LiveId" clId="{340C3154-DFBE-4252-8E2D-F3AE2D369822}" dt="2024-06-11T07:50:35.230" v="18331" actId="478"/>
          <ac:spMkLst>
            <pc:docMk/>
            <pc:sldMk cId="2878630772" sldId="267"/>
            <ac:spMk id="42" creationId="{BC138039-5403-275E-B5E9-A34A7116321C}"/>
          </ac:spMkLst>
        </pc:spChg>
        <pc:spChg chg="add del mod">
          <ac:chgData name="유진 김" userId="9b4a7e461c35c294" providerId="LiveId" clId="{340C3154-DFBE-4252-8E2D-F3AE2D369822}" dt="2024-06-11T07:20:56.817" v="17308" actId="21"/>
          <ac:spMkLst>
            <pc:docMk/>
            <pc:sldMk cId="2878630772" sldId="267"/>
            <ac:spMk id="45" creationId="{8E7D3C12-87F5-1FB0-4F16-008BEA7521F0}"/>
          </ac:spMkLst>
        </pc:spChg>
        <pc:spChg chg="add del mod">
          <ac:chgData name="유진 김" userId="9b4a7e461c35c294" providerId="LiveId" clId="{340C3154-DFBE-4252-8E2D-F3AE2D369822}" dt="2024-06-11T07:30:27.474" v="17772" actId="21"/>
          <ac:spMkLst>
            <pc:docMk/>
            <pc:sldMk cId="2878630772" sldId="267"/>
            <ac:spMk id="46" creationId="{77ADB6A5-7F56-EBA7-F0A3-688DB89168D7}"/>
          </ac:spMkLst>
        </pc:spChg>
        <pc:spChg chg="add del mod">
          <ac:chgData name="유진 김" userId="9b4a7e461c35c294" providerId="LiveId" clId="{340C3154-DFBE-4252-8E2D-F3AE2D369822}" dt="2024-06-11T07:30:32.220" v="17775" actId="21"/>
          <ac:spMkLst>
            <pc:docMk/>
            <pc:sldMk cId="2878630772" sldId="267"/>
            <ac:spMk id="47" creationId="{8A6CF872-F6B1-9D66-88EB-BDD349405415}"/>
          </ac:spMkLst>
        </pc:spChg>
        <pc:spChg chg="add del mod">
          <ac:chgData name="유진 김" userId="9b4a7e461c35c294" providerId="LiveId" clId="{340C3154-DFBE-4252-8E2D-F3AE2D369822}" dt="2024-06-11T07:16:52.884" v="17177" actId="21"/>
          <ac:spMkLst>
            <pc:docMk/>
            <pc:sldMk cId="2878630772" sldId="267"/>
            <ac:spMk id="50" creationId="{C2FED25D-5017-BA15-E8DB-60773A40E8C3}"/>
          </ac:spMkLst>
        </pc:spChg>
        <pc:spChg chg="del">
          <ac:chgData name="유진 김" userId="9b4a7e461c35c294" providerId="LiveId" clId="{340C3154-DFBE-4252-8E2D-F3AE2D369822}" dt="2024-06-11T03:55:49.696" v="15664" actId="478"/>
          <ac:spMkLst>
            <pc:docMk/>
            <pc:sldMk cId="2878630772" sldId="267"/>
            <ac:spMk id="51" creationId="{EC97AF18-1723-9748-ADA2-11F0973BB85E}"/>
          </ac:spMkLst>
        </pc:spChg>
        <pc:spChg chg="add del">
          <ac:chgData name="유진 김" userId="9b4a7e461c35c294" providerId="LiveId" clId="{340C3154-DFBE-4252-8E2D-F3AE2D369822}" dt="2024-06-11T03:56:19.991" v="15676" actId="478"/>
          <ac:spMkLst>
            <pc:docMk/>
            <pc:sldMk cId="2878630772" sldId="267"/>
            <ac:spMk id="52" creationId="{74CAB419-18EC-F024-36F3-E78085FCB2EE}"/>
          </ac:spMkLst>
        </pc:spChg>
        <pc:spChg chg="add mod">
          <ac:chgData name="유진 김" userId="9b4a7e461c35c294" providerId="LiveId" clId="{340C3154-DFBE-4252-8E2D-F3AE2D369822}" dt="2024-06-11T07:17:04.664" v="17179" actId="1076"/>
          <ac:spMkLst>
            <pc:docMk/>
            <pc:sldMk cId="2878630772" sldId="267"/>
            <ac:spMk id="53" creationId="{C2FED25D-5017-BA15-E8DB-60773A40E8C3}"/>
          </ac:spMkLst>
        </pc:spChg>
        <pc:spChg chg="add del">
          <ac:chgData name="유진 김" userId="9b4a7e461c35c294" providerId="LiveId" clId="{340C3154-DFBE-4252-8E2D-F3AE2D369822}" dt="2024-06-11T03:56:19.991" v="15676" actId="478"/>
          <ac:spMkLst>
            <pc:docMk/>
            <pc:sldMk cId="2878630772" sldId="267"/>
            <ac:spMk id="59" creationId="{F1C4C33C-0F7F-44C8-7458-BAE9B7E352E0}"/>
          </ac:spMkLst>
        </pc:spChg>
        <pc:spChg chg="add del">
          <ac:chgData name="유진 김" userId="9b4a7e461c35c294" providerId="LiveId" clId="{340C3154-DFBE-4252-8E2D-F3AE2D369822}" dt="2024-06-11T03:56:19.991" v="15676" actId="478"/>
          <ac:spMkLst>
            <pc:docMk/>
            <pc:sldMk cId="2878630772" sldId="267"/>
            <ac:spMk id="60" creationId="{3CAB71C0-E326-3B81-45D5-BE75F31BEFF2}"/>
          </ac:spMkLst>
        </pc:spChg>
        <pc:spChg chg="add del">
          <ac:chgData name="유진 김" userId="9b4a7e461c35c294" providerId="LiveId" clId="{340C3154-DFBE-4252-8E2D-F3AE2D369822}" dt="2024-06-11T03:56:19.991" v="15676" actId="478"/>
          <ac:spMkLst>
            <pc:docMk/>
            <pc:sldMk cId="2878630772" sldId="267"/>
            <ac:spMk id="61" creationId="{45AFAC84-3C27-56A8-C97E-CCBEAFCEB3E8}"/>
          </ac:spMkLst>
        </pc:spChg>
        <pc:spChg chg="add del">
          <ac:chgData name="유진 김" userId="9b4a7e461c35c294" providerId="LiveId" clId="{340C3154-DFBE-4252-8E2D-F3AE2D369822}" dt="2024-06-11T03:56:19.991" v="15676" actId="478"/>
          <ac:spMkLst>
            <pc:docMk/>
            <pc:sldMk cId="2878630772" sldId="267"/>
            <ac:spMk id="62" creationId="{6A2C4F16-BBBB-DC93-860F-35299E0AB256}"/>
          </ac:spMkLst>
        </pc:spChg>
        <pc:spChg chg="add del">
          <ac:chgData name="유진 김" userId="9b4a7e461c35c294" providerId="LiveId" clId="{340C3154-DFBE-4252-8E2D-F3AE2D369822}" dt="2024-06-11T03:56:19.991" v="15676" actId="478"/>
          <ac:spMkLst>
            <pc:docMk/>
            <pc:sldMk cId="2878630772" sldId="267"/>
            <ac:spMk id="63" creationId="{C1F1188C-4119-AA5E-54EF-0C32270F4FB9}"/>
          </ac:spMkLst>
        </pc:spChg>
        <pc:spChg chg="add mod">
          <ac:chgData name="유진 김" userId="9b4a7e461c35c294" providerId="LiveId" clId="{340C3154-DFBE-4252-8E2D-F3AE2D369822}" dt="2024-06-11T07:31:19.894" v="17790" actId="14100"/>
          <ac:spMkLst>
            <pc:docMk/>
            <pc:sldMk cId="2878630772" sldId="267"/>
            <ac:spMk id="69" creationId="{77ADB6A5-7F56-EBA7-F0A3-688DB89168D7}"/>
          </ac:spMkLst>
        </pc:spChg>
        <pc:spChg chg="add del mod">
          <ac:chgData name="유진 김" userId="9b4a7e461c35c294" providerId="LiveId" clId="{340C3154-DFBE-4252-8E2D-F3AE2D369822}" dt="2024-06-11T07:30:45.181" v="17781" actId="21"/>
          <ac:spMkLst>
            <pc:docMk/>
            <pc:sldMk cId="2878630772" sldId="267"/>
            <ac:spMk id="70" creationId="{8A6CF872-F6B1-9D66-88EB-BDD349405415}"/>
          </ac:spMkLst>
        </pc:spChg>
        <pc:spChg chg="add mod">
          <ac:chgData name="유진 김" userId="9b4a7e461c35c294" providerId="LiveId" clId="{340C3154-DFBE-4252-8E2D-F3AE2D369822}" dt="2024-06-11T07:31:29.406" v="17792" actId="14100"/>
          <ac:spMkLst>
            <pc:docMk/>
            <pc:sldMk cId="2878630772" sldId="267"/>
            <ac:spMk id="71" creationId="{8A6CF872-F6B1-9D66-88EB-BDD349405415}"/>
          </ac:spMkLst>
        </pc:spChg>
        <pc:spChg chg="add mod">
          <ac:chgData name="유진 김" userId="9b4a7e461c35c294" providerId="LiveId" clId="{340C3154-DFBE-4252-8E2D-F3AE2D369822}" dt="2024-06-11T07:50:35.631" v="18332"/>
          <ac:spMkLst>
            <pc:docMk/>
            <pc:sldMk cId="2878630772" sldId="267"/>
            <ac:spMk id="72" creationId="{EBF81D3B-C335-3A59-BE51-056E8C1B343E}"/>
          </ac:spMkLst>
        </pc:spChg>
        <pc:spChg chg="add mod">
          <ac:chgData name="유진 김" userId="9b4a7e461c35c294" providerId="LiveId" clId="{340C3154-DFBE-4252-8E2D-F3AE2D369822}" dt="2024-06-11T07:50:40.777" v="18333"/>
          <ac:spMkLst>
            <pc:docMk/>
            <pc:sldMk cId="2878630772" sldId="267"/>
            <ac:spMk id="73" creationId="{0C94C824-25FF-0548-0CC9-17ED973BCC9A}"/>
          </ac:spMkLst>
        </pc:spChg>
        <pc:spChg chg="add mod">
          <ac:chgData name="유진 김" userId="9b4a7e461c35c294" providerId="LiveId" clId="{340C3154-DFBE-4252-8E2D-F3AE2D369822}" dt="2024-06-11T07:50:55.448" v="18344" actId="1035"/>
          <ac:spMkLst>
            <pc:docMk/>
            <pc:sldMk cId="2878630772" sldId="267"/>
            <ac:spMk id="74" creationId="{0741AF0B-E206-2239-4990-DFCFBD02A475}"/>
          </ac:spMkLst>
        </pc:spChg>
        <pc:spChg chg="mod">
          <ac:chgData name="유진 김" userId="9b4a7e461c35c294" providerId="LiveId" clId="{340C3154-DFBE-4252-8E2D-F3AE2D369822}" dt="2024-06-11T03:59:56.172" v="15869" actId="1036"/>
          <ac:spMkLst>
            <pc:docMk/>
            <pc:sldMk cId="2878630772" sldId="267"/>
            <ac:spMk id="86" creationId="{25BD42D1-4DD5-3A4D-6926-5F65A7F79D83}"/>
          </ac:spMkLst>
        </pc:spChg>
        <pc:spChg chg="mod">
          <ac:chgData name="유진 김" userId="9b4a7e461c35c294" providerId="LiveId" clId="{340C3154-DFBE-4252-8E2D-F3AE2D369822}" dt="2024-06-11T03:59:56.172" v="15869" actId="1036"/>
          <ac:spMkLst>
            <pc:docMk/>
            <pc:sldMk cId="2878630772" sldId="267"/>
            <ac:spMk id="87" creationId="{EB55F3EE-F9E5-3963-F508-41C8E710D492}"/>
          </ac:spMkLst>
        </pc:spChg>
        <pc:spChg chg="mod">
          <ac:chgData name="유진 김" userId="9b4a7e461c35c294" providerId="LiveId" clId="{340C3154-DFBE-4252-8E2D-F3AE2D369822}" dt="2024-06-11T03:59:56.172" v="15869" actId="1036"/>
          <ac:spMkLst>
            <pc:docMk/>
            <pc:sldMk cId="2878630772" sldId="267"/>
            <ac:spMk id="89" creationId="{8A8E1136-2FD1-EC17-3FF1-4B82AFE54E05}"/>
          </ac:spMkLst>
        </pc:spChg>
        <pc:spChg chg="del">
          <ac:chgData name="유진 김" userId="9b4a7e461c35c294" providerId="LiveId" clId="{340C3154-DFBE-4252-8E2D-F3AE2D369822}" dt="2024-06-11T03:56:40.819" v="15684" actId="21"/>
          <ac:spMkLst>
            <pc:docMk/>
            <pc:sldMk cId="2878630772" sldId="267"/>
            <ac:spMk id="95" creationId="{C2FED25D-5017-BA15-E8DB-60773A40E8C3}"/>
          </ac:spMkLst>
        </pc:spChg>
        <pc:spChg chg="mod">
          <ac:chgData name="유진 김" userId="9b4a7e461c35c294" providerId="LiveId" clId="{340C3154-DFBE-4252-8E2D-F3AE2D369822}" dt="2024-06-11T03:59:56.172" v="15869" actId="1036"/>
          <ac:spMkLst>
            <pc:docMk/>
            <pc:sldMk cId="2878630772" sldId="267"/>
            <ac:spMk id="98" creationId="{EE32A7EA-EF09-6204-833D-1CCD75152F5E}"/>
          </ac:spMkLst>
        </pc:spChg>
        <pc:spChg chg="add del">
          <ac:chgData name="유진 김" userId="9b4a7e461c35c294" providerId="LiveId" clId="{340C3154-DFBE-4252-8E2D-F3AE2D369822}" dt="2024-06-11T03:56:19.991" v="15676" actId="478"/>
          <ac:spMkLst>
            <pc:docMk/>
            <pc:sldMk cId="2878630772" sldId="267"/>
            <ac:spMk id="162" creationId="{95B17538-B79A-43B4-F8C0-CC2F418E3F07}"/>
          </ac:spMkLst>
        </pc:spChg>
        <pc:spChg chg="add del">
          <ac:chgData name="유진 김" userId="9b4a7e461c35c294" providerId="LiveId" clId="{340C3154-DFBE-4252-8E2D-F3AE2D369822}" dt="2024-06-11T03:56:19.991" v="15676" actId="478"/>
          <ac:spMkLst>
            <pc:docMk/>
            <pc:sldMk cId="2878630772" sldId="267"/>
            <ac:spMk id="163" creationId="{D939547E-D5BF-0A98-325A-C6309197628A}"/>
          </ac:spMkLst>
        </pc:spChg>
        <pc:graphicFrameChg chg="mod modGraphic">
          <ac:chgData name="유진 김" userId="9b4a7e461c35c294" providerId="LiveId" clId="{340C3154-DFBE-4252-8E2D-F3AE2D369822}" dt="2024-06-11T07:25:19.760" v="17410" actId="6549"/>
          <ac:graphicFrameMkLst>
            <pc:docMk/>
            <pc:sldMk cId="2878630772" sldId="267"/>
            <ac:graphicFrameMk id="6" creationId="{DDFBD865-B88E-705A-5B7B-CC63E611429B}"/>
          </ac:graphicFrameMkLst>
        </pc:graphicFrameChg>
        <pc:picChg chg="add del mod">
          <ac:chgData name="유진 김" userId="9b4a7e461c35c294" providerId="LiveId" clId="{340C3154-DFBE-4252-8E2D-F3AE2D369822}" dt="2024-06-11T06:24:01.464" v="17010" actId="21"/>
          <ac:picMkLst>
            <pc:docMk/>
            <pc:sldMk cId="2878630772" sldId="267"/>
            <ac:picMk id="3" creationId="{3FCDC2F2-2CD6-AD58-66A0-B887790AA442}"/>
          </ac:picMkLst>
        </pc:picChg>
        <pc:picChg chg="add del mod">
          <ac:chgData name="유진 김" userId="9b4a7e461c35c294" providerId="LiveId" clId="{340C3154-DFBE-4252-8E2D-F3AE2D369822}" dt="2024-06-11T06:24:01.464" v="17010" actId="21"/>
          <ac:picMkLst>
            <pc:docMk/>
            <pc:sldMk cId="2878630772" sldId="267"/>
            <ac:picMk id="4" creationId="{802ED37D-C035-A8ED-F884-1A118D21A68E}"/>
          </ac:picMkLst>
        </pc:picChg>
        <pc:picChg chg="add del mod">
          <ac:chgData name="유진 김" userId="9b4a7e461c35c294" providerId="LiveId" clId="{340C3154-DFBE-4252-8E2D-F3AE2D369822}" dt="2024-06-11T06:24:01.464" v="17010" actId="21"/>
          <ac:picMkLst>
            <pc:docMk/>
            <pc:sldMk cId="2878630772" sldId="267"/>
            <ac:picMk id="7" creationId="{48D8E1D8-1E45-1BF9-936D-66963B493AE0}"/>
          </ac:picMkLst>
        </pc:picChg>
        <pc:picChg chg="add mod">
          <ac:chgData name="유진 김" userId="9b4a7e461c35c294" providerId="LiveId" clId="{340C3154-DFBE-4252-8E2D-F3AE2D369822}" dt="2024-06-11T06:24:30.179" v="17035" actId="1035"/>
          <ac:picMkLst>
            <pc:docMk/>
            <pc:sldMk cId="2878630772" sldId="267"/>
            <ac:picMk id="11" creationId="{794E06A4-05CC-75B3-0156-626612D8B629}"/>
          </ac:picMkLst>
        </pc:picChg>
        <pc:picChg chg="add mod">
          <ac:chgData name="유진 김" userId="9b4a7e461c35c294" providerId="LiveId" clId="{340C3154-DFBE-4252-8E2D-F3AE2D369822}" dt="2024-06-11T06:19:13.705" v="16783" actId="14100"/>
          <ac:picMkLst>
            <pc:docMk/>
            <pc:sldMk cId="2878630772" sldId="267"/>
            <ac:picMk id="19" creationId="{901802FE-ADA0-4E71-BF88-116B80B78EFE}"/>
          </ac:picMkLst>
        </pc:picChg>
        <pc:picChg chg="add del mod">
          <ac:chgData name="유진 김" userId="9b4a7e461c35c294" providerId="LiveId" clId="{340C3154-DFBE-4252-8E2D-F3AE2D369822}" dt="2024-06-11T07:20:56.817" v="17308" actId="21"/>
          <ac:picMkLst>
            <pc:docMk/>
            <pc:sldMk cId="2878630772" sldId="267"/>
            <ac:picMk id="23" creationId="{3FCDC2F2-2CD6-AD58-66A0-B887790AA442}"/>
          </ac:picMkLst>
        </pc:picChg>
        <pc:picChg chg="add del mod">
          <ac:chgData name="유진 김" userId="9b4a7e461c35c294" providerId="LiveId" clId="{340C3154-DFBE-4252-8E2D-F3AE2D369822}" dt="2024-06-11T07:20:56.817" v="17308" actId="21"/>
          <ac:picMkLst>
            <pc:docMk/>
            <pc:sldMk cId="2878630772" sldId="267"/>
            <ac:picMk id="25" creationId="{802ED37D-C035-A8ED-F884-1A118D21A68E}"/>
          </ac:picMkLst>
        </pc:picChg>
        <pc:picChg chg="add del mod">
          <ac:chgData name="유진 김" userId="9b4a7e461c35c294" providerId="LiveId" clId="{340C3154-DFBE-4252-8E2D-F3AE2D369822}" dt="2024-06-11T07:20:56.817" v="17308" actId="21"/>
          <ac:picMkLst>
            <pc:docMk/>
            <pc:sldMk cId="2878630772" sldId="267"/>
            <ac:picMk id="26" creationId="{48D8E1D8-1E45-1BF9-936D-66963B493AE0}"/>
          </ac:picMkLst>
        </pc:picChg>
        <pc:picChg chg="add del mod">
          <ac:chgData name="유진 김" userId="9b4a7e461c35c294" providerId="LiveId" clId="{340C3154-DFBE-4252-8E2D-F3AE2D369822}" dt="2024-06-11T06:26:06.408" v="17057" actId="478"/>
          <ac:picMkLst>
            <pc:docMk/>
            <pc:sldMk cId="2878630772" sldId="267"/>
            <ac:picMk id="40" creationId="{FCA96B3F-E431-5885-3F43-B384A4FE22D4}"/>
          </ac:picMkLst>
        </pc:picChg>
        <pc:picChg chg="add del mod">
          <ac:chgData name="유진 김" userId="9b4a7e461c35c294" providerId="LiveId" clId="{340C3154-DFBE-4252-8E2D-F3AE2D369822}" dt="2024-06-11T07:30:25.256" v="17771" actId="478"/>
          <ac:picMkLst>
            <pc:docMk/>
            <pc:sldMk cId="2878630772" sldId="267"/>
            <ac:picMk id="44" creationId="{0998EAD8-B3D6-79A3-662A-A9BFC7A93C73}"/>
          </ac:picMkLst>
        </pc:picChg>
        <pc:picChg chg="add mod">
          <ac:chgData name="유진 김" userId="9b4a7e461c35c294" providerId="LiveId" clId="{340C3154-DFBE-4252-8E2D-F3AE2D369822}" dt="2024-06-11T07:30:47.533" v="17784" actId="1076"/>
          <ac:picMkLst>
            <pc:docMk/>
            <pc:sldMk cId="2878630772" sldId="267"/>
            <ac:picMk id="68" creationId="{6AAF1543-45E4-C037-D83B-2243323972C7}"/>
          </ac:picMkLst>
        </pc:picChg>
        <pc:picChg chg="add mod">
          <ac:chgData name="유진 김" userId="9b4a7e461c35c294" providerId="LiveId" clId="{340C3154-DFBE-4252-8E2D-F3AE2D369822}" dt="2024-06-11T07:55:39.027" v="18399" actId="1036"/>
          <ac:picMkLst>
            <pc:docMk/>
            <pc:sldMk cId="2878630772" sldId="267"/>
            <ac:picMk id="75" creationId="{0E07A6C9-4CB7-B48E-BA51-2A3111C83AAF}"/>
          </ac:picMkLst>
        </pc:picChg>
        <pc:picChg chg="del">
          <ac:chgData name="유진 김" userId="9b4a7e461c35c294" providerId="LiveId" clId="{340C3154-DFBE-4252-8E2D-F3AE2D369822}" dt="2024-06-11T03:56:34.025" v="15680" actId="21"/>
          <ac:picMkLst>
            <pc:docMk/>
            <pc:sldMk cId="2878630772" sldId="267"/>
            <ac:picMk id="115" creationId="{3FCDC2F2-2CD6-AD58-66A0-B887790AA442}"/>
          </ac:picMkLst>
        </pc:picChg>
        <pc:picChg chg="del">
          <ac:chgData name="유진 김" userId="9b4a7e461c35c294" providerId="LiveId" clId="{340C3154-DFBE-4252-8E2D-F3AE2D369822}" dt="2024-06-11T03:56:34.025" v="15680" actId="21"/>
          <ac:picMkLst>
            <pc:docMk/>
            <pc:sldMk cId="2878630772" sldId="267"/>
            <ac:picMk id="165" creationId="{802ED37D-C035-A8ED-F884-1A118D21A68E}"/>
          </ac:picMkLst>
        </pc:picChg>
        <pc:picChg chg="del">
          <ac:chgData name="유진 김" userId="9b4a7e461c35c294" providerId="LiveId" clId="{340C3154-DFBE-4252-8E2D-F3AE2D369822}" dt="2024-06-11T03:56:34.025" v="15680" actId="21"/>
          <ac:picMkLst>
            <pc:docMk/>
            <pc:sldMk cId="2878630772" sldId="267"/>
            <ac:picMk id="166" creationId="{48D8E1D8-1E45-1BF9-936D-66963B493AE0}"/>
          </ac:picMkLst>
        </pc:picChg>
        <pc:picChg chg="add del">
          <ac:chgData name="유진 김" userId="9b4a7e461c35c294" providerId="LiveId" clId="{340C3154-DFBE-4252-8E2D-F3AE2D369822}" dt="2024-06-11T03:56:21.379" v="15677" actId="478"/>
          <ac:picMkLst>
            <pc:docMk/>
            <pc:sldMk cId="2878630772" sldId="267"/>
            <ac:picMk id="167" creationId="{CD5D14F3-A447-9FBD-A484-A5F79A7DE436}"/>
          </ac:picMkLst>
        </pc:picChg>
        <pc:picChg chg="add del">
          <ac:chgData name="유진 김" userId="9b4a7e461c35c294" providerId="LiveId" clId="{340C3154-DFBE-4252-8E2D-F3AE2D369822}" dt="2024-06-11T03:56:21.792" v="15678" actId="478"/>
          <ac:picMkLst>
            <pc:docMk/>
            <pc:sldMk cId="2878630772" sldId="267"/>
            <ac:picMk id="168" creationId="{D29C97DD-6CD7-2CB0-D0E2-7E2F93661FDF}"/>
          </ac:picMkLst>
        </pc:picChg>
        <pc:picChg chg="add del">
          <ac:chgData name="유진 김" userId="9b4a7e461c35c294" providerId="LiveId" clId="{340C3154-DFBE-4252-8E2D-F3AE2D369822}" dt="2024-06-11T03:56:22.297" v="15679" actId="478"/>
          <ac:picMkLst>
            <pc:docMk/>
            <pc:sldMk cId="2878630772" sldId="267"/>
            <ac:picMk id="169" creationId="{4AAF4F6B-40BE-AE3F-76D7-A4A44BEC3A4F}"/>
          </ac:picMkLst>
        </pc:picChg>
        <pc:cxnChg chg="add del mod">
          <ac:chgData name="유진 김" userId="9b4a7e461c35c294" providerId="LiveId" clId="{340C3154-DFBE-4252-8E2D-F3AE2D369822}" dt="2024-06-11T07:16:39.722" v="17173" actId="11529"/>
          <ac:cxnSpMkLst>
            <pc:docMk/>
            <pc:sldMk cId="2878630772" sldId="267"/>
            <ac:cxnSpMk id="49" creationId="{FE71976A-709B-9B6E-79B1-C74FF4096D71}"/>
          </ac:cxnSpMkLst>
        </pc:cxnChg>
        <pc:cxnChg chg="del">
          <ac:chgData name="유진 김" userId="9b4a7e461c35c294" providerId="LiveId" clId="{340C3154-DFBE-4252-8E2D-F3AE2D369822}" dt="2024-06-11T03:55:51.053" v="15665" actId="478"/>
          <ac:cxnSpMkLst>
            <pc:docMk/>
            <pc:sldMk cId="2878630772" sldId="267"/>
            <ac:cxnSpMk id="55" creationId="{8DCB2433-82E9-4845-47D9-A3035D7567AD}"/>
          </ac:cxnSpMkLst>
        </pc:cxnChg>
        <pc:cxnChg chg="add mod">
          <ac:chgData name="유진 김" userId="9b4a7e461c35c294" providerId="LiveId" clId="{340C3154-DFBE-4252-8E2D-F3AE2D369822}" dt="2024-06-11T07:30:25.256" v="17771" actId="478"/>
          <ac:cxnSpMkLst>
            <pc:docMk/>
            <pc:sldMk cId="2878630772" sldId="267"/>
            <ac:cxnSpMk id="56" creationId="{19530ABD-13DA-7121-C77C-AE893E2917D0}"/>
          </ac:cxnSpMkLst>
        </pc:cxnChg>
        <pc:cxnChg chg="del mod">
          <ac:chgData name="유진 김" userId="9b4a7e461c35c294" providerId="LiveId" clId="{340C3154-DFBE-4252-8E2D-F3AE2D369822}" dt="2024-06-11T03:56:39.297" v="15683" actId="478"/>
          <ac:cxnSpMkLst>
            <pc:docMk/>
            <pc:sldMk cId="2878630772" sldId="267"/>
            <ac:cxnSpMk id="100" creationId="{2701321D-A789-2658-4525-E219DB005C12}"/>
          </ac:cxnSpMkLst>
        </pc:cxnChg>
      </pc:sldChg>
      <pc:sldChg chg="addSp delSp modSp add mod">
        <pc:chgData name="유진 김" userId="9b4a7e461c35c294" providerId="LiveId" clId="{340C3154-DFBE-4252-8E2D-F3AE2D369822}" dt="2024-06-11T07:55:49.169" v="18404" actId="1035"/>
        <pc:sldMkLst>
          <pc:docMk/>
          <pc:sldMk cId="3532245840" sldId="268"/>
        </pc:sldMkLst>
        <pc:spChg chg="del">
          <ac:chgData name="유진 김" userId="9b4a7e461c35c294" providerId="LiveId" clId="{340C3154-DFBE-4252-8E2D-F3AE2D369822}" dt="2024-06-11T07:24:43.867" v="17383" actId="21"/>
          <ac:spMkLst>
            <pc:docMk/>
            <pc:sldMk cId="3532245840" sldId="268"/>
            <ac:spMk id="8" creationId="{C2FED25D-5017-BA15-E8DB-60773A40E8C3}"/>
          </ac:spMkLst>
        </pc:spChg>
        <pc:spChg chg="mod">
          <ac:chgData name="유진 김" userId="9b4a7e461c35c294" providerId="LiveId" clId="{340C3154-DFBE-4252-8E2D-F3AE2D369822}" dt="2024-06-11T07:23:10.144" v="17369" actId="20577"/>
          <ac:spMkLst>
            <pc:docMk/>
            <pc:sldMk cId="3532245840" sldId="268"/>
            <ac:spMk id="9" creationId="{044D808A-8D79-3145-524C-76D74A51C083}"/>
          </ac:spMkLst>
        </pc:spChg>
        <pc:spChg chg="add 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10" creationId="{8E7D3C12-87F5-1FB0-4F16-008BEA7521F0}"/>
          </ac:spMkLst>
        </pc:spChg>
        <pc:spChg chg="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12" creationId="{30AF7BEF-491B-5AC8-ECA8-8A67B512E3DF}"/>
          </ac:spMkLst>
        </pc:spChg>
        <pc:spChg chg="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13" creationId="{EDD7C85F-CF8A-1ABC-074D-91C56C0F74E9}"/>
          </ac:spMkLst>
        </pc:spChg>
        <pc:spChg chg="mod">
          <ac:chgData name="유진 김" userId="9b4a7e461c35c294" providerId="LiveId" clId="{340C3154-DFBE-4252-8E2D-F3AE2D369822}" dt="2024-06-11T07:24:35.107" v="17381" actId="20577"/>
          <ac:spMkLst>
            <pc:docMk/>
            <pc:sldMk cId="3532245840" sldId="268"/>
            <ac:spMk id="14" creationId="{B8FA7A03-B2E5-3CCB-4090-9D54F546F570}"/>
          </ac:spMkLst>
        </pc:spChg>
        <pc:spChg chg="add mod">
          <ac:chgData name="유진 김" userId="9b4a7e461c35c294" providerId="LiveId" clId="{340C3154-DFBE-4252-8E2D-F3AE2D369822}" dt="2024-06-11T07:28:21.456" v="17655" actId="1076"/>
          <ac:spMkLst>
            <pc:docMk/>
            <pc:sldMk cId="3532245840" sldId="268"/>
            <ac:spMk id="15" creationId="{C2FED25D-5017-BA15-E8DB-60773A40E8C3}"/>
          </ac:spMkLst>
        </pc:spChg>
        <pc:spChg chg="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16" creationId="{45ED31AB-DF51-215C-3AFB-B1B582F03248}"/>
          </ac:spMkLst>
        </pc:spChg>
        <pc:spChg chg="mod">
          <ac:chgData name="유진 김" userId="9b4a7e461c35c294" providerId="LiveId" clId="{340C3154-DFBE-4252-8E2D-F3AE2D369822}" dt="2024-06-11T07:48:34.119" v="18294" actId="1076"/>
          <ac:spMkLst>
            <pc:docMk/>
            <pc:sldMk cId="3532245840" sldId="268"/>
            <ac:spMk id="17" creationId="{2230E186-3844-267B-E9D2-5102E269874C}"/>
          </ac:spMkLst>
        </pc:spChg>
        <pc:spChg chg="mod">
          <ac:chgData name="유진 김" userId="9b4a7e461c35c294" providerId="LiveId" clId="{340C3154-DFBE-4252-8E2D-F3AE2D369822}" dt="2024-06-11T06:20:08.240" v="16896" actId="14100"/>
          <ac:spMkLst>
            <pc:docMk/>
            <pc:sldMk cId="3532245840" sldId="268"/>
            <ac:spMk id="18" creationId="{2673FDD2-399C-6C8F-38F8-082BFECC0521}"/>
          </ac:spMkLst>
        </pc:spChg>
        <pc:spChg chg="add mod">
          <ac:chgData name="유진 김" userId="9b4a7e461c35c294" providerId="LiveId" clId="{340C3154-DFBE-4252-8E2D-F3AE2D369822}" dt="2024-06-11T07:26:08.738" v="17513"/>
          <ac:spMkLst>
            <pc:docMk/>
            <pc:sldMk cId="3532245840" sldId="268"/>
            <ac:spMk id="22" creationId="{6B6F4D91-6C33-E0D8-7ED6-7B6BDB62098F}"/>
          </ac:spMkLst>
        </pc:spChg>
        <pc:spChg chg="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24" creationId="{79AA6DAD-399E-5F05-D540-03D674B1EECA}"/>
          </ac:spMkLst>
        </pc:spChg>
        <pc:spChg chg="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27" creationId="{1EBB1F39-CC19-D4B0-64A1-F7DA631B17E0}"/>
          </ac:spMkLst>
        </pc:spChg>
        <pc:spChg chg="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28" creationId="{9DB530DD-58B3-250A-8A22-189E07B65219}"/>
          </ac:spMkLst>
        </pc:spChg>
        <pc:spChg chg="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29" creationId="{27F0D556-80E1-F224-B06D-B8F2C832940E}"/>
          </ac:spMkLst>
        </pc:spChg>
        <pc:spChg chg="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30" creationId="{4F0FA468-1392-9318-3FB9-7342DCDF4967}"/>
          </ac:spMkLst>
        </pc:spChg>
        <pc:spChg chg="add mod">
          <ac:chgData name="유진 김" userId="9b4a7e461c35c294" providerId="LiveId" clId="{340C3154-DFBE-4252-8E2D-F3AE2D369822}" dt="2024-06-11T07:26:15.037" v="17514"/>
          <ac:spMkLst>
            <pc:docMk/>
            <pc:sldMk cId="3532245840" sldId="268"/>
            <ac:spMk id="31" creationId="{667C9563-5D7F-8134-041D-DCB540418758}"/>
          </ac:spMkLst>
        </pc:spChg>
        <pc:spChg chg="add mod">
          <ac:chgData name="유진 김" userId="9b4a7e461c35c294" providerId="LiveId" clId="{340C3154-DFBE-4252-8E2D-F3AE2D369822}" dt="2024-06-11T07:42:29.431" v="18120" actId="1076"/>
          <ac:spMkLst>
            <pc:docMk/>
            <pc:sldMk cId="3532245840" sldId="268"/>
            <ac:spMk id="32" creationId="{553BBB6C-EE96-E02C-ACE4-64DF5CBA540C}"/>
          </ac:spMkLst>
        </pc:spChg>
        <pc:spChg chg="add del mod">
          <ac:chgData name="유진 김" userId="9b4a7e461c35c294" providerId="LiveId" clId="{340C3154-DFBE-4252-8E2D-F3AE2D369822}" dt="2024-06-11T07:26:39.898" v="17519" actId="21"/>
          <ac:spMkLst>
            <pc:docMk/>
            <pc:sldMk cId="3532245840" sldId="268"/>
            <ac:spMk id="33" creationId="{1651FF9E-EE37-B1DC-E9A4-2CC5D2CD4C67}"/>
          </ac:spMkLst>
        </pc:spChg>
        <pc:spChg chg="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34" creationId="{621C2B4C-04D4-8BB3-690E-2D8D1AA0457F}"/>
          </ac:spMkLst>
        </pc:spChg>
        <pc:spChg chg="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35" creationId="{7B5466F8-00F0-69A6-90DF-B54527B17F4B}"/>
          </ac:spMkLst>
        </pc:spChg>
        <pc:spChg chg="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36" creationId="{E6FC432A-90AD-AC63-562F-947824947B81}"/>
          </ac:spMkLst>
        </pc:spChg>
        <pc:spChg chg="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37" creationId="{9E31D514-DE90-2D14-ADCB-A994F1C4302B}"/>
          </ac:spMkLst>
        </pc:spChg>
        <pc:spChg chg="add mod">
          <ac:chgData name="유진 김" userId="9b4a7e461c35c294" providerId="LiveId" clId="{340C3154-DFBE-4252-8E2D-F3AE2D369822}" dt="2024-06-11T07:42:29.431" v="18120" actId="1076"/>
          <ac:spMkLst>
            <pc:docMk/>
            <pc:sldMk cId="3532245840" sldId="268"/>
            <ac:spMk id="39" creationId="{1651FF9E-EE37-B1DC-E9A4-2CC5D2CD4C67}"/>
          </ac:spMkLst>
        </pc:spChg>
        <pc:spChg chg="del">
          <ac:chgData name="유진 김" userId="9b4a7e461c35c294" providerId="LiveId" clId="{340C3154-DFBE-4252-8E2D-F3AE2D369822}" dt="2024-06-11T07:29:07.926" v="17765" actId="478"/>
          <ac:spMkLst>
            <pc:docMk/>
            <pc:sldMk cId="3532245840" sldId="268"/>
            <ac:spMk id="45" creationId="{8E7D3C12-87F5-1FB0-4F16-008BEA7521F0}"/>
          </ac:spMkLst>
        </pc:spChg>
        <pc:spChg chg="add mod">
          <ac:chgData name="유진 김" userId="9b4a7e461c35c294" providerId="LiveId" clId="{340C3154-DFBE-4252-8E2D-F3AE2D369822}" dt="2024-06-11T07:49:09.145" v="18310" actId="1076"/>
          <ac:spMkLst>
            <pc:docMk/>
            <pc:sldMk cId="3532245840" sldId="268"/>
            <ac:spMk id="47" creationId="{6161C84D-12E3-20B7-799B-578A8C4002C9}"/>
          </ac:spMkLst>
        </pc:spChg>
        <pc:spChg chg="add del mod">
          <ac:chgData name="유진 김" userId="9b4a7e461c35c294" providerId="LiveId" clId="{340C3154-DFBE-4252-8E2D-F3AE2D369822}" dt="2024-06-11T07:47:31.517" v="18277" actId="21"/>
          <ac:spMkLst>
            <pc:docMk/>
            <pc:sldMk cId="3532245840" sldId="268"/>
            <ac:spMk id="48" creationId="{BC8F6FD7-F015-CFD6-628A-05C5CEF79408}"/>
          </ac:spMkLst>
        </pc:spChg>
        <pc:spChg chg="add del mod">
          <ac:chgData name="유진 김" userId="9b4a7e461c35c294" providerId="LiveId" clId="{340C3154-DFBE-4252-8E2D-F3AE2D369822}" dt="2024-06-11T07:49:47.495" v="18318" actId="21"/>
          <ac:spMkLst>
            <pc:docMk/>
            <pc:sldMk cId="3532245840" sldId="268"/>
            <ac:spMk id="49" creationId="{1ABA365E-DF7D-F374-628E-0600453AE4B9}"/>
          </ac:spMkLst>
        </pc:spChg>
        <pc:spChg chg="add mod">
          <ac:chgData name="유진 김" userId="9b4a7e461c35c294" providerId="LiveId" clId="{340C3154-DFBE-4252-8E2D-F3AE2D369822}" dt="2024-06-11T07:43:34.192" v="18149" actId="14100"/>
          <ac:spMkLst>
            <pc:docMk/>
            <pc:sldMk cId="3532245840" sldId="268"/>
            <ac:spMk id="50" creationId="{177D8BA2-B233-6A16-6CE1-86ED331E15F6}"/>
          </ac:spMkLst>
        </pc:spChg>
        <pc:spChg chg="add mod">
          <ac:chgData name="유진 김" userId="9b4a7e461c35c294" providerId="LiveId" clId="{340C3154-DFBE-4252-8E2D-F3AE2D369822}" dt="2024-06-11T07:42:46.114" v="18123" actId="1076"/>
          <ac:spMkLst>
            <pc:docMk/>
            <pc:sldMk cId="3532245840" sldId="268"/>
            <ac:spMk id="51" creationId="{567038A9-3588-35F1-9D80-9DC8906DD021}"/>
          </ac:spMkLst>
        </pc:spChg>
        <pc:spChg chg="add del mod">
          <ac:chgData name="유진 김" userId="9b4a7e461c35c294" providerId="LiveId" clId="{340C3154-DFBE-4252-8E2D-F3AE2D369822}" dt="2024-06-11T07:39:23.217" v="18041" actId="478"/>
          <ac:spMkLst>
            <pc:docMk/>
            <pc:sldMk cId="3532245840" sldId="268"/>
            <ac:spMk id="53" creationId="{3D90D82F-2CD7-266F-F2FA-BA5CAD0120F6}"/>
          </ac:spMkLst>
        </pc:spChg>
        <pc:spChg chg="add del mod">
          <ac:chgData name="유진 김" userId="9b4a7e461c35c294" providerId="LiveId" clId="{340C3154-DFBE-4252-8E2D-F3AE2D369822}" dt="2024-06-11T07:41:50.717" v="18112" actId="21"/>
          <ac:spMkLst>
            <pc:docMk/>
            <pc:sldMk cId="3532245840" sldId="268"/>
            <ac:spMk id="54" creationId="{A1197D1B-2306-9282-F0E2-2E01E7669F2E}"/>
          </ac:spMkLst>
        </pc:spChg>
        <pc:spChg chg="add del mod">
          <ac:chgData name="유진 김" userId="9b4a7e461c35c294" providerId="LiveId" clId="{340C3154-DFBE-4252-8E2D-F3AE2D369822}" dt="2024-06-11T07:42:11.016" v="18117" actId="478"/>
          <ac:spMkLst>
            <pc:docMk/>
            <pc:sldMk cId="3532245840" sldId="268"/>
            <ac:spMk id="55" creationId="{4529F8C6-16FB-9552-E9CF-5C26FEE9D93E}"/>
          </ac:spMkLst>
        </pc:spChg>
        <pc:spChg chg="add del mod">
          <ac:chgData name="유진 김" userId="9b4a7e461c35c294" providerId="LiveId" clId="{340C3154-DFBE-4252-8E2D-F3AE2D369822}" dt="2024-06-11T07:42:12.540" v="18118" actId="478"/>
          <ac:spMkLst>
            <pc:docMk/>
            <pc:sldMk cId="3532245840" sldId="268"/>
            <ac:spMk id="56" creationId="{A609DF4D-18C6-D08D-CA8E-CC21E265DD2A}"/>
          </ac:spMkLst>
        </pc:spChg>
        <pc:spChg chg="add del mod">
          <ac:chgData name="유진 김" userId="9b4a7e461c35c294" providerId="LiveId" clId="{340C3154-DFBE-4252-8E2D-F3AE2D369822}" dt="2024-06-11T07:34:49.126" v="17961" actId="478"/>
          <ac:spMkLst>
            <pc:docMk/>
            <pc:sldMk cId="3532245840" sldId="268"/>
            <ac:spMk id="57" creationId="{A5B178E3-7E62-D55A-6298-579E159A97E4}"/>
          </ac:spMkLst>
        </pc:spChg>
        <pc:spChg chg="add del mod">
          <ac:chgData name="유진 김" userId="9b4a7e461c35c294" providerId="LiveId" clId="{340C3154-DFBE-4252-8E2D-F3AE2D369822}" dt="2024-06-11T07:34:52.262" v="17963" actId="478"/>
          <ac:spMkLst>
            <pc:docMk/>
            <pc:sldMk cId="3532245840" sldId="268"/>
            <ac:spMk id="58" creationId="{C4459D31-7646-07CE-3B01-B5F4183EACC9}"/>
          </ac:spMkLst>
        </pc:spChg>
        <pc:spChg chg="add del mod">
          <ac:chgData name="유진 김" userId="9b4a7e461c35c294" providerId="LiveId" clId="{340C3154-DFBE-4252-8E2D-F3AE2D369822}" dt="2024-06-11T07:34:53.897" v="17964" actId="478"/>
          <ac:spMkLst>
            <pc:docMk/>
            <pc:sldMk cId="3532245840" sldId="268"/>
            <ac:spMk id="59" creationId="{5CDF5D10-D3B6-929D-589E-34D932E20E0A}"/>
          </ac:spMkLst>
        </pc:spChg>
        <pc:spChg chg="add del mod">
          <ac:chgData name="유진 김" userId="9b4a7e461c35c294" providerId="LiveId" clId="{340C3154-DFBE-4252-8E2D-F3AE2D369822}" dt="2024-06-11T07:43:50.594" v="18153" actId="21"/>
          <ac:spMkLst>
            <pc:docMk/>
            <pc:sldMk cId="3532245840" sldId="268"/>
            <ac:spMk id="64" creationId="{0394FFFF-8FD5-5E4C-6A4E-B91971385509}"/>
          </ac:spMkLst>
        </pc:spChg>
        <pc:spChg chg="add del mod">
          <ac:chgData name="유진 김" userId="9b4a7e461c35c294" providerId="LiveId" clId="{340C3154-DFBE-4252-8E2D-F3AE2D369822}" dt="2024-06-11T07:39:41.161" v="18054" actId="478"/>
          <ac:spMkLst>
            <pc:docMk/>
            <pc:sldMk cId="3532245840" sldId="268"/>
            <ac:spMk id="65" creationId="{AB2080E3-F41B-1D6A-7FB0-7E6279427C74}"/>
          </ac:spMkLst>
        </pc:spChg>
        <pc:spChg chg="add mod">
          <ac:chgData name="유진 김" userId="9b4a7e461c35c294" providerId="LiveId" clId="{340C3154-DFBE-4252-8E2D-F3AE2D369822}" dt="2024-06-11T07:43:47.908" v="18152" actId="1076"/>
          <ac:spMkLst>
            <pc:docMk/>
            <pc:sldMk cId="3532245840" sldId="268"/>
            <ac:spMk id="66" creationId="{EC629390-876C-5985-1023-A429D0FDFE4A}"/>
          </ac:spMkLst>
        </pc:spChg>
        <pc:spChg chg="add del mod">
          <ac:chgData name="유진 김" userId="9b4a7e461c35c294" providerId="LiveId" clId="{340C3154-DFBE-4252-8E2D-F3AE2D369822}" dt="2024-06-11T07:44:38.406" v="18210" actId="21"/>
          <ac:spMkLst>
            <pc:docMk/>
            <pc:sldMk cId="3532245840" sldId="268"/>
            <ac:spMk id="67" creationId="{A1197D1B-2306-9282-F0E2-2E01E7669F2E}"/>
          </ac:spMkLst>
        </pc:spChg>
        <pc:spChg chg="add mod">
          <ac:chgData name="유진 김" userId="9b4a7e461c35c294" providerId="LiveId" clId="{340C3154-DFBE-4252-8E2D-F3AE2D369822}" dt="2024-06-11T07:42:40.336" v="18122"/>
          <ac:spMkLst>
            <pc:docMk/>
            <pc:sldMk cId="3532245840" sldId="268"/>
            <ac:spMk id="69" creationId="{D28EA30F-E436-7007-F3BF-BD12A3F356DC}"/>
          </ac:spMkLst>
        </pc:spChg>
        <pc:spChg chg="add mod">
          <ac:chgData name="유진 김" userId="9b4a7e461c35c294" providerId="LiveId" clId="{340C3154-DFBE-4252-8E2D-F3AE2D369822}" dt="2024-06-11T07:43:58.533" v="18157" actId="1076"/>
          <ac:spMkLst>
            <pc:docMk/>
            <pc:sldMk cId="3532245840" sldId="268"/>
            <ac:spMk id="73" creationId="{0394FFFF-8FD5-5E4C-6A4E-B91971385509}"/>
          </ac:spMkLst>
        </pc:spChg>
        <pc:spChg chg="add del mod">
          <ac:chgData name="유진 김" userId="9b4a7e461c35c294" providerId="LiveId" clId="{340C3154-DFBE-4252-8E2D-F3AE2D369822}" dt="2024-06-11T07:44:23.543" v="18204" actId="478"/>
          <ac:spMkLst>
            <pc:docMk/>
            <pc:sldMk cId="3532245840" sldId="268"/>
            <ac:spMk id="74" creationId="{62CCE78C-123D-249E-5894-CA8E7079A975}"/>
          </ac:spMkLst>
        </pc:spChg>
        <pc:spChg chg="add mod">
          <ac:chgData name="유진 김" userId="9b4a7e461c35c294" providerId="LiveId" clId="{340C3154-DFBE-4252-8E2D-F3AE2D369822}" dt="2024-06-11T07:44:34.318" v="18209" actId="1035"/>
          <ac:spMkLst>
            <pc:docMk/>
            <pc:sldMk cId="3532245840" sldId="268"/>
            <ac:spMk id="75" creationId="{831F4EF4-68D6-F320-EBCE-461126972C9C}"/>
          </ac:spMkLst>
        </pc:spChg>
        <pc:spChg chg="add mod">
          <ac:chgData name="유진 김" userId="9b4a7e461c35c294" providerId="LiveId" clId="{340C3154-DFBE-4252-8E2D-F3AE2D369822}" dt="2024-06-11T07:45:20.489" v="18221" actId="255"/>
          <ac:spMkLst>
            <pc:docMk/>
            <pc:sldMk cId="3532245840" sldId="268"/>
            <ac:spMk id="76" creationId="{A1197D1B-2306-9282-F0E2-2E01E7669F2E}"/>
          </ac:spMkLst>
        </pc:spChg>
        <pc:spChg chg="add mod">
          <ac:chgData name="유진 김" userId="9b4a7e461c35c294" providerId="LiveId" clId="{340C3154-DFBE-4252-8E2D-F3AE2D369822}" dt="2024-06-11T07:45:00.299" v="18220" actId="1037"/>
          <ac:spMkLst>
            <pc:docMk/>
            <pc:sldMk cId="3532245840" sldId="268"/>
            <ac:spMk id="77" creationId="{549D99E7-BE04-DF81-62AC-350DE28948CA}"/>
          </ac:spMkLst>
        </pc:spChg>
        <pc:spChg chg="add mod">
          <ac:chgData name="유진 김" userId="9b4a7e461c35c294" providerId="LiveId" clId="{340C3154-DFBE-4252-8E2D-F3AE2D369822}" dt="2024-06-11T07:47:22.188" v="18275" actId="20577"/>
          <ac:spMkLst>
            <pc:docMk/>
            <pc:sldMk cId="3532245840" sldId="268"/>
            <ac:spMk id="78" creationId="{2EDC728B-83B3-EEF0-6F94-4CD40B06ECB5}"/>
          </ac:spMkLst>
        </pc:spChg>
        <pc:spChg chg="add mod">
          <ac:chgData name="유진 김" userId="9b4a7e461c35c294" providerId="LiveId" clId="{340C3154-DFBE-4252-8E2D-F3AE2D369822}" dt="2024-06-11T07:46:17.353" v="18250" actId="20577"/>
          <ac:spMkLst>
            <pc:docMk/>
            <pc:sldMk cId="3532245840" sldId="268"/>
            <ac:spMk id="79" creationId="{5C8B8920-8645-A7F7-975A-33818F96E1A3}"/>
          </ac:spMkLst>
        </pc:spChg>
        <pc:spChg chg="add mod">
          <ac:chgData name="유진 김" userId="9b4a7e461c35c294" providerId="LiveId" clId="{340C3154-DFBE-4252-8E2D-F3AE2D369822}" dt="2024-06-11T07:46:03.774" v="18242" actId="1037"/>
          <ac:spMkLst>
            <pc:docMk/>
            <pc:sldMk cId="3532245840" sldId="268"/>
            <ac:spMk id="80" creationId="{CFC1FE35-39A6-89BD-5E4B-9949F9F4D37B}"/>
          </ac:spMkLst>
        </pc:spChg>
        <pc:spChg chg="add mod">
          <ac:chgData name="유진 김" userId="9b4a7e461c35c294" providerId="LiveId" clId="{340C3154-DFBE-4252-8E2D-F3AE2D369822}" dt="2024-06-11T07:46:20.829" v="18252" actId="20577"/>
          <ac:spMkLst>
            <pc:docMk/>
            <pc:sldMk cId="3532245840" sldId="268"/>
            <ac:spMk id="81" creationId="{B5DA9F78-CA81-EDBB-9124-0A61D80BEA79}"/>
          </ac:spMkLst>
        </pc:spChg>
        <pc:spChg chg="add del mod">
          <ac:chgData name="유진 김" userId="9b4a7e461c35c294" providerId="LiveId" clId="{340C3154-DFBE-4252-8E2D-F3AE2D369822}" dt="2024-06-11T07:47:29.717" v="18276" actId="478"/>
          <ac:spMkLst>
            <pc:docMk/>
            <pc:sldMk cId="3532245840" sldId="268"/>
            <ac:spMk id="82" creationId="{D6FDC3B7-85F7-F201-46DB-5CB9D04E7097}"/>
          </ac:spMkLst>
        </pc:spChg>
        <pc:spChg chg="add del mod">
          <ac:chgData name="유진 김" userId="9b4a7e461c35c294" providerId="LiveId" clId="{340C3154-DFBE-4252-8E2D-F3AE2D369822}" dt="2024-06-11T07:47:50.444" v="18282" actId="21"/>
          <ac:spMkLst>
            <pc:docMk/>
            <pc:sldMk cId="3532245840" sldId="268"/>
            <ac:spMk id="83" creationId="{BC8F6FD7-F015-CFD6-628A-05C5CEF79408}"/>
          </ac:spMkLst>
        </pc:spChg>
        <pc:spChg chg="add del mod">
          <ac:chgData name="유진 김" userId="9b4a7e461c35c294" providerId="LiveId" clId="{340C3154-DFBE-4252-8E2D-F3AE2D369822}" dt="2024-06-11T07:49:03.675" v="18309" actId="478"/>
          <ac:spMkLst>
            <pc:docMk/>
            <pc:sldMk cId="3532245840" sldId="268"/>
            <ac:spMk id="84" creationId="{BC8F6FD7-F015-CFD6-628A-05C5CEF79408}"/>
          </ac:spMkLst>
        </pc:spChg>
        <pc:spChg chg="add mod">
          <ac:chgData name="유진 김" userId="9b4a7e461c35c294" providerId="LiveId" clId="{340C3154-DFBE-4252-8E2D-F3AE2D369822}" dt="2024-06-11T07:48:41.111" v="18295" actId="1076"/>
          <ac:spMkLst>
            <pc:docMk/>
            <pc:sldMk cId="3532245840" sldId="268"/>
            <ac:spMk id="85" creationId="{398BE808-A8DA-C4DD-A0FC-D9B090D9F544}"/>
          </ac:spMkLst>
        </pc:spChg>
        <pc:spChg chg="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86" creationId="{25BD42D1-4DD5-3A4D-6926-5F65A7F79D83}"/>
          </ac:spMkLst>
        </pc:spChg>
        <pc:spChg chg="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87" creationId="{EB55F3EE-F9E5-3963-F508-41C8E710D492}"/>
          </ac:spMkLst>
        </pc:spChg>
        <pc:spChg chg="add mod">
          <ac:chgData name="유진 김" userId="9b4a7e461c35c294" providerId="LiveId" clId="{340C3154-DFBE-4252-8E2D-F3AE2D369822}" dt="2024-06-11T07:48:47.826" v="18297" actId="1076"/>
          <ac:spMkLst>
            <pc:docMk/>
            <pc:sldMk cId="3532245840" sldId="268"/>
            <ac:spMk id="88" creationId="{B4D179A8-0046-DB80-9567-888D78F627D6}"/>
          </ac:spMkLst>
        </pc:spChg>
        <pc:spChg chg="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89" creationId="{8A8E1136-2FD1-EC17-3FF1-4B82AFE54E05}"/>
          </ac:spMkLst>
        </pc:spChg>
        <pc:spChg chg="add mod">
          <ac:chgData name="유진 김" userId="9b4a7e461c35c294" providerId="LiveId" clId="{340C3154-DFBE-4252-8E2D-F3AE2D369822}" dt="2024-06-11T07:48:55.142" v="18299" actId="1076"/>
          <ac:spMkLst>
            <pc:docMk/>
            <pc:sldMk cId="3532245840" sldId="268"/>
            <ac:spMk id="90" creationId="{A18E70A4-F3C1-C51B-D125-D07335740E9A}"/>
          </ac:spMkLst>
        </pc:spChg>
        <pc:spChg chg="add mod">
          <ac:chgData name="유진 김" userId="9b4a7e461c35c294" providerId="LiveId" clId="{340C3154-DFBE-4252-8E2D-F3AE2D369822}" dt="2024-06-11T07:50:28.296" v="18330" actId="1036"/>
          <ac:spMkLst>
            <pc:docMk/>
            <pc:sldMk cId="3532245840" sldId="268"/>
            <ac:spMk id="97" creationId="{1ABA365E-DF7D-F374-628E-0600453AE4B9}"/>
          </ac:spMkLst>
        </pc:spChg>
        <pc:spChg chg="mod">
          <ac:chgData name="유진 김" userId="9b4a7e461c35c294" providerId="LiveId" clId="{340C3154-DFBE-4252-8E2D-F3AE2D369822}" dt="2024-06-11T07:32:11.195" v="17805" actId="1035"/>
          <ac:spMkLst>
            <pc:docMk/>
            <pc:sldMk cId="3532245840" sldId="268"/>
            <ac:spMk id="98" creationId="{EE32A7EA-EF09-6204-833D-1CCD75152F5E}"/>
          </ac:spMkLst>
        </pc:spChg>
        <pc:graphicFrameChg chg="mod modGraphic">
          <ac:chgData name="유진 김" userId="9b4a7e461c35c294" providerId="LiveId" clId="{340C3154-DFBE-4252-8E2D-F3AE2D369822}" dt="2024-06-11T07:51:18.855" v="18363" actId="20577"/>
          <ac:graphicFrameMkLst>
            <pc:docMk/>
            <pc:sldMk cId="3532245840" sldId="268"/>
            <ac:graphicFrameMk id="6" creationId="{DDFBD865-B88E-705A-5B7B-CC63E611429B}"/>
          </ac:graphicFrameMkLst>
        </pc:graphicFrameChg>
        <pc:picChg chg="del">
          <ac:chgData name="유진 김" userId="9b4a7e461c35c294" providerId="LiveId" clId="{340C3154-DFBE-4252-8E2D-F3AE2D369822}" dt="2024-06-11T07:24:40.033" v="17382" actId="478"/>
          <ac:picMkLst>
            <pc:docMk/>
            <pc:sldMk cId="3532245840" sldId="268"/>
            <ac:picMk id="3" creationId="{3FCDC2F2-2CD6-AD58-66A0-B887790AA442}"/>
          </ac:picMkLst>
        </pc:picChg>
        <pc:picChg chg="del">
          <ac:chgData name="유진 김" userId="9b4a7e461c35c294" providerId="LiveId" clId="{340C3154-DFBE-4252-8E2D-F3AE2D369822}" dt="2024-06-11T07:24:40.033" v="17382" actId="478"/>
          <ac:picMkLst>
            <pc:docMk/>
            <pc:sldMk cId="3532245840" sldId="268"/>
            <ac:picMk id="4" creationId="{802ED37D-C035-A8ED-F884-1A118D21A68E}"/>
          </ac:picMkLst>
        </pc:picChg>
        <pc:picChg chg="del">
          <ac:chgData name="유진 김" userId="9b4a7e461c35c294" providerId="LiveId" clId="{340C3154-DFBE-4252-8E2D-F3AE2D369822}" dt="2024-06-11T07:24:40.033" v="17382" actId="478"/>
          <ac:picMkLst>
            <pc:docMk/>
            <pc:sldMk cId="3532245840" sldId="268"/>
            <ac:picMk id="7" creationId="{48D8E1D8-1E45-1BF9-936D-66963B493AE0}"/>
          </ac:picMkLst>
        </pc:picChg>
        <pc:picChg chg="mod">
          <ac:chgData name="유진 김" userId="9b4a7e461c35c294" providerId="LiveId" clId="{340C3154-DFBE-4252-8E2D-F3AE2D369822}" dt="2024-06-11T07:31:49.544" v="17793" actId="1076"/>
          <ac:picMkLst>
            <pc:docMk/>
            <pc:sldMk cId="3532245840" sldId="268"/>
            <ac:picMk id="11" creationId="{794E06A4-05CC-75B3-0156-626612D8B629}"/>
          </ac:picMkLst>
        </pc:picChg>
        <pc:picChg chg="add mod">
          <ac:chgData name="유진 김" userId="9b4a7e461c35c294" providerId="LiveId" clId="{340C3154-DFBE-4252-8E2D-F3AE2D369822}" dt="2024-06-11T07:32:11.195" v="17805" actId="1035"/>
          <ac:picMkLst>
            <pc:docMk/>
            <pc:sldMk cId="3532245840" sldId="268"/>
            <ac:picMk id="23" creationId="{3FCDC2F2-2CD6-AD58-66A0-B887790AA442}"/>
          </ac:picMkLst>
        </pc:picChg>
        <pc:picChg chg="add del mod">
          <ac:chgData name="유진 김" userId="9b4a7e461c35c294" providerId="LiveId" clId="{340C3154-DFBE-4252-8E2D-F3AE2D369822}" dt="2024-06-11T07:34:56.099" v="17966" actId="478"/>
          <ac:picMkLst>
            <pc:docMk/>
            <pc:sldMk cId="3532245840" sldId="268"/>
            <ac:picMk id="25" creationId="{802ED37D-C035-A8ED-F884-1A118D21A68E}"/>
          </ac:picMkLst>
        </pc:picChg>
        <pc:picChg chg="add mod">
          <ac:chgData name="유진 김" userId="9b4a7e461c35c294" providerId="LiveId" clId="{340C3154-DFBE-4252-8E2D-F3AE2D369822}" dt="2024-06-11T07:32:11.195" v="17805" actId="1035"/>
          <ac:picMkLst>
            <pc:docMk/>
            <pc:sldMk cId="3532245840" sldId="268"/>
            <ac:picMk id="26" creationId="{48D8E1D8-1E45-1BF9-936D-66963B493AE0}"/>
          </ac:picMkLst>
        </pc:picChg>
        <pc:picChg chg="add mod">
          <ac:chgData name="유진 김" userId="9b4a7e461c35c294" providerId="LiveId" clId="{340C3154-DFBE-4252-8E2D-F3AE2D369822}" dt="2024-06-11T07:42:29.431" v="18120" actId="1076"/>
          <ac:picMkLst>
            <pc:docMk/>
            <pc:sldMk cId="3532245840" sldId="268"/>
            <ac:picMk id="41" creationId="{36AFECB1-349D-28B9-678A-CF44FB06C1DE}"/>
          </ac:picMkLst>
        </pc:picChg>
        <pc:picChg chg="add del mod">
          <ac:chgData name="유진 김" userId="9b4a7e461c35c294" providerId="LiveId" clId="{340C3154-DFBE-4252-8E2D-F3AE2D369822}" dt="2024-06-11T07:34:56.904" v="17967" actId="478"/>
          <ac:picMkLst>
            <pc:docMk/>
            <pc:sldMk cId="3532245840" sldId="268"/>
            <ac:picMk id="60" creationId="{7437849D-E63C-7CD3-51D8-73BAEC4244C8}"/>
          </ac:picMkLst>
        </pc:picChg>
        <pc:picChg chg="add del mod">
          <ac:chgData name="유진 김" userId="9b4a7e461c35c294" providerId="LiveId" clId="{340C3154-DFBE-4252-8E2D-F3AE2D369822}" dt="2024-06-11T07:34:55.184" v="17965" actId="478"/>
          <ac:picMkLst>
            <pc:docMk/>
            <pc:sldMk cId="3532245840" sldId="268"/>
            <ac:picMk id="61" creationId="{7F3ED064-0218-E04E-624E-54B02F1FCE3E}"/>
          </ac:picMkLst>
        </pc:picChg>
        <pc:picChg chg="add del mod">
          <ac:chgData name="유진 김" userId="9b4a7e461c35c294" providerId="LiveId" clId="{340C3154-DFBE-4252-8E2D-F3AE2D369822}" dt="2024-06-11T07:34:58.900" v="17968" actId="478"/>
          <ac:picMkLst>
            <pc:docMk/>
            <pc:sldMk cId="3532245840" sldId="268"/>
            <ac:picMk id="62" creationId="{241E869F-0E97-53D2-4D13-CC6A0AD27CB8}"/>
          </ac:picMkLst>
        </pc:picChg>
        <pc:picChg chg="add mod">
          <ac:chgData name="유진 김" userId="9b4a7e461c35c294" providerId="LiveId" clId="{340C3154-DFBE-4252-8E2D-F3AE2D369822}" dt="2024-06-11T07:55:49.169" v="18404" actId="1035"/>
          <ac:picMkLst>
            <pc:docMk/>
            <pc:sldMk cId="3532245840" sldId="268"/>
            <ac:picMk id="103" creationId="{0077BB5E-8A44-5AE6-4672-B55E0A98593A}"/>
          </ac:picMkLst>
        </pc:picChg>
        <pc:cxnChg chg="add mod">
          <ac:chgData name="유진 김" userId="9b4a7e461c35c294" providerId="LiveId" clId="{340C3154-DFBE-4252-8E2D-F3AE2D369822}" dt="2024-06-11T07:42:29.431" v="18120" actId="1076"/>
          <ac:cxnSpMkLst>
            <pc:docMk/>
            <pc:sldMk cId="3532245840" sldId="268"/>
            <ac:cxnSpMk id="42" creationId="{4F4B6BEE-F52C-CB72-A700-E7EDD32196D0}"/>
          </ac:cxnSpMkLst>
        </pc:cxnChg>
        <pc:cxnChg chg="add del mod">
          <ac:chgData name="유진 김" userId="9b4a7e461c35c294" providerId="LiveId" clId="{340C3154-DFBE-4252-8E2D-F3AE2D369822}" dt="2024-06-11T07:42:48.271" v="18124" actId="21"/>
          <ac:cxnSpMkLst>
            <pc:docMk/>
            <pc:sldMk cId="3532245840" sldId="268"/>
            <ac:cxnSpMk id="52" creationId="{0B2247E6-A2D1-DA5C-EB5C-D24F70C0E7F2}"/>
          </ac:cxnSpMkLst>
        </pc:cxnChg>
        <pc:cxnChg chg="add mod">
          <ac:chgData name="유진 김" userId="9b4a7e461c35c294" providerId="LiveId" clId="{340C3154-DFBE-4252-8E2D-F3AE2D369822}" dt="2024-06-11T07:43:26.004" v="18140" actId="14100"/>
          <ac:cxnSpMkLst>
            <pc:docMk/>
            <pc:sldMk cId="3532245840" sldId="268"/>
            <ac:cxnSpMk id="70" creationId="{0B2247E6-A2D1-DA5C-EB5C-D24F70C0E7F2}"/>
          </ac:cxnSpMkLst>
        </pc:cxnChg>
        <pc:cxnChg chg="add del">
          <ac:chgData name="유진 김" userId="9b4a7e461c35c294" providerId="LiveId" clId="{340C3154-DFBE-4252-8E2D-F3AE2D369822}" dt="2024-06-11T07:49:27.909" v="18313" actId="11529"/>
          <ac:cxnSpMkLst>
            <pc:docMk/>
            <pc:sldMk cId="3532245840" sldId="268"/>
            <ac:cxnSpMk id="93" creationId="{2F59E6B2-E230-1AEA-C62C-8E99FE3A0275}"/>
          </ac:cxnSpMkLst>
        </pc:cxnChg>
        <pc:cxnChg chg="add mod">
          <ac:chgData name="유진 김" userId="9b4a7e461c35c294" providerId="LiveId" clId="{340C3154-DFBE-4252-8E2D-F3AE2D369822}" dt="2024-06-11T07:50:24.233" v="18323" actId="14100"/>
          <ac:cxnSpMkLst>
            <pc:docMk/>
            <pc:sldMk cId="3532245840" sldId="268"/>
            <ac:cxnSpMk id="94" creationId="{0173B4CA-C7E1-0315-FC3F-49B9331EAB5E}"/>
          </ac:cxnSpMkLst>
        </pc:cxnChg>
      </pc:sldChg>
    </pc:docChg>
  </pc:docChgLst>
  <pc:docChgLst>
    <pc:chgData name="유진 김" userId="9b4a7e461c35c294" providerId="LiveId" clId="{EB6B06EC-5AFD-4181-A694-9BE7986CA369}"/>
    <pc:docChg chg="undo custSel addSld modSld sldOrd">
      <pc:chgData name="유진 김" userId="9b4a7e461c35c294" providerId="LiveId" clId="{EB6B06EC-5AFD-4181-A694-9BE7986CA369}" dt="2024-06-19T09:21:12.888" v="2970" actId="6549"/>
      <pc:docMkLst>
        <pc:docMk/>
      </pc:docMkLst>
      <pc:sldChg chg="addSp delSp modSp mod">
        <pc:chgData name="유진 김" userId="9b4a7e461c35c294" providerId="LiveId" clId="{EB6B06EC-5AFD-4181-A694-9BE7986CA369}" dt="2024-06-14T09:36:50.393" v="2341" actId="20577"/>
        <pc:sldMkLst>
          <pc:docMk/>
          <pc:sldMk cId="3826614807" sldId="260"/>
        </pc:sldMkLst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3" creationId="{3DE125CB-33BB-E2CA-B270-E55E23067C88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4" creationId="{B13D8499-C52B-2AA4-68DD-7ACE2F6B5F5D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7" creationId="{99A48FDD-0E9A-1873-1321-BA01D568B654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12" creationId="{30AF7BEF-491B-5AC8-ECA8-8A67B512E3DF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13" creationId="{EDD7C85F-CF8A-1ABC-074D-91C56C0F74E9}"/>
          </ac:spMkLst>
        </pc:spChg>
        <pc:spChg chg="del">
          <ac:chgData name="유진 김" userId="9b4a7e461c35c294" providerId="LiveId" clId="{EB6B06EC-5AFD-4181-A694-9BE7986CA369}" dt="2024-06-14T09:06:39.409" v="1564" actId="21"/>
          <ac:spMkLst>
            <pc:docMk/>
            <pc:sldMk cId="3826614807" sldId="260"/>
            <ac:spMk id="14" creationId="{380AB250-E130-D25A-E8ED-019C2EA5418C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15" creationId="{A245A5C6-3F23-343A-92D3-A21C8F7F7B9B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16" creationId="{45ED31AB-DF51-215C-3AFB-B1B582F03248}"/>
          </ac:spMkLst>
        </pc:spChg>
        <pc:spChg chg="mod">
          <ac:chgData name="유진 김" userId="9b4a7e461c35c294" providerId="LiveId" clId="{EB6B06EC-5AFD-4181-A694-9BE7986CA369}" dt="2024-06-14T09:30:30.325" v="1979" actId="14100"/>
          <ac:spMkLst>
            <pc:docMk/>
            <pc:sldMk cId="3826614807" sldId="260"/>
            <ac:spMk id="17" creationId="{2230E186-3844-267B-E9D2-5102E269874C}"/>
          </ac:spMkLst>
        </pc:spChg>
        <pc:spChg chg="mod">
          <ac:chgData name="유진 김" userId="9b4a7e461c35c294" providerId="LiveId" clId="{EB6B06EC-5AFD-4181-A694-9BE7986CA369}" dt="2024-06-14T08:29:38.537" v="114" actId="20577"/>
          <ac:spMkLst>
            <pc:docMk/>
            <pc:sldMk cId="3826614807" sldId="260"/>
            <ac:spMk id="18" creationId="{2673FDD2-399C-6C8F-38F8-082BFECC0521}"/>
          </ac:spMkLst>
        </pc:spChg>
        <pc:spChg chg="add del mod">
          <ac:chgData name="유진 김" userId="9b4a7e461c35c294" providerId="LiveId" clId="{EB6B06EC-5AFD-4181-A694-9BE7986CA369}" dt="2024-06-14T08:30:10.714" v="119" actId="21"/>
          <ac:spMkLst>
            <pc:docMk/>
            <pc:sldMk cId="3826614807" sldId="260"/>
            <ac:spMk id="19" creationId="{ED43B323-39ED-A8AA-9E8B-CB7E96E995B9}"/>
          </ac:spMkLst>
        </pc:spChg>
        <pc:spChg chg="add del mod">
          <ac:chgData name="유진 김" userId="9b4a7e461c35c294" providerId="LiveId" clId="{EB6B06EC-5AFD-4181-A694-9BE7986CA369}" dt="2024-06-14T08:30:24.517" v="166" actId="21"/>
          <ac:spMkLst>
            <pc:docMk/>
            <pc:sldMk cId="3826614807" sldId="260"/>
            <ac:spMk id="22" creationId="{9DC2079A-3720-CE98-A09C-B0D0A311D325}"/>
          </ac:spMkLst>
        </pc:spChg>
        <pc:spChg chg="add 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23" creationId="{8383063F-A006-A264-E285-2CF254B79824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24" creationId="{79AA6DAD-399E-5F05-D540-03D674B1EECA}"/>
          </ac:spMkLst>
        </pc:spChg>
        <pc:spChg chg="add 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25" creationId="{F9F10025-1E4E-B966-320C-D78B4C990225}"/>
          </ac:spMkLst>
        </pc:spChg>
        <pc:spChg chg="add 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26" creationId="{ED43B323-39ED-A8AA-9E8B-CB7E96E995B9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27" creationId="{1EBB1F39-CC19-D4B0-64A1-F7DA631B17E0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28" creationId="{9DB530DD-58B3-250A-8A22-189E07B65219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29" creationId="{27F0D556-80E1-F224-B06D-B8F2C832940E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30" creationId="{4F0FA468-1392-9318-3FB9-7342DCDF4967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31" creationId="{5AF04115-73EB-3044-D440-B49DDDC2CDCC}"/>
          </ac:spMkLst>
        </pc:spChg>
        <pc:spChg chg="add 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32" creationId="{9DC2079A-3720-CE98-A09C-B0D0A311D325}"/>
          </ac:spMkLst>
        </pc:spChg>
        <pc:spChg chg="add del mod">
          <ac:chgData name="유진 김" userId="9b4a7e461c35c294" providerId="LiveId" clId="{EB6B06EC-5AFD-4181-A694-9BE7986CA369}" dt="2024-06-14T09:34:42.468" v="2162" actId="478"/>
          <ac:spMkLst>
            <pc:docMk/>
            <pc:sldMk cId="3826614807" sldId="260"/>
            <ac:spMk id="37" creationId="{F3608AFE-FD6B-9A97-4AA2-2D3406AB8062}"/>
          </ac:spMkLst>
        </pc:spChg>
        <pc:spChg chg="del mod">
          <ac:chgData name="유진 김" userId="9b4a7e461c35c294" providerId="LiveId" clId="{EB6B06EC-5AFD-4181-A694-9BE7986CA369}" dt="2024-06-14T09:34:41.567" v="2161" actId="478"/>
          <ac:spMkLst>
            <pc:docMk/>
            <pc:sldMk cId="3826614807" sldId="260"/>
            <ac:spMk id="39" creationId="{E97B32EB-0BA9-0AA3-ACDF-3D935A49DBCB}"/>
          </ac:spMkLst>
        </pc:spChg>
        <pc:spChg chg="add mod">
          <ac:chgData name="유진 김" userId="9b4a7e461c35c294" providerId="LiveId" clId="{EB6B06EC-5AFD-4181-A694-9BE7986CA369}" dt="2024-06-14T08:39:41.592" v="407" actId="1076"/>
          <ac:spMkLst>
            <pc:docMk/>
            <pc:sldMk cId="3826614807" sldId="260"/>
            <ac:spMk id="40" creationId="{A18F3064-3702-B641-C634-3E61A2BAA94C}"/>
          </ac:spMkLst>
        </pc:spChg>
        <pc:spChg chg="add mod">
          <ac:chgData name="유진 김" userId="9b4a7e461c35c294" providerId="LiveId" clId="{EB6B06EC-5AFD-4181-A694-9BE7986CA369}" dt="2024-06-14T08:42:25.982" v="423" actId="1076"/>
          <ac:spMkLst>
            <pc:docMk/>
            <pc:sldMk cId="3826614807" sldId="260"/>
            <ac:spMk id="41" creationId="{FA15E817-4F65-1A53-F2DF-AC450318ED34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42" creationId="{61A296AF-EABA-DFA1-F6EE-C75FC350E769}"/>
          </ac:spMkLst>
        </pc:spChg>
        <pc:spChg chg="add del mod">
          <ac:chgData name="유진 김" userId="9b4a7e461c35c294" providerId="LiveId" clId="{EB6B06EC-5AFD-4181-A694-9BE7986CA369}" dt="2024-06-14T08:45:59.593" v="497" actId="478"/>
          <ac:spMkLst>
            <pc:docMk/>
            <pc:sldMk cId="3826614807" sldId="260"/>
            <ac:spMk id="43" creationId="{6E55508A-51D5-94CD-098B-53DFE274C812}"/>
          </ac:spMkLst>
        </pc:spChg>
        <pc:spChg chg="add mod">
          <ac:chgData name="유진 김" userId="9b4a7e461c35c294" providerId="LiveId" clId="{EB6B06EC-5AFD-4181-A694-9BE7986CA369}" dt="2024-06-14T08:48:50.524" v="563" actId="1035"/>
          <ac:spMkLst>
            <pc:docMk/>
            <pc:sldMk cId="3826614807" sldId="260"/>
            <ac:spMk id="44" creationId="{2AEFF840-3CDC-2C62-9DF5-4805FED0E3CF}"/>
          </ac:spMkLst>
        </pc:spChg>
        <pc:spChg chg="mod">
          <ac:chgData name="유진 김" userId="9b4a7e461c35c294" providerId="LiveId" clId="{EB6B06EC-5AFD-4181-A694-9BE7986CA369}" dt="2024-06-14T09:23:00.075" v="1695" actId="1076"/>
          <ac:spMkLst>
            <pc:docMk/>
            <pc:sldMk cId="3826614807" sldId="260"/>
            <ac:spMk id="45" creationId="{E3161A4A-AD3F-645D-58D0-319EA340DE44}"/>
          </ac:spMkLst>
        </pc:spChg>
        <pc:spChg chg="mod">
          <ac:chgData name="유진 김" userId="9b4a7e461c35c294" providerId="LiveId" clId="{EB6B06EC-5AFD-4181-A694-9BE7986CA369}" dt="2024-06-14T09:23:00.075" v="1695" actId="1076"/>
          <ac:spMkLst>
            <pc:docMk/>
            <pc:sldMk cId="3826614807" sldId="260"/>
            <ac:spMk id="46" creationId="{A2CA3B8B-E242-C2C2-38F9-D96EBE34E54C}"/>
          </ac:spMkLst>
        </pc:spChg>
        <pc:spChg chg="add del mod">
          <ac:chgData name="유진 김" userId="9b4a7e461c35c294" providerId="LiveId" clId="{EB6B06EC-5AFD-4181-A694-9BE7986CA369}" dt="2024-06-14T09:02:47.778" v="1328" actId="21"/>
          <ac:spMkLst>
            <pc:docMk/>
            <pc:sldMk cId="3826614807" sldId="260"/>
            <ac:spMk id="47" creationId="{CC2761AA-3043-2F74-724D-171FE7BBF194}"/>
          </ac:spMkLst>
        </pc:spChg>
        <pc:spChg chg="add mod">
          <ac:chgData name="유진 김" userId="9b4a7e461c35c294" providerId="LiveId" clId="{EB6B06EC-5AFD-4181-A694-9BE7986CA369}" dt="2024-06-14T08:50:02.507" v="824" actId="1076"/>
          <ac:spMkLst>
            <pc:docMk/>
            <pc:sldMk cId="3826614807" sldId="260"/>
            <ac:spMk id="48" creationId="{A6306FBD-3380-4DBF-2287-862329C86B95}"/>
          </ac:spMkLst>
        </pc:spChg>
        <pc:spChg chg="add mod">
          <ac:chgData name="유진 김" userId="9b4a7e461c35c294" providerId="LiveId" clId="{EB6B06EC-5AFD-4181-A694-9BE7986CA369}" dt="2024-06-14T08:50:36.494" v="903" actId="1037"/>
          <ac:spMkLst>
            <pc:docMk/>
            <pc:sldMk cId="3826614807" sldId="260"/>
            <ac:spMk id="49" creationId="{D9BCF4A4-F150-1F7E-5A25-6AF7D9B8DA18}"/>
          </ac:spMkLst>
        </pc:spChg>
        <pc:spChg chg="add mod">
          <ac:chgData name="유진 김" userId="9b4a7e461c35c294" providerId="LiveId" clId="{EB6B06EC-5AFD-4181-A694-9BE7986CA369}" dt="2024-06-14T08:52:35.769" v="916" actId="1076"/>
          <ac:spMkLst>
            <pc:docMk/>
            <pc:sldMk cId="3826614807" sldId="260"/>
            <ac:spMk id="51" creationId="{2034F2CE-E9D4-05FA-46F2-05265F370E34}"/>
          </ac:spMkLst>
        </pc:spChg>
        <pc:spChg chg="add del mod">
          <ac:chgData name="유진 김" userId="9b4a7e461c35c294" providerId="LiveId" clId="{EB6B06EC-5AFD-4181-A694-9BE7986CA369}" dt="2024-06-14T08:54:17.184" v="1003" actId="478"/>
          <ac:spMkLst>
            <pc:docMk/>
            <pc:sldMk cId="3826614807" sldId="260"/>
            <ac:spMk id="52" creationId="{D828449B-7B0B-86C3-AE48-E35B9273D5CF}"/>
          </ac:spMkLst>
        </pc:spChg>
        <pc:spChg chg="del">
          <ac:chgData name="유진 김" userId="9b4a7e461c35c294" providerId="LiveId" clId="{EB6B06EC-5AFD-4181-A694-9BE7986CA369}" dt="2024-06-14T08:53:36.984" v="981" actId="21"/>
          <ac:spMkLst>
            <pc:docMk/>
            <pc:sldMk cId="3826614807" sldId="260"/>
            <ac:spMk id="53" creationId="{D828449B-7B0B-86C3-AE48-E35B9273D5CF}"/>
          </ac:spMkLst>
        </pc:spChg>
        <pc:spChg chg="del">
          <ac:chgData name="유진 김" userId="9b4a7e461c35c294" providerId="LiveId" clId="{EB6B06EC-5AFD-4181-A694-9BE7986CA369}" dt="2024-06-14T08:54:13.444" v="1002" actId="478"/>
          <ac:spMkLst>
            <pc:docMk/>
            <pc:sldMk cId="3826614807" sldId="260"/>
            <ac:spMk id="54" creationId="{17A7E25E-6987-2D80-3A64-67B1F3F4A9C8}"/>
          </ac:spMkLst>
        </pc:spChg>
        <pc:spChg chg="add mod">
          <ac:chgData name="유진 김" userId="9b4a7e461c35c294" providerId="LiveId" clId="{EB6B06EC-5AFD-4181-A694-9BE7986CA369}" dt="2024-06-14T08:53:54.540" v="997" actId="1076"/>
          <ac:spMkLst>
            <pc:docMk/>
            <pc:sldMk cId="3826614807" sldId="260"/>
            <ac:spMk id="55" creationId="{BC7B2351-5CC5-1696-931F-6D13743C1CBE}"/>
          </ac:spMkLst>
        </pc:spChg>
        <pc:spChg chg="add del mod">
          <ac:chgData name="유진 김" userId="9b4a7e461c35c294" providerId="LiveId" clId="{EB6B06EC-5AFD-4181-A694-9BE7986CA369}" dt="2024-06-14T09:06:26.833" v="1562" actId="6549"/>
          <ac:spMkLst>
            <pc:docMk/>
            <pc:sldMk cId="3826614807" sldId="260"/>
            <ac:spMk id="56" creationId="{DEF711FC-B361-7DC4-AB26-B8D47D8CA93C}"/>
          </ac:spMkLst>
        </pc:spChg>
        <pc:spChg chg="add mod">
          <ac:chgData name="유진 김" userId="9b4a7e461c35c294" providerId="LiveId" clId="{EB6B06EC-5AFD-4181-A694-9BE7986CA369}" dt="2024-06-14T09:06:34.792" v="1563" actId="14100"/>
          <ac:spMkLst>
            <pc:docMk/>
            <pc:sldMk cId="3826614807" sldId="260"/>
            <ac:spMk id="57" creationId="{7E01C164-1C17-DD1F-F60D-20596D77D2C0}"/>
          </ac:spMkLst>
        </pc:spChg>
        <pc:spChg chg="add mod">
          <ac:chgData name="유진 김" userId="9b4a7e461c35c294" providerId="LiveId" clId="{EB6B06EC-5AFD-4181-A694-9BE7986CA369}" dt="2024-06-14T08:54:01.127" v="1000" actId="1076"/>
          <ac:spMkLst>
            <pc:docMk/>
            <pc:sldMk cId="3826614807" sldId="260"/>
            <ac:spMk id="58" creationId="{CB0C20AC-2791-4B22-A950-8CD56984F3D8}"/>
          </ac:spMkLst>
        </pc:spChg>
        <pc:spChg chg="add del mod">
          <ac:chgData name="유진 김" userId="9b4a7e461c35c294" providerId="LiveId" clId="{EB6B06EC-5AFD-4181-A694-9BE7986CA369}" dt="2024-06-14T09:05:31.295" v="1491" actId="21"/>
          <ac:spMkLst>
            <pc:docMk/>
            <pc:sldMk cId="3826614807" sldId="260"/>
            <ac:spMk id="59" creationId="{786B4E67-B4A7-4DC6-2B2B-C6C6CCB9A20B}"/>
          </ac:spMkLst>
        </pc:spChg>
        <pc:spChg chg="add del mod">
          <ac:chgData name="유진 김" userId="9b4a7e461c35c294" providerId="LiveId" clId="{EB6B06EC-5AFD-4181-A694-9BE7986CA369}" dt="2024-06-14T09:06:19.363" v="1559" actId="21"/>
          <ac:spMkLst>
            <pc:docMk/>
            <pc:sldMk cId="3826614807" sldId="260"/>
            <ac:spMk id="60" creationId="{DE975D1F-83DB-E3D9-79AE-028D71650457}"/>
          </ac:spMkLst>
        </pc:spChg>
        <pc:spChg chg="add mod">
          <ac:chgData name="유진 김" userId="9b4a7e461c35c294" providerId="LiveId" clId="{EB6B06EC-5AFD-4181-A694-9BE7986CA369}" dt="2024-06-14T09:01:50.261" v="1322" actId="20577"/>
          <ac:spMkLst>
            <pc:docMk/>
            <pc:sldMk cId="3826614807" sldId="260"/>
            <ac:spMk id="61" creationId="{8A6A3EE4-77BD-941C-EC04-28E0DEAD1154}"/>
          </ac:spMkLst>
        </pc:spChg>
        <pc:spChg chg="add mod">
          <ac:chgData name="유진 김" userId="9b4a7e461c35c294" providerId="LiveId" clId="{EB6B06EC-5AFD-4181-A694-9BE7986CA369}" dt="2024-06-14T09:05:18.052" v="1490" actId="1037"/>
          <ac:spMkLst>
            <pc:docMk/>
            <pc:sldMk cId="3826614807" sldId="260"/>
            <ac:spMk id="62" creationId="{B13FD606-1250-D7E9-7E86-7C809A799C98}"/>
          </ac:spMkLst>
        </pc:spChg>
        <pc:spChg chg="add mod">
          <ac:chgData name="유진 김" userId="9b4a7e461c35c294" providerId="LiveId" clId="{EB6B06EC-5AFD-4181-A694-9BE7986CA369}" dt="2024-06-14T08:56:46.154" v="1133" actId="1076"/>
          <ac:spMkLst>
            <pc:docMk/>
            <pc:sldMk cId="3826614807" sldId="260"/>
            <ac:spMk id="63" creationId="{6EEBE6A8-F6AB-3491-8896-41C86ABAC122}"/>
          </ac:spMkLst>
        </pc:spChg>
        <pc:spChg chg="add mod">
          <ac:chgData name="유진 김" userId="9b4a7e461c35c294" providerId="LiveId" clId="{EB6B06EC-5AFD-4181-A694-9BE7986CA369}" dt="2024-06-14T08:57:33.104" v="1168" actId="1076"/>
          <ac:spMkLst>
            <pc:docMk/>
            <pc:sldMk cId="3826614807" sldId="260"/>
            <ac:spMk id="64" creationId="{EAA70134-74F2-D830-E1AD-99678150D79E}"/>
          </ac:spMkLst>
        </pc:spChg>
        <pc:spChg chg="add mod">
          <ac:chgData name="유진 김" userId="9b4a7e461c35c294" providerId="LiveId" clId="{EB6B06EC-5AFD-4181-A694-9BE7986CA369}" dt="2024-06-14T08:58:10.853" v="1207"/>
          <ac:spMkLst>
            <pc:docMk/>
            <pc:sldMk cId="3826614807" sldId="260"/>
            <ac:spMk id="65" creationId="{42523C6F-CAC1-62B9-0E3E-1409FC2C373C}"/>
          </ac:spMkLst>
        </pc:spChg>
        <pc:spChg chg="add mod">
          <ac:chgData name="유진 김" userId="9b4a7e461c35c294" providerId="LiveId" clId="{EB6B06EC-5AFD-4181-A694-9BE7986CA369}" dt="2024-06-14T08:58:10.853" v="1207"/>
          <ac:spMkLst>
            <pc:docMk/>
            <pc:sldMk cId="3826614807" sldId="260"/>
            <ac:spMk id="66" creationId="{D9B35D64-4DCB-9434-33CF-2AD0164BDCEC}"/>
          </ac:spMkLst>
        </pc:spChg>
        <pc:spChg chg="add mod">
          <ac:chgData name="유진 김" userId="9b4a7e461c35c294" providerId="LiveId" clId="{EB6B06EC-5AFD-4181-A694-9BE7986CA369}" dt="2024-06-14T08:58:22.364" v="1209" actId="1076"/>
          <ac:spMkLst>
            <pc:docMk/>
            <pc:sldMk cId="3826614807" sldId="260"/>
            <ac:spMk id="67" creationId="{D6581B0C-DBFF-F036-FCF2-A1D456FDBD7C}"/>
          </ac:spMkLst>
        </pc:spChg>
        <pc:spChg chg="add mod">
          <ac:chgData name="유진 김" userId="9b4a7e461c35c294" providerId="LiveId" clId="{EB6B06EC-5AFD-4181-A694-9BE7986CA369}" dt="2024-06-14T08:58:45.703" v="1227" actId="1076"/>
          <ac:spMkLst>
            <pc:docMk/>
            <pc:sldMk cId="3826614807" sldId="260"/>
            <ac:spMk id="68" creationId="{34590BEE-E17E-AD83-1BDE-64F0A8AF5A31}"/>
          </ac:spMkLst>
        </pc:spChg>
        <pc:spChg chg="add mod">
          <ac:chgData name="유진 김" userId="9b4a7e461c35c294" providerId="LiveId" clId="{EB6B06EC-5AFD-4181-A694-9BE7986CA369}" dt="2024-06-14T08:59:10.763" v="1242" actId="1076"/>
          <ac:spMkLst>
            <pc:docMk/>
            <pc:sldMk cId="3826614807" sldId="260"/>
            <ac:spMk id="69" creationId="{D2CE316F-1D22-76AD-9719-5FD9D9434437}"/>
          </ac:spMkLst>
        </pc:spChg>
        <pc:spChg chg="del">
          <ac:chgData name="유진 김" userId="9b4a7e461c35c294" providerId="LiveId" clId="{EB6B06EC-5AFD-4181-A694-9BE7986CA369}" dt="2024-06-14T08:54:11.074" v="1001" actId="478"/>
          <ac:spMkLst>
            <pc:docMk/>
            <pc:sldMk cId="3826614807" sldId="260"/>
            <ac:spMk id="70" creationId="{55758292-1D68-C818-B4BC-F0CD1725E982}"/>
          </ac:spMkLst>
        </pc:spChg>
        <pc:spChg chg="add del mod">
          <ac:chgData name="유진 김" userId="9b4a7e461c35c294" providerId="LiveId" clId="{EB6B06EC-5AFD-4181-A694-9BE7986CA369}" dt="2024-06-14T08:53:29.737" v="979" actId="478"/>
          <ac:spMkLst>
            <pc:docMk/>
            <pc:sldMk cId="3826614807" sldId="260"/>
            <ac:spMk id="71" creationId="{25A1E565-9FE8-BDCB-A200-286403D6A351}"/>
          </ac:spMkLst>
        </pc:spChg>
        <pc:spChg chg="mod">
          <ac:chgData name="유진 김" userId="9b4a7e461c35c294" providerId="LiveId" clId="{EB6B06EC-5AFD-4181-A694-9BE7986CA369}" dt="2024-06-14T08:49:35.177" v="819" actId="1037"/>
          <ac:spMkLst>
            <pc:docMk/>
            <pc:sldMk cId="3826614807" sldId="260"/>
            <ac:spMk id="72" creationId="{3B3787E6-4C84-FEE7-4D39-602515D7E725}"/>
          </ac:spMkLst>
        </pc:spChg>
        <pc:spChg chg="del">
          <ac:chgData name="유진 김" userId="9b4a7e461c35c294" providerId="LiveId" clId="{EB6B06EC-5AFD-4181-A694-9BE7986CA369}" dt="2024-06-14T08:50:31.369" v="859" actId="21"/>
          <ac:spMkLst>
            <pc:docMk/>
            <pc:sldMk cId="3826614807" sldId="260"/>
            <ac:spMk id="73" creationId="{D9BCF4A4-F150-1F7E-5A25-6AF7D9B8DA18}"/>
          </ac:spMkLst>
        </pc:spChg>
        <pc:spChg chg="add mod">
          <ac:chgData name="유진 김" userId="9b4a7e461c35c294" providerId="LiveId" clId="{EB6B06EC-5AFD-4181-A694-9BE7986CA369}" dt="2024-06-14T08:59:36.298" v="1262" actId="1076"/>
          <ac:spMkLst>
            <pc:docMk/>
            <pc:sldMk cId="3826614807" sldId="260"/>
            <ac:spMk id="74" creationId="{BE859E66-190B-B347-BCD9-E0ABACC9E8E1}"/>
          </ac:spMkLst>
        </pc:spChg>
        <pc:spChg chg="add mod">
          <ac:chgData name="유진 김" userId="9b4a7e461c35c294" providerId="LiveId" clId="{EB6B06EC-5AFD-4181-A694-9BE7986CA369}" dt="2024-06-14T08:59:56.223" v="1279" actId="1076"/>
          <ac:spMkLst>
            <pc:docMk/>
            <pc:sldMk cId="3826614807" sldId="260"/>
            <ac:spMk id="79" creationId="{472746EC-EB45-EF21-E31A-68F4C1B1EB4B}"/>
          </ac:spMkLst>
        </pc:spChg>
        <pc:spChg chg="add mod">
          <ac:chgData name="유진 김" userId="9b4a7e461c35c294" providerId="LiveId" clId="{EB6B06EC-5AFD-4181-A694-9BE7986CA369}" dt="2024-06-14T09:01:24.135" v="1298" actId="1037"/>
          <ac:spMkLst>
            <pc:docMk/>
            <pc:sldMk cId="3826614807" sldId="260"/>
            <ac:spMk id="81" creationId="{0AE4BB45-38AE-5984-EC5B-E3E07FDEF21A}"/>
          </ac:spMkLst>
        </pc:spChg>
        <pc:spChg chg="add mod">
          <ac:chgData name="유진 김" userId="9b4a7e461c35c294" providerId="LiveId" clId="{EB6B06EC-5AFD-4181-A694-9BE7986CA369}" dt="2024-06-14T09:02:03.062" v="1324" actId="1076"/>
          <ac:spMkLst>
            <pc:docMk/>
            <pc:sldMk cId="3826614807" sldId="260"/>
            <ac:spMk id="85" creationId="{F77BA094-054B-1E21-6562-BC28852530DC}"/>
          </ac:spMkLst>
        </pc:spChg>
        <pc:spChg chg="add mod">
          <ac:chgData name="유진 김" userId="9b4a7e461c35c294" providerId="LiveId" clId="{EB6B06EC-5AFD-4181-A694-9BE7986CA369}" dt="2024-06-14T09:06:12.032" v="1546" actId="20577"/>
          <ac:spMkLst>
            <pc:docMk/>
            <pc:sldMk cId="3826614807" sldId="260"/>
            <ac:spMk id="86" creationId="{8A60C8AE-7089-E0E4-917E-0F0B6BA436E1}"/>
          </ac:spMkLst>
        </pc:spChg>
        <pc:spChg chg="add mod">
          <ac:chgData name="유진 김" userId="9b4a7e461c35c294" providerId="LiveId" clId="{EB6B06EC-5AFD-4181-A694-9BE7986CA369}" dt="2024-06-14T09:05:00.737" v="1486" actId="1036"/>
          <ac:spMkLst>
            <pc:docMk/>
            <pc:sldMk cId="3826614807" sldId="260"/>
            <ac:spMk id="87" creationId="{CC2761AA-3043-2F74-724D-171FE7BBF194}"/>
          </ac:spMkLst>
        </pc:spChg>
        <pc:spChg chg="add mod">
          <ac:chgData name="유진 김" userId="9b4a7e461c35c294" providerId="LiveId" clId="{EB6B06EC-5AFD-4181-A694-9BE7986CA369}" dt="2024-06-14T09:04:30.710" v="1474" actId="1036"/>
          <ac:spMkLst>
            <pc:docMk/>
            <pc:sldMk cId="3826614807" sldId="260"/>
            <ac:spMk id="88" creationId="{D8E9B169-1F0E-8F65-00AD-D06C87F20F2E}"/>
          </ac:spMkLst>
        </pc:spChg>
        <pc:spChg chg="add mod">
          <ac:chgData name="유진 김" userId="9b4a7e461c35c294" providerId="LiveId" clId="{EB6B06EC-5AFD-4181-A694-9BE7986CA369}" dt="2024-06-14T09:04:48.350" v="1480" actId="1038"/>
          <ac:spMkLst>
            <pc:docMk/>
            <pc:sldMk cId="3826614807" sldId="260"/>
            <ac:spMk id="89" creationId="{C6D41C19-1369-1A7F-E2DC-D7B949D8E185}"/>
          </ac:spMkLst>
        </pc:spChg>
        <pc:spChg chg="add mod">
          <ac:chgData name="유진 김" userId="9b4a7e461c35c294" providerId="LiveId" clId="{EB6B06EC-5AFD-4181-A694-9BE7986CA369}" dt="2024-06-14T09:04:55.103" v="1483" actId="1036"/>
          <ac:spMkLst>
            <pc:docMk/>
            <pc:sldMk cId="3826614807" sldId="260"/>
            <ac:spMk id="90" creationId="{19A71A04-272B-A53E-E3F6-14E9C89D1CBF}"/>
          </ac:spMkLst>
        </pc:spChg>
        <pc:spChg chg="add mod">
          <ac:chgData name="유진 김" userId="9b4a7e461c35c294" providerId="LiveId" clId="{EB6B06EC-5AFD-4181-A694-9BE7986CA369}" dt="2024-06-14T09:04:44.272" v="1476" actId="1076"/>
          <ac:spMkLst>
            <pc:docMk/>
            <pc:sldMk cId="3826614807" sldId="260"/>
            <ac:spMk id="91" creationId="{2357A78E-EA20-A68E-5BC4-D5B5FF2862D2}"/>
          </ac:spMkLst>
        </pc:spChg>
        <pc:spChg chg="add mod">
          <ac:chgData name="유진 김" userId="9b4a7e461c35c294" providerId="LiveId" clId="{EB6B06EC-5AFD-4181-A694-9BE7986CA369}" dt="2024-06-14T09:06:15.452" v="1558" actId="1038"/>
          <ac:spMkLst>
            <pc:docMk/>
            <pc:sldMk cId="3826614807" sldId="260"/>
            <ac:spMk id="92" creationId="{786B4E67-B4A7-4DC6-2B2B-C6C6CCB9A20B}"/>
          </ac:spMkLst>
        </pc:spChg>
        <pc:spChg chg="add mod">
          <ac:chgData name="유진 김" userId="9b4a7e461c35c294" providerId="LiveId" clId="{EB6B06EC-5AFD-4181-A694-9BE7986CA369}" dt="2024-06-14T09:23:33.573" v="1729" actId="1037"/>
          <ac:spMkLst>
            <pc:docMk/>
            <pc:sldMk cId="3826614807" sldId="260"/>
            <ac:spMk id="93" creationId="{DE975D1F-83DB-E3D9-79AE-028D71650457}"/>
          </ac:spMkLst>
        </pc:spChg>
        <pc:spChg chg="add mod">
          <ac:chgData name="유진 김" userId="9b4a7e461c35c294" providerId="LiveId" clId="{EB6B06EC-5AFD-4181-A694-9BE7986CA369}" dt="2024-06-14T09:23:21.962" v="1714" actId="14100"/>
          <ac:spMkLst>
            <pc:docMk/>
            <pc:sldMk cId="3826614807" sldId="260"/>
            <ac:spMk id="94" creationId="{380AB250-E130-D25A-E8ED-019C2EA5418C}"/>
          </ac:spMkLst>
        </pc:spChg>
        <pc:spChg chg="add del mod">
          <ac:chgData name="유진 김" userId="9b4a7e461c35c294" providerId="LiveId" clId="{EB6B06EC-5AFD-4181-A694-9BE7986CA369}" dt="2024-06-14T09:23:23.686" v="1715" actId="21"/>
          <ac:spMkLst>
            <pc:docMk/>
            <pc:sldMk cId="3826614807" sldId="260"/>
            <ac:spMk id="95" creationId="{72C624C9-6323-9A57-FE9A-F9F2DD221E3D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96" creationId="{E75B1FC4-A745-A9BA-B9AF-AEE6774985B7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97" creationId="{0BE31029-FF29-93DE-44C8-4BB6348AB1CF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98" creationId="{EE32A7EA-EF09-6204-833D-1CCD75152F5E}"/>
          </ac:spMkLst>
        </pc:spChg>
        <pc:spChg chg="add del mod">
          <ac:chgData name="유진 김" userId="9b4a7e461c35c294" providerId="LiveId" clId="{EB6B06EC-5AFD-4181-A694-9BE7986CA369}" dt="2024-06-14T09:24:34.326" v="1767" actId="478"/>
          <ac:spMkLst>
            <pc:docMk/>
            <pc:sldMk cId="3826614807" sldId="260"/>
            <ac:spMk id="106" creationId="{D11CC16B-4528-15B3-F800-4D85923CC924}"/>
          </ac:spMkLst>
        </pc:spChg>
        <pc:spChg chg="add del mod">
          <ac:chgData name="유진 김" userId="9b4a7e461c35c294" providerId="LiveId" clId="{EB6B06EC-5AFD-4181-A694-9BE7986CA369}" dt="2024-06-14T09:34:49.503" v="2168" actId="478"/>
          <ac:spMkLst>
            <pc:docMk/>
            <pc:sldMk cId="3826614807" sldId="260"/>
            <ac:spMk id="107" creationId="{F5C65BBD-DE75-29E2-F75F-EF0575D00EB8}"/>
          </ac:spMkLst>
        </pc:spChg>
        <pc:spChg chg="add del mod">
          <ac:chgData name="유진 김" userId="9b4a7e461c35c294" providerId="LiveId" clId="{EB6B06EC-5AFD-4181-A694-9BE7986CA369}" dt="2024-06-14T09:34:48.695" v="2167" actId="478"/>
          <ac:spMkLst>
            <pc:docMk/>
            <pc:sldMk cId="3826614807" sldId="260"/>
            <ac:spMk id="108" creationId="{8FEB2D81-B1EC-6264-813C-322494A36CC9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109" creationId="{28A1DACA-4CCC-AC45-F6EB-219157D10114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110" creationId="{ADCBCA4C-722B-1C02-418F-D8DC0A4769D5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111" creationId="{028ABE23-58E3-7D9C-7B27-9F88DF381EFF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112" creationId="{B422BAE7-8221-6D4D-F256-681DD1B50597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113" creationId="{488F3300-463A-561C-7C73-B3C881BA1969}"/>
          </ac:spMkLst>
        </pc:spChg>
        <pc:spChg chg="mod">
          <ac:chgData name="유진 김" userId="9b4a7e461c35c294" providerId="LiveId" clId="{EB6B06EC-5AFD-4181-A694-9BE7986CA369}" dt="2024-06-14T08:32:22.937" v="282" actId="1036"/>
          <ac:spMkLst>
            <pc:docMk/>
            <pc:sldMk cId="3826614807" sldId="260"/>
            <ac:spMk id="114" creationId="{CE30867A-B271-0BD9-670C-E680FC301C35}"/>
          </ac:spMkLst>
        </pc:spChg>
        <pc:spChg chg="add del mod">
          <ac:chgData name="유진 김" userId="9b4a7e461c35c294" providerId="LiveId" clId="{EB6B06EC-5AFD-4181-A694-9BE7986CA369}" dt="2024-06-14T09:34:47.641" v="2166" actId="478"/>
          <ac:spMkLst>
            <pc:docMk/>
            <pc:sldMk cId="3826614807" sldId="260"/>
            <ac:spMk id="115" creationId="{72C624C9-6323-9A57-FE9A-F9F2DD221E3D}"/>
          </ac:spMkLst>
        </pc:spChg>
        <pc:spChg chg="add mod">
          <ac:chgData name="유진 김" userId="9b4a7e461c35c294" providerId="LiveId" clId="{EB6B06EC-5AFD-4181-A694-9BE7986CA369}" dt="2024-06-14T09:35:26.650" v="2227" actId="207"/>
          <ac:spMkLst>
            <pc:docMk/>
            <pc:sldMk cId="3826614807" sldId="260"/>
            <ac:spMk id="116" creationId="{DE57EBB4-07A9-609B-5FBF-0A7A350B5CE9}"/>
          </ac:spMkLst>
        </pc:spChg>
        <pc:spChg chg="add mod">
          <ac:chgData name="유진 김" userId="9b4a7e461c35c294" providerId="LiveId" clId="{EB6B06EC-5AFD-4181-A694-9BE7986CA369}" dt="2024-06-14T09:36:50.393" v="2341" actId="20577"/>
          <ac:spMkLst>
            <pc:docMk/>
            <pc:sldMk cId="3826614807" sldId="260"/>
            <ac:spMk id="117" creationId="{B2D3C222-02DE-8C66-C8F8-56E1FF271F41}"/>
          </ac:spMkLst>
        </pc:spChg>
        <pc:spChg chg="del mod">
          <ac:chgData name="유진 김" userId="9b4a7e461c35c294" providerId="LiveId" clId="{EB6B06EC-5AFD-4181-A694-9BE7986CA369}" dt="2024-06-14T09:34:44.434" v="2164" actId="478"/>
          <ac:spMkLst>
            <pc:docMk/>
            <pc:sldMk cId="3826614807" sldId="260"/>
            <ac:spMk id="125" creationId="{ED042494-573A-92B6-F140-02B4C93046A0}"/>
          </ac:spMkLst>
        </pc:spChg>
        <pc:spChg chg="del">
          <ac:chgData name="유진 김" userId="9b4a7e461c35c294" providerId="LiveId" clId="{EB6B06EC-5AFD-4181-A694-9BE7986CA369}" dt="2024-06-14T09:06:39.409" v="1564" actId="21"/>
          <ac:spMkLst>
            <pc:docMk/>
            <pc:sldMk cId="3826614807" sldId="260"/>
            <ac:spMk id="126" creationId="{72C624C9-6323-9A57-FE9A-F9F2DD221E3D}"/>
          </ac:spMkLst>
        </pc:spChg>
        <pc:spChg chg="del mod">
          <ac:chgData name="유진 김" userId="9b4a7e461c35c294" providerId="LiveId" clId="{EB6B06EC-5AFD-4181-A694-9BE7986CA369}" dt="2024-06-14T09:34:46.465" v="2165" actId="478"/>
          <ac:spMkLst>
            <pc:docMk/>
            <pc:sldMk cId="3826614807" sldId="260"/>
            <ac:spMk id="127" creationId="{71CD57CF-0FC5-3071-3AF4-20E31730A783}"/>
          </ac:spMkLst>
        </pc:spChg>
        <pc:spChg chg="del mod">
          <ac:chgData name="유진 김" userId="9b4a7e461c35c294" providerId="LiveId" clId="{EB6B06EC-5AFD-4181-A694-9BE7986CA369}" dt="2024-06-14T09:34:43.215" v="2163" actId="478"/>
          <ac:spMkLst>
            <pc:docMk/>
            <pc:sldMk cId="3826614807" sldId="260"/>
            <ac:spMk id="128" creationId="{C2FED25D-5017-BA15-E8DB-60773A40E8C3}"/>
          </ac:spMkLst>
        </pc:spChg>
        <pc:spChg chg="add del">
          <ac:chgData name="유진 김" userId="9b4a7e461c35c294" providerId="LiveId" clId="{EB6B06EC-5AFD-4181-A694-9BE7986CA369}" dt="2024-06-14T08:27:47.114" v="7" actId="21"/>
          <ac:spMkLst>
            <pc:docMk/>
            <pc:sldMk cId="3826614807" sldId="260"/>
            <ac:spMk id="129" creationId="{ED43B323-39ED-A8AA-9E8B-CB7E96E995B9}"/>
          </ac:spMkLst>
        </pc:spChg>
        <pc:spChg chg="del">
          <ac:chgData name="유진 김" userId="9b4a7e461c35c294" providerId="LiveId" clId="{EB6B06EC-5AFD-4181-A694-9BE7986CA369}" dt="2024-06-14T08:27:51.698" v="10" actId="21"/>
          <ac:spMkLst>
            <pc:docMk/>
            <pc:sldMk cId="3826614807" sldId="260"/>
            <ac:spMk id="130" creationId="{9DC2079A-3720-CE98-A09C-B0D0A311D325}"/>
          </ac:spMkLst>
        </pc:spChg>
        <pc:spChg chg="del">
          <ac:chgData name="유진 김" userId="9b4a7e461c35c294" providerId="LiveId" clId="{EB6B06EC-5AFD-4181-A694-9BE7986CA369}" dt="2024-06-14T08:28:08.127" v="16" actId="21"/>
          <ac:spMkLst>
            <pc:docMk/>
            <pc:sldMk cId="3826614807" sldId="260"/>
            <ac:spMk id="131" creationId="{F9F10025-1E4E-B966-320C-D78B4C990225}"/>
          </ac:spMkLst>
        </pc:spChg>
        <pc:spChg chg="del">
          <ac:chgData name="유진 김" userId="9b4a7e461c35c294" providerId="LiveId" clId="{EB6B06EC-5AFD-4181-A694-9BE7986CA369}" dt="2024-06-14T08:28:02.309" v="13" actId="21"/>
          <ac:spMkLst>
            <pc:docMk/>
            <pc:sldMk cId="3826614807" sldId="260"/>
            <ac:spMk id="132" creationId="{8383063F-A006-A264-E285-2CF254B79824}"/>
          </ac:spMkLst>
        </pc:spChg>
        <pc:spChg chg="del">
          <ac:chgData name="유진 김" userId="9b4a7e461c35c294" providerId="LiveId" clId="{EB6B06EC-5AFD-4181-A694-9BE7986CA369}" dt="2024-06-14T08:53:57.856" v="998" actId="21"/>
          <ac:spMkLst>
            <pc:docMk/>
            <pc:sldMk cId="3826614807" sldId="260"/>
            <ac:spMk id="139" creationId="{CB0C20AC-2791-4B22-A950-8CD56984F3D8}"/>
          </ac:spMkLst>
        </pc:spChg>
        <pc:graphicFrameChg chg="mod modGraphic">
          <ac:chgData name="유진 김" userId="9b4a7e461c35c294" providerId="LiveId" clId="{EB6B06EC-5AFD-4181-A694-9BE7986CA369}" dt="2024-06-14T09:33:21.637" v="2099" actId="20577"/>
          <ac:graphicFrameMkLst>
            <pc:docMk/>
            <pc:sldMk cId="3826614807" sldId="260"/>
            <ac:graphicFrameMk id="2" creationId="{700B36F5-5A69-B330-97C5-B3CCCEC90CDE}"/>
          </ac:graphicFrameMkLst>
        </pc:graphicFrameChg>
        <pc:graphicFrameChg chg="mod modGraphic">
          <ac:chgData name="유진 김" userId="9b4a7e461c35c294" providerId="LiveId" clId="{EB6B06EC-5AFD-4181-A694-9BE7986CA369}" dt="2024-06-14T09:34:05.358" v="2154" actId="20577"/>
          <ac:graphicFrameMkLst>
            <pc:docMk/>
            <pc:sldMk cId="3826614807" sldId="260"/>
            <ac:graphicFrameMk id="6" creationId="{DDFBD865-B88E-705A-5B7B-CC63E611429B}"/>
          </ac:graphicFrameMkLst>
        </pc:graphicFrameChg>
        <pc:graphicFrameChg chg="modGraphic">
          <ac:chgData name="유진 김" userId="9b4a7e461c35c294" providerId="LiveId" clId="{EB6B06EC-5AFD-4181-A694-9BE7986CA369}" dt="2024-06-14T08:27:17.717" v="0" actId="6549"/>
          <ac:graphicFrameMkLst>
            <pc:docMk/>
            <pc:sldMk cId="3826614807" sldId="260"/>
            <ac:graphicFrameMk id="140" creationId="{F42614A1-E92C-B910-A0BA-FA776F3CF79E}"/>
          </ac:graphicFrameMkLst>
        </pc:graphicFrameChg>
        <pc:picChg chg="mod">
          <ac:chgData name="유진 김" userId="9b4a7e461c35c294" providerId="LiveId" clId="{EB6B06EC-5AFD-4181-A694-9BE7986CA369}" dt="2024-06-14T09:30:15.445" v="1978" actId="14100"/>
          <ac:picMkLst>
            <pc:docMk/>
            <pc:sldMk cId="3826614807" sldId="260"/>
            <ac:picMk id="8" creationId="{9061BD5F-4C7D-CBE7-1A14-5A83E9DD56E3}"/>
          </ac:picMkLst>
        </pc:picChg>
        <pc:picChg chg="mod">
          <ac:chgData name="유진 김" userId="9b4a7e461c35c294" providerId="LiveId" clId="{EB6B06EC-5AFD-4181-A694-9BE7986CA369}" dt="2024-06-14T08:32:22.937" v="282" actId="1036"/>
          <ac:picMkLst>
            <pc:docMk/>
            <pc:sldMk cId="3826614807" sldId="260"/>
            <ac:picMk id="9" creationId="{3A28BE0B-32D9-28EA-7F87-CF76D8FA3DC9}"/>
          </ac:picMkLst>
        </pc:picChg>
        <pc:picChg chg="mod">
          <ac:chgData name="유진 김" userId="9b4a7e461c35c294" providerId="LiveId" clId="{EB6B06EC-5AFD-4181-A694-9BE7986CA369}" dt="2024-06-14T08:32:22.937" v="282" actId="1036"/>
          <ac:picMkLst>
            <pc:docMk/>
            <pc:sldMk cId="3826614807" sldId="260"/>
            <ac:picMk id="10" creationId="{67553AFC-E003-A11C-AF32-9E63FA329479}"/>
          </ac:picMkLst>
        </pc:picChg>
        <pc:picChg chg="add mod">
          <ac:chgData name="유진 김" userId="9b4a7e461c35c294" providerId="LiveId" clId="{EB6B06EC-5AFD-4181-A694-9BE7986CA369}" dt="2024-06-14T08:32:22.937" v="282" actId="1036"/>
          <ac:picMkLst>
            <pc:docMk/>
            <pc:sldMk cId="3826614807" sldId="260"/>
            <ac:picMk id="33" creationId="{2D98E9A4-661F-2AEC-C21F-5AC00ADA1D4C}"/>
          </ac:picMkLst>
        </pc:picChg>
        <pc:picChg chg="add mod">
          <ac:chgData name="유진 김" userId="9b4a7e461c35c294" providerId="LiveId" clId="{EB6B06EC-5AFD-4181-A694-9BE7986CA369}" dt="2024-06-14T08:32:22.937" v="282" actId="1036"/>
          <ac:picMkLst>
            <pc:docMk/>
            <pc:sldMk cId="3826614807" sldId="260"/>
            <ac:picMk id="34" creationId="{EE20D187-8920-E3B3-FBAE-75008C17B373}"/>
          </ac:picMkLst>
        </pc:picChg>
        <pc:picChg chg="add mod">
          <ac:chgData name="유진 김" userId="9b4a7e461c35c294" providerId="LiveId" clId="{EB6B06EC-5AFD-4181-A694-9BE7986CA369}" dt="2024-06-14T08:32:22.937" v="282" actId="1036"/>
          <ac:picMkLst>
            <pc:docMk/>
            <pc:sldMk cId="3826614807" sldId="260"/>
            <ac:picMk id="35" creationId="{69B933C2-51A9-22A7-AD5B-1F795E9E7BE8}"/>
          </ac:picMkLst>
        </pc:picChg>
        <pc:picChg chg="add mod">
          <ac:chgData name="유진 김" userId="9b4a7e461c35c294" providerId="LiveId" clId="{EB6B06EC-5AFD-4181-A694-9BE7986CA369}" dt="2024-06-14T08:32:22.937" v="282" actId="1036"/>
          <ac:picMkLst>
            <pc:docMk/>
            <pc:sldMk cId="3826614807" sldId="260"/>
            <ac:picMk id="36" creationId="{6F413F53-F803-6839-FE99-EADBC8A3246F}"/>
          </ac:picMkLst>
        </pc:picChg>
        <pc:picChg chg="add del mod">
          <ac:chgData name="유진 김" userId="9b4a7e461c35c294" providerId="LiveId" clId="{EB6B06EC-5AFD-4181-A694-9BE7986CA369}" dt="2024-06-14T09:34:52.242" v="2170" actId="478"/>
          <ac:picMkLst>
            <pc:docMk/>
            <pc:sldMk cId="3826614807" sldId="260"/>
            <ac:picMk id="50" creationId="{6512B8A8-8BCD-A8B4-72B0-9E51C1345AB7}"/>
          </ac:picMkLst>
        </pc:picChg>
        <pc:picChg chg="mod">
          <ac:chgData name="유진 김" userId="9b4a7e461c35c294" providerId="LiveId" clId="{EB6B06EC-5AFD-4181-A694-9BE7986CA369}" dt="2024-06-14T08:32:22.937" v="282" actId="1036"/>
          <ac:picMkLst>
            <pc:docMk/>
            <pc:sldMk cId="3826614807" sldId="260"/>
            <ac:picMk id="75" creationId="{3DD548FD-E09E-A212-2E15-E5A470C7DBA6}"/>
          </ac:picMkLst>
        </pc:picChg>
        <pc:picChg chg="mod">
          <ac:chgData name="유진 김" userId="9b4a7e461c35c294" providerId="LiveId" clId="{EB6B06EC-5AFD-4181-A694-9BE7986CA369}" dt="2024-06-14T08:32:22.937" v="282" actId="1036"/>
          <ac:picMkLst>
            <pc:docMk/>
            <pc:sldMk cId="3826614807" sldId="260"/>
            <ac:picMk id="76" creationId="{234D5829-33DD-6C70-5269-F0AF494A8792}"/>
          </ac:picMkLst>
        </pc:picChg>
        <pc:picChg chg="mod">
          <ac:chgData name="유진 김" userId="9b4a7e461c35c294" providerId="LiveId" clId="{EB6B06EC-5AFD-4181-A694-9BE7986CA369}" dt="2024-06-14T08:32:22.937" v="282" actId="1036"/>
          <ac:picMkLst>
            <pc:docMk/>
            <pc:sldMk cId="3826614807" sldId="260"/>
            <ac:picMk id="77" creationId="{83D1F659-B59C-8392-1BC9-BA68D751D3DB}"/>
          </ac:picMkLst>
        </pc:picChg>
        <pc:picChg chg="mod">
          <ac:chgData name="유진 김" userId="9b4a7e461c35c294" providerId="LiveId" clId="{EB6B06EC-5AFD-4181-A694-9BE7986CA369}" dt="2024-06-14T08:32:22.937" v="282" actId="1036"/>
          <ac:picMkLst>
            <pc:docMk/>
            <pc:sldMk cId="3826614807" sldId="260"/>
            <ac:picMk id="78" creationId="{87E1F650-EF47-17DD-B774-9ED5F6BD8092}"/>
          </ac:picMkLst>
        </pc:picChg>
        <pc:picChg chg="del mod">
          <ac:chgData name="유진 김" userId="9b4a7e461c35c294" providerId="LiveId" clId="{EB6B06EC-5AFD-4181-A694-9BE7986CA369}" dt="2024-06-14T08:51:20.615" v="908" actId="478"/>
          <ac:picMkLst>
            <pc:docMk/>
            <pc:sldMk cId="3826614807" sldId="260"/>
            <ac:picMk id="80" creationId="{1CC1DA8F-641A-1FE3-57D1-06BCA7DF9B4A}"/>
          </ac:picMkLst>
        </pc:picChg>
        <pc:picChg chg="del">
          <ac:chgData name="유진 김" userId="9b4a7e461c35c294" providerId="LiveId" clId="{EB6B06EC-5AFD-4181-A694-9BE7986CA369}" dt="2024-06-14T08:28:09.438" v="17" actId="478"/>
          <ac:picMkLst>
            <pc:docMk/>
            <pc:sldMk cId="3826614807" sldId="260"/>
            <ac:picMk id="82" creationId="{DF477D04-5638-6079-33F6-CBA7750B0E2E}"/>
          </ac:picMkLst>
        </pc:picChg>
        <pc:picChg chg="add del">
          <ac:chgData name="유진 김" userId="9b4a7e461c35c294" providerId="LiveId" clId="{EB6B06EC-5AFD-4181-A694-9BE7986CA369}" dt="2024-06-14T08:27:48.561" v="8" actId="478"/>
          <ac:picMkLst>
            <pc:docMk/>
            <pc:sldMk cId="3826614807" sldId="260"/>
            <ac:picMk id="83" creationId="{109F17E8-636D-D469-A8A1-5B8A9DCD9238}"/>
          </ac:picMkLst>
        </pc:picChg>
        <pc:picChg chg="del">
          <ac:chgData name="유진 김" userId="9b4a7e461c35c294" providerId="LiveId" clId="{EB6B06EC-5AFD-4181-A694-9BE7986CA369}" dt="2024-06-14T08:27:53.178" v="11" actId="478"/>
          <ac:picMkLst>
            <pc:docMk/>
            <pc:sldMk cId="3826614807" sldId="260"/>
            <ac:picMk id="84" creationId="{32F8E404-2AE1-50BD-47E2-EFF7FC036902}"/>
          </ac:picMkLst>
        </pc:picChg>
        <pc:picChg chg="add del mod">
          <ac:chgData name="유진 김" userId="9b4a7e461c35c294" providerId="LiveId" clId="{EB6B06EC-5AFD-4181-A694-9BE7986CA369}" dt="2024-06-14T09:10:29.466" v="1573" actId="478"/>
          <ac:picMkLst>
            <pc:docMk/>
            <pc:sldMk cId="3826614807" sldId="260"/>
            <ac:picMk id="100" creationId="{A0F77184-5C44-23DE-F2A1-1EA91046F450}"/>
          </ac:picMkLst>
        </pc:picChg>
        <pc:picChg chg="del">
          <ac:chgData name="유진 김" userId="9b4a7e461c35c294" providerId="LiveId" clId="{EB6B06EC-5AFD-4181-A694-9BE7986CA369}" dt="2024-06-14T08:28:04.410" v="14" actId="478"/>
          <ac:picMkLst>
            <pc:docMk/>
            <pc:sldMk cId="3826614807" sldId="260"/>
            <ac:picMk id="101" creationId="{4FCB9604-807E-299E-C7CE-93B55BDD18A6}"/>
          </ac:picMkLst>
        </pc:picChg>
        <pc:picChg chg="add del mod">
          <ac:chgData name="유진 김" userId="9b4a7e461c35c294" providerId="LiveId" clId="{EB6B06EC-5AFD-4181-A694-9BE7986CA369}" dt="2024-06-14T09:13:00.833" v="1640" actId="478"/>
          <ac:picMkLst>
            <pc:docMk/>
            <pc:sldMk cId="3826614807" sldId="260"/>
            <ac:picMk id="103" creationId="{B5910DD6-05C7-B519-B64E-9D22149E588B}"/>
          </ac:picMkLst>
        </pc:picChg>
        <pc:picChg chg="del">
          <ac:chgData name="유진 김" userId="9b4a7e461c35c294" providerId="LiveId" clId="{EB6B06EC-5AFD-4181-A694-9BE7986CA369}" dt="2024-06-14T08:28:12.155" v="19" actId="478"/>
          <ac:picMkLst>
            <pc:docMk/>
            <pc:sldMk cId="3826614807" sldId="260"/>
            <ac:picMk id="104" creationId="{2E51C59D-3296-FBD1-A0F5-B07B7A8B07ED}"/>
          </ac:picMkLst>
        </pc:picChg>
        <pc:picChg chg="del">
          <ac:chgData name="유진 김" userId="9b4a7e461c35c294" providerId="LiveId" clId="{EB6B06EC-5AFD-4181-A694-9BE7986CA369}" dt="2024-06-14T08:28:14.149" v="20" actId="478"/>
          <ac:picMkLst>
            <pc:docMk/>
            <pc:sldMk cId="3826614807" sldId="260"/>
            <ac:picMk id="105" creationId="{022F4EA4-4913-78E5-0587-C5A5B220E3C8}"/>
          </ac:picMkLst>
        </pc:picChg>
        <pc:picChg chg="mod">
          <ac:chgData name="유진 김" userId="9b4a7e461c35c294" providerId="LiveId" clId="{EB6B06EC-5AFD-4181-A694-9BE7986CA369}" dt="2024-06-14T08:32:22.937" v="282" actId="1036"/>
          <ac:picMkLst>
            <pc:docMk/>
            <pc:sldMk cId="3826614807" sldId="260"/>
            <ac:picMk id="120" creationId="{44120A65-5F22-7B81-47E7-0F9FC117E9D7}"/>
          </ac:picMkLst>
        </pc:picChg>
        <pc:picChg chg="mod">
          <ac:chgData name="유진 김" userId="9b4a7e461c35c294" providerId="LiveId" clId="{EB6B06EC-5AFD-4181-A694-9BE7986CA369}" dt="2024-06-14T08:32:22.937" v="282" actId="1036"/>
          <ac:picMkLst>
            <pc:docMk/>
            <pc:sldMk cId="3826614807" sldId="260"/>
            <ac:picMk id="121" creationId="{080CDE20-7059-C936-4174-2617BC46F548}"/>
          </ac:picMkLst>
        </pc:picChg>
        <pc:picChg chg="mod">
          <ac:chgData name="유진 김" userId="9b4a7e461c35c294" providerId="LiveId" clId="{EB6B06EC-5AFD-4181-A694-9BE7986CA369}" dt="2024-06-14T09:33:12.898" v="2093" actId="1037"/>
          <ac:picMkLst>
            <pc:docMk/>
            <pc:sldMk cId="3826614807" sldId="260"/>
            <ac:picMk id="122" creationId="{3454414A-69AD-691E-0DE4-EAEC4B576175}"/>
          </ac:picMkLst>
        </pc:picChg>
        <pc:picChg chg="mod">
          <ac:chgData name="유진 김" userId="9b4a7e461c35c294" providerId="LiveId" clId="{EB6B06EC-5AFD-4181-A694-9BE7986CA369}" dt="2024-06-14T09:33:15.323" v="2094" actId="1037"/>
          <ac:picMkLst>
            <pc:docMk/>
            <pc:sldMk cId="3826614807" sldId="260"/>
            <ac:picMk id="123" creationId="{C2C64DE8-C140-DD27-FAAE-2A597374F75A}"/>
          </ac:picMkLst>
        </pc:picChg>
        <pc:picChg chg="del mod">
          <ac:chgData name="유진 김" userId="9b4a7e461c35c294" providerId="LiveId" clId="{EB6B06EC-5AFD-4181-A694-9BE7986CA369}" dt="2024-06-14T09:34:51.573" v="2169" actId="478"/>
          <ac:picMkLst>
            <pc:docMk/>
            <pc:sldMk cId="3826614807" sldId="260"/>
            <ac:picMk id="134" creationId="{48D8E1D8-1E45-1BF9-936D-66963B493AE0}"/>
          </ac:picMkLst>
        </pc:picChg>
        <pc:picChg chg="del mod">
          <ac:chgData name="유진 김" userId="9b4a7e461c35c294" providerId="LiveId" clId="{EB6B06EC-5AFD-4181-A694-9BE7986CA369}" dt="2024-06-14T08:51:17.687" v="907" actId="21"/>
          <ac:picMkLst>
            <pc:docMk/>
            <pc:sldMk cId="3826614807" sldId="260"/>
            <ac:picMk id="136" creationId="{6512B8A8-8BCD-A8B4-72B0-9E51C1345AB7}"/>
          </ac:picMkLst>
        </pc:picChg>
        <pc:cxnChg chg="mod">
          <ac:chgData name="유진 김" userId="9b4a7e461c35c294" providerId="LiveId" clId="{EB6B06EC-5AFD-4181-A694-9BE7986CA369}" dt="2024-06-14T08:32:22.937" v="282" actId="1036"/>
          <ac:cxnSpMkLst>
            <pc:docMk/>
            <pc:sldMk cId="3826614807" sldId="260"/>
            <ac:cxnSpMk id="21" creationId="{6F1F2E3A-AFBC-A1E0-5437-3C9E2D13F227}"/>
          </ac:cxnSpMkLst>
        </pc:cxnChg>
      </pc:sldChg>
      <pc:sldChg chg="delSp modSp mod">
        <pc:chgData name="유진 김" userId="9b4a7e461c35c294" providerId="LiveId" clId="{EB6B06EC-5AFD-4181-A694-9BE7986CA369}" dt="2024-06-19T09:01:14.838" v="2960" actId="1076"/>
        <pc:sldMkLst>
          <pc:docMk/>
          <pc:sldMk cId="3155291237" sldId="261"/>
        </pc:sldMkLst>
        <pc:spChg chg="del">
          <ac:chgData name="유진 김" userId="9b4a7e461c35c294" providerId="LiveId" clId="{EB6B06EC-5AFD-4181-A694-9BE7986CA369}" dt="2024-06-14T09:37:53.465" v="2393" actId="478"/>
          <ac:spMkLst>
            <pc:docMk/>
            <pc:sldMk cId="3155291237" sldId="261"/>
            <ac:spMk id="12" creationId="{0A4C89E8-9568-5F37-9EBB-ECFE475546DE}"/>
          </ac:spMkLst>
        </pc:spChg>
        <pc:spChg chg="del">
          <ac:chgData name="유진 김" userId="9b4a7e461c35c294" providerId="LiveId" clId="{EB6B06EC-5AFD-4181-A694-9BE7986CA369}" dt="2024-06-14T09:37:53.465" v="2393" actId="478"/>
          <ac:spMkLst>
            <pc:docMk/>
            <pc:sldMk cId="3155291237" sldId="261"/>
            <ac:spMk id="13" creationId="{59B498C9-7E7E-F74B-7247-B0FEA83B53DD}"/>
          </ac:spMkLst>
        </pc:spChg>
        <pc:spChg chg="mod">
          <ac:chgData name="유진 김" userId="9b4a7e461c35c294" providerId="LiveId" clId="{EB6B06EC-5AFD-4181-A694-9BE7986CA369}" dt="2024-06-19T09:01:03.749" v="2959" actId="1076"/>
          <ac:spMkLst>
            <pc:docMk/>
            <pc:sldMk cId="3155291237" sldId="261"/>
            <ac:spMk id="14" creationId="{8CACCE24-037C-AA1E-A9B8-F2B433C9B6C7}"/>
          </ac:spMkLst>
        </pc:spChg>
        <pc:spChg chg="mod">
          <ac:chgData name="유진 김" userId="9b4a7e461c35c294" providerId="LiveId" clId="{EB6B06EC-5AFD-4181-A694-9BE7986CA369}" dt="2024-06-19T09:01:03.749" v="2959" actId="1076"/>
          <ac:spMkLst>
            <pc:docMk/>
            <pc:sldMk cId="3155291237" sldId="261"/>
            <ac:spMk id="15" creationId="{9924C64E-9469-7E49-01B5-DDC92E4F3062}"/>
          </ac:spMkLst>
        </pc:spChg>
        <pc:spChg chg="mod">
          <ac:chgData name="유진 김" userId="9b4a7e461c35c294" providerId="LiveId" clId="{EB6B06EC-5AFD-4181-A694-9BE7986CA369}" dt="2024-06-19T09:01:14.838" v="2960" actId="1076"/>
          <ac:spMkLst>
            <pc:docMk/>
            <pc:sldMk cId="3155291237" sldId="261"/>
            <ac:spMk id="16" creationId="{B7A30AF4-EBA7-3F00-6ECD-1CD3ADD34B4C}"/>
          </ac:spMkLst>
        </pc:spChg>
        <pc:spChg chg="mod">
          <ac:chgData name="유진 김" userId="9b4a7e461c35c294" providerId="LiveId" clId="{EB6B06EC-5AFD-4181-A694-9BE7986CA369}" dt="2024-06-14T09:38:19.658" v="2444" actId="1076"/>
          <ac:spMkLst>
            <pc:docMk/>
            <pc:sldMk cId="3155291237" sldId="261"/>
            <ac:spMk id="17" creationId="{2230E186-3844-267B-E9D2-5102E269874C}"/>
          </ac:spMkLst>
        </pc:spChg>
        <pc:spChg chg="del">
          <ac:chgData name="유진 김" userId="9b4a7e461c35c294" providerId="LiveId" clId="{EB6B06EC-5AFD-4181-A694-9BE7986CA369}" dt="2024-06-14T09:38:28.354" v="2456" actId="478"/>
          <ac:spMkLst>
            <pc:docMk/>
            <pc:sldMk cId="3155291237" sldId="261"/>
            <ac:spMk id="23" creationId="{B461EAB1-3DBC-3DB4-76DC-C729C8874EA5}"/>
          </ac:spMkLst>
        </pc:spChg>
        <pc:spChg chg="del">
          <ac:chgData name="유진 김" userId="9b4a7e461c35c294" providerId="LiveId" clId="{EB6B06EC-5AFD-4181-A694-9BE7986CA369}" dt="2024-06-14T09:38:32.832" v="2457" actId="478"/>
          <ac:spMkLst>
            <pc:docMk/>
            <pc:sldMk cId="3155291237" sldId="261"/>
            <ac:spMk id="26" creationId="{7DA799C1-0A83-FE33-4538-ED65EA016AB8}"/>
          </ac:spMkLst>
        </pc:spChg>
        <pc:spChg chg="mod">
          <ac:chgData name="유진 김" userId="9b4a7e461c35c294" providerId="LiveId" clId="{EB6B06EC-5AFD-4181-A694-9BE7986CA369}" dt="2024-06-19T09:01:14.838" v="2960" actId="1076"/>
          <ac:spMkLst>
            <pc:docMk/>
            <pc:sldMk cId="3155291237" sldId="261"/>
            <ac:spMk id="27" creationId="{553C2F15-24AB-F6E3-7C06-7C7909A12AD2}"/>
          </ac:spMkLst>
        </pc:spChg>
        <pc:spChg chg="mod">
          <ac:chgData name="유진 김" userId="9b4a7e461c35c294" providerId="LiveId" clId="{EB6B06EC-5AFD-4181-A694-9BE7986CA369}" dt="2024-06-19T09:01:14.838" v="2960" actId="1076"/>
          <ac:spMkLst>
            <pc:docMk/>
            <pc:sldMk cId="3155291237" sldId="261"/>
            <ac:spMk id="38" creationId="{C740BD80-BD38-107D-A6EA-5124F8051F70}"/>
          </ac:spMkLst>
        </pc:spChg>
        <pc:spChg chg="mod">
          <ac:chgData name="유진 김" userId="9b4a7e461c35c294" providerId="LiveId" clId="{EB6B06EC-5AFD-4181-A694-9BE7986CA369}" dt="2024-06-14T09:38:18.401" v="2443" actId="1037"/>
          <ac:spMkLst>
            <pc:docMk/>
            <pc:sldMk cId="3155291237" sldId="261"/>
            <ac:spMk id="41" creationId="{ABAA510D-F321-29C7-456C-116B03EC21D4}"/>
          </ac:spMkLst>
        </pc:spChg>
        <pc:spChg chg="mod">
          <ac:chgData name="유진 김" userId="9b4a7e461c35c294" providerId="LiveId" clId="{EB6B06EC-5AFD-4181-A694-9BE7986CA369}" dt="2024-06-19T09:01:14.838" v="2960" actId="1076"/>
          <ac:spMkLst>
            <pc:docMk/>
            <pc:sldMk cId="3155291237" sldId="261"/>
            <ac:spMk id="46" creationId="{B6E02A22-C1AC-38C7-AEAC-02AC46E612BD}"/>
          </ac:spMkLst>
        </pc:spChg>
        <pc:graphicFrameChg chg="mod modGraphic">
          <ac:chgData name="유진 김" userId="9b4a7e461c35c294" providerId="LiveId" clId="{EB6B06EC-5AFD-4181-A694-9BE7986CA369}" dt="2024-06-14T09:39:07.451" v="2525" actId="20577"/>
          <ac:graphicFrameMkLst>
            <pc:docMk/>
            <pc:sldMk cId="3155291237" sldId="261"/>
            <ac:graphicFrameMk id="2" creationId="{700B36F5-5A69-B330-97C5-B3CCCEC90CDE}"/>
          </ac:graphicFrameMkLst>
        </pc:graphicFrameChg>
        <pc:graphicFrameChg chg="modGraphic">
          <ac:chgData name="유진 김" userId="9b4a7e461c35c294" providerId="LiveId" clId="{EB6B06EC-5AFD-4181-A694-9BE7986CA369}" dt="2024-06-14T09:37:47.008" v="2392" actId="6549"/>
          <ac:graphicFrameMkLst>
            <pc:docMk/>
            <pc:sldMk cId="3155291237" sldId="261"/>
            <ac:graphicFrameMk id="6" creationId="{DDFBD865-B88E-705A-5B7B-CC63E611429B}"/>
          </ac:graphicFrameMkLst>
        </pc:graphicFrameChg>
        <pc:picChg chg="del">
          <ac:chgData name="유진 김" userId="9b4a7e461c35c294" providerId="LiveId" clId="{EB6B06EC-5AFD-4181-A694-9BE7986CA369}" dt="2024-06-14T09:37:53.846" v="2394" actId="478"/>
          <ac:picMkLst>
            <pc:docMk/>
            <pc:sldMk cId="3155291237" sldId="261"/>
            <ac:picMk id="43" creationId="{9E456365-6693-0150-49CD-65856FB1739B}"/>
          </ac:picMkLst>
        </pc:picChg>
        <pc:picChg chg="del">
          <ac:chgData name="유진 김" userId="9b4a7e461c35c294" providerId="LiveId" clId="{EB6B06EC-5AFD-4181-A694-9BE7986CA369}" dt="2024-06-14T09:37:54.778" v="2395" actId="478"/>
          <ac:picMkLst>
            <pc:docMk/>
            <pc:sldMk cId="3155291237" sldId="261"/>
            <ac:picMk id="45" creationId="{9582099A-493F-7DE3-7A74-389CF1C05628}"/>
          </ac:picMkLst>
        </pc:picChg>
      </pc:sldChg>
      <pc:sldChg chg="delSp modSp mod">
        <pc:chgData name="유진 김" userId="9b4a7e461c35c294" providerId="LiveId" clId="{EB6B06EC-5AFD-4181-A694-9BE7986CA369}" dt="2024-06-14T09:39:13.048" v="2539" actId="20577"/>
        <pc:sldMkLst>
          <pc:docMk/>
          <pc:sldMk cId="2289217873" sldId="262"/>
        </pc:sldMkLst>
        <pc:spChg chg="del">
          <ac:chgData name="유진 김" userId="9b4a7e461c35c294" providerId="LiveId" clId="{EB6B06EC-5AFD-4181-A694-9BE7986CA369}" dt="2024-06-14T09:37:10.477" v="2343" actId="478"/>
          <ac:spMkLst>
            <pc:docMk/>
            <pc:sldMk cId="2289217873" sldId="262"/>
            <ac:spMk id="32" creationId="{D72457B7-B80E-B531-0616-3F6E1047791F}"/>
          </ac:spMkLst>
        </pc:spChg>
        <pc:spChg chg="mod">
          <ac:chgData name="유진 김" userId="9b4a7e461c35c294" providerId="LiveId" clId="{EB6B06EC-5AFD-4181-A694-9BE7986CA369}" dt="2024-06-14T09:37:16.438" v="2361" actId="1035"/>
          <ac:spMkLst>
            <pc:docMk/>
            <pc:sldMk cId="2289217873" sldId="262"/>
            <ac:spMk id="33" creationId="{219D5533-DBFB-D702-AB1B-FA7AF87EBA23}"/>
          </ac:spMkLst>
        </pc:spChg>
        <pc:spChg chg="mod">
          <ac:chgData name="유진 김" userId="9b4a7e461c35c294" providerId="LiveId" clId="{EB6B06EC-5AFD-4181-A694-9BE7986CA369}" dt="2024-06-14T09:37:16.438" v="2361" actId="1035"/>
          <ac:spMkLst>
            <pc:docMk/>
            <pc:sldMk cId="2289217873" sldId="262"/>
            <ac:spMk id="34" creationId="{82DF4302-3FC5-C859-67C3-5086E269DC67}"/>
          </ac:spMkLst>
        </pc:spChg>
        <pc:spChg chg="mod">
          <ac:chgData name="유진 김" userId="9b4a7e461c35c294" providerId="LiveId" clId="{EB6B06EC-5AFD-4181-A694-9BE7986CA369}" dt="2024-06-14T09:37:16.438" v="2361" actId="1035"/>
          <ac:spMkLst>
            <pc:docMk/>
            <pc:sldMk cId="2289217873" sldId="262"/>
            <ac:spMk id="35" creationId="{29294CB3-0998-848F-5061-6E48F0D6EDF1}"/>
          </ac:spMkLst>
        </pc:spChg>
        <pc:spChg chg="del">
          <ac:chgData name="유진 김" userId="9b4a7e461c35c294" providerId="LiveId" clId="{EB6B06EC-5AFD-4181-A694-9BE7986CA369}" dt="2024-06-14T09:37:07.735" v="2342" actId="478"/>
          <ac:spMkLst>
            <pc:docMk/>
            <pc:sldMk cId="2289217873" sldId="262"/>
            <ac:spMk id="36" creationId="{8B152491-E669-BED7-76D0-5AFDF5891E6A}"/>
          </ac:spMkLst>
        </pc:spChg>
        <pc:spChg chg="mod">
          <ac:chgData name="유진 김" userId="9b4a7e461c35c294" providerId="LiveId" clId="{EB6B06EC-5AFD-4181-A694-9BE7986CA369}" dt="2024-06-14T09:37:23.574" v="2388" actId="1036"/>
          <ac:spMkLst>
            <pc:docMk/>
            <pc:sldMk cId="2289217873" sldId="262"/>
            <ac:spMk id="37" creationId="{1D6B8DDC-DEE5-00C5-144D-E2D1E0F73724}"/>
          </ac:spMkLst>
        </pc:spChg>
        <pc:graphicFrameChg chg="modGraphic">
          <ac:chgData name="유진 김" userId="9b4a7e461c35c294" providerId="LiveId" clId="{EB6B06EC-5AFD-4181-A694-9BE7986CA369}" dt="2024-06-14T09:39:13.048" v="2539" actId="20577"/>
          <ac:graphicFrameMkLst>
            <pc:docMk/>
            <pc:sldMk cId="2289217873" sldId="262"/>
            <ac:graphicFrameMk id="2" creationId="{700B36F5-5A69-B330-97C5-B3CCCEC90CDE}"/>
          </ac:graphicFrameMkLst>
        </pc:graphicFrameChg>
      </pc:sldChg>
      <pc:sldChg chg="addSp modSp mod">
        <pc:chgData name="유진 김" userId="9b4a7e461c35c294" providerId="LiveId" clId="{EB6B06EC-5AFD-4181-A694-9BE7986CA369}" dt="2024-06-19T08:59:35.925" v="2957" actId="1076"/>
        <pc:sldMkLst>
          <pc:docMk/>
          <pc:sldMk cId="1136864203" sldId="263"/>
        </pc:sldMkLst>
        <pc:spChg chg="add mod">
          <ac:chgData name="유진 김" userId="9b4a7e461c35c294" providerId="LiveId" clId="{EB6B06EC-5AFD-4181-A694-9BE7986CA369}" dt="2024-06-19T08:59:22.019" v="2956" actId="1076"/>
          <ac:spMkLst>
            <pc:docMk/>
            <pc:sldMk cId="1136864203" sldId="263"/>
            <ac:spMk id="4" creationId="{7514FC6C-667E-3BFA-68BC-F36EDDE12A57}"/>
          </ac:spMkLst>
        </pc:spChg>
        <pc:spChg chg="mod">
          <ac:chgData name="유진 김" userId="9b4a7e461c35c294" providerId="LiveId" clId="{EB6B06EC-5AFD-4181-A694-9BE7986CA369}" dt="2024-06-19T08:57:21.140" v="2789" actId="20577"/>
          <ac:spMkLst>
            <pc:docMk/>
            <pc:sldMk cId="1136864203" sldId="263"/>
            <ac:spMk id="18" creationId="{2673FDD2-399C-6C8F-38F8-082BFECC0521}"/>
          </ac:spMkLst>
        </pc:spChg>
        <pc:spChg chg="mod">
          <ac:chgData name="유진 김" userId="9b4a7e461c35c294" providerId="LiveId" clId="{EB6B06EC-5AFD-4181-A694-9BE7986CA369}" dt="2024-06-19T08:58:30.542" v="2858" actId="6549"/>
          <ac:spMkLst>
            <pc:docMk/>
            <pc:sldMk cId="1136864203" sldId="263"/>
            <ac:spMk id="34" creationId="{621C2B4C-04D4-8BB3-690E-2D8D1AA0457F}"/>
          </ac:spMkLst>
        </pc:spChg>
        <pc:spChg chg="mod">
          <ac:chgData name="유진 김" userId="9b4a7e461c35c294" providerId="LiveId" clId="{EB6B06EC-5AFD-4181-A694-9BE7986CA369}" dt="2024-06-19T08:58:40.561" v="2880" actId="20577"/>
          <ac:spMkLst>
            <pc:docMk/>
            <pc:sldMk cId="1136864203" sldId="263"/>
            <ac:spMk id="35" creationId="{7B5466F8-00F0-69A6-90DF-B54527B17F4B}"/>
          </ac:spMkLst>
        </pc:spChg>
        <pc:spChg chg="mod">
          <ac:chgData name="유진 김" userId="9b4a7e461c35c294" providerId="LiveId" clId="{EB6B06EC-5AFD-4181-A694-9BE7986CA369}" dt="2024-06-19T08:58:51.525" v="2911" actId="6549"/>
          <ac:spMkLst>
            <pc:docMk/>
            <pc:sldMk cId="1136864203" sldId="263"/>
            <ac:spMk id="36" creationId="{E6FC432A-90AD-AC63-562F-947824947B81}"/>
          </ac:spMkLst>
        </pc:spChg>
        <pc:spChg chg="mod">
          <ac:chgData name="유진 김" userId="9b4a7e461c35c294" providerId="LiveId" clId="{EB6B06EC-5AFD-4181-A694-9BE7986CA369}" dt="2024-06-19T08:59:06.874" v="2945" actId="20577"/>
          <ac:spMkLst>
            <pc:docMk/>
            <pc:sldMk cId="1136864203" sldId="263"/>
            <ac:spMk id="37" creationId="{9E31D514-DE90-2D14-ADCB-A994F1C4302B}"/>
          </ac:spMkLst>
        </pc:spChg>
        <pc:spChg chg="mod">
          <ac:chgData name="유진 김" userId="9b4a7e461c35c294" providerId="LiveId" clId="{EB6B06EC-5AFD-4181-A694-9BE7986CA369}" dt="2024-06-19T08:56:55.464" v="2764" actId="20577"/>
          <ac:spMkLst>
            <pc:docMk/>
            <pc:sldMk cId="1136864203" sldId="263"/>
            <ac:spMk id="52" creationId="{74CAB419-18EC-F024-36F3-E78085FCB2EE}"/>
          </ac:spMkLst>
        </pc:spChg>
        <pc:spChg chg="mod">
          <ac:chgData name="유진 김" userId="9b4a7e461c35c294" providerId="LiveId" clId="{EB6B06EC-5AFD-4181-A694-9BE7986CA369}" dt="2024-06-19T08:52:20.112" v="2697" actId="20577"/>
          <ac:spMkLst>
            <pc:docMk/>
            <pc:sldMk cId="1136864203" sldId="263"/>
            <ac:spMk id="60" creationId="{3CAB71C0-E326-3B81-45D5-BE75F31BEFF2}"/>
          </ac:spMkLst>
        </pc:spChg>
        <pc:spChg chg="mod">
          <ac:chgData name="유진 김" userId="9b4a7e461c35c294" providerId="LiveId" clId="{EB6B06EC-5AFD-4181-A694-9BE7986CA369}" dt="2024-06-19T08:52:31.912" v="2707" actId="20577"/>
          <ac:spMkLst>
            <pc:docMk/>
            <pc:sldMk cId="1136864203" sldId="263"/>
            <ac:spMk id="61" creationId="{45AFAC84-3C27-56A8-C97E-CCBEAFCEB3E8}"/>
          </ac:spMkLst>
        </pc:spChg>
        <pc:spChg chg="mod">
          <ac:chgData name="유진 김" userId="9b4a7e461c35c294" providerId="LiveId" clId="{EB6B06EC-5AFD-4181-A694-9BE7986CA369}" dt="2024-06-19T08:56:05.055" v="2730" actId="20577"/>
          <ac:spMkLst>
            <pc:docMk/>
            <pc:sldMk cId="1136864203" sldId="263"/>
            <ac:spMk id="62" creationId="{6A2C4F16-BBBB-DC93-860F-35299E0AB256}"/>
          </ac:spMkLst>
        </pc:spChg>
        <pc:spChg chg="mod">
          <ac:chgData name="유진 김" userId="9b4a7e461c35c294" providerId="LiveId" clId="{EB6B06EC-5AFD-4181-A694-9BE7986CA369}" dt="2024-06-19T08:55:57.600" v="2720" actId="20577"/>
          <ac:spMkLst>
            <pc:docMk/>
            <pc:sldMk cId="1136864203" sldId="263"/>
            <ac:spMk id="86" creationId="{25BD42D1-4DD5-3A4D-6926-5F65A7F79D83}"/>
          </ac:spMkLst>
        </pc:spChg>
        <pc:spChg chg="mod">
          <ac:chgData name="유진 김" userId="9b4a7e461c35c294" providerId="LiveId" clId="{EB6B06EC-5AFD-4181-A694-9BE7986CA369}" dt="2024-06-19T08:57:12.488" v="2765" actId="1076"/>
          <ac:spMkLst>
            <pc:docMk/>
            <pc:sldMk cId="1136864203" sldId="263"/>
            <ac:spMk id="87" creationId="{EB55F3EE-F9E5-3963-F508-41C8E710D492}"/>
          </ac:spMkLst>
        </pc:spChg>
        <pc:spChg chg="mod">
          <ac:chgData name="유진 김" userId="9b4a7e461c35c294" providerId="LiveId" clId="{EB6B06EC-5AFD-4181-A694-9BE7986CA369}" dt="2024-06-19T08:57:26.575" v="2790" actId="1076"/>
          <ac:spMkLst>
            <pc:docMk/>
            <pc:sldMk cId="1136864203" sldId="263"/>
            <ac:spMk id="89" creationId="{8A8E1136-2FD1-EC17-3FF1-4B82AFE54E05}"/>
          </ac:spMkLst>
        </pc:spChg>
        <pc:graphicFrameChg chg="modGraphic">
          <ac:chgData name="유진 김" userId="9b4a7e461c35c294" providerId="LiveId" clId="{EB6B06EC-5AFD-4181-A694-9BE7986CA369}" dt="2024-06-14T09:39:20.219" v="2557" actId="20577"/>
          <ac:graphicFrameMkLst>
            <pc:docMk/>
            <pc:sldMk cId="1136864203" sldId="263"/>
            <ac:graphicFrameMk id="2" creationId="{700B36F5-5A69-B330-97C5-B3CCCEC90CDE}"/>
          </ac:graphicFrameMkLst>
        </pc:graphicFrameChg>
        <pc:picChg chg="mod">
          <ac:chgData name="유진 김" userId="9b4a7e461c35c294" providerId="LiveId" clId="{EB6B06EC-5AFD-4181-A694-9BE7986CA369}" dt="2024-06-19T08:59:35.925" v="2957" actId="1076"/>
          <ac:picMkLst>
            <pc:docMk/>
            <pc:sldMk cId="1136864203" sldId="263"/>
            <ac:picMk id="165" creationId="{802ED37D-C035-A8ED-F884-1A118D21A68E}"/>
          </ac:picMkLst>
        </pc:picChg>
        <pc:picChg chg="mod">
          <ac:chgData name="유진 김" userId="9b4a7e461c35c294" providerId="LiveId" clId="{EB6B06EC-5AFD-4181-A694-9BE7986CA369}" dt="2024-06-19T08:59:35.925" v="2957" actId="1076"/>
          <ac:picMkLst>
            <pc:docMk/>
            <pc:sldMk cId="1136864203" sldId="263"/>
            <ac:picMk id="166" creationId="{48D8E1D8-1E45-1BF9-936D-66963B493AE0}"/>
          </ac:picMkLst>
        </pc:picChg>
      </pc:sldChg>
      <pc:sldChg chg="addSp delSp modSp mod">
        <pc:chgData name="유진 김" userId="9b4a7e461c35c294" providerId="LiveId" clId="{EB6B06EC-5AFD-4181-A694-9BE7986CA369}" dt="2024-06-14T09:34:12.288" v="2159" actId="20577"/>
        <pc:sldMkLst>
          <pc:docMk/>
          <pc:sldMk cId="2658073130" sldId="266"/>
        </pc:sldMkLst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3" creationId="{3DE125CB-33BB-E2CA-B270-E55E23067C88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4" creationId="{B13D8499-C52B-2AA4-68DD-7ACE2F6B5F5D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7" creationId="{99A48FDD-0E9A-1873-1321-BA01D568B654}"/>
          </ac:spMkLst>
        </pc:spChg>
        <pc:spChg chg="del">
          <ac:chgData name="유진 김" userId="9b4a7e461c35c294" providerId="LiveId" clId="{EB6B06EC-5AFD-4181-A694-9BE7986CA369}" dt="2024-06-14T09:26:05.464" v="1824" actId="21"/>
          <ac:spMkLst>
            <pc:docMk/>
            <pc:sldMk cId="2658073130" sldId="266"/>
            <ac:spMk id="11" creationId="{E97B32EB-0BA9-0AA3-ACDF-3D935A49DBCB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12" creationId="{30AF7BEF-491B-5AC8-ECA8-8A67B512E3DF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13" creationId="{EDD7C85F-CF8A-1ABC-074D-91C56C0F74E9}"/>
          </ac:spMkLst>
        </pc:spChg>
        <pc:spChg chg="del">
          <ac:chgData name="유진 김" userId="9b4a7e461c35c294" providerId="LiveId" clId="{EB6B06EC-5AFD-4181-A694-9BE7986CA369}" dt="2024-06-14T09:28:34.433" v="1967" actId="478"/>
          <ac:spMkLst>
            <pc:docMk/>
            <pc:sldMk cId="2658073130" sldId="266"/>
            <ac:spMk id="14" creationId="{380AB250-E130-D25A-E8ED-019C2EA5418C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15" creationId="{A245A5C6-3F23-343A-92D3-A21C8F7F7B9B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16" creationId="{45ED31AB-DF51-215C-3AFB-B1B582F03248}"/>
          </ac:spMkLst>
        </pc:spChg>
        <pc:spChg chg="mod">
          <ac:chgData name="유진 김" userId="9b4a7e461c35c294" providerId="LiveId" clId="{EB6B06EC-5AFD-4181-A694-9BE7986CA369}" dt="2024-06-14T09:27:11.328" v="1932"/>
          <ac:spMkLst>
            <pc:docMk/>
            <pc:sldMk cId="2658073130" sldId="266"/>
            <ac:spMk id="18" creationId="{2673FDD2-399C-6C8F-38F8-082BFECC0521}"/>
          </ac:spMkLst>
        </pc:spChg>
        <pc:spChg chg="add del mod">
          <ac:chgData name="유진 김" userId="9b4a7e461c35c294" providerId="LiveId" clId="{EB6B06EC-5AFD-4181-A694-9BE7986CA369}" dt="2024-06-14T09:26:05.464" v="1824" actId="21"/>
          <ac:spMkLst>
            <pc:docMk/>
            <pc:sldMk cId="2658073130" sldId="266"/>
            <ac:spMk id="23" creationId="{ED43B323-39ED-A8AA-9E8B-CB7E96E995B9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24" creationId="{79AA6DAD-399E-5F05-D540-03D674B1EECA}"/>
          </ac:spMkLst>
        </pc:spChg>
        <pc:spChg chg="add del mod">
          <ac:chgData name="유진 김" userId="9b4a7e461c35c294" providerId="LiveId" clId="{EB6B06EC-5AFD-4181-A694-9BE7986CA369}" dt="2024-06-14T09:26:41.621" v="1929" actId="21"/>
          <ac:spMkLst>
            <pc:docMk/>
            <pc:sldMk cId="2658073130" sldId="266"/>
            <ac:spMk id="25" creationId="{E97B32EB-0BA9-0AA3-ACDF-3D935A49DBCB}"/>
          </ac:spMkLst>
        </pc:spChg>
        <pc:spChg chg="add del mod">
          <ac:chgData name="유진 김" userId="9b4a7e461c35c294" providerId="LiveId" clId="{EB6B06EC-5AFD-4181-A694-9BE7986CA369}" dt="2024-06-14T09:26:28.235" v="1883" actId="21"/>
          <ac:spMkLst>
            <pc:docMk/>
            <pc:sldMk cId="2658073130" sldId="266"/>
            <ac:spMk id="26" creationId="{ED43B323-39ED-A8AA-9E8B-CB7E96E995B9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27" creationId="{1EBB1F39-CC19-D4B0-64A1-F7DA631B17E0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28" creationId="{9DB530DD-58B3-250A-8A22-189E07B65219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29" creationId="{27F0D556-80E1-F224-B06D-B8F2C832940E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30" creationId="{4F0FA468-1392-9318-3FB9-7342DCDF4967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31" creationId="{5AF04115-73EB-3044-D440-B49DDDC2CDCC}"/>
          </ac:spMkLst>
        </pc:spChg>
        <pc:spChg chg="add 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32" creationId="{ED43B323-39ED-A8AA-9E8B-CB7E96E995B9}"/>
          </ac:spMkLst>
        </pc:spChg>
        <pc:spChg chg="add 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33" creationId="{E97B32EB-0BA9-0AA3-ACDF-3D935A49DBCB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34" creationId="{34980A8D-0E62-CAF3-C306-56A86AC2A2F9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35" creationId="{9747787C-B5E6-0283-7562-DCEB51F4FB2D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36" creationId="{E011BF6F-A28D-A244-3E4F-AA7B61867DA1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37" creationId="{998CB9F8-7F26-02E5-CF9F-2D8E7F8FA89E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39" creationId="{3F9D7D6D-5986-B838-760D-07FD844712F8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40" creationId="{94004858-87C5-A978-7CE7-5E138C563AC8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41" creationId="{CDAA52E6-D4C2-AB79-6EF3-C8EDC924D0AC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42" creationId="{61A296AF-EABA-DFA1-F6EE-C75FC350E769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43" creationId="{035E3A31-AE00-A968-449D-BE5778D19014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44" creationId="{54BDAA62-40C8-4063-8724-C7FA5F5F6322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45" creationId="{6E6FF3E0-4144-2D7F-A399-82CEC878751A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46" creationId="{BC0F7A2A-A8D3-E13E-A171-6C5EA1405A26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47" creationId="{BD73138C-A5DF-B665-04B9-7D58F2ED0F29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48" creationId="{0DB6BE7F-FC88-1006-2F19-7C91EBAB2A8C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49" creationId="{02F8D429-866A-38C7-03E3-849E72F726DC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50" creationId="{E7189423-3867-A425-71B5-9236B2F59AEE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51" creationId="{657DD819-0F29-CCB6-D6DE-8F73B4737C06}"/>
          </ac:spMkLst>
        </pc:spChg>
        <pc:spChg chg="add mod">
          <ac:chgData name="유진 김" userId="9b4a7e461c35c294" providerId="LiveId" clId="{EB6B06EC-5AFD-4181-A694-9BE7986CA369}" dt="2024-06-14T09:28:35.802" v="1968"/>
          <ac:spMkLst>
            <pc:docMk/>
            <pc:sldMk cId="2658073130" sldId="266"/>
            <ac:spMk id="52" creationId="{F737CEE9-CCAE-FC27-C3F3-AEE98F1FC53A}"/>
          </ac:spMkLst>
        </pc:spChg>
        <pc:spChg chg="del">
          <ac:chgData name="유진 김" userId="9b4a7e461c35c294" providerId="LiveId" clId="{EB6B06EC-5AFD-4181-A694-9BE7986CA369}" dt="2024-06-14T09:28:32.801" v="1966" actId="478"/>
          <ac:spMkLst>
            <pc:docMk/>
            <pc:sldMk cId="2658073130" sldId="266"/>
            <ac:spMk id="53" creationId="{D828449B-7B0B-86C3-AE48-E35B9273D5CF}"/>
          </ac:spMkLst>
        </pc:spChg>
        <pc:spChg chg="del">
          <ac:chgData name="유진 김" userId="9b4a7e461c35c294" providerId="LiveId" clId="{EB6B06EC-5AFD-4181-A694-9BE7986CA369}" dt="2024-06-14T09:28:31.587" v="1965" actId="478"/>
          <ac:spMkLst>
            <pc:docMk/>
            <pc:sldMk cId="2658073130" sldId="266"/>
            <ac:spMk id="54" creationId="{17A7E25E-6987-2D80-3A64-67B1F3F4A9C8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55" creationId="{629D6C2D-10BB-6CB5-11E2-69BFBC0E9955}"/>
          </ac:spMkLst>
        </pc:spChg>
        <pc:spChg chg="del">
          <ac:chgData name="유진 김" userId="9b4a7e461c35c294" providerId="LiveId" clId="{EB6B06EC-5AFD-4181-A694-9BE7986CA369}" dt="2024-06-14T09:28:24.601" v="1959" actId="478"/>
          <ac:spMkLst>
            <pc:docMk/>
            <pc:sldMk cId="2658073130" sldId="266"/>
            <ac:spMk id="56" creationId="{DEF711FC-B361-7DC4-AB26-B8D47D8CA93C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57" creationId="{BD1D44FD-FBFF-B427-F25F-45348E5F5EC4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58" creationId="{C92EC17E-DF9B-8F65-784A-C05E9A6BD4F1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59" creationId="{8C0CE899-B188-D21F-01D5-714B9CDF4AEA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60" creationId="{F03B483B-1A6E-C39A-7B2F-5AABA97BA760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61" creationId="{31F0A4CE-9079-F33A-50AB-BFE58278B30A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62" creationId="{802B0830-4DAF-2E95-1106-722523B3882D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63" creationId="{480F06A7-8E27-3506-48E5-B342CBA099A6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64" creationId="{B58610A0-EE37-908D-81A9-5E1F06F90875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65" creationId="{2D75E9DB-1C95-D934-4329-8A26E3023A5D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66" creationId="{43DEEF49-6AC5-7F34-29F1-D5C59D1729C5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67" creationId="{83F4A578-4824-33C6-F566-D9C6B3A333A4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68" creationId="{ABF83EF6-25F3-0748-B07C-C5AC5737687D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69" creationId="{C986C9DA-B788-7B3E-8C2C-8D40B0BA1FE4}"/>
          </ac:spMkLst>
        </pc:spChg>
        <pc:spChg chg="del">
          <ac:chgData name="유진 김" userId="9b4a7e461c35c294" providerId="LiveId" clId="{EB6B06EC-5AFD-4181-A694-9BE7986CA369}" dt="2024-06-14T09:28:30.919" v="1964" actId="478"/>
          <ac:spMkLst>
            <pc:docMk/>
            <pc:sldMk cId="2658073130" sldId="266"/>
            <ac:spMk id="70" creationId="{55758292-1D68-C818-B4BC-F0CD1725E982}"/>
          </ac:spMkLst>
        </pc:spChg>
        <pc:spChg chg="del">
          <ac:chgData name="유진 김" userId="9b4a7e461c35c294" providerId="LiveId" clId="{EB6B06EC-5AFD-4181-A694-9BE7986CA369}" dt="2024-06-14T09:28:28.547" v="1962" actId="478"/>
          <ac:spMkLst>
            <pc:docMk/>
            <pc:sldMk cId="2658073130" sldId="266"/>
            <ac:spMk id="71" creationId="{25A1E565-9FE8-BDCB-A200-286403D6A351}"/>
          </ac:spMkLst>
        </pc:spChg>
        <pc:spChg chg="del">
          <ac:chgData name="유진 김" userId="9b4a7e461c35c294" providerId="LiveId" clId="{EB6B06EC-5AFD-4181-A694-9BE7986CA369}" dt="2024-06-14T09:28:26.316" v="1960" actId="478"/>
          <ac:spMkLst>
            <pc:docMk/>
            <pc:sldMk cId="2658073130" sldId="266"/>
            <ac:spMk id="72" creationId="{3B3787E6-4C84-FEE7-4D39-602515D7E725}"/>
          </ac:spMkLst>
        </pc:spChg>
        <pc:spChg chg="del">
          <ac:chgData name="유진 김" userId="9b4a7e461c35c294" providerId="LiveId" clId="{EB6B06EC-5AFD-4181-A694-9BE7986CA369}" dt="2024-06-14T09:28:27.159" v="1961" actId="478"/>
          <ac:spMkLst>
            <pc:docMk/>
            <pc:sldMk cId="2658073130" sldId="266"/>
            <ac:spMk id="73" creationId="{D9BCF4A4-F150-1F7E-5A25-6AF7D9B8DA18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74" creationId="{AB82CE01-AD80-AB66-9402-4E1DBE89A618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79" creationId="{058186E5-C687-6F31-E33F-3978D2111546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81" creationId="{7A8F0565-006A-E2F8-4721-7803A6E72601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85" creationId="{343F691F-7EF8-CCCC-EBF6-269A93B3C46F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86" creationId="{10DB7AAD-3DC6-05AE-750C-C0846E2CBDEB}"/>
          </ac:spMkLst>
        </pc:spChg>
        <pc:spChg chg="add mod">
          <ac:chgData name="유진 김" userId="9b4a7e461c35c294" providerId="LiveId" clId="{EB6B06EC-5AFD-4181-A694-9BE7986CA369}" dt="2024-06-14T09:29:27.416" v="1969"/>
          <ac:spMkLst>
            <pc:docMk/>
            <pc:sldMk cId="2658073130" sldId="266"/>
            <ac:spMk id="87" creationId="{53998B19-CE73-DD75-1904-36F04D4EC0C9}"/>
          </ac:spMkLst>
        </pc:spChg>
        <pc:spChg chg="add mod">
          <ac:chgData name="유진 김" userId="9b4a7e461c35c294" providerId="LiveId" clId="{EB6B06EC-5AFD-4181-A694-9BE7986CA369}" dt="2024-06-14T09:30:48.066" v="1980"/>
          <ac:spMkLst>
            <pc:docMk/>
            <pc:sldMk cId="2658073130" sldId="266"/>
            <ac:spMk id="88" creationId="{DD89C385-3080-1AD8-54ED-014CFC7CA216}"/>
          </ac:spMkLst>
        </pc:spChg>
        <pc:spChg chg="add mod">
          <ac:chgData name="유진 김" userId="9b4a7e461c35c294" providerId="LiveId" clId="{EB6B06EC-5AFD-4181-A694-9BE7986CA369}" dt="2024-06-14T09:31:05.217" v="1981"/>
          <ac:spMkLst>
            <pc:docMk/>
            <pc:sldMk cId="2658073130" sldId="266"/>
            <ac:spMk id="89" creationId="{D13DDF0A-CFF4-4FBE-22DE-8F2E0BC2432B}"/>
          </ac:spMkLst>
        </pc:spChg>
        <pc:spChg chg="add mod">
          <ac:chgData name="유진 김" userId="9b4a7e461c35c294" providerId="LiveId" clId="{EB6B06EC-5AFD-4181-A694-9BE7986CA369}" dt="2024-06-14T09:31:05.217" v="1981"/>
          <ac:spMkLst>
            <pc:docMk/>
            <pc:sldMk cId="2658073130" sldId="266"/>
            <ac:spMk id="90" creationId="{8577BB04-E2E8-59C5-5EAD-AEDAE5CB6FE6}"/>
          </ac:spMkLst>
        </pc:spChg>
        <pc:spChg chg="add mod">
          <ac:chgData name="유진 김" userId="9b4a7e461c35c294" providerId="LiveId" clId="{EB6B06EC-5AFD-4181-A694-9BE7986CA369}" dt="2024-06-14T09:31:05.217" v="1981"/>
          <ac:spMkLst>
            <pc:docMk/>
            <pc:sldMk cId="2658073130" sldId="266"/>
            <ac:spMk id="91" creationId="{9EBDFD3D-6EC4-247C-C10B-86F2BE6E2041}"/>
          </ac:spMkLst>
        </pc:spChg>
        <pc:spChg chg="add mod">
          <ac:chgData name="유진 김" userId="9b4a7e461c35c294" providerId="LiveId" clId="{EB6B06EC-5AFD-4181-A694-9BE7986CA369}" dt="2024-06-14T09:31:05.217" v="1981"/>
          <ac:spMkLst>
            <pc:docMk/>
            <pc:sldMk cId="2658073130" sldId="266"/>
            <ac:spMk id="92" creationId="{1CEAB85A-C1E2-4585-6C1E-311908ECF808}"/>
          </ac:spMkLst>
        </pc:spChg>
        <pc:spChg chg="add mod">
          <ac:chgData name="유진 김" userId="9b4a7e461c35c294" providerId="LiveId" clId="{EB6B06EC-5AFD-4181-A694-9BE7986CA369}" dt="2024-06-14T09:31:05.217" v="1981"/>
          <ac:spMkLst>
            <pc:docMk/>
            <pc:sldMk cId="2658073130" sldId="266"/>
            <ac:spMk id="93" creationId="{DA50F588-0238-48B8-4BCB-C56ED79CC6E7}"/>
          </ac:spMkLst>
        </pc:spChg>
        <pc:spChg chg="add mod">
          <ac:chgData name="유진 김" userId="9b4a7e461c35c294" providerId="LiveId" clId="{EB6B06EC-5AFD-4181-A694-9BE7986CA369}" dt="2024-06-14T09:31:21.970" v="1985" actId="1035"/>
          <ac:spMkLst>
            <pc:docMk/>
            <pc:sldMk cId="2658073130" sldId="266"/>
            <ac:spMk id="94" creationId="{DD7BBC9E-0752-7644-883D-0AFA05C40F63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96" creationId="{E75B1FC4-A745-A9BA-B9AF-AEE6774985B7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97" creationId="{0BE31029-FF29-93DE-44C8-4BB6348AB1CF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98" creationId="{EE32A7EA-EF09-6204-833D-1CCD75152F5E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109" creationId="{28A1DACA-4CCC-AC45-F6EB-219157D10114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110" creationId="{ADCBCA4C-722B-1C02-418F-D8DC0A4769D5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111" creationId="{028ABE23-58E3-7D9C-7B27-9F88DF381EFF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112" creationId="{B422BAE7-8221-6D4D-F256-681DD1B50597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113" creationId="{488F3300-463A-561C-7C73-B3C881BA1969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114" creationId="{CE30867A-B271-0BD9-670C-E680FC301C35}"/>
          </ac:spMkLst>
        </pc:spChg>
        <pc:spChg chg="add del">
          <ac:chgData name="유진 김" userId="9b4a7e461c35c294" providerId="LiveId" clId="{EB6B06EC-5AFD-4181-A694-9BE7986CA369}" dt="2024-06-14T09:25:39.173" v="1790" actId="21"/>
          <ac:spMkLst>
            <pc:docMk/>
            <pc:sldMk cId="2658073130" sldId="266"/>
            <ac:spMk id="129" creationId="{ED43B323-39ED-A8AA-9E8B-CB7E96E995B9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130" creationId="{9DC2079A-3720-CE98-A09C-B0D0A311D325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131" creationId="{F9F10025-1E4E-B966-320C-D78B4C990225}"/>
          </ac:spMkLst>
        </pc:spChg>
        <pc:spChg chg="mod">
          <ac:chgData name="유진 김" userId="9b4a7e461c35c294" providerId="LiveId" clId="{EB6B06EC-5AFD-4181-A694-9BE7986CA369}" dt="2024-06-14T09:27:27.394" v="1950" actId="1036"/>
          <ac:spMkLst>
            <pc:docMk/>
            <pc:sldMk cId="2658073130" sldId="266"/>
            <ac:spMk id="132" creationId="{8383063F-A006-A264-E285-2CF254B79824}"/>
          </ac:spMkLst>
        </pc:spChg>
        <pc:spChg chg="del">
          <ac:chgData name="유진 김" userId="9b4a7e461c35c294" providerId="LiveId" clId="{EB6B06EC-5AFD-4181-A694-9BE7986CA369}" dt="2024-06-14T09:28:29.377" v="1963" actId="478"/>
          <ac:spMkLst>
            <pc:docMk/>
            <pc:sldMk cId="2658073130" sldId="266"/>
            <ac:spMk id="139" creationId="{CB0C20AC-2791-4B22-A950-8CD56984F3D8}"/>
          </ac:spMkLst>
        </pc:spChg>
        <pc:graphicFrameChg chg="modGraphic">
          <ac:chgData name="유진 김" userId="9b4a7e461c35c294" providerId="LiveId" clId="{EB6B06EC-5AFD-4181-A694-9BE7986CA369}" dt="2024-06-14T09:34:12.288" v="2159" actId="20577"/>
          <ac:graphicFrameMkLst>
            <pc:docMk/>
            <pc:sldMk cId="2658073130" sldId="266"/>
            <ac:graphicFrameMk id="2" creationId="{700B36F5-5A69-B330-97C5-B3CCCEC90CDE}"/>
          </ac:graphicFrameMkLst>
        </pc:graphicFrameChg>
        <pc:picChg chg="mod">
          <ac:chgData name="유진 김" userId="9b4a7e461c35c294" providerId="LiveId" clId="{EB6B06EC-5AFD-4181-A694-9BE7986CA369}" dt="2024-06-14T09:27:27.394" v="1950" actId="1036"/>
          <ac:picMkLst>
            <pc:docMk/>
            <pc:sldMk cId="2658073130" sldId="266"/>
            <ac:picMk id="9" creationId="{3A28BE0B-32D9-28EA-7F87-CF76D8FA3DC9}"/>
          </ac:picMkLst>
        </pc:picChg>
        <pc:picChg chg="mod">
          <ac:chgData name="유진 김" userId="9b4a7e461c35c294" providerId="LiveId" clId="{EB6B06EC-5AFD-4181-A694-9BE7986CA369}" dt="2024-06-14T09:27:27.394" v="1950" actId="1036"/>
          <ac:picMkLst>
            <pc:docMk/>
            <pc:sldMk cId="2658073130" sldId="266"/>
            <ac:picMk id="10" creationId="{67553AFC-E003-A11C-AF32-9E63FA329479}"/>
          </ac:picMkLst>
        </pc:picChg>
        <pc:picChg chg="mod">
          <ac:chgData name="유진 김" userId="9b4a7e461c35c294" providerId="LiveId" clId="{EB6B06EC-5AFD-4181-A694-9BE7986CA369}" dt="2024-06-14T09:27:41.084" v="1951" actId="1076"/>
          <ac:picMkLst>
            <pc:docMk/>
            <pc:sldMk cId="2658073130" sldId="266"/>
            <ac:picMk id="19" creationId="{B36BF164-CDF1-501B-15A0-A6D58B6CF931}"/>
          </ac:picMkLst>
        </pc:picChg>
        <pc:picChg chg="mod">
          <ac:chgData name="유진 김" userId="9b4a7e461c35c294" providerId="LiveId" clId="{EB6B06EC-5AFD-4181-A694-9BE7986CA369}" dt="2024-06-14T09:27:27.394" v="1950" actId="1036"/>
          <ac:picMkLst>
            <pc:docMk/>
            <pc:sldMk cId="2658073130" sldId="266"/>
            <ac:picMk id="75" creationId="{3DD548FD-E09E-A212-2E15-E5A470C7DBA6}"/>
          </ac:picMkLst>
        </pc:picChg>
        <pc:picChg chg="mod">
          <ac:chgData name="유진 김" userId="9b4a7e461c35c294" providerId="LiveId" clId="{EB6B06EC-5AFD-4181-A694-9BE7986CA369}" dt="2024-06-14T09:27:27.394" v="1950" actId="1036"/>
          <ac:picMkLst>
            <pc:docMk/>
            <pc:sldMk cId="2658073130" sldId="266"/>
            <ac:picMk id="76" creationId="{234D5829-33DD-6C70-5269-F0AF494A8792}"/>
          </ac:picMkLst>
        </pc:picChg>
        <pc:picChg chg="mod">
          <ac:chgData name="유진 김" userId="9b4a7e461c35c294" providerId="LiveId" clId="{EB6B06EC-5AFD-4181-A694-9BE7986CA369}" dt="2024-06-14T09:27:27.394" v="1950" actId="1036"/>
          <ac:picMkLst>
            <pc:docMk/>
            <pc:sldMk cId="2658073130" sldId="266"/>
            <ac:picMk id="77" creationId="{83D1F659-B59C-8392-1BC9-BA68D751D3DB}"/>
          </ac:picMkLst>
        </pc:picChg>
        <pc:picChg chg="mod">
          <ac:chgData name="유진 김" userId="9b4a7e461c35c294" providerId="LiveId" clId="{EB6B06EC-5AFD-4181-A694-9BE7986CA369}" dt="2024-06-14T09:27:27.394" v="1950" actId="1036"/>
          <ac:picMkLst>
            <pc:docMk/>
            <pc:sldMk cId="2658073130" sldId="266"/>
            <ac:picMk id="78" creationId="{87E1F650-EF47-17DD-B774-9ED5F6BD8092}"/>
          </ac:picMkLst>
        </pc:picChg>
        <pc:picChg chg="del">
          <ac:chgData name="유진 김" userId="9b4a7e461c35c294" providerId="LiveId" clId="{EB6B06EC-5AFD-4181-A694-9BE7986CA369}" dt="2024-06-14T09:25:30.952" v="1785" actId="478"/>
          <ac:picMkLst>
            <pc:docMk/>
            <pc:sldMk cId="2658073130" sldId="266"/>
            <ac:picMk id="80" creationId="{1CC1DA8F-641A-1FE3-57D1-06BCA7DF9B4A}"/>
          </ac:picMkLst>
        </pc:picChg>
        <pc:picChg chg="mod">
          <ac:chgData name="유진 김" userId="9b4a7e461c35c294" providerId="LiveId" clId="{EB6B06EC-5AFD-4181-A694-9BE7986CA369}" dt="2024-06-14T09:27:27.394" v="1950" actId="1036"/>
          <ac:picMkLst>
            <pc:docMk/>
            <pc:sldMk cId="2658073130" sldId="266"/>
            <ac:picMk id="82" creationId="{DF477D04-5638-6079-33F6-CBA7750B0E2E}"/>
          </ac:picMkLst>
        </pc:picChg>
        <pc:picChg chg="add del">
          <ac:chgData name="유진 김" userId="9b4a7e461c35c294" providerId="LiveId" clId="{EB6B06EC-5AFD-4181-A694-9BE7986CA369}" dt="2024-06-14T09:25:40.635" v="1791" actId="478"/>
          <ac:picMkLst>
            <pc:docMk/>
            <pc:sldMk cId="2658073130" sldId="266"/>
            <ac:picMk id="83" creationId="{109F17E8-636D-D469-A8A1-5B8A9DCD9238}"/>
          </ac:picMkLst>
        </pc:picChg>
        <pc:picChg chg="mod">
          <ac:chgData name="유진 김" userId="9b4a7e461c35c294" providerId="LiveId" clId="{EB6B06EC-5AFD-4181-A694-9BE7986CA369}" dt="2024-06-14T09:27:27.394" v="1950" actId="1036"/>
          <ac:picMkLst>
            <pc:docMk/>
            <pc:sldMk cId="2658073130" sldId="266"/>
            <ac:picMk id="84" creationId="{32F8E404-2AE1-50BD-47E2-EFF7FC036902}"/>
          </ac:picMkLst>
        </pc:picChg>
        <pc:picChg chg="mod">
          <ac:chgData name="유진 김" userId="9b4a7e461c35c294" providerId="LiveId" clId="{EB6B06EC-5AFD-4181-A694-9BE7986CA369}" dt="2024-06-14T09:27:27.394" v="1950" actId="1036"/>
          <ac:picMkLst>
            <pc:docMk/>
            <pc:sldMk cId="2658073130" sldId="266"/>
            <ac:picMk id="101" creationId="{4FCB9604-807E-299E-C7CE-93B55BDD18A6}"/>
          </ac:picMkLst>
        </pc:picChg>
        <pc:picChg chg="mod">
          <ac:chgData name="유진 김" userId="9b4a7e461c35c294" providerId="LiveId" clId="{EB6B06EC-5AFD-4181-A694-9BE7986CA369}" dt="2024-06-14T09:27:27.394" v="1950" actId="1036"/>
          <ac:picMkLst>
            <pc:docMk/>
            <pc:sldMk cId="2658073130" sldId="266"/>
            <ac:picMk id="104" creationId="{2E51C59D-3296-FBD1-A0F5-B07B7A8B07ED}"/>
          </ac:picMkLst>
        </pc:picChg>
        <pc:picChg chg="mod">
          <ac:chgData name="유진 김" userId="9b4a7e461c35c294" providerId="LiveId" clId="{EB6B06EC-5AFD-4181-A694-9BE7986CA369}" dt="2024-06-14T09:27:27.394" v="1950" actId="1036"/>
          <ac:picMkLst>
            <pc:docMk/>
            <pc:sldMk cId="2658073130" sldId="266"/>
            <ac:picMk id="105" creationId="{022F4EA4-4913-78E5-0587-C5A5B220E3C8}"/>
          </ac:picMkLst>
        </pc:picChg>
        <pc:picChg chg="mod">
          <ac:chgData name="유진 김" userId="9b4a7e461c35c294" providerId="LiveId" clId="{EB6B06EC-5AFD-4181-A694-9BE7986CA369}" dt="2024-06-14T09:27:27.394" v="1950" actId="1036"/>
          <ac:picMkLst>
            <pc:docMk/>
            <pc:sldMk cId="2658073130" sldId="266"/>
            <ac:picMk id="120" creationId="{44120A65-5F22-7B81-47E7-0F9FC117E9D7}"/>
          </ac:picMkLst>
        </pc:picChg>
        <pc:picChg chg="mod">
          <ac:chgData name="유진 김" userId="9b4a7e461c35c294" providerId="LiveId" clId="{EB6B06EC-5AFD-4181-A694-9BE7986CA369}" dt="2024-06-14T09:27:27.394" v="1950" actId="1036"/>
          <ac:picMkLst>
            <pc:docMk/>
            <pc:sldMk cId="2658073130" sldId="266"/>
            <ac:picMk id="121" creationId="{080CDE20-7059-C936-4174-2617BC46F548}"/>
          </ac:picMkLst>
        </pc:picChg>
        <pc:picChg chg="mod">
          <ac:chgData name="유진 김" userId="9b4a7e461c35c294" providerId="LiveId" clId="{EB6B06EC-5AFD-4181-A694-9BE7986CA369}" dt="2024-06-14T09:27:27.394" v="1950" actId="1036"/>
          <ac:picMkLst>
            <pc:docMk/>
            <pc:sldMk cId="2658073130" sldId="266"/>
            <ac:picMk id="122" creationId="{3454414A-69AD-691E-0DE4-EAEC4B576175}"/>
          </ac:picMkLst>
        </pc:picChg>
        <pc:picChg chg="mod">
          <ac:chgData name="유진 김" userId="9b4a7e461c35c294" providerId="LiveId" clId="{EB6B06EC-5AFD-4181-A694-9BE7986CA369}" dt="2024-06-14T09:27:27.394" v="1950" actId="1036"/>
          <ac:picMkLst>
            <pc:docMk/>
            <pc:sldMk cId="2658073130" sldId="266"/>
            <ac:picMk id="123" creationId="{C2C64DE8-C140-DD27-FAAE-2A597374F75A}"/>
          </ac:picMkLst>
        </pc:picChg>
      </pc:sldChg>
      <pc:sldChg chg="addSp delSp modSp mod">
        <pc:chgData name="유진 김" userId="9b4a7e461c35c294" providerId="LiveId" clId="{EB6B06EC-5AFD-4181-A694-9BE7986CA369}" dt="2024-06-14T09:41:34.231" v="2683" actId="1035"/>
        <pc:sldMkLst>
          <pc:docMk/>
          <pc:sldMk cId="2878630772" sldId="267"/>
        </pc:sldMkLst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4" creationId="{2545DAD1-EC14-2A81-6E75-5722E71E46D6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7" creationId="{4EF413B4-4CF9-40B5-4DBC-9751D910CF23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8" creationId="{53D26B09-1E80-9650-55D4-D7C4F2EE30C3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9" creationId="{044D808A-8D79-3145-524C-76D74A51C083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12" creationId="{30AF7BEF-491B-5AC8-ECA8-8A67B512E3DF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13" creationId="{EDD7C85F-CF8A-1ABC-074D-91C56C0F74E9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14" creationId="{B8FA7A03-B2E5-3CCB-4090-9D54F546F570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16" creationId="{45ED31AB-DF51-215C-3AFB-B1B582F03248}"/>
          </ac:spMkLst>
        </pc:spChg>
        <pc:spChg chg="del">
          <ac:chgData name="유진 김" userId="9b4a7e461c35c294" providerId="LiveId" clId="{EB6B06EC-5AFD-4181-A694-9BE7986CA369}" dt="2024-06-14T09:41:01.989" v="2614" actId="478"/>
          <ac:spMkLst>
            <pc:docMk/>
            <pc:sldMk cId="2878630772" sldId="267"/>
            <ac:spMk id="18" creationId="{2673FDD2-399C-6C8F-38F8-082BFECC0521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22" creationId="{27918D87-9C18-21C5-5E59-2D98D511E65A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23" creationId="{115F4996-3AE3-0C6B-A994-C492984141BF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24" creationId="{79AA6DAD-399E-5F05-D540-03D674B1EECA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27" creationId="{1EBB1F39-CC19-D4B0-64A1-F7DA631B17E0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28" creationId="{9DB530DD-58B3-250A-8A22-189E07B65219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29" creationId="{27F0D556-80E1-F224-B06D-B8F2C832940E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30" creationId="{4F0FA468-1392-9318-3FB9-7342DCDF4967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33" creationId="{AFD57048-5B6D-AF23-039C-E2D8B43167C5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34" creationId="{621C2B4C-04D4-8BB3-690E-2D8D1AA0457F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35" creationId="{7B5466F8-00F0-69A6-90DF-B54527B17F4B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36" creationId="{E6FC432A-90AD-AC63-562F-947824947B81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37" creationId="{9E31D514-DE90-2D14-ADCB-A994F1C4302B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53" creationId="{C2FED25D-5017-BA15-E8DB-60773A40E8C3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69" creationId="{77ADB6A5-7F56-EBA7-F0A3-688DB89168D7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71" creationId="{8A6CF872-F6B1-9D66-88EB-BDD349405415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74" creationId="{0741AF0B-E206-2239-4990-DFCFBD02A475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86" creationId="{25BD42D1-4DD5-3A4D-6926-5F65A7F79D83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87" creationId="{EB55F3EE-F9E5-3963-F508-41C8E710D492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89" creationId="{8A8E1136-2FD1-EC17-3FF1-4B82AFE54E05}"/>
          </ac:spMkLst>
        </pc:spChg>
        <pc:spChg chg="mod">
          <ac:chgData name="유진 김" userId="9b4a7e461c35c294" providerId="LiveId" clId="{EB6B06EC-5AFD-4181-A694-9BE7986CA369}" dt="2024-06-14T09:41:34.231" v="2683" actId="1035"/>
          <ac:spMkLst>
            <pc:docMk/>
            <pc:sldMk cId="2878630772" sldId="267"/>
            <ac:spMk id="98" creationId="{EE32A7EA-EF09-6204-833D-1CCD75152F5E}"/>
          </ac:spMkLst>
        </pc:spChg>
        <pc:graphicFrameChg chg="mod modGraphic">
          <ac:chgData name="유진 김" userId="9b4a7e461c35c294" providerId="LiveId" clId="{EB6B06EC-5AFD-4181-A694-9BE7986CA369}" dt="2024-06-14T09:40:58.803" v="2613" actId="6549"/>
          <ac:graphicFrameMkLst>
            <pc:docMk/>
            <pc:sldMk cId="2878630772" sldId="267"/>
            <ac:graphicFrameMk id="2" creationId="{700B36F5-5A69-B330-97C5-B3CCCEC90CDE}"/>
          </ac:graphicFrameMkLst>
        </pc:graphicFrameChg>
        <pc:picChg chg="mod">
          <ac:chgData name="유진 김" userId="9b4a7e461c35c294" providerId="LiveId" clId="{EB6B06EC-5AFD-4181-A694-9BE7986CA369}" dt="2024-06-14T09:41:34.231" v="2683" actId="1035"/>
          <ac:picMkLst>
            <pc:docMk/>
            <pc:sldMk cId="2878630772" sldId="267"/>
            <ac:picMk id="11" creationId="{794E06A4-05CC-75B3-0156-626612D8B629}"/>
          </ac:picMkLst>
        </pc:picChg>
        <pc:picChg chg="mod">
          <ac:chgData name="유진 김" userId="9b4a7e461c35c294" providerId="LiveId" clId="{EB6B06EC-5AFD-4181-A694-9BE7986CA369}" dt="2024-06-14T09:41:34.231" v="2683" actId="1035"/>
          <ac:picMkLst>
            <pc:docMk/>
            <pc:sldMk cId="2878630772" sldId="267"/>
            <ac:picMk id="19" creationId="{901802FE-ADA0-4E71-BF88-116B80B78EFE}"/>
          </ac:picMkLst>
        </pc:picChg>
        <pc:picChg chg="mod">
          <ac:chgData name="유진 김" userId="9b4a7e461c35c294" providerId="LiveId" clId="{EB6B06EC-5AFD-4181-A694-9BE7986CA369}" dt="2024-06-14T09:41:34.231" v="2683" actId="1035"/>
          <ac:picMkLst>
            <pc:docMk/>
            <pc:sldMk cId="2878630772" sldId="267"/>
            <ac:picMk id="68" creationId="{6AAF1543-45E4-C037-D83B-2243323972C7}"/>
          </ac:picMkLst>
        </pc:picChg>
        <pc:cxnChg chg="add del mod">
          <ac:chgData name="유진 김" userId="9b4a7e461c35c294" providerId="LiveId" clId="{EB6B06EC-5AFD-4181-A694-9BE7986CA369}" dt="2024-06-14T09:41:34.231" v="2683" actId="1035"/>
          <ac:cxnSpMkLst>
            <pc:docMk/>
            <pc:sldMk cId="2878630772" sldId="267"/>
            <ac:cxnSpMk id="20" creationId="{96CE86EB-96A2-1901-41A3-ECE477B21613}"/>
          </ac:cxnSpMkLst>
        </pc:cxnChg>
        <pc:cxnChg chg="mod">
          <ac:chgData name="유진 김" userId="9b4a7e461c35c294" providerId="LiveId" clId="{EB6B06EC-5AFD-4181-A694-9BE7986CA369}" dt="2024-06-14T09:41:34.231" v="2683" actId="1035"/>
          <ac:cxnSpMkLst>
            <pc:docMk/>
            <pc:sldMk cId="2878630772" sldId="267"/>
            <ac:cxnSpMk id="21" creationId="{6F1F2E3A-AFBC-A1E0-5437-3C9E2D13F227}"/>
          </ac:cxnSpMkLst>
        </pc:cxnChg>
        <pc:cxnChg chg="mod">
          <ac:chgData name="유진 김" userId="9b4a7e461c35c294" providerId="LiveId" clId="{EB6B06EC-5AFD-4181-A694-9BE7986CA369}" dt="2024-06-14T09:41:34.231" v="2683" actId="1035"/>
          <ac:cxnSpMkLst>
            <pc:docMk/>
            <pc:sldMk cId="2878630772" sldId="267"/>
            <ac:cxnSpMk id="56" creationId="{19530ABD-13DA-7121-C77C-AE893E2917D0}"/>
          </ac:cxnSpMkLst>
        </pc:cxnChg>
      </pc:sldChg>
      <pc:sldChg chg="delSp modSp mod">
        <pc:chgData name="유진 김" userId="9b4a7e461c35c294" providerId="LiveId" clId="{EB6B06EC-5AFD-4181-A694-9BE7986CA369}" dt="2024-06-14T09:40:27.232" v="2610" actId="1035"/>
        <pc:sldMkLst>
          <pc:docMk/>
          <pc:sldMk cId="3532245840" sldId="268"/>
        </pc:sldMkLst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9" creationId="{044D808A-8D79-3145-524C-76D74A51C083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10" creationId="{8E7D3C12-87F5-1FB0-4F16-008BEA7521F0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12" creationId="{30AF7BEF-491B-5AC8-ECA8-8A67B512E3DF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13" creationId="{EDD7C85F-CF8A-1ABC-074D-91C56C0F74E9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14" creationId="{B8FA7A03-B2E5-3CCB-4090-9D54F546F570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15" creationId="{C2FED25D-5017-BA15-E8DB-60773A40E8C3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16" creationId="{45ED31AB-DF51-215C-3AFB-B1B582F03248}"/>
          </ac:spMkLst>
        </pc:spChg>
        <pc:spChg chg="del mod">
          <ac:chgData name="유진 김" userId="9b4a7e461c35c294" providerId="LiveId" clId="{EB6B06EC-5AFD-4181-A694-9BE7986CA369}" dt="2024-06-14T09:39:54.965" v="2566"/>
          <ac:spMkLst>
            <pc:docMk/>
            <pc:sldMk cId="3532245840" sldId="268"/>
            <ac:spMk id="18" creationId="{2673FDD2-399C-6C8F-38F8-082BFECC0521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22" creationId="{BF6FB9F5-9A7A-47C9-65C1-E4903D86FC9F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24" creationId="{79AA6DAD-399E-5F05-D540-03D674B1EECA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25" creationId="{136D4E0D-4ACB-2C4D-993F-368EA158516D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27" creationId="{1EBB1F39-CC19-D4B0-64A1-F7DA631B17E0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28" creationId="{9DB530DD-58B3-250A-8A22-189E07B65219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29" creationId="{27F0D556-80E1-F224-B06D-B8F2C832940E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32" creationId="{553BBB6C-EE96-E02C-ACE4-64DF5CBA540C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34" creationId="{621C2B4C-04D4-8BB3-690E-2D8D1AA0457F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35" creationId="{7B5466F8-00F0-69A6-90DF-B54527B17F4B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36" creationId="{E6FC432A-90AD-AC63-562F-947824947B81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37" creationId="{9E31D514-DE90-2D14-ADCB-A994F1C4302B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39" creationId="{1651FF9E-EE37-B1DC-E9A4-2CC5D2CD4C67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46" creationId="{604E7527-049A-4A46-C034-D9505668C0E2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47" creationId="{6161C84D-12E3-20B7-799B-578A8C4002C9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55" creationId="{DF8230DE-BC14-AA8F-877E-44ED8B8E1EF8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56" creationId="{E7E5FB73-A6A0-14A6-3DEA-B2394A4CC650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57" creationId="{D21FE927-3309-250D-C356-8021289EEB33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58" creationId="{24435EAA-8BA6-7B6D-CCED-3B1E869046FB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59" creationId="{CD3E2DAE-D7C6-C3B8-0189-E000DE2006E0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60" creationId="{AD987017-95CE-FEA7-0BEB-F67C3DCF0B4E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61" creationId="{FDBD416A-326C-9CB4-89AB-B5C923904008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62" creationId="{71C7623E-EDA1-4C85-86EF-4C3590E9C283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63" creationId="{D1E7CACA-B662-4229-A2A8-9C6076DFEA43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85" creationId="{398BE808-A8DA-C4DD-A0FC-D9B090D9F544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86" creationId="{25BD42D1-4DD5-3A4D-6926-5F65A7F79D83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87" creationId="{EB55F3EE-F9E5-3963-F508-41C8E710D492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89" creationId="{8A8E1136-2FD1-EC17-3FF1-4B82AFE54E05}"/>
          </ac:spMkLst>
        </pc:spChg>
        <pc:spChg chg="mod">
          <ac:chgData name="유진 김" userId="9b4a7e461c35c294" providerId="LiveId" clId="{EB6B06EC-5AFD-4181-A694-9BE7986CA369}" dt="2024-06-14T09:40:27.232" v="2610" actId="1035"/>
          <ac:spMkLst>
            <pc:docMk/>
            <pc:sldMk cId="3532245840" sldId="268"/>
            <ac:spMk id="97" creationId="{1ABA365E-DF7D-F374-628E-0600453AE4B9}"/>
          </ac:spMkLst>
        </pc:spChg>
        <pc:graphicFrameChg chg="mod modGraphic">
          <ac:chgData name="유진 김" userId="9b4a7e461c35c294" providerId="LiveId" clId="{EB6B06EC-5AFD-4181-A694-9BE7986CA369}" dt="2024-06-14T09:39:51.642" v="2564" actId="6549"/>
          <ac:graphicFrameMkLst>
            <pc:docMk/>
            <pc:sldMk cId="3532245840" sldId="268"/>
            <ac:graphicFrameMk id="2" creationId="{700B36F5-5A69-B330-97C5-B3CCCEC90CDE}"/>
          </ac:graphicFrameMkLst>
        </pc:graphicFrameChg>
        <pc:picChg chg="mod">
          <ac:chgData name="유진 김" userId="9b4a7e461c35c294" providerId="LiveId" clId="{EB6B06EC-5AFD-4181-A694-9BE7986CA369}" dt="2024-06-14T09:40:27.232" v="2610" actId="1035"/>
          <ac:picMkLst>
            <pc:docMk/>
            <pc:sldMk cId="3532245840" sldId="268"/>
            <ac:picMk id="11" creationId="{794E06A4-05CC-75B3-0156-626612D8B629}"/>
          </ac:picMkLst>
        </pc:picChg>
        <pc:picChg chg="mod">
          <ac:chgData name="유진 김" userId="9b4a7e461c35c294" providerId="LiveId" clId="{EB6B06EC-5AFD-4181-A694-9BE7986CA369}" dt="2024-06-14T09:40:27.232" v="2610" actId="1035"/>
          <ac:picMkLst>
            <pc:docMk/>
            <pc:sldMk cId="3532245840" sldId="268"/>
            <ac:picMk id="19" creationId="{901802FE-ADA0-4E71-BF88-116B80B78EFE}"/>
          </ac:picMkLst>
        </pc:picChg>
        <pc:picChg chg="mod">
          <ac:chgData name="유진 김" userId="9b4a7e461c35c294" providerId="LiveId" clId="{EB6B06EC-5AFD-4181-A694-9BE7986CA369}" dt="2024-06-14T09:40:27.232" v="2610" actId="1035"/>
          <ac:picMkLst>
            <pc:docMk/>
            <pc:sldMk cId="3532245840" sldId="268"/>
            <ac:picMk id="23" creationId="{3FCDC2F2-2CD6-AD58-66A0-B887790AA442}"/>
          </ac:picMkLst>
        </pc:picChg>
        <pc:picChg chg="mod">
          <ac:chgData name="유진 김" userId="9b4a7e461c35c294" providerId="LiveId" clId="{EB6B06EC-5AFD-4181-A694-9BE7986CA369}" dt="2024-06-14T09:40:27.232" v="2610" actId="1035"/>
          <ac:picMkLst>
            <pc:docMk/>
            <pc:sldMk cId="3532245840" sldId="268"/>
            <ac:picMk id="26" creationId="{48D8E1D8-1E45-1BF9-936D-66963B493AE0}"/>
          </ac:picMkLst>
        </pc:picChg>
        <pc:picChg chg="mod">
          <ac:chgData name="유진 김" userId="9b4a7e461c35c294" providerId="LiveId" clId="{EB6B06EC-5AFD-4181-A694-9BE7986CA369}" dt="2024-06-14T09:40:27.232" v="2610" actId="1035"/>
          <ac:picMkLst>
            <pc:docMk/>
            <pc:sldMk cId="3532245840" sldId="268"/>
            <ac:picMk id="41" creationId="{36AFECB1-349D-28B9-678A-CF44FB06C1DE}"/>
          </ac:picMkLst>
        </pc:picChg>
        <pc:cxnChg chg="del">
          <ac:chgData name="유진 김" userId="9b4a7e461c35c294" providerId="LiveId" clId="{EB6B06EC-5AFD-4181-A694-9BE7986CA369}" dt="2024-06-14T09:40:08.151" v="2567" actId="478"/>
          <ac:cxnSpMkLst>
            <pc:docMk/>
            <pc:sldMk cId="3532245840" sldId="268"/>
            <ac:cxnSpMk id="20" creationId="{96CE86EB-96A2-1901-41A3-ECE477B21613}"/>
          </ac:cxnSpMkLst>
        </pc:cxnChg>
        <pc:cxnChg chg="mod">
          <ac:chgData name="유진 김" userId="9b4a7e461c35c294" providerId="LiveId" clId="{EB6B06EC-5AFD-4181-A694-9BE7986CA369}" dt="2024-06-14T09:40:27.232" v="2610" actId="1035"/>
          <ac:cxnSpMkLst>
            <pc:docMk/>
            <pc:sldMk cId="3532245840" sldId="268"/>
            <ac:cxnSpMk id="21" creationId="{6F1F2E3A-AFBC-A1E0-5437-3C9E2D13F227}"/>
          </ac:cxnSpMkLst>
        </pc:cxnChg>
        <pc:cxnChg chg="mod">
          <ac:chgData name="유진 김" userId="9b4a7e461c35c294" providerId="LiveId" clId="{EB6B06EC-5AFD-4181-A694-9BE7986CA369}" dt="2024-06-14T09:40:27.232" v="2610" actId="1035"/>
          <ac:cxnSpMkLst>
            <pc:docMk/>
            <pc:sldMk cId="3532245840" sldId="268"/>
            <ac:cxnSpMk id="42" creationId="{4F4B6BEE-F52C-CB72-A700-E7EDD32196D0}"/>
          </ac:cxnSpMkLst>
        </pc:cxnChg>
        <pc:cxnChg chg="mod">
          <ac:chgData name="유진 김" userId="9b4a7e461c35c294" providerId="LiveId" clId="{EB6B06EC-5AFD-4181-A694-9BE7986CA369}" dt="2024-06-14T09:40:27.232" v="2610" actId="1035"/>
          <ac:cxnSpMkLst>
            <pc:docMk/>
            <pc:sldMk cId="3532245840" sldId="268"/>
            <ac:cxnSpMk id="49" creationId="{41CD6D31-0C14-C6B5-AA07-641970DDE5EA}"/>
          </ac:cxnSpMkLst>
        </pc:cxnChg>
        <pc:cxnChg chg="mod">
          <ac:chgData name="유진 김" userId="9b4a7e461c35c294" providerId="LiveId" clId="{EB6B06EC-5AFD-4181-A694-9BE7986CA369}" dt="2024-06-14T09:40:27.232" v="2610" actId="1035"/>
          <ac:cxnSpMkLst>
            <pc:docMk/>
            <pc:sldMk cId="3532245840" sldId="268"/>
            <ac:cxnSpMk id="94" creationId="{0173B4CA-C7E1-0315-FC3F-49B9331EAB5E}"/>
          </ac:cxnSpMkLst>
        </pc:cxnChg>
      </pc:sldChg>
      <pc:sldChg chg="modSp add mod ord">
        <pc:chgData name="유진 김" userId="9b4a7e461c35c294" providerId="LiveId" clId="{EB6B06EC-5AFD-4181-A694-9BE7986CA369}" dt="2024-06-19T09:21:12.888" v="2970" actId="6549"/>
        <pc:sldMkLst>
          <pc:docMk/>
          <pc:sldMk cId="2806288932" sldId="270"/>
        </pc:sldMkLst>
        <pc:spChg chg="mod">
          <ac:chgData name="유진 김" userId="9b4a7e461c35c294" providerId="LiveId" clId="{EB6B06EC-5AFD-4181-A694-9BE7986CA369}" dt="2024-06-14T09:33:41.422" v="2111" actId="1076"/>
          <ac:spMkLst>
            <pc:docMk/>
            <pc:sldMk cId="2806288932" sldId="270"/>
            <ac:spMk id="17" creationId="{2230E186-3844-267B-E9D2-5102E269874C}"/>
          </ac:spMkLst>
        </pc:spChg>
        <pc:graphicFrameChg chg="modGraphic">
          <ac:chgData name="유진 김" userId="9b4a7e461c35c294" providerId="LiveId" clId="{EB6B06EC-5AFD-4181-A694-9BE7986CA369}" dt="2024-06-14T09:33:32.216" v="2106" actId="20577"/>
          <ac:graphicFrameMkLst>
            <pc:docMk/>
            <pc:sldMk cId="2806288932" sldId="270"/>
            <ac:graphicFrameMk id="2" creationId="{700B36F5-5A69-B330-97C5-B3CCCEC90CDE}"/>
          </ac:graphicFrameMkLst>
        </pc:graphicFrameChg>
        <pc:graphicFrameChg chg="mod modGraphic">
          <ac:chgData name="유진 김" userId="9b4a7e461c35c294" providerId="LiveId" clId="{EB6B06EC-5AFD-4181-A694-9BE7986CA369}" dt="2024-06-19T09:21:12.888" v="2970" actId="6549"/>
          <ac:graphicFrameMkLst>
            <pc:docMk/>
            <pc:sldMk cId="2806288932" sldId="270"/>
            <ac:graphicFrameMk id="6" creationId="{DDFBD865-B88E-705A-5B7B-CC63E611429B}"/>
          </ac:graphicFrameMkLst>
        </pc:graphicFrameChg>
        <pc:picChg chg="mod">
          <ac:chgData name="유진 김" userId="9b4a7e461c35c294" providerId="LiveId" clId="{EB6B06EC-5AFD-4181-A694-9BE7986CA369}" dt="2024-06-14T09:33:42.900" v="2112" actId="1037"/>
          <ac:picMkLst>
            <pc:docMk/>
            <pc:sldMk cId="2806288932" sldId="270"/>
            <ac:picMk id="122" creationId="{3454414A-69AD-691E-0DE4-EAEC4B576175}"/>
          </ac:picMkLst>
        </pc:picChg>
        <pc:picChg chg="mod">
          <ac:chgData name="유진 김" userId="9b4a7e461c35c294" providerId="LiveId" clId="{EB6B06EC-5AFD-4181-A694-9BE7986CA369}" dt="2024-06-14T09:33:38.663" v="2109" actId="1037"/>
          <ac:picMkLst>
            <pc:docMk/>
            <pc:sldMk cId="2806288932" sldId="270"/>
            <ac:picMk id="123" creationId="{C2C64DE8-C140-DD27-FAAE-2A597374F75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E115E0-A9A4-12C0-6852-E5057EF62B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/>
              <a:t>사이트맵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19251E-C36F-1667-AE38-BBFFED34A2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75FD8-62C6-48E1-97CC-5DBFE433D2D1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5BB86-F12C-4EE0-76C2-73F84E6971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0DD2AD-F0B7-A9CC-EFA5-845F7C3BC4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734CD-872C-42ED-8657-E91CAFBF1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4378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/>
              <a:t>사이트맵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7626A-D671-4D33-A049-79484789B06E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C2C33-AAAE-43F4-A404-92CD79B16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6570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5321A-FBB2-BB31-4985-C348ED33B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9DB548-2566-8E22-8636-687B96DE5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CDE57-9B3C-EB0D-C734-A187C9FF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FB8E-306F-4DAC-B19C-493D90BC6332}" type="datetime1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D47A8-370A-2E76-850E-02A4386E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66200-21FE-B370-8E21-76B1E347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20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BA56F-992A-CE12-DBED-C8677450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110F72-377D-0A81-16CE-4E40554FD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938E3-47C2-42E5-319B-AEB17F9D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E583-4729-4981-ACC8-B6711C7C3C0C}" type="datetime1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D64132-1C3B-9531-F283-F7C7888D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19295A-BF06-F7D0-6B1F-B7E2D252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22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0B0952-B8FC-EDA4-97D5-DF065734F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BB2D59-E51C-79DA-8EBE-3BF0FCF9A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8BAA1-03E1-21DF-395B-85116229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1BE1-B5C3-4671-8EC8-C37C08DF62EC}" type="datetime1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90611-55FB-62F2-47BB-A5EB83E85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66D539-246D-5A7C-1787-32D9DCC2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1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0A6EE-2407-695D-CF79-27963C36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2ECB0-A673-2FB2-DCF7-953696CFB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E0901-AD05-16A7-BF72-D401B88B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D2E4-6687-4744-B93E-AADA90794DC6}" type="datetime1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B055C-5B0A-57D9-1A7E-6E54838D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D6A5A-FAAA-6717-49BD-AF5ADFCE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17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08FCF-961F-8884-1B25-6D1A9D19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32EF0-8C3C-B150-3840-F0B86F8D2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BEE13-3ED3-25F8-A6B6-844560A3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9DFF-3AF1-452F-AE07-1F0475B999C7}" type="datetime1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5D44B-10F4-6A74-1FE9-7DD56ACA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FA0BD-447C-598D-A151-9CD7EB78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8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34C66-727E-646A-9F31-2117C1EB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22F5C-E93A-590B-3C8D-0BE761E18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BD28A8-C4C2-BC86-2D6F-7702EEA48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E5C34-6271-3F22-1583-FC4C4DFA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0E52-3398-4540-8BC1-BBC36E998868}" type="datetime1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C83053-E6C0-7E65-6CD2-A92FE235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17C949-452C-4CDF-5119-FA652F28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21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3E236-99E1-EA17-B4A9-943071B1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9B78D4-6582-E4AA-249D-AAA1725E4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D28577-8A63-1BFC-9177-1456FEA61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782E07-7F54-8DF0-7944-707F721F4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90A730-8015-9EF2-5B73-9D13AD206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87F7FA-CCE8-4F47-0269-08F88CEE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938E-2225-46C4-B5D5-D8BD208B973E}" type="datetime1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5DBE58-9013-FA21-075E-5BB9C11B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B09A7A-265A-1FE4-C3C1-94D4BDE6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4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F95BD-E57F-765D-F033-C5BE11CF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257DE6-E750-FEFE-4C73-D9B08312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D05A-F379-44FA-8882-6E3D6561F0B3}" type="datetime1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9EC9E2-CC08-92ED-39E1-63B118A3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249D4E-F04C-B9E9-BACA-B4E8941B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3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24DC43-BFFF-6A87-C921-68C58E53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FA1-0EB0-43A1-9517-A94D6AAE0483}" type="datetime1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79ED5F-6922-B6AA-3B08-E1035073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EC24F3-B250-2A09-FB81-F9F858B6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42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BB8FD-E04D-0D3D-115A-6356FE8D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0745F-4D6E-80FC-B6F0-0D459EA3F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65E58B-3A19-345F-6BBD-7D5936715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A3104D-4C23-36E6-C282-A8A30A57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485D-4CFC-42E5-8864-7472B058ABA2}" type="datetime1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54195-56D9-3597-5862-5D230E10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E3FC2E-A395-6C51-3B3F-E42BA16F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06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A7CA1-B3CB-09C8-8E35-65F9A563A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A724C8-6DC2-646D-F7FA-E434909FA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23B97E-4DB0-1C6C-D13C-5EE2BED34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662BD-3A78-7B34-9AC1-48FDFDF0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19A2-3BA6-4182-B747-91F7C42D5B0F}" type="datetime1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975BA9-AFC8-2B36-4535-97C2EA33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B149D1-CBEB-9279-1383-50C786FD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19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1E030A-9DBD-2642-8E69-47812662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9522E-ED52-D30A-17DC-1BA3E84B5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8E762-2C7B-E970-4C6E-3DEAF795D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8D0E6-8CD0-4AF7-8FDC-F117DD14D879}" type="datetime1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C0E7D-5A71-3B83-D464-4989217C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C7170-6B4B-ACFF-BD50-F61AFB5ED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63AE3-C984-4C7B-B079-12C175703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93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8720D-4336-55DB-66EA-5BBEFA34E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445" y="2103437"/>
            <a:ext cx="7017699" cy="1325563"/>
          </a:xfrm>
        </p:spPr>
        <p:txBody>
          <a:bodyPr/>
          <a:lstStyle/>
          <a:p>
            <a:r>
              <a:rPr lang="en-US" altLang="ko-KR" dirty="0" err="1"/>
              <a:t>blueBEARS</a:t>
            </a:r>
            <a:r>
              <a:rPr lang="en-US" altLang="ko-KR" dirty="0"/>
              <a:t> </a:t>
            </a:r>
            <a:r>
              <a:rPr lang="ko-KR" altLang="en-US" dirty="0"/>
              <a:t>사용자 메뉴얼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7A8B18-8BBC-D200-6736-87BCF9FD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025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E6A119-EE65-B607-4F27-0FD6EC56DAFB}"/>
              </a:ext>
            </a:extLst>
          </p:cNvPr>
          <p:cNvSpPr/>
          <p:nvPr/>
        </p:nvSpPr>
        <p:spPr>
          <a:xfrm>
            <a:off x="321276" y="339811"/>
            <a:ext cx="11516497" cy="612277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252AD7-1599-FF60-3FD7-112783EE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3EB3B7-94DC-DF15-BD92-676017F6021A}"/>
              </a:ext>
            </a:extLst>
          </p:cNvPr>
          <p:cNvSpPr txBox="1"/>
          <p:nvPr/>
        </p:nvSpPr>
        <p:spPr>
          <a:xfrm>
            <a:off x="417446" y="455999"/>
            <a:ext cx="27895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4-5. </a:t>
            </a:r>
            <a:r>
              <a:rPr lang="ko-KR" altLang="en-US" sz="1050" dirty="0"/>
              <a:t>파일 삭제 </a:t>
            </a:r>
            <a:r>
              <a:rPr lang="en-US" altLang="ko-KR" sz="1050" dirty="0"/>
              <a:t>: </a:t>
            </a:r>
            <a:r>
              <a:rPr lang="ko-KR" altLang="en-US" sz="1050" dirty="0"/>
              <a:t>체크박스 선택 </a:t>
            </a:r>
            <a:r>
              <a:rPr lang="en-US" altLang="ko-KR" sz="1050" dirty="0"/>
              <a:t>&gt; </a:t>
            </a:r>
            <a:r>
              <a:rPr lang="ko-KR" altLang="en-US" sz="1050" dirty="0"/>
              <a:t>파일삭제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87A3B7-EBE8-3CDE-CCB5-92005E0A7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6" y="826103"/>
            <a:ext cx="8316864" cy="33279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5464836-1389-84BB-65CA-7B3487FC7A53}"/>
              </a:ext>
            </a:extLst>
          </p:cNvPr>
          <p:cNvSpPr/>
          <p:nvPr/>
        </p:nvSpPr>
        <p:spPr>
          <a:xfrm>
            <a:off x="515810" y="1475676"/>
            <a:ext cx="235088" cy="607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4009621-C0FE-C367-77D3-B6E5A2CC5DF7}"/>
              </a:ext>
            </a:extLst>
          </p:cNvPr>
          <p:cNvSpPr/>
          <p:nvPr/>
        </p:nvSpPr>
        <p:spPr>
          <a:xfrm>
            <a:off x="415652" y="1362123"/>
            <a:ext cx="200316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688A73-B549-6D22-ED5C-913DFCC55571}"/>
              </a:ext>
            </a:extLst>
          </p:cNvPr>
          <p:cNvSpPr/>
          <p:nvPr/>
        </p:nvSpPr>
        <p:spPr>
          <a:xfrm>
            <a:off x="1306143" y="3760110"/>
            <a:ext cx="577158" cy="247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E1BACD-16A8-2C74-1842-2039F975AA72}"/>
              </a:ext>
            </a:extLst>
          </p:cNvPr>
          <p:cNvSpPr/>
          <p:nvPr/>
        </p:nvSpPr>
        <p:spPr>
          <a:xfrm>
            <a:off x="1205984" y="3664296"/>
            <a:ext cx="200316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38947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E6A119-EE65-B607-4F27-0FD6EC56DAFB}"/>
              </a:ext>
            </a:extLst>
          </p:cNvPr>
          <p:cNvSpPr/>
          <p:nvPr/>
        </p:nvSpPr>
        <p:spPr>
          <a:xfrm>
            <a:off x="321276" y="339811"/>
            <a:ext cx="11516497" cy="612277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252AD7-1599-FF60-3FD7-112783EE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3EB3B7-94DC-DF15-BD92-676017F6021A}"/>
              </a:ext>
            </a:extLst>
          </p:cNvPr>
          <p:cNvSpPr txBox="1"/>
          <p:nvPr/>
        </p:nvSpPr>
        <p:spPr>
          <a:xfrm>
            <a:off x="417446" y="455999"/>
            <a:ext cx="28087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5-1. </a:t>
            </a:r>
            <a:r>
              <a:rPr lang="ko-KR" altLang="en-US" sz="1050" dirty="0"/>
              <a:t>분석이력 조회 </a:t>
            </a:r>
            <a:r>
              <a:rPr lang="en-US" altLang="ko-KR" sz="1050" dirty="0"/>
              <a:t>: </a:t>
            </a:r>
            <a:r>
              <a:rPr lang="ko-KR" altLang="en-US" sz="1050" dirty="0"/>
              <a:t>검색 조건 설정 </a:t>
            </a:r>
            <a:r>
              <a:rPr lang="en-US" altLang="ko-KR" sz="1050" dirty="0"/>
              <a:t>&gt; </a:t>
            </a:r>
            <a:r>
              <a:rPr lang="ko-KR" altLang="en-US" sz="1050" dirty="0"/>
              <a:t>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76E55F-E831-A8F4-EA40-264C674BA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6" y="823468"/>
            <a:ext cx="7220682" cy="5177563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54009621-C0FE-C367-77D3-B6E5A2CC5DF7}"/>
              </a:ext>
            </a:extLst>
          </p:cNvPr>
          <p:cNvSpPr/>
          <p:nvPr/>
        </p:nvSpPr>
        <p:spPr>
          <a:xfrm>
            <a:off x="518044" y="1532541"/>
            <a:ext cx="200316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AE1BACD-16A8-2C74-1842-2039F975AA72}"/>
              </a:ext>
            </a:extLst>
          </p:cNvPr>
          <p:cNvSpPr/>
          <p:nvPr/>
        </p:nvSpPr>
        <p:spPr>
          <a:xfrm>
            <a:off x="6947813" y="1183283"/>
            <a:ext cx="200316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688A73-B549-6D22-ED5C-913DFCC55571}"/>
              </a:ext>
            </a:extLst>
          </p:cNvPr>
          <p:cNvSpPr/>
          <p:nvPr/>
        </p:nvSpPr>
        <p:spPr>
          <a:xfrm>
            <a:off x="618202" y="1622908"/>
            <a:ext cx="6884723" cy="429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688A73-B549-6D22-ED5C-913DFCC55571}"/>
              </a:ext>
            </a:extLst>
          </p:cNvPr>
          <p:cNvSpPr/>
          <p:nvPr/>
        </p:nvSpPr>
        <p:spPr>
          <a:xfrm>
            <a:off x="7015805" y="1318448"/>
            <a:ext cx="487120" cy="247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7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E6A119-EE65-B607-4F27-0FD6EC56DAFB}"/>
              </a:ext>
            </a:extLst>
          </p:cNvPr>
          <p:cNvSpPr/>
          <p:nvPr/>
        </p:nvSpPr>
        <p:spPr>
          <a:xfrm>
            <a:off x="321276" y="339811"/>
            <a:ext cx="11516497" cy="612277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252AD7-1599-FF60-3FD7-112783EE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3EB3B7-94DC-DF15-BD92-676017F6021A}"/>
              </a:ext>
            </a:extLst>
          </p:cNvPr>
          <p:cNvSpPr txBox="1"/>
          <p:nvPr/>
        </p:nvSpPr>
        <p:spPr>
          <a:xfrm>
            <a:off x="417446" y="455999"/>
            <a:ext cx="4982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5-2. </a:t>
            </a:r>
            <a:r>
              <a:rPr lang="ko-KR" altLang="en-US" sz="1050" dirty="0"/>
              <a:t>분석이력 상세 </a:t>
            </a:r>
            <a:r>
              <a:rPr lang="en-US" altLang="ko-KR" sz="1050" dirty="0"/>
              <a:t>: </a:t>
            </a:r>
            <a:r>
              <a:rPr lang="ko-KR" altLang="en-US" sz="1050" dirty="0"/>
              <a:t>로우 </a:t>
            </a:r>
            <a:r>
              <a:rPr lang="ko-KR" altLang="en-US" sz="1050" dirty="0" err="1"/>
              <a:t>클릭시</a:t>
            </a:r>
            <a:r>
              <a:rPr lang="ko-KR" altLang="en-US" sz="1050" dirty="0"/>
              <a:t> 상세 팝업  </a:t>
            </a:r>
            <a:r>
              <a:rPr lang="en-US" altLang="ko-KR" sz="1050" dirty="0"/>
              <a:t>&gt; </a:t>
            </a:r>
            <a:r>
              <a:rPr lang="ko-KR" altLang="en-US" sz="1050" dirty="0"/>
              <a:t>다운로드 </a:t>
            </a:r>
            <a:r>
              <a:rPr lang="ko-KR" altLang="en-US" sz="1050" dirty="0" err="1"/>
              <a:t>클릭시</a:t>
            </a:r>
            <a:r>
              <a:rPr lang="ko-KR" altLang="en-US" sz="1050" dirty="0"/>
              <a:t> 파일 다운로드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3C537E-570C-D3C7-E917-D5322CC37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" y="809387"/>
            <a:ext cx="7385374" cy="51836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5688A73-B549-6D22-ED5C-913DFCC55571}"/>
              </a:ext>
            </a:extLst>
          </p:cNvPr>
          <p:cNvSpPr/>
          <p:nvPr/>
        </p:nvSpPr>
        <p:spPr>
          <a:xfrm>
            <a:off x="2665112" y="2310963"/>
            <a:ext cx="3081679" cy="2824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688A73-B549-6D22-ED5C-913DFCC55571}"/>
              </a:ext>
            </a:extLst>
          </p:cNvPr>
          <p:cNvSpPr/>
          <p:nvPr/>
        </p:nvSpPr>
        <p:spPr>
          <a:xfrm>
            <a:off x="4109900" y="4141616"/>
            <a:ext cx="595324" cy="212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35F90A-83BB-B9F6-B001-30E23B870888}"/>
              </a:ext>
            </a:extLst>
          </p:cNvPr>
          <p:cNvSpPr/>
          <p:nvPr/>
        </p:nvSpPr>
        <p:spPr>
          <a:xfrm>
            <a:off x="4109899" y="4496902"/>
            <a:ext cx="595323" cy="212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48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E6A119-EE65-B607-4F27-0FD6EC56DAFB}"/>
              </a:ext>
            </a:extLst>
          </p:cNvPr>
          <p:cNvSpPr/>
          <p:nvPr/>
        </p:nvSpPr>
        <p:spPr>
          <a:xfrm>
            <a:off x="321276" y="339811"/>
            <a:ext cx="11516497" cy="612277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252AD7-1599-FF60-3FD7-112783EE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3EB3B7-94DC-DF15-BD92-676017F6021A}"/>
              </a:ext>
            </a:extLst>
          </p:cNvPr>
          <p:cNvSpPr txBox="1"/>
          <p:nvPr/>
        </p:nvSpPr>
        <p:spPr>
          <a:xfrm>
            <a:off x="417446" y="455999"/>
            <a:ext cx="3355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6. </a:t>
            </a:r>
            <a:r>
              <a:rPr lang="ko-KR" altLang="en-US" sz="1050" dirty="0"/>
              <a:t>프록시 난독화 </a:t>
            </a:r>
            <a:r>
              <a:rPr lang="en-US" altLang="ko-KR" sz="1050" dirty="0"/>
              <a:t>:  </a:t>
            </a:r>
            <a:r>
              <a:rPr lang="ko-KR" altLang="en-US" sz="1050" dirty="0"/>
              <a:t>프록시 난독화 기법 소개 페이지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35F1AB-C045-C518-3A46-1CC499F77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6" y="826103"/>
            <a:ext cx="6540472" cy="538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07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E6A119-EE65-B607-4F27-0FD6EC56DAFB}"/>
              </a:ext>
            </a:extLst>
          </p:cNvPr>
          <p:cNvSpPr/>
          <p:nvPr/>
        </p:nvSpPr>
        <p:spPr>
          <a:xfrm>
            <a:off x="321276" y="339811"/>
            <a:ext cx="11516497" cy="612277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252AD7-1599-FF60-3FD7-112783EE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3EB3B7-94DC-DF15-BD92-676017F6021A}"/>
              </a:ext>
            </a:extLst>
          </p:cNvPr>
          <p:cNvSpPr txBox="1"/>
          <p:nvPr/>
        </p:nvSpPr>
        <p:spPr>
          <a:xfrm>
            <a:off x="417446" y="455999"/>
            <a:ext cx="3760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7-1. </a:t>
            </a:r>
            <a:r>
              <a:rPr lang="ko-KR" altLang="en-US" sz="1050" dirty="0"/>
              <a:t>프로필 확인 </a:t>
            </a:r>
            <a:r>
              <a:rPr lang="en-US" altLang="ko-KR" sz="1050" dirty="0"/>
              <a:t>: </a:t>
            </a:r>
            <a:r>
              <a:rPr lang="ko-KR" altLang="en-US" sz="1050" dirty="0"/>
              <a:t> 로그인 후 오른쪽 상단의 이름 </a:t>
            </a:r>
            <a:r>
              <a:rPr lang="en-US" altLang="ko-KR" sz="1050" dirty="0"/>
              <a:t>&gt; </a:t>
            </a:r>
            <a:r>
              <a:rPr lang="ko-KR" altLang="en-US" sz="1050" dirty="0"/>
              <a:t>프로필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FB4CC69-BD37-D660-A295-8947DF079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52" y="709915"/>
            <a:ext cx="4176478" cy="25345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BB75ECF-9C3E-B4CA-CAFB-7A895C2CD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52" y="3744037"/>
            <a:ext cx="3573214" cy="264145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C4AC494-146B-8532-DC61-377E12B6F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904" y="3744038"/>
            <a:ext cx="4128878" cy="25356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A55E10-6C42-8F66-62C8-4BFB92F28271}"/>
              </a:ext>
            </a:extLst>
          </p:cNvPr>
          <p:cNvSpPr txBox="1"/>
          <p:nvPr/>
        </p:nvSpPr>
        <p:spPr>
          <a:xfrm>
            <a:off x="417446" y="3435552"/>
            <a:ext cx="48349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7-2. </a:t>
            </a:r>
            <a:r>
              <a:rPr lang="ko-KR" altLang="en-US" sz="1050" dirty="0"/>
              <a:t>프로필 수정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7-1</a:t>
            </a:r>
            <a:r>
              <a:rPr lang="ko-KR" altLang="en-US" sz="1050" dirty="0"/>
              <a:t> 의 수정버튼 </a:t>
            </a:r>
            <a:r>
              <a:rPr lang="en-US" altLang="ko-KR" sz="1050" dirty="0"/>
              <a:t>&gt;  </a:t>
            </a:r>
            <a:r>
              <a:rPr lang="ko-KR" altLang="en-US" sz="1050" dirty="0"/>
              <a:t>수정정보입력 </a:t>
            </a:r>
            <a:r>
              <a:rPr lang="en-US" altLang="ko-KR" sz="1050" dirty="0"/>
              <a:t>&gt; </a:t>
            </a:r>
            <a:r>
              <a:rPr lang="ko-KR" altLang="en-US" sz="1050" dirty="0"/>
              <a:t>완료 </a:t>
            </a:r>
            <a:r>
              <a:rPr lang="en-US" altLang="ko-KR" sz="1050" dirty="0"/>
              <a:t>&gt; </a:t>
            </a:r>
            <a:r>
              <a:rPr lang="ko-KR" altLang="en-US" sz="1050" dirty="0"/>
              <a:t>변경내용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C7AD31-D38E-D958-EAF2-264732401D9E}"/>
              </a:ext>
            </a:extLst>
          </p:cNvPr>
          <p:cNvSpPr/>
          <p:nvPr/>
        </p:nvSpPr>
        <p:spPr>
          <a:xfrm>
            <a:off x="4228097" y="856587"/>
            <a:ext cx="349959" cy="197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56F31C-9E0B-80CD-79A6-B2825B0200BD}"/>
              </a:ext>
            </a:extLst>
          </p:cNvPr>
          <p:cNvSpPr/>
          <p:nvPr/>
        </p:nvSpPr>
        <p:spPr>
          <a:xfrm>
            <a:off x="3686905" y="3854102"/>
            <a:ext cx="291645" cy="209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623C8C-D910-07C9-122D-25EB2DC3502A}"/>
              </a:ext>
            </a:extLst>
          </p:cNvPr>
          <p:cNvSpPr/>
          <p:nvPr/>
        </p:nvSpPr>
        <p:spPr>
          <a:xfrm>
            <a:off x="8429564" y="3878348"/>
            <a:ext cx="349959" cy="197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0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E6A119-EE65-B607-4F27-0FD6EC56DAFB}"/>
              </a:ext>
            </a:extLst>
          </p:cNvPr>
          <p:cNvSpPr/>
          <p:nvPr/>
        </p:nvSpPr>
        <p:spPr>
          <a:xfrm>
            <a:off x="321276" y="339811"/>
            <a:ext cx="11516497" cy="612277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252AD7-1599-FF60-3FD7-112783EE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CDB215-6349-AC1D-E81B-6BF17142D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13" y="758995"/>
            <a:ext cx="5608139" cy="26700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80119DF-A362-ACC9-AF0C-E4DD2EC1AA1D}"/>
              </a:ext>
            </a:extLst>
          </p:cNvPr>
          <p:cNvSpPr/>
          <p:nvPr/>
        </p:nvSpPr>
        <p:spPr>
          <a:xfrm>
            <a:off x="5534845" y="765471"/>
            <a:ext cx="381505" cy="209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BFB38F0-4AB2-4E33-8D22-413B92EF5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821" y="769613"/>
            <a:ext cx="2596648" cy="25784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49676D-0352-1581-76DA-190F5338CFC7}"/>
              </a:ext>
            </a:extLst>
          </p:cNvPr>
          <p:cNvSpPr txBox="1"/>
          <p:nvPr/>
        </p:nvSpPr>
        <p:spPr>
          <a:xfrm>
            <a:off x="413361" y="445193"/>
            <a:ext cx="81996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1-1. </a:t>
            </a:r>
            <a:r>
              <a:rPr lang="ko-KR" altLang="en-US" sz="1050" dirty="0"/>
              <a:t>신규 사용자 등록 </a:t>
            </a:r>
            <a:r>
              <a:rPr lang="en-US" altLang="ko-KR" sz="1050" dirty="0"/>
              <a:t>: </a:t>
            </a:r>
            <a:r>
              <a:rPr lang="ko-KR" altLang="en-US" sz="1050" dirty="0"/>
              <a:t>로그인 팝업에서 </a:t>
            </a:r>
            <a:r>
              <a:rPr lang="en-US" altLang="ko-KR" sz="1050" dirty="0"/>
              <a:t>Register </a:t>
            </a:r>
            <a:r>
              <a:rPr lang="ko-KR" altLang="en-US" sz="1050" dirty="0"/>
              <a:t>클릭하여 사용자 정보 입력 후 사용자 등록</a:t>
            </a:r>
            <a:r>
              <a:rPr lang="en-US" altLang="ko-KR" sz="1050" dirty="0"/>
              <a:t>. </a:t>
            </a:r>
            <a:r>
              <a:rPr lang="ko-KR" altLang="en-US" sz="1050" dirty="0"/>
              <a:t>등록이 완료되면 자동 로그인 처리 됨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69563CA-E0AB-4754-CAC0-E09AB7245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3638" y="765471"/>
            <a:ext cx="2249225" cy="3175376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1F86B5-8C7E-BFCB-4B92-906839D4EABC}"/>
              </a:ext>
            </a:extLst>
          </p:cNvPr>
          <p:cNvSpPr/>
          <p:nvPr/>
        </p:nvSpPr>
        <p:spPr>
          <a:xfrm>
            <a:off x="7734145" y="3007064"/>
            <a:ext cx="325897" cy="208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BD2BC4B-E2F7-879A-D960-369B8A7C0A35}"/>
              </a:ext>
            </a:extLst>
          </p:cNvPr>
          <p:cNvSpPr/>
          <p:nvPr/>
        </p:nvSpPr>
        <p:spPr>
          <a:xfrm>
            <a:off x="9600695" y="3661071"/>
            <a:ext cx="1826277" cy="209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94DE43-53F1-9007-41BE-31444F45E55C}"/>
              </a:ext>
            </a:extLst>
          </p:cNvPr>
          <p:cNvSpPr txBox="1"/>
          <p:nvPr/>
        </p:nvSpPr>
        <p:spPr>
          <a:xfrm>
            <a:off x="476513" y="3947912"/>
            <a:ext cx="41088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1-2. </a:t>
            </a:r>
            <a:r>
              <a:rPr lang="ko-KR" altLang="en-US" sz="1050" dirty="0"/>
              <a:t>기존 사용자 로그인 </a:t>
            </a:r>
            <a:r>
              <a:rPr lang="en-US" altLang="ko-KR" sz="1050" dirty="0"/>
              <a:t>: </a:t>
            </a:r>
            <a:r>
              <a:rPr lang="ko-KR" altLang="en-US" sz="1050" dirty="0"/>
              <a:t>로그인 버튼을 클릭하여 이메일 로그인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1B12F32-4C55-EDB8-2DCF-F4DB84631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074" y="3777883"/>
            <a:ext cx="2596648" cy="257846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1C26DE4A-19E7-F3D1-325B-A0C5BFD8DE61}"/>
              </a:ext>
            </a:extLst>
          </p:cNvPr>
          <p:cNvSpPr/>
          <p:nvPr/>
        </p:nvSpPr>
        <p:spPr>
          <a:xfrm>
            <a:off x="6748087" y="5739165"/>
            <a:ext cx="1972019" cy="208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9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E6A119-EE65-B607-4F27-0FD6EC56DAFB}"/>
              </a:ext>
            </a:extLst>
          </p:cNvPr>
          <p:cNvSpPr/>
          <p:nvPr/>
        </p:nvSpPr>
        <p:spPr>
          <a:xfrm>
            <a:off x="321276" y="339811"/>
            <a:ext cx="11516497" cy="612277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252AD7-1599-FF60-3FD7-112783EE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49676D-0352-1581-76DA-190F5338CFC7}"/>
              </a:ext>
            </a:extLst>
          </p:cNvPr>
          <p:cNvSpPr txBox="1"/>
          <p:nvPr/>
        </p:nvSpPr>
        <p:spPr>
          <a:xfrm>
            <a:off x="413361" y="445193"/>
            <a:ext cx="57166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2. </a:t>
            </a:r>
            <a:r>
              <a:rPr lang="ko-KR" altLang="en-US" sz="1050" dirty="0"/>
              <a:t>로그인 후 활성화 </a:t>
            </a:r>
            <a:r>
              <a:rPr lang="en-US" altLang="ko-KR" sz="1050" dirty="0"/>
              <a:t>: </a:t>
            </a:r>
            <a:r>
              <a:rPr lang="ko-KR" altLang="en-US" sz="1050" dirty="0"/>
              <a:t>메뉴</a:t>
            </a:r>
            <a:r>
              <a:rPr lang="en-US" altLang="ko-KR" sz="1050" dirty="0"/>
              <a:t>, </a:t>
            </a:r>
            <a:r>
              <a:rPr lang="ko-KR" altLang="en-US" sz="1050" dirty="0"/>
              <a:t>프로젝트 요약 목록</a:t>
            </a:r>
            <a:r>
              <a:rPr lang="en-US" altLang="ko-KR" sz="1050" dirty="0"/>
              <a:t>, </a:t>
            </a:r>
            <a:r>
              <a:rPr lang="ko-KR" altLang="en-US" sz="1050" dirty="0"/>
              <a:t>프로필 관리</a:t>
            </a:r>
            <a:r>
              <a:rPr lang="en-US" altLang="ko-KR" sz="1050" dirty="0"/>
              <a:t>, </a:t>
            </a:r>
            <a:r>
              <a:rPr lang="ko-KR" altLang="en-US" sz="1050" dirty="0"/>
              <a:t>새 프로젝트 등록</a:t>
            </a:r>
            <a:r>
              <a:rPr lang="en-US" altLang="ko-KR" sz="1050" dirty="0"/>
              <a:t>/</a:t>
            </a:r>
            <a:r>
              <a:rPr lang="ko-KR" altLang="en-US" sz="1050" dirty="0"/>
              <a:t>삭제 기능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100A81-7C93-7699-E31A-8E6BAFA82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39" y="804491"/>
            <a:ext cx="10252180" cy="484335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80119DF-A362-ACC9-AF0C-E4DD2EC1AA1D}"/>
              </a:ext>
            </a:extLst>
          </p:cNvPr>
          <p:cNvSpPr/>
          <p:nvPr/>
        </p:nvSpPr>
        <p:spPr>
          <a:xfrm>
            <a:off x="472339" y="853844"/>
            <a:ext cx="2767423" cy="309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B60018-71C4-4D81-1AE9-CF64A8850631}"/>
              </a:ext>
            </a:extLst>
          </p:cNvPr>
          <p:cNvSpPr/>
          <p:nvPr/>
        </p:nvSpPr>
        <p:spPr>
          <a:xfrm>
            <a:off x="9077388" y="3331606"/>
            <a:ext cx="678231" cy="277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AF0DF0-DFAA-80CA-B06A-4F7C5F849D65}"/>
              </a:ext>
            </a:extLst>
          </p:cNvPr>
          <p:cNvSpPr/>
          <p:nvPr/>
        </p:nvSpPr>
        <p:spPr>
          <a:xfrm>
            <a:off x="1345360" y="3690905"/>
            <a:ext cx="8410259" cy="1333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9F218B-49B9-F8C7-6F52-877FB231DDFD}"/>
              </a:ext>
            </a:extLst>
          </p:cNvPr>
          <p:cNvSpPr/>
          <p:nvPr/>
        </p:nvSpPr>
        <p:spPr>
          <a:xfrm>
            <a:off x="9718984" y="849808"/>
            <a:ext cx="611919" cy="309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8936BB-0AA8-1E96-9041-05B99C4C5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76" y="2001200"/>
            <a:ext cx="3858163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E6A119-EE65-B607-4F27-0FD6EC56DAFB}"/>
              </a:ext>
            </a:extLst>
          </p:cNvPr>
          <p:cNvSpPr/>
          <p:nvPr/>
        </p:nvSpPr>
        <p:spPr>
          <a:xfrm>
            <a:off x="321276" y="339811"/>
            <a:ext cx="11516497" cy="612277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252AD7-1599-FF60-3FD7-112783EE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49676D-0352-1581-76DA-190F5338CFC7}"/>
              </a:ext>
            </a:extLst>
          </p:cNvPr>
          <p:cNvSpPr txBox="1"/>
          <p:nvPr/>
        </p:nvSpPr>
        <p:spPr>
          <a:xfrm>
            <a:off x="413361" y="445193"/>
            <a:ext cx="36792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2. </a:t>
            </a:r>
            <a:r>
              <a:rPr lang="ko-KR" altLang="en-US" sz="1050" dirty="0"/>
              <a:t>프로젝트 등록 </a:t>
            </a:r>
            <a:r>
              <a:rPr lang="en-US" altLang="ko-KR" sz="1050" dirty="0"/>
              <a:t>: </a:t>
            </a:r>
            <a:r>
              <a:rPr lang="ko-KR" altLang="en-US" sz="1050" dirty="0"/>
              <a:t>새 프로젝트 </a:t>
            </a:r>
            <a:r>
              <a:rPr lang="en-US" altLang="ko-KR" sz="1050" dirty="0"/>
              <a:t>&gt; </a:t>
            </a:r>
            <a:r>
              <a:rPr lang="ko-KR" altLang="en-US" sz="1050" dirty="0"/>
              <a:t>프로젝트명 입력 </a:t>
            </a:r>
            <a:r>
              <a:rPr lang="en-US" altLang="ko-KR" sz="1050" dirty="0"/>
              <a:t>&gt;</a:t>
            </a:r>
            <a:r>
              <a:rPr lang="ko-KR" altLang="en-US" sz="1050" dirty="0"/>
              <a:t> 저장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88C459D-6B98-6FC5-5AE6-A40EA5382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61" y="822660"/>
            <a:ext cx="7961574" cy="188113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F54637-8529-D721-A304-7FB382444F1F}"/>
              </a:ext>
            </a:extLst>
          </p:cNvPr>
          <p:cNvSpPr/>
          <p:nvPr/>
        </p:nvSpPr>
        <p:spPr>
          <a:xfrm>
            <a:off x="7653164" y="888366"/>
            <a:ext cx="655159" cy="250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273128-3818-B4A0-AB20-3807BAE042F6}"/>
              </a:ext>
            </a:extLst>
          </p:cNvPr>
          <p:cNvSpPr/>
          <p:nvPr/>
        </p:nvSpPr>
        <p:spPr>
          <a:xfrm>
            <a:off x="1041566" y="1562447"/>
            <a:ext cx="3245820" cy="285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8A6BEA-07D9-432F-A810-3183A6C397A3}"/>
              </a:ext>
            </a:extLst>
          </p:cNvPr>
          <p:cNvSpPr/>
          <p:nvPr/>
        </p:nvSpPr>
        <p:spPr>
          <a:xfrm>
            <a:off x="7786868" y="1582493"/>
            <a:ext cx="206562" cy="250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0BF0DB-71CD-E126-9653-7A5CAB541D99}"/>
              </a:ext>
            </a:extLst>
          </p:cNvPr>
          <p:cNvSpPr txBox="1"/>
          <p:nvPr/>
        </p:nvSpPr>
        <p:spPr>
          <a:xfrm>
            <a:off x="413361" y="3112799"/>
            <a:ext cx="2608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3. </a:t>
            </a:r>
            <a:r>
              <a:rPr lang="ko-KR" altLang="en-US" sz="1050" dirty="0"/>
              <a:t>프로젝트 삭제 </a:t>
            </a:r>
            <a:r>
              <a:rPr lang="en-US" altLang="ko-KR" sz="1050" dirty="0"/>
              <a:t>: </a:t>
            </a:r>
            <a:r>
              <a:rPr lang="ko-KR" altLang="en-US" sz="1050" dirty="0"/>
              <a:t>삭제 </a:t>
            </a:r>
            <a:r>
              <a:rPr lang="en-US" altLang="ko-KR" sz="1050" dirty="0"/>
              <a:t>&gt; </a:t>
            </a:r>
            <a:r>
              <a:rPr lang="en-US" altLang="ko-KR" sz="1050" dirty="0" err="1"/>
              <a:t>confrim</a:t>
            </a:r>
            <a:r>
              <a:rPr lang="ko-KR" altLang="en-US" sz="1050" dirty="0"/>
              <a:t> 확인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613E2AD-414C-A88E-75AE-0F5A2B39C24D}"/>
              </a:ext>
            </a:extLst>
          </p:cNvPr>
          <p:cNvSpPr/>
          <p:nvPr/>
        </p:nvSpPr>
        <p:spPr>
          <a:xfrm>
            <a:off x="7556272" y="765146"/>
            <a:ext cx="200316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A28682D-18C5-B087-2027-92F6630A7CD6}"/>
              </a:ext>
            </a:extLst>
          </p:cNvPr>
          <p:cNvSpPr/>
          <p:nvPr/>
        </p:nvSpPr>
        <p:spPr>
          <a:xfrm>
            <a:off x="1041566" y="1582493"/>
            <a:ext cx="205410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B8D878B-51F5-DC68-B5B8-F8CC2F0A3273}"/>
              </a:ext>
            </a:extLst>
          </p:cNvPr>
          <p:cNvSpPr/>
          <p:nvPr/>
        </p:nvSpPr>
        <p:spPr>
          <a:xfrm>
            <a:off x="7611148" y="1492126"/>
            <a:ext cx="205410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D4A1885-99C7-5627-0E93-927B68689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438" y="3481214"/>
            <a:ext cx="2454691" cy="90080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3B9F18B-5584-9DE4-29B5-73E1C5C100E0}"/>
              </a:ext>
            </a:extLst>
          </p:cNvPr>
          <p:cNvSpPr txBox="1"/>
          <p:nvPr/>
        </p:nvSpPr>
        <p:spPr>
          <a:xfrm>
            <a:off x="9005648" y="3251299"/>
            <a:ext cx="16193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&lt;</a:t>
            </a:r>
            <a:r>
              <a:rPr lang="ko-KR" altLang="en-US" sz="900" dirty="0"/>
              <a:t>등록된 파일이 없을 경우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E6A37C1-E32E-F535-3CAC-B19BBA0D4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438" y="4792723"/>
            <a:ext cx="2454691" cy="104069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32AD5AF-4723-F0D7-379C-8BCE5FB4FEAB}"/>
              </a:ext>
            </a:extLst>
          </p:cNvPr>
          <p:cNvSpPr txBox="1"/>
          <p:nvPr/>
        </p:nvSpPr>
        <p:spPr>
          <a:xfrm>
            <a:off x="9005648" y="4536124"/>
            <a:ext cx="16193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&lt;</a:t>
            </a:r>
            <a:r>
              <a:rPr lang="ko-KR" altLang="en-US" sz="900" dirty="0"/>
              <a:t>등록된 파일이 있을 경우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250535F-61C6-55CD-477E-FA8600D73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506" y="3481214"/>
            <a:ext cx="8008429" cy="2150376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1D779A-A249-F5BC-C7C4-055CD0A33971}"/>
              </a:ext>
            </a:extLst>
          </p:cNvPr>
          <p:cNvSpPr/>
          <p:nvPr/>
        </p:nvSpPr>
        <p:spPr>
          <a:xfrm>
            <a:off x="7938963" y="5025870"/>
            <a:ext cx="206562" cy="250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480B70C-ED7E-53D0-D0C4-162A9022A7DD}"/>
              </a:ext>
            </a:extLst>
          </p:cNvPr>
          <p:cNvSpPr/>
          <p:nvPr/>
        </p:nvSpPr>
        <p:spPr>
          <a:xfrm>
            <a:off x="7756448" y="4928522"/>
            <a:ext cx="200316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5D0C778-4391-DB8F-F72E-F31AD5E59CDD}"/>
              </a:ext>
            </a:extLst>
          </p:cNvPr>
          <p:cNvSpPr/>
          <p:nvPr/>
        </p:nvSpPr>
        <p:spPr>
          <a:xfrm>
            <a:off x="10404820" y="4151329"/>
            <a:ext cx="271254" cy="2306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19744FA-6FCC-5080-1438-105B3E898CED}"/>
              </a:ext>
            </a:extLst>
          </p:cNvPr>
          <p:cNvSpPr/>
          <p:nvPr/>
        </p:nvSpPr>
        <p:spPr>
          <a:xfrm>
            <a:off x="10304662" y="4048079"/>
            <a:ext cx="200316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01273B6-285D-EA47-3FE6-15EF4378483A}"/>
              </a:ext>
            </a:extLst>
          </p:cNvPr>
          <p:cNvSpPr/>
          <p:nvPr/>
        </p:nvSpPr>
        <p:spPr>
          <a:xfrm>
            <a:off x="10411886" y="5587522"/>
            <a:ext cx="271254" cy="2306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EF93357-2331-2923-DE34-BB10919AF356}"/>
              </a:ext>
            </a:extLst>
          </p:cNvPr>
          <p:cNvSpPr/>
          <p:nvPr/>
        </p:nvSpPr>
        <p:spPr>
          <a:xfrm>
            <a:off x="10311728" y="5484272"/>
            <a:ext cx="200316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2828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E6A119-EE65-B607-4F27-0FD6EC56DAFB}"/>
              </a:ext>
            </a:extLst>
          </p:cNvPr>
          <p:cNvSpPr/>
          <p:nvPr/>
        </p:nvSpPr>
        <p:spPr>
          <a:xfrm>
            <a:off x="321276" y="339811"/>
            <a:ext cx="11516497" cy="612277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252AD7-1599-FF60-3FD7-112783EE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49676D-0352-1581-76DA-190F5338CFC7}"/>
              </a:ext>
            </a:extLst>
          </p:cNvPr>
          <p:cNvSpPr txBox="1"/>
          <p:nvPr/>
        </p:nvSpPr>
        <p:spPr>
          <a:xfrm>
            <a:off x="413361" y="445193"/>
            <a:ext cx="1191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4. </a:t>
            </a:r>
            <a:r>
              <a:rPr lang="ko-KR" altLang="en-US" sz="1050" dirty="0"/>
              <a:t>프로젝트 분석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527BFC-AF70-CCF8-021A-4D795E59E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70" y="1355842"/>
            <a:ext cx="8383099" cy="48843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3EB3B7-94DC-DF15-BD92-676017F6021A}"/>
              </a:ext>
            </a:extLst>
          </p:cNvPr>
          <p:cNvSpPr txBox="1"/>
          <p:nvPr/>
        </p:nvSpPr>
        <p:spPr>
          <a:xfrm>
            <a:off x="413361" y="752590"/>
            <a:ext cx="632577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4-1. </a:t>
            </a:r>
            <a:r>
              <a:rPr lang="ko-KR" altLang="en-US" sz="1050" dirty="0"/>
              <a:t>프로젝트 선택 </a:t>
            </a:r>
            <a:r>
              <a:rPr lang="en-US" altLang="ko-KR" sz="1050" dirty="0"/>
              <a:t>:  </a:t>
            </a:r>
            <a:r>
              <a:rPr lang="ko-KR" altLang="en-US" sz="1050" dirty="0"/>
              <a:t>분석 할 프로젝트 선택</a:t>
            </a:r>
            <a:r>
              <a:rPr lang="en-US" altLang="ko-KR" sz="1050" dirty="0"/>
              <a:t>. </a:t>
            </a:r>
            <a:br>
              <a:rPr lang="en-US" altLang="ko-KR" sz="1050" dirty="0"/>
            </a:br>
            <a:r>
              <a:rPr lang="en-US" altLang="ko-KR" sz="1050" dirty="0"/>
              <a:t>                           - </a:t>
            </a:r>
            <a:r>
              <a:rPr lang="ko-KR" altLang="en-US" sz="1050" dirty="0"/>
              <a:t>메인 </a:t>
            </a:r>
            <a:r>
              <a:rPr lang="en-US" altLang="ko-KR" sz="1050" dirty="0"/>
              <a:t>&gt; </a:t>
            </a:r>
            <a:r>
              <a:rPr lang="ko-KR" altLang="en-US" sz="1050" dirty="0"/>
              <a:t>요약 목록 </a:t>
            </a:r>
            <a:r>
              <a:rPr lang="en-US" altLang="ko-KR" sz="1050" dirty="0"/>
              <a:t>&gt;</a:t>
            </a:r>
            <a:r>
              <a:rPr lang="ko-KR" altLang="en-US" sz="1050" dirty="0"/>
              <a:t> 로우 클릭해서 진입 시 선택한 프로젝트 자동 세팅</a:t>
            </a:r>
            <a:r>
              <a:rPr lang="en-US" altLang="ko-KR" sz="1050" dirty="0"/>
              <a:t>. </a:t>
            </a:r>
            <a:br>
              <a:rPr lang="en-US" altLang="ko-KR" sz="1050" dirty="0"/>
            </a:br>
            <a:r>
              <a:rPr lang="en-US" altLang="ko-KR" sz="1050" dirty="0"/>
              <a:t>                           - </a:t>
            </a:r>
            <a:r>
              <a:rPr lang="ko-KR" altLang="en-US" sz="1050" dirty="0"/>
              <a:t>메인 </a:t>
            </a:r>
            <a:r>
              <a:rPr lang="en-US" altLang="ko-KR" sz="1050" dirty="0"/>
              <a:t>&gt; </a:t>
            </a:r>
            <a:r>
              <a:rPr lang="ko-KR" altLang="en-US" sz="1050" dirty="0"/>
              <a:t>프로젝트 분석 메뉴 클릭해서 진입 시 최근 등록된 프로젝트 자동 세팅</a:t>
            </a:r>
            <a:r>
              <a:rPr lang="en-US" altLang="ko-KR" sz="1050" dirty="0"/>
              <a:t>. </a:t>
            </a:r>
            <a:endParaRPr lang="ko-KR" altLang="en-US" sz="105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13E2AD-414C-A88E-75AE-0F5A2B39C24D}"/>
              </a:ext>
            </a:extLst>
          </p:cNvPr>
          <p:cNvSpPr/>
          <p:nvPr/>
        </p:nvSpPr>
        <p:spPr>
          <a:xfrm>
            <a:off x="1677314" y="1391008"/>
            <a:ext cx="200316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F54637-8529-D721-A304-7FB382444F1F}"/>
              </a:ext>
            </a:extLst>
          </p:cNvPr>
          <p:cNvSpPr/>
          <p:nvPr/>
        </p:nvSpPr>
        <p:spPr>
          <a:xfrm>
            <a:off x="1777472" y="1496619"/>
            <a:ext cx="1105007" cy="245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04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E6A119-EE65-B607-4F27-0FD6EC56DAFB}"/>
              </a:ext>
            </a:extLst>
          </p:cNvPr>
          <p:cNvSpPr/>
          <p:nvPr/>
        </p:nvSpPr>
        <p:spPr>
          <a:xfrm>
            <a:off x="321276" y="339811"/>
            <a:ext cx="11516497" cy="612277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252AD7-1599-FF60-3FD7-112783EE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3EB3B7-94DC-DF15-BD92-676017F6021A}"/>
              </a:ext>
            </a:extLst>
          </p:cNvPr>
          <p:cNvSpPr txBox="1"/>
          <p:nvPr/>
        </p:nvSpPr>
        <p:spPr>
          <a:xfrm>
            <a:off x="417446" y="455999"/>
            <a:ext cx="56685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4-2. </a:t>
            </a:r>
            <a:r>
              <a:rPr lang="ko-KR" altLang="en-US" sz="1050" dirty="0"/>
              <a:t>파일 업로드 </a:t>
            </a:r>
            <a:r>
              <a:rPr lang="en-US" altLang="ko-KR" sz="1050" dirty="0"/>
              <a:t>: </a:t>
            </a:r>
            <a:r>
              <a:rPr lang="ko-KR" altLang="en-US" sz="1050" dirty="0"/>
              <a:t>파일 업로드 </a:t>
            </a:r>
            <a:r>
              <a:rPr lang="en-US" altLang="ko-KR" sz="1050" dirty="0"/>
              <a:t>&gt; </a:t>
            </a:r>
            <a:r>
              <a:rPr lang="ko-KR" altLang="en-US" sz="1050" dirty="0"/>
              <a:t>파일 저장 경로 입력 </a:t>
            </a:r>
            <a:r>
              <a:rPr lang="en-US" altLang="ko-KR" sz="1050" dirty="0"/>
              <a:t>&gt; </a:t>
            </a:r>
            <a:r>
              <a:rPr lang="ko-KR" altLang="en-US" sz="1050" dirty="0"/>
              <a:t>파일 선택</a:t>
            </a:r>
            <a:r>
              <a:rPr lang="en-US" altLang="ko-KR" sz="1050" dirty="0"/>
              <a:t>(</a:t>
            </a:r>
            <a:r>
              <a:rPr lang="ko-KR" altLang="en-US" sz="1050" dirty="0"/>
              <a:t>다중선택 가능</a:t>
            </a:r>
            <a:r>
              <a:rPr lang="en-US" altLang="ko-KR" sz="1050" dirty="0"/>
              <a:t>)</a:t>
            </a:r>
            <a:r>
              <a:rPr lang="ko-KR" altLang="en-US" sz="1050" dirty="0"/>
              <a:t> </a:t>
            </a:r>
            <a:r>
              <a:rPr lang="en-US" altLang="ko-KR" sz="1050" dirty="0"/>
              <a:t>&gt; </a:t>
            </a:r>
            <a:r>
              <a:rPr lang="ko-KR" altLang="en-US" sz="1050" dirty="0"/>
              <a:t>저장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45BEE9-BEA0-379A-08B3-47F0C7ACC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6" y="748837"/>
            <a:ext cx="7520851" cy="5607513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7FBEA916-3FE9-01B1-06FC-4B1570ABB163}"/>
              </a:ext>
            </a:extLst>
          </p:cNvPr>
          <p:cNvSpPr/>
          <p:nvPr/>
        </p:nvSpPr>
        <p:spPr>
          <a:xfrm>
            <a:off x="514633" y="5817672"/>
            <a:ext cx="200316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474B8C-075E-980A-90D4-8E1D53C9E272}"/>
              </a:ext>
            </a:extLst>
          </p:cNvPr>
          <p:cNvSpPr/>
          <p:nvPr/>
        </p:nvSpPr>
        <p:spPr>
          <a:xfrm>
            <a:off x="604557" y="5979217"/>
            <a:ext cx="612624" cy="180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12B9C0-55D7-3C66-C058-AB9234AF9FA6}"/>
              </a:ext>
            </a:extLst>
          </p:cNvPr>
          <p:cNvSpPr/>
          <p:nvPr/>
        </p:nvSpPr>
        <p:spPr>
          <a:xfrm>
            <a:off x="2734262" y="3397805"/>
            <a:ext cx="977839" cy="247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8FA1DB-CF9F-CE8A-3E1A-BEB2D229A6E8}"/>
              </a:ext>
            </a:extLst>
          </p:cNvPr>
          <p:cNvSpPr/>
          <p:nvPr/>
        </p:nvSpPr>
        <p:spPr>
          <a:xfrm>
            <a:off x="2603824" y="3296241"/>
            <a:ext cx="200316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3872DA-E1E6-8C77-9270-3E2C5C223BCF}"/>
              </a:ext>
            </a:extLst>
          </p:cNvPr>
          <p:cNvSpPr/>
          <p:nvPr/>
        </p:nvSpPr>
        <p:spPr>
          <a:xfrm>
            <a:off x="5170087" y="3429000"/>
            <a:ext cx="594872" cy="247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85CE376-D6B1-31DD-3FCC-D47C55A37855}"/>
              </a:ext>
            </a:extLst>
          </p:cNvPr>
          <p:cNvSpPr/>
          <p:nvPr/>
        </p:nvSpPr>
        <p:spPr>
          <a:xfrm>
            <a:off x="5098742" y="3310830"/>
            <a:ext cx="200316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688A73-B549-6D22-ED5C-913DFCC55571}"/>
              </a:ext>
            </a:extLst>
          </p:cNvPr>
          <p:cNvSpPr/>
          <p:nvPr/>
        </p:nvSpPr>
        <p:spPr>
          <a:xfrm>
            <a:off x="5387637" y="4219108"/>
            <a:ext cx="377322" cy="247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AE1BACD-16A8-2C74-1842-2039F975AA72}"/>
              </a:ext>
            </a:extLst>
          </p:cNvPr>
          <p:cNvSpPr/>
          <p:nvPr/>
        </p:nvSpPr>
        <p:spPr>
          <a:xfrm>
            <a:off x="5287478" y="4123294"/>
            <a:ext cx="200316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44483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E6A119-EE65-B607-4F27-0FD6EC56DAFB}"/>
              </a:ext>
            </a:extLst>
          </p:cNvPr>
          <p:cNvSpPr/>
          <p:nvPr/>
        </p:nvSpPr>
        <p:spPr>
          <a:xfrm>
            <a:off x="321276" y="339811"/>
            <a:ext cx="11516497" cy="612277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252AD7-1599-FF60-3FD7-112783EE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3EB3B7-94DC-DF15-BD92-676017F6021A}"/>
              </a:ext>
            </a:extLst>
          </p:cNvPr>
          <p:cNvSpPr txBox="1"/>
          <p:nvPr/>
        </p:nvSpPr>
        <p:spPr>
          <a:xfrm>
            <a:off x="417446" y="455999"/>
            <a:ext cx="52116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4-3. </a:t>
            </a:r>
            <a:r>
              <a:rPr lang="ko-KR" altLang="en-US" sz="1050" dirty="0"/>
              <a:t>분석 조건 선택 </a:t>
            </a:r>
            <a:r>
              <a:rPr lang="en-US" altLang="ko-KR" sz="1050" dirty="0"/>
              <a:t>: </a:t>
            </a:r>
            <a:r>
              <a:rPr lang="ko-KR" altLang="en-US" sz="1050" dirty="0"/>
              <a:t>분석 방법을 참고 하여 선택</a:t>
            </a:r>
            <a:r>
              <a:rPr lang="en-US" altLang="ko-KR" sz="1050" dirty="0"/>
              <a:t>. </a:t>
            </a:r>
            <a:r>
              <a:rPr lang="ko-KR" altLang="en-US" sz="1050" dirty="0"/>
              <a:t>선택 항목 마우스 오버 시 </a:t>
            </a:r>
            <a:r>
              <a:rPr lang="en-US" altLang="ko-KR" sz="1050" dirty="0"/>
              <a:t>tooltip.</a:t>
            </a:r>
          </a:p>
          <a:p>
            <a:r>
              <a:rPr lang="en-US" altLang="ko-KR" sz="1050" dirty="0"/>
              <a:t>    </a:t>
            </a:r>
            <a:endParaRPr lang="ko-KR" altLang="en-US" sz="10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9CCE36-4D5B-965F-794A-03553D0E7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59" y="753684"/>
            <a:ext cx="8519492" cy="445447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D2FCE4-82BC-2414-48D4-26CD81D117D8}"/>
              </a:ext>
            </a:extLst>
          </p:cNvPr>
          <p:cNvSpPr/>
          <p:nvPr/>
        </p:nvSpPr>
        <p:spPr>
          <a:xfrm>
            <a:off x="426259" y="1169182"/>
            <a:ext cx="8426193" cy="2024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8D2683-3A48-087F-76B8-818AA1FC7D51}"/>
              </a:ext>
            </a:extLst>
          </p:cNvPr>
          <p:cNvSpPr/>
          <p:nvPr/>
        </p:nvSpPr>
        <p:spPr>
          <a:xfrm>
            <a:off x="6884769" y="4022236"/>
            <a:ext cx="1835161" cy="264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4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E6A119-EE65-B607-4F27-0FD6EC56DAFB}"/>
              </a:ext>
            </a:extLst>
          </p:cNvPr>
          <p:cNvSpPr/>
          <p:nvPr/>
        </p:nvSpPr>
        <p:spPr>
          <a:xfrm>
            <a:off x="321276" y="339811"/>
            <a:ext cx="11516497" cy="612277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252AD7-1599-FF60-3FD7-112783EE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3EB3B7-94DC-DF15-BD92-676017F6021A}"/>
              </a:ext>
            </a:extLst>
          </p:cNvPr>
          <p:cNvSpPr txBox="1"/>
          <p:nvPr/>
        </p:nvSpPr>
        <p:spPr>
          <a:xfrm>
            <a:off x="417446" y="455999"/>
            <a:ext cx="55819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4-4. </a:t>
            </a:r>
            <a:r>
              <a:rPr lang="ko-KR" altLang="en-US" sz="1050" dirty="0"/>
              <a:t>분석 </a:t>
            </a:r>
            <a:r>
              <a:rPr lang="en-US" altLang="ko-KR" sz="1050" dirty="0"/>
              <a:t>: </a:t>
            </a:r>
            <a:r>
              <a:rPr lang="ko-KR" altLang="en-US" sz="1050" dirty="0"/>
              <a:t>분석 시작</a:t>
            </a:r>
            <a:r>
              <a:rPr lang="en-US" altLang="ko-KR" sz="1050" dirty="0"/>
              <a:t> &gt; progress </a:t>
            </a:r>
            <a:r>
              <a:rPr lang="ko-KR" altLang="en-US" sz="1050" dirty="0"/>
              <a:t>팝업 </a:t>
            </a:r>
            <a:r>
              <a:rPr lang="en-US" altLang="ko-KR" sz="1050" dirty="0"/>
              <a:t>&gt; </a:t>
            </a:r>
            <a:r>
              <a:rPr lang="ko-KR" altLang="en-US" sz="1050" dirty="0"/>
              <a:t>완료 시 확인버튼 활성화 </a:t>
            </a:r>
            <a:r>
              <a:rPr lang="en-US" altLang="ko-KR" sz="1050" dirty="0"/>
              <a:t>&gt; </a:t>
            </a:r>
            <a:r>
              <a:rPr lang="ko-KR" altLang="en-US" sz="1050" dirty="0"/>
              <a:t>클릭 시 팝업 닫힘  </a:t>
            </a:r>
            <a:r>
              <a:rPr lang="en-US" altLang="ko-KR" sz="1050" dirty="0"/>
              <a:t> </a:t>
            </a:r>
            <a:endParaRPr lang="ko-KR" altLang="en-US" sz="105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3E87B7-E4B3-A4DE-BB4F-B02607124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07" y="734877"/>
            <a:ext cx="7528383" cy="5626586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7FBEA916-3FE9-01B1-06FC-4B1570ABB163}"/>
              </a:ext>
            </a:extLst>
          </p:cNvPr>
          <p:cNvSpPr/>
          <p:nvPr/>
        </p:nvSpPr>
        <p:spPr>
          <a:xfrm>
            <a:off x="7105430" y="5751495"/>
            <a:ext cx="200316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474B8C-075E-980A-90D4-8E1D53C9E272}"/>
              </a:ext>
            </a:extLst>
          </p:cNvPr>
          <p:cNvSpPr/>
          <p:nvPr/>
        </p:nvSpPr>
        <p:spPr>
          <a:xfrm>
            <a:off x="7213522" y="5876704"/>
            <a:ext cx="592184" cy="180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12B9C0-55D7-3C66-C058-AB9234AF9FA6}"/>
              </a:ext>
            </a:extLst>
          </p:cNvPr>
          <p:cNvSpPr/>
          <p:nvPr/>
        </p:nvSpPr>
        <p:spPr>
          <a:xfrm>
            <a:off x="1807751" y="1776126"/>
            <a:ext cx="4726273" cy="381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28FA1DB-CF9F-CE8A-3E1A-BEB2D229A6E8}"/>
              </a:ext>
            </a:extLst>
          </p:cNvPr>
          <p:cNvSpPr/>
          <p:nvPr/>
        </p:nvSpPr>
        <p:spPr>
          <a:xfrm>
            <a:off x="1677313" y="1674562"/>
            <a:ext cx="200316" cy="1807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3872DA-E1E6-8C77-9270-3E2C5C223BCF}"/>
              </a:ext>
            </a:extLst>
          </p:cNvPr>
          <p:cNvSpPr/>
          <p:nvPr/>
        </p:nvSpPr>
        <p:spPr>
          <a:xfrm>
            <a:off x="6088671" y="5332858"/>
            <a:ext cx="445353" cy="247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85CE376-D6B1-31DD-3FCC-D47C55A37855}"/>
              </a:ext>
            </a:extLst>
          </p:cNvPr>
          <p:cNvSpPr/>
          <p:nvPr/>
        </p:nvSpPr>
        <p:spPr>
          <a:xfrm>
            <a:off x="6007184" y="5214688"/>
            <a:ext cx="175613" cy="1687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3913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E6A119-EE65-B607-4F27-0FD6EC56DAFB}"/>
              </a:ext>
            </a:extLst>
          </p:cNvPr>
          <p:cNvSpPr/>
          <p:nvPr/>
        </p:nvSpPr>
        <p:spPr>
          <a:xfrm>
            <a:off x="321276" y="339811"/>
            <a:ext cx="11516497" cy="612277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252AD7-1599-FF60-3FD7-112783EE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63AE3-C984-4C7B-B079-12C175703F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3EB3B7-94DC-DF15-BD92-676017F6021A}"/>
              </a:ext>
            </a:extLst>
          </p:cNvPr>
          <p:cNvSpPr txBox="1"/>
          <p:nvPr/>
        </p:nvSpPr>
        <p:spPr>
          <a:xfrm>
            <a:off x="417446" y="455999"/>
            <a:ext cx="3844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4-4. </a:t>
            </a:r>
            <a:r>
              <a:rPr lang="ko-KR" altLang="en-US" sz="1050" dirty="0"/>
              <a:t>분석결과 확인 </a:t>
            </a:r>
            <a:r>
              <a:rPr lang="en-US" altLang="ko-KR" sz="1050" dirty="0"/>
              <a:t>: failed</a:t>
            </a:r>
            <a:r>
              <a:rPr lang="ko-KR" altLang="en-US" sz="1050" dirty="0"/>
              <a:t> 마우스 오버 시 실패 원인 </a:t>
            </a:r>
            <a:r>
              <a:rPr lang="en-US" altLang="ko-KR" sz="1050" dirty="0"/>
              <a:t>tooltip.</a:t>
            </a:r>
            <a:endParaRPr lang="ko-KR" altLang="en-US" sz="10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9D6AFB-91C1-A99E-AE8E-433E7E6DD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6" y="826103"/>
            <a:ext cx="8960094" cy="545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1926</TotalTime>
  <Words>317</Words>
  <Application>Microsoft Office PowerPoint</Application>
  <PresentationFormat>와이드스크린</PresentationFormat>
  <Paragraphs>53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blueBEARS 사용자 메뉴얼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유진 김</dc:creator>
  <cp:lastModifiedBy>Chris Kim</cp:lastModifiedBy>
  <cp:revision>23</cp:revision>
  <dcterms:created xsi:type="dcterms:W3CDTF">2024-06-05T04:55:06Z</dcterms:created>
  <dcterms:modified xsi:type="dcterms:W3CDTF">2024-07-31T04:11:38Z</dcterms:modified>
</cp:coreProperties>
</file>