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9" r:id="rId2"/>
    <p:sldId id="256" r:id="rId3"/>
    <p:sldId id="258" r:id="rId4"/>
    <p:sldId id="259" r:id="rId5"/>
    <p:sldId id="267" r:id="rId6"/>
    <p:sldId id="268" r:id="rId7"/>
    <p:sldId id="270" r:id="rId8"/>
    <p:sldId id="260" r:id="rId9"/>
    <p:sldId id="266" r:id="rId10"/>
    <p:sldId id="263" r:id="rId11"/>
    <p:sldId id="262" r:id="rId12"/>
    <p:sldId id="26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1A2F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6B06EC-5AFD-4181-A694-9BE7986CA369}" v="78" dt="2024-06-14T09:40:55.5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진 김" userId="9b4a7e461c35c294" providerId="LiveId" clId="{340C3154-DFBE-4252-8E2D-F3AE2D369822}"/>
    <pc:docChg chg="undo redo custSel addSld delSld modSld sldOrd">
      <pc:chgData name="유진 김" userId="9b4a7e461c35c294" providerId="LiveId" clId="{340C3154-DFBE-4252-8E2D-F3AE2D369822}" dt="2024-06-11T07:56:56.814" v="18430" actId="20577"/>
      <pc:docMkLst>
        <pc:docMk/>
      </pc:docMkLst>
      <pc:sldChg chg="addSp delSp modSp mod">
        <pc:chgData name="유진 김" userId="9b4a7e461c35c294" providerId="LiveId" clId="{340C3154-DFBE-4252-8E2D-F3AE2D369822}" dt="2024-06-11T06:03:57.521" v="15875" actId="14100"/>
        <pc:sldMkLst>
          <pc:docMk/>
          <pc:sldMk cId="686015584" sldId="256"/>
        </pc:sldMkLst>
        <pc:spChg chg="add mod">
          <ac:chgData name="유진 김" userId="9b4a7e461c35c294" providerId="LiveId" clId="{340C3154-DFBE-4252-8E2D-F3AE2D369822}" dt="2024-06-10T10:41:15.510" v="15535" actId="20577"/>
          <ac:spMkLst>
            <pc:docMk/>
            <pc:sldMk cId="686015584" sldId="256"/>
            <ac:spMk id="2" creationId="{0F0521B0-F5DA-8D89-04CB-8ECABB107E09}"/>
          </ac:spMkLst>
        </pc:spChg>
        <pc:spChg chg="add mod">
          <ac:chgData name="유진 김" userId="9b4a7e461c35c294" providerId="LiveId" clId="{340C3154-DFBE-4252-8E2D-F3AE2D369822}" dt="2024-06-10T10:41:21.534" v="15560" actId="20577"/>
          <ac:spMkLst>
            <pc:docMk/>
            <pc:sldMk cId="686015584" sldId="256"/>
            <ac:spMk id="3" creationId="{02E93055-FF5C-0FFA-5A25-2F6BC7439DCA}"/>
          </ac:spMkLst>
        </pc:spChg>
        <pc:spChg chg="mod">
          <ac:chgData name="유진 김" userId="9b4a7e461c35c294" providerId="LiveId" clId="{340C3154-DFBE-4252-8E2D-F3AE2D369822}" dt="2024-06-05T07:59:49.746" v="2899" actId="20577"/>
          <ac:spMkLst>
            <pc:docMk/>
            <pc:sldMk cId="686015584" sldId="256"/>
            <ac:spMk id="4" creationId="{0F3C14E7-7B1C-F5A5-2D40-D212F3337FDE}"/>
          </ac:spMkLst>
        </pc:spChg>
        <pc:spChg chg="add mod">
          <ac:chgData name="유진 김" userId="9b4a7e461c35c294" providerId="LiveId" clId="{340C3154-DFBE-4252-8E2D-F3AE2D369822}" dt="2024-06-10T10:41:38.489" v="15586" actId="255"/>
          <ac:spMkLst>
            <pc:docMk/>
            <pc:sldMk cId="686015584" sldId="256"/>
            <ac:spMk id="10" creationId="{7EEA6CE3-D459-66CF-9DC3-3D902696E2AA}"/>
          </ac:spMkLst>
        </pc:spChg>
        <pc:spChg chg="mod">
          <ac:chgData name="유진 김" userId="9b4a7e461c35c294" providerId="LiveId" clId="{340C3154-DFBE-4252-8E2D-F3AE2D369822}" dt="2024-06-11T06:03:57.521" v="15875" actId="14100"/>
          <ac:spMkLst>
            <pc:docMk/>
            <pc:sldMk cId="686015584" sldId="256"/>
            <ac:spMk id="33" creationId="{984D9DBC-A927-96D9-F2E6-13D29A7F7359}"/>
          </ac:spMkLst>
        </pc:spChg>
        <pc:spChg chg="mod">
          <ac:chgData name="유진 김" userId="9b4a7e461c35c294" providerId="LiveId" clId="{340C3154-DFBE-4252-8E2D-F3AE2D369822}" dt="2024-06-10T10:40:26.960" v="15512" actId="1036"/>
          <ac:spMkLst>
            <pc:docMk/>
            <pc:sldMk cId="686015584" sldId="256"/>
            <ac:spMk id="47" creationId="{CCE44EBB-F2CE-9588-41C9-809EEAA40F37}"/>
          </ac:spMkLst>
        </pc:spChg>
        <pc:spChg chg="mod">
          <ac:chgData name="유진 김" userId="9b4a7e461c35c294" providerId="LiveId" clId="{340C3154-DFBE-4252-8E2D-F3AE2D369822}" dt="2024-06-10T10:40:26.960" v="15512" actId="1036"/>
          <ac:spMkLst>
            <pc:docMk/>
            <pc:sldMk cId="686015584" sldId="256"/>
            <ac:spMk id="48" creationId="{0E0E5E18-6B24-422A-A6D8-D81FCDCF8DB4}"/>
          </ac:spMkLst>
        </pc:spChg>
        <pc:spChg chg="mod">
          <ac:chgData name="유진 김" userId="9b4a7e461c35c294" providerId="LiveId" clId="{340C3154-DFBE-4252-8E2D-F3AE2D369822}" dt="2024-06-10T10:40:26.960" v="15512" actId="1036"/>
          <ac:spMkLst>
            <pc:docMk/>
            <pc:sldMk cId="686015584" sldId="256"/>
            <ac:spMk id="49" creationId="{505D0E39-A821-95BA-2F4D-5B2D24E04109}"/>
          </ac:spMkLst>
        </pc:spChg>
        <pc:spChg chg="del mod">
          <ac:chgData name="유진 김" userId="9b4a7e461c35c294" providerId="LiveId" clId="{340C3154-DFBE-4252-8E2D-F3AE2D369822}" dt="2024-06-10T10:40:06.317" v="15474" actId="478"/>
          <ac:spMkLst>
            <pc:docMk/>
            <pc:sldMk cId="686015584" sldId="256"/>
            <ac:spMk id="51" creationId="{EAC673BD-6251-3F4A-C5D0-ADBB6CD39C42}"/>
          </ac:spMkLst>
        </pc:spChg>
        <pc:spChg chg="mod">
          <ac:chgData name="유진 김" userId="9b4a7e461c35c294" providerId="LiveId" clId="{340C3154-DFBE-4252-8E2D-F3AE2D369822}" dt="2024-06-05T04:59:48.965" v="0" actId="1076"/>
          <ac:spMkLst>
            <pc:docMk/>
            <pc:sldMk cId="686015584" sldId="256"/>
            <ac:spMk id="91" creationId="{133FA576-25BA-2196-2513-CAB084C73FBD}"/>
          </ac:spMkLst>
        </pc:spChg>
        <pc:spChg chg="add mod">
          <ac:chgData name="유진 김" userId="9b4a7e461c35c294" providerId="LiveId" clId="{340C3154-DFBE-4252-8E2D-F3AE2D369822}" dt="2024-06-05T05:00:42.530" v="23" actId="1076"/>
          <ac:spMkLst>
            <pc:docMk/>
            <pc:sldMk cId="686015584" sldId="256"/>
            <ac:spMk id="92" creationId="{EFDADD14-9CA5-F815-9325-ABD485EEB681}"/>
          </ac:spMkLst>
        </pc:spChg>
        <pc:cxnChg chg="mod">
          <ac:chgData name="유진 김" userId="9b4a7e461c35c294" providerId="LiveId" clId="{340C3154-DFBE-4252-8E2D-F3AE2D369822}" dt="2024-06-11T06:03:57.521" v="15875" actId="14100"/>
          <ac:cxnSpMkLst>
            <pc:docMk/>
            <pc:sldMk cId="686015584" sldId="256"/>
            <ac:cxnSpMk id="55" creationId="{A792AF09-2A61-C9D5-0B2B-D3C04B563993}"/>
          </ac:cxnSpMkLst>
        </pc:cxnChg>
      </pc:sldChg>
      <pc:sldChg chg="addSp delSp modSp add del mod ord">
        <pc:chgData name="유진 김" userId="9b4a7e461c35c294" providerId="LiveId" clId="{340C3154-DFBE-4252-8E2D-F3AE2D369822}" dt="2024-06-05T06:04:21.739" v="897" actId="47"/>
        <pc:sldMkLst>
          <pc:docMk/>
          <pc:sldMk cId="755684723" sldId="257"/>
        </pc:sldMkLst>
        <pc:spChg chg="del mod">
          <ac:chgData name="유진 김" userId="9b4a7e461c35c294" providerId="LiveId" clId="{340C3154-DFBE-4252-8E2D-F3AE2D369822}" dt="2024-06-05T05:01:32.951" v="43" actId="478"/>
          <ac:spMkLst>
            <pc:docMk/>
            <pc:sldMk cId="755684723" sldId="257"/>
            <ac:spMk id="4" creationId="{0F3C14E7-7B1C-F5A5-2D40-D212F3337FDE}"/>
          </ac:spMkLst>
        </pc:spChg>
        <pc:spChg chg="del">
          <ac:chgData name="유진 김" userId="9b4a7e461c35c294" providerId="LiveId" clId="{340C3154-DFBE-4252-8E2D-F3AE2D369822}" dt="2024-06-05T05:01:30.816" v="41" actId="478"/>
          <ac:spMkLst>
            <pc:docMk/>
            <pc:sldMk cId="755684723" sldId="257"/>
            <ac:spMk id="6" creationId="{42B75CB2-EA72-C212-2ACE-D89586FDEE7E}"/>
          </ac:spMkLst>
        </pc:spChg>
        <pc:spChg chg="del">
          <ac:chgData name="유진 김" userId="9b4a7e461c35c294" providerId="LiveId" clId="{340C3154-DFBE-4252-8E2D-F3AE2D369822}" dt="2024-06-05T05:01:30.816" v="41" actId="478"/>
          <ac:spMkLst>
            <pc:docMk/>
            <pc:sldMk cId="755684723" sldId="257"/>
            <ac:spMk id="7" creationId="{B859ABBD-499D-EC8D-66C3-C01A774A81DF}"/>
          </ac:spMkLst>
        </pc:spChg>
        <pc:spChg chg="del">
          <ac:chgData name="유진 김" userId="9b4a7e461c35c294" providerId="LiveId" clId="{340C3154-DFBE-4252-8E2D-F3AE2D369822}" dt="2024-06-05T05:01:30.816" v="41" actId="478"/>
          <ac:spMkLst>
            <pc:docMk/>
            <pc:sldMk cId="755684723" sldId="257"/>
            <ac:spMk id="8" creationId="{40F4E95C-5ABB-55DE-35A5-619B46DDD3CF}"/>
          </ac:spMkLst>
        </pc:spChg>
        <pc:spChg chg="del">
          <ac:chgData name="유진 김" userId="9b4a7e461c35c294" providerId="LiveId" clId="{340C3154-DFBE-4252-8E2D-F3AE2D369822}" dt="2024-06-05T05:01:30.816" v="41" actId="478"/>
          <ac:spMkLst>
            <pc:docMk/>
            <pc:sldMk cId="755684723" sldId="257"/>
            <ac:spMk id="9" creationId="{68F9B84C-AB12-2E6A-4339-49C83D0DF805}"/>
          </ac:spMkLst>
        </pc:spChg>
        <pc:spChg chg="add del mod">
          <ac:chgData name="유진 김" userId="9b4a7e461c35c294" providerId="LiveId" clId="{340C3154-DFBE-4252-8E2D-F3AE2D369822}" dt="2024-06-05T05:10:05.160" v="101"/>
          <ac:spMkLst>
            <pc:docMk/>
            <pc:sldMk cId="755684723" sldId="257"/>
            <ac:spMk id="10" creationId="{680FA46F-D089-4227-4A28-1AA98FD85C8A}"/>
          </ac:spMkLst>
        </pc:spChg>
        <pc:spChg chg="del">
          <ac:chgData name="유진 김" userId="9b4a7e461c35c294" providerId="LiveId" clId="{340C3154-DFBE-4252-8E2D-F3AE2D369822}" dt="2024-06-05T05:01:30.816" v="41" actId="478"/>
          <ac:spMkLst>
            <pc:docMk/>
            <pc:sldMk cId="755684723" sldId="257"/>
            <ac:spMk id="26" creationId="{918FA668-C910-5D75-6646-416ADBB54269}"/>
          </ac:spMkLst>
        </pc:spChg>
        <pc:spChg chg="del">
          <ac:chgData name="유진 김" userId="9b4a7e461c35c294" providerId="LiveId" clId="{340C3154-DFBE-4252-8E2D-F3AE2D369822}" dt="2024-06-05T05:01:30.816" v="41" actId="478"/>
          <ac:spMkLst>
            <pc:docMk/>
            <pc:sldMk cId="755684723" sldId="257"/>
            <ac:spMk id="31" creationId="{35E488DC-D23B-8A9E-EEC9-147B15FAEF71}"/>
          </ac:spMkLst>
        </pc:spChg>
        <pc:spChg chg="del">
          <ac:chgData name="유진 김" userId="9b4a7e461c35c294" providerId="LiveId" clId="{340C3154-DFBE-4252-8E2D-F3AE2D369822}" dt="2024-06-05T05:01:30.816" v="41" actId="478"/>
          <ac:spMkLst>
            <pc:docMk/>
            <pc:sldMk cId="755684723" sldId="257"/>
            <ac:spMk id="32" creationId="{5AC6F64C-A019-DD97-E9E1-49AE07BB162B}"/>
          </ac:spMkLst>
        </pc:spChg>
        <pc:spChg chg="del">
          <ac:chgData name="유진 김" userId="9b4a7e461c35c294" providerId="LiveId" clId="{340C3154-DFBE-4252-8E2D-F3AE2D369822}" dt="2024-06-05T05:01:34.314" v="44" actId="478"/>
          <ac:spMkLst>
            <pc:docMk/>
            <pc:sldMk cId="755684723" sldId="257"/>
            <ac:spMk id="33" creationId="{984D9DBC-A927-96D9-F2E6-13D29A7F7359}"/>
          </ac:spMkLst>
        </pc:spChg>
        <pc:spChg chg="del">
          <ac:chgData name="유진 김" userId="9b4a7e461c35c294" providerId="LiveId" clId="{340C3154-DFBE-4252-8E2D-F3AE2D369822}" dt="2024-06-05T05:01:30.816" v="41" actId="478"/>
          <ac:spMkLst>
            <pc:docMk/>
            <pc:sldMk cId="755684723" sldId="257"/>
            <ac:spMk id="34" creationId="{16804222-868B-A24E-095A-E5CC6D800DF1}"/>
          </ac:spMkLst>
        </pc:spChg>
        <pc:spChg chg="del">
          <ac:chgData name="유진 김" userId="9b4a7e461c35c294" providerId="LiveId" clId="{340C3154-DFBE-4252-8E2D-F3AE2D369822}" dt="2024-06-05T05:01:30.816" v="41" actId="478"/>
          <ac:spMkLst>
            <pc:docMk/>
            <pc:sldMk cId="755684723" sldId="257"/>
            <ac:spMk id="35" creationId="{94A86881-81C8-F71F-F8E7-6624C7F192F9}"/>
          </ac:spMkLst>
        </pc:spChg>
        <pc:spChg chg="del">
          <ac:chgData name="유진 김" userId="9b4a7e461c35c294" providerId="LiveId" clId="{340C3154-DFBE-4252-8E2D-F3AE2D369822}" dt="2024-06-05T05:01:30.816" v="41" actId="478"/>
          <ac:spMkLst>
            <pc:docMk/>
            <pc:sldMk cId="755684723" sldId="257"/>
            <ac:spMk id="36" creationId="{95FCBCFF-C7C7-E4F5-8126-4B3D0B90CC37}"/>
          </ac:spMkLst>
        </pc:spChg>
        <pc:spChg chg="del">
          <ac:chgData name="유진 김" userId="9b4a7e461c35c294" providerId="LiveId" clId="{340C3154-DFBE-4252-8E2D-F3AE2D369822}" dt="2024-06-05T05:01:30.816" v="41" actId="478"/>
          <ac:spMkLst>
            <pc:docMk/>
            <pc:sldMk cId="755684723" sldId="257"/>
            <ac:spMk id="40" creationId="{AA66D8B7-34C8-53D3-6EB7-A435653561A0}"/>
          </ac:spMkLst>
        </pc:spChg>
        <pc:spChg chg="del">
          <ac:chgData name="유진 김" userId="9b4a7e461c35c294" providerId="LiveId" clId="{340C3154-DFBE-4252-8E2D-F3AE2D369822}" dt="2024-06-05T05:01:30.816" v="41" actId="478"/>
          <ac:spMkLst>
            <pc:docMk/>
            <pc:sldMk cId="755684723" sldId="257"/>
            <ac:spMk id="41" creationId="{68AF0B6A-1CA8-14DA-1251-30C294EDF37B}"/>
          </ac:spMkLst>
        </pc:spChg>
        <pc:spChg chg="del">
          <ac:chgData name="유진 김" userId="9b4a7e461c35c294" providerId="LiveId" clId="{340C3154-DFBE-4252-8E2D-F3AE2D369822}" dt="2024-06-05T05:01:30.816" v="41" actId="478"/>
          <ac:spMkLst>
            <pc:docMk/>
            <pc:sldMk cId="755684723" sldId="257"/>
            <ac:spMk id="42" creationId="{8D9625FD-283A-5170-18A9-C7870F81F634}"/>
          </ac:spMkLst>
        </pc:spChg>
        <pc:spChg chg="del">
          <ac:chgData name="유진 김" userId="9b4a7e461c35c294" providerId="LiveId" clId="{340C3154-DFBE-4252-8E2D-F3AE2D369822}" dt="2024-06-05T05:01:30.816" v="41" actId="478"/>
          <ac:spMkLst>
            <pc:docMk/>
            <pc:sldMk cId="755684723" sldId="257"/>
            <ac:spMk id="43" creationId="{F45A13BD-2093-558A-4C86-C189F40125CB}"/>
          </ac:spMkLst>
        </pc:spChg>
        <pc:spChg chg="del">
          <ac:chgData name="유진 김" userId="9b4a7e461c35c294" providerId="LiveId" clId="{340C3154-DFBE-4252-8E2D-F3AE2D369822}" dt="2024-06-05T05:01:30.816" v="41" actId="478"/>
          <ac:spMkLst>
            <pc:docMk/>
            <pc:sldMk cId="755684723" sldId="257"/>
            <ac:spMk id="44" creationId="{0FC6340B-AE2B-ADD5-3457-A62124CAC463}"/>
          </ac:spMkLst>
        </pc:spChg>
        <pc:spChg chg="del">
          <ac:chgData name="유진 김" userId="9b4a7e461c35c294" providerId="LiveId" clId="{340C3154-DFBE-4252-8E2D-F3AE2D369822}" dt="2024-06-05T05:01:30.816" v="41" actId="478"/>
          <ac:spMkLst>
            <pc:docMk/>
            <pc:sldMk cId="755684723" sldId="257"/>
            <ac:spMk id="47" creationId="{CCE44EBB-F2CE-9588-41C9-809EEAA40F37}"/>
          </ac:spMkLst>
        </pc:spChg>
        <pc:spChg chg="del">
          <ac:chgData name="유진 김" userId="9b4a7e461c35c294" providerId="LiveId" clId="{340C3154-DFBE-4252-8E2D-F3AE2D369822}" dt="2024-06-05T05:01:30.816" v="41" actId="478"/>
          <ac:spMkLst>
            <pc:docMk/>
            <pc:sldMk cId="755684723" sldId="257"/>
            <ac:spMk id="48" creationId="{0E0E5E18-6B24-422A-A6D8-D81FCDCF8DB4}"/>
          </ac:spMkLst>
        </pc:spChg>
        <pc:spChg chg="del">
          <ac:chgData name="유진 김" userId="9b4a7e461c35c294" providerId="LiveId" clId="{340C3154-DFBE-4252-8E2D-F3AE2D369822}" dt="2024-06-05T05:01:30.816" v="41" actId="478"/>
          <ac:spMkLst>
            <pc:docMk/>
            <pc:sldMk cId="755684723" sldId="257"/>
            <ac:spMk id="49" creationId="{505D0E39-A821-95BA-2F4D-5B2D24E04109}"/>
          </ac:spMkLst>
        </pc:spChg>
        <pc:spChg chg="del">
          <ac:chgData name="유진 김" userId="9b4a7e461c35c294" providerId="LiveId" clId="{340C3154-DFBE-4252-8E2D-F3AE2D369822}" dt="2024-06-05T05:01:30.816" v="41" actId="478"/>
          <ac:spMkLst>
            <pc:docMk/>
            <pc:sldMk cId="755684723" sldId="257"/>
            <ac:spMk id="50" creationId="{82D2CD60-2CD8-17DC-BF8D-F69FFD0901F5}"/>
          </ac:spMkLst>
        </pc:spChg>
        <pc:spChg chg="del">
          <ac:chgData name="유진 김" userId="9b4a7e461c35c294" providerId="LiveId" clId="{340C3154-DFBE-4252-8E2D-F3AE2D369822}" dt="2024-06-05T05:01:30.816" v="41" actId="478"/>
          <ac:spMkLst>
            <pc:docMk/>
            <pc:sldMk cId="755684723" sldId="257"/>
            <ac:spMk id="51" creationId="{EAC673BD-6251-3F4A-C5D0-ADBB6CD39C42}"/>
          </ac:spMkLst>
        </pc:spChg>
        <pc:spChg chg="mod">
          <ac:chgData name="유진 김" userId="9b4a7e461c35c294" providerId="LiveId" clId="{340C3154-DFBE-4252-8E2D-F3AE2D369822}" dt="2024-06-05T05:22:12.345" v="259" actId="20577"/>
          <ac:spMkLst>
            <pc:docMk/>
            <pc:sldMk cId="755684723" sldId="257"/>
            <ac:spMk id="92" creationId="{EFDADD14-9CA5-F815-9325-ABD485EEB681}"/>
          </ac:spMkLst>
        </pc:spChg>
        <pc:graphicFrameChg chg="add del mod modGraphic">
          <ac:chgData name="유진 김" userId="9b4a7e461c35c294" providerId="LiveId" clId="{340C3154-DFBE-4252-8E2D-F3AE2D369822}" dt="2024-06-05T05:02:00.666" v="50"/>
          <ac:graphicFrameMkLst>
            <pc:docMk/>
            <pc:sldMk cId="755684723" sldId="257"/>
            <ac:graphicFrameMk id="2" creationId="{8F150285-2656-2D22-BFA5-CD5C053B39E8}"/>
          </ac:graphicFrameMkLst>
        </pc:graphicFrameChg>
        <pc:graphicFrameChg chg="add del mod modGraphic">
          <ac:chgData name="유진 김" userId="9b4a7e461c35c294" providerId="LiveId" clId="{340C3154-DFBE-4252-8E2D-F3AE2D369822}" dt="2024-06-05T05:11:38.365" v="114" actId="478"/>
          <ac:graphicFrameMkLst>
            <pc:docMk/>
            <pc:sldMk cId="755684723" sldId="257"/>
            <ac:graphicFrameMk id="3" creationId="{11096C58-4A95-A995-543B-14A1AF19F37A}"/>
          </ac:graphicFrameMkLst>
        </pc:graphicFrameChg>
        <pc:graphicFrameChg chg="add del mod modGraphic">
          <ac:chgData name="유진 김" userId="9b4a7e461c35c294" providerId="LiveId" clId="{340C3154-DFBE-4252-8E2D-F3AE2D369822}" dt="2024-06-05T05:41:41.212" v="318" actId="2165"/>
          <ac:graphicFrameMkLst>
            <pc:docMk/>
            <pc:sldMk cId="755684723" sldId="257"/>
            <ac:graphicFrameMk id="11" creationId="{F598491E-8989-2788-7520-D251D0E04D91}"/>
          </ac:graphicFrameMkLst>
        </pc:graphicFrameChg>
        <pc:cxnChg chg="del mod">
          <ac:chgData name="유진 김" userId="9b4a7e461c35c294" providerId="LiveId" clId="{340C3154-DFBE-4252-8E2D-F3AE2D369822}" dt="2024-06-05T05:01:30.816" v="41" actId="478"/>
          <ac:cxnSpMkLst>
            <pc:docMk/>
            <pc:sldMk cId="755684723" sldId="257"/>
            <ac:cxnSpMk id="55" creationId="{A792AF09-2A61-C9D5-0B2B-D3C04B563993}"/>
          </ac:cxnSpMkLst>
        </pc:cxnChg>
        <pc:cxnChg chg="del mod">
          <ac:chgData name="유진 김" userId="9b4a7e461c35c294" providerId="LiveId" clId="{340C3154-DFBE-4252-8E2D-F3AE2D369822}" dt="2024-06-05T05:01:30.816" v="41" actId="478"/>
          <ac:cxnSpMkLst>
            <pc:docMk/>
            <pc:sldMk cId="755684723" sldId="257"/>
            <ac:cxnSpMk id="65" creationId="{8BD534AA-AFFD-97D1-9F04-C420A283E226}"/>
          </ac:cxnSpMkLst>
        </pc:cxnChg>
        <pc:cxnChg chg="del mod">
          <ac:chgData name="유진 김" userId="9b4a7e461c35c294" providerId="LiveId" clId="{340C3154-DFBE-4252-8E2D-F3AE2D369822}" dt="2024-06-05T05:01:30.816" v="41" actId="478"/>
          <ac:cxnSpMkLst>
            <pc:docMk/>
            <pc:sldMk cId="755684723" sldId="257"/>
            <ac:cxnSpMk id="71" creationId="{DC99DADE-6934-4CD8-C27A-F1B7519312BB}"/>
          </ac:cxnSpMkLst>
        </pc:cxnChg>
        <pc:cxnChg chg="del mod">
          <ac:chgData name="유진 김" userId="9b4a7e461c35c294" providerId="LiveId" clId="{340C3154-DFBE-4252-8E2D-F3AE2D369822}" dt="2024-06-05T05:01:30.816" v="41" actId="478"/>
          <ac:cxnSpMkLst>
            <pc:docMk/>
            <pc:sldMk cId="755684723" sldId="257"/>
            <ac:cxnSpMk id="84" creationId="{43C1A4AA-AEBF-2D1C-3741-1F92F9C3398F}"/>
          </ac:cxnSpMkLst>
        </pc:cxnChg>
        <pc:cxnChg chg="del mod">
          <ac:chgData name="유진 김" userId="9b4a7e461c35c294" providerId="LiveId" clId="{340C3154-DFBE-4252-8E2D-F3AE2D369822}" dt="2024-06-05T05:01:30.816" v="41" actId="478"/>
          <ac:cxnSpMkLst>
            <pc:docMk/>
            <pc:sldMk cId="755684723" sldId="257"/>
            <ac:cxnSpMk id="86" creationId="{6D25EBA4-68DE-D7B0-56AD-58EF24154D86}"/>
          </ac:cxnSpMkLst>
        </pc:cxnChg>
        <pc:cxnChg chg="del mod">
          <ac:chgData name="유진 김" userId="9b4a7e461c35c294" providerId="LiveId" clId="{340C3154-DFBE-4252-8E2D-F3AE2D369822}" dt="2024-06-05T05:01:30.816" v="41" actId="478"/>
          <ac:cxnSpMkLst>
            <pc:docMk/>
            <pc:sldMk cId="755684723" sldId="257"/>
            <ac:cxnSpMk id="88" creationId="{71F899B1-0CFE-E811-B1BD-876AA10C42DF}"/>
          </ac:cxnSpMkLst>
        </pc:cxnChg>
      </pc:sldChg>
      <pc:sldChg chg="addSp delSp modSp add mod">
        <pc:chgData name="유진 김" userId="9b4a7e461c35c294" providerId="LiveId" clId="{340C3154-DFBE-4252-8E2D-F3AE2D369822}" dt="2024-06-11T07:56:56.814" v="18430" actId="20577"/>
        <pc:sldMkLst>
          <pc:docMk/>
          <pc:sldMk cId="2228151581" sldId="258"/>
        </pc:sldMkLst>
        <pc:spChg chg="add del mod">
          <ac:chgData name="유진 김" userId="9b4a7e461c35c294" providerId="LiveId" clId="{340C3154-DFBE-4252-8E2D-F3AE2D369822}" dt="2024-06-05T05:47:09.160" v="352" actId="767"/>
          <ac:spMkLst>
            <pc:docMk/>
            <pc:sldMk cId="2228151581" sldId="258"/>
            <ac:spMk id="2" creationId="{5AFC4916-81E7-542D-4EAE-3514ABA036EE}"/>
          </ac:spMkLst>
        </pc:spChg>
        <pc:graphicFrameChg chg="mod modGraphic">
          <ac:chgData name="유진 김" userId="9b4a7e461c35c294" providerId="LiveId" clId="{340C3154-DFBE-4252-8E2D-F3AE2D369822}" dt="2024-06-11T07:56:56.814" v="18430" actId="20577"/>
          <ac:graphicFrameMkLst>
            <pc:docMk/>
            <pc:sldMk cId="2228151581" sldId="258"/>
            <ac:graphicFrameMk id="11" creationId="{F598491E-8989-2788-7520-D251D0E04D91}"/>
          </ac:graphicFrameMkLst>
        </pc:graphicFrameChg>
      </pc:sldChg>
      <pc:sldChg chg="modSp add mod">
        <pc:chgData name="유진 김" userId="9b4a7e461c35c294" providerId="LiveId" clId="{340C3154-DFBE-4252-8E2D-F3AE2D369822}" dt="2024-06-11T06:18:34.416" v="16755" actId="20577"/>
        <pc:sldMkLst>
          <pc:docMk/>
          <pc:sldMk cId="3971348642" sldId="259"/>
        </pc:sldMkLst>
        <pc:spChg chg="mod">
          <ac:chgData name="유진 김" userId="9b4a7e461c35c294" providerId="LiveId" clId="{340C3154-DFBE-4252-8E2D-F3AE2D369822}" dt="2024-06-05T05:51:58.332" v="440" actId="20577"/>
          <ac:spMkLst>
            <pc:docMk/>
            <pc:sldMk cId="3971348642" sldId="259"/>
            <ac:spMk id="92" creationId="{EFDADD14-9CA5-F815-9325-ABD485EEB681}"/>
          </ac:spMkLst>
        </pc:spChg>
        <pc:graphicFrameChg chg="mod modGraphic">
          <ac:chgData name="유진 김" userId="9b4a7e461c35c294" providerId="LiveId" clId="{340C3154-DFBE-4252-8E2D-F3AE2D369822}" dt="2024-06-11T06:18:34.416" v="16755" actId="20577"/>
          <ac:graphicFrameMkLst>
            <pc:docMk/>
            <pc:sldMk cId="3971348642" sldId="259"/>
            <ac:graphicFrameMk id="11" creationId="{F598491E-8989-2788-7520-D251D0E04D91}"/>
          </ac:graphicFrameMkLst>
        </pc:graphicFrameChg>
      </pc:sldChg>
      <pc:sldChg chg="addSp delSp modSp add mod ord">
        <pc:chgData name="유진 김" userId="9b4a7e461c35c294" providerId="LiveId" clId="{340C3154-DFBE-4252-8E2D-F3AE2D369822}" dt="2024-06-11T07:55:58.631" v="18408" actId="1035"/>
        <pc:sldMkLst>
          <pc:docMk/>
          <pc:sldMk cId="3826614807" sldId="260"/>
        </pc:sldMkLst>
        <pc:spChg chg="add mod">
          <ac:chgData name="유진 김" userId="9b4a7e461c35c294" providerId="LiveId" clId="{340C3154-DFBE-4252-8E2D-F3AE2D369822}" dt="2024-06-07T06:29:08.525" v="3604" actId="1035"/>
          <ac:spMkLst>
            <pc:docMk/>
            <pc:sldMk cId="3826614807" sldId="260"/>
            <ac:spMk id="3" creationId="{3DE125CB-33BB-E2CA-B270-E55E23067C88}"/>
          </ac:spMkLst>
        </pc:spChg>
        <pc:spChg chg="add del mod">
          <ac:chgData name="유진 김" userId="9b4a7e461c35c294" providerId="LiveId" clId="{340C3154-DFBE-4252-8E2D-F3AE2D369822}" dt="2024-06-07T06:02:41.055" v="3218" actId="478"/>
          <ac:spMkLst>
            <pc:docMk/>
            <pc:sldMk cId="3826614807" sldId="260"/>
            <ac:spMk id="3" creationId="{5B00B228-A6A0-1B45-67FB-3686A902F217}"/>
          </ac:spMkLst>
        </pc:spChg>
        <pc:spChg chg="add del mod">
          <ac:chgData name="유진 김" userId="9b4a7e461c35c294" providerId="LiveId" clId="{340C3154-DFBE-4252-8E2D-F3AE2D369822}" dt="2024-06-07T06:02:09.188" v="3211" actId="767"/>
          <ac:spMkLst>
            <pc:docMk/>
            <pc:sldMk cId="3826614807" sldId="260"/>
            <ac:spMk id="4" creationId="{07C0C92B-51B1-AF1F-6198-773000B0B721}"/>
          </ac:spMkLst>
        </pc:spChg>
        <pc:spChg chg="add del">
          <ac:chgData name="유진 김" userId="9b4a7e461c35c294" providerId="LiveId" clId="{340C3154-DFBE-4252-8E2D-F3AE2D369822}" dt="2024-06-05T06:26:25.501" v="997" actId="22"/>
          <ac:spMkLst>
            <pc:docMk/>
            <pc:sldMk cId="3826614807" sldId="260"/>
            <ac:spMk id="4" creationId="{841BE2D4-3CF2-CD62-7CF7-F3EED29A83DB}"/>
          </ac:spMkLst>
        </pc:spChg>
        <pc:spChg chg="add del mod">
          <ac:chgData name="유진 김" userId="9b4a7e461c35c294" providerId="LiveId" clId="{340C3154-DFBE-4252-8E2D-F3AE2D369822}" dt="2024-06-10T08:35:46.169" v="11809" actId="20577"/>
          <ac:spMkLst>
            <pc:docMk/>
            <pc:sldMk cId="3826614807" sldId="260"/>
            <ac:spMk id="4" creationId="{B13D8499-C52B-2AA4-68DD-7ACE2F6B5F5D}"/>
          </ac:spMkLst>
        </pc:spChg>
        <pc:spChg chg="add del mod">
          <ac:chgData name="유진 김" userId="9b4a7e461c35c294" providerId="LiveId" clId="{340C3154-DFBE-4252-8E2D-F3AE2D369822}" dt="2024-06-05T06:27:38.834" v="1011" actId="14100"/>
          <ac:spMkLst>
            <pc:docMk/>
            <pc:sldMk cId="3826614807" sldId="260"/>
            <ac:spMk id="5" creationId="{75E6A119-EE65-B607-4F27-0FD6EC56DAFB}"/>
          </ac:spMkLst>
        </pc:spChg>
        <pc:spChg chg="add mod">
          <ac:chgData name="유진 김" userId="9b4a7e461c35c294" providerId="LiveId" clId="{340C3154-DFBE-4252-8E2D-F3AE2D369822}" dt="2024-06-07T06:29:08.525" v="3604" actId="1035"/>
          <ac:spMkLst>
            <pc:docMk/>
            <pc:sldMk cId="3826614807" sldId="260"/>
            <ac:spMk id="7" creationId="{99A48FDD-0E9A-1873-1321-BA01D568B654}"/>
          </ac:spMkLst>
        </pc:spChg>
        <pc:spChg chg="add del">
          <ac:chgData name="유진 김" userId="9b4a7e461c35c294" providerId="LiveId" clId="{340C3154-DFBE-4252-8E2D-F3AE2D369822}" dt="2024-06-07T06:02:08.952" v="3210" actId="11529"/>
          <ac:spMkLst>
            <pc:docMk/>
            <pc:sldMk cId="3826614807" sldId="260"/>
            <ac:spMk id="7" creationId="{F4DAE420-CB6E-EBA9-2DBA-D57A11C1180B}"/>
          </ac:spMkLst>
        </pc:spChg>
        <pc:spChg chg="add del mod">
          <ac:chgData name="유진 김" userId="9b4a7e461c35c294" providerId="LiveId" clId="{340C3154-DFBE-4252-8E2D-F3AE2D369822}" dt="2024-06-05T06:37:20.625" v="1059"/>
          <ac:spMkLst>
            <pc:docMk/>
            <pc:sldMk cId="3826614807" sldId="260"/>
            <ac:spMk id="8" creationId="{487B829B-A462-F2A4-BC44-FCB8B2130EA8}"/>
          </ac:spMkLst>
        </pc:spChg>
        <pc:spChg chg="add del mod">
          <ac:chgData name="유진 김" userId="9b4a7e461c35c294" providerId="LiveId" clId="{340C3154-DFBE-4252-8E2D-F3AE2D369822}" dt="2024-06-07T06:15:41.012" v="3348" actId="21"/>
          <ac:spMkLst>
            <pc:docMk/>
            <pc:sldMk cId="3826614807" sldId="260"/>
            <ac:spMk id="10" creationId="{39033906-0B47-278A-A4BC-164392C4B1C4}"/>
          </ac:spMkLst>
        </pc:spChg>
        <pc:spChg chg="add del mod">
          <ac:chgData name="유진 김" userId="9b4a7e461c35c294" providerId="LiveId" clId="{340C3154-DFBE-4252-8E2D-F3AE2D369822}" dt="2024-06-05T06:39:22.261" v="1069"/>
          <ac:spMkLst>
            <pc:docMk/>
            <pc:sldMk cId="3826614807" sldId="260"/>
            <ac:spMk id="10" creationId="{6A3B907F-F6D5-0A73-97AB-41CC8FEF1E55}"/>
          </ac:spMkLst>
        </pc:spChg>
        <pc:spChg chg="add del mod">
          <ac:chgData name="유진 김" userId="9b4a7e461c35c294" providerId="LiveId" clId="{340C3154-DFBE-4252-8E2D-F3AE2D369822}" dt="2024-06-07T06:38:24.015" v="3736" actId="21"/>
          <ac:spMkLst>
            <pc:docMk/>
            <pc:sldMk cId="3826614807" sldId="260"/>
            <ac:spMk id="11" creationId="{A12B3038-C1FC-9F50-EB53-B4E9143E18D6}"/>
          </ac:spMkLst>
        </pc:spChg>
        <pc:spChg chg="add mod">
          <ac:chgData name="유진 김" userId="9b4a7e461c35c294" providerId="LiveId" clId="{340C3154-DFBE-4252-8E2D-F3AE2D369822}" dt="2024-06-07T06:39:43.604" v="3848" actId="1076"/>
          <ac:spMkLst>
            <pc:docMk/>
            <pc:sldMk cId="3826614807" sldId="260"/>
            <ac:spMk id="12" creationId="{30AF7BEF-491B-5AC8-ECA8-8A67B512E3DF}"/>
          </ac:spMkLst>
        </pc:spChg>
        <pc:spChg chg="add del">
          <ac:chgData name="유진 김" userId="9b4a7e461c35c294" providerId="LiveId" clId="{340C3154-DFBE-4252-8E2D-F3AE2D369822}" dt="2024-06-05T06:44:24.302" v="1071" actId="22"/>
          <ac:spMkLst>
            <pc:docMk/>
            <pc:sldMk cId="3826614807" sldId="260"/>
            <ac:spMk id="13" creationId="{8AC159C6-22A9-9347-5305-07DCE9A6A616}"/>
          </ac:spMkLst>
        </pc:spChg>
        <pc:spChg chg="add mod">
          <ac:chgData name="유진 김" userId="9b4a7e461c35c294" providerId="LiveId" clId="{340C3154-DFBE-4252-8E2D-F3AE2D369822}" dt="2024-06-07T09:07:54.033" v="7388" actId="20577"/>
          <ac:spMkLst>
            <pc:docMk/>
            <pc:sldMk cId="3826614807" sldId="260"/>
            <ac:spMk id="13" creationId="{EDD7C85F-CF8A-1ABC-074D-91C56C0F74E9}"/>
          </ac:spMkLst>
        </pc:spChg>
        <pc:spChg chg="add mod">
          <ac:chgData name="유진 김" userId="9b4a7e461c35c294" providerId="LiveId" clId="{340C3154-DFBE-4252-8E2D-F3AE2D369822}" dt="2024-06-07T08:19:57.419" v="5310" actId="20577"/>
          <ac:spMkLst>
            <pc:docMk/>
            <pc:sldMk cId="3826614807" sldId="260"/>
            <ac:spMk id="14" creationId="{380AB250-E130-D25A-E8ED-019C2EA5418C}"/>
          </ac:spMkLst>
        </pc:spChg>
        <pc:spChg chg="add del mod">
          <ac:chgData name="유진 김" userId="9b4a7e461c35c294" providerId="LiveId" clId="{340C3154-DFBE-4252-8E2D-F3AE2D369822}" dt="2024-06-05T06:44:39.965" v="1076" actId="478"/>
          <ac:spMkLst>
            <pc:docMk/>
            <pc:sldMk cId="3826614807" sldId="260"/>
            <ac:spMk id="15" creationId="{3E4BABCA-A5E8-8EF4-42B7-E05E4DA01DC9}"/>
          </ac:spMkLst>
        </pc:spChg>
        <pc:spChg chg="add mod">
          <ac:chgData name="유진 김" userId="9b4a7e461c35c294" providerId="LiveId" clId="{340C3154-DFBE-4252-8E2D-F3AE2D369822}" dt="2024-06-07T07:05:21.459" v="4096" actId="1037"/>
          <ac:spMkLst>
            <pc:docMk/>
            <pc:sldMk cId="3826614807" sldId="260"/>
            <ac:spMk id="15" creationId="{A245A5C6-3F23-343A-92D3-A21C8F7F7B9B}"/>
          </ac:spMkLst>
        </pc:spChg>
        <pc:spChg chg="add del mod">
          <ac:chgData name="유진 김" userId="9b4a7e461c35c294" providerId="LiveId" clId="{340C3154-DFBE-4252-8E2D-F3AE2D369822}" dt="2024-06-05T06:47:32.426" v="1120" actId="21"/>
          <ac:spMkLst>
            <pc:docMk/>
            <pc:sldMk cId="3826614807" sldId="260"/>
            <ac:spMk id="16" creationId="{16ADC953-5A21-4DCB-BF44-49E28FB2A67A}"/>
          </ac:spMkLst>
        </pc:spChg>
        <pc:spChg chg="add mod">
          <ac:chgData name="유진 김" userId="9b4a7e461c35c294" providerId="LiveId" clId="{340C3154-DFBE-4252-8E2D-F3AE2D369822}" dt="2024-06-07T06:38:01.436" v="3699" actId="1036"/>
          <ac:spMkLst>
            <pc:docMk/>
            <pc:sldMk cId="3826614807" sldId="260"/>
            <ac:spMk id="16" creationId="{45ED31AB-DF51-215C-3AFB-B1B582F03248}"/>
          </ac:spMkLst>
        </pc:spChg>
        <pc:spChg chg="add mod">
          <ac:chgData name="유진 김" userId="9b4a7e461c35c294" providerId="LiveId" clId="{340C3154-DFBE-4252-8E2D-F3AE2D369822}" dt="2024-06-07T09:00:09.624" v="7240" actId="1076"/>
          <ac:spMkLst>
            <pc:docMk/>
            <pc:sldMk cId="3826614807" sldId="260"/>
            <ac:spMk id="17" creationId="{2230E186-3844-267B-E9D2-5102E269874C}"/>
          </ac:spMkLst>
        </pc:spChg>
        <pc:spChg chg="add mod">
          <ac:chgData name="유진 김" userId="9b4a7e461c35c294" providerId="LiveId" clId="{340C3154-DFBE-4252-8E2D-F3AE2D369822}" dt="2024-06-10T10:27:17.777" v="15035" actId="20577"/>
          <ac:spMkLst>
            <pc:docMk/>
            <pc:sldMk cId="3826614807" sldId="260"/>
            <ac:spMk id="18" creationId="{2673FDD2-399C-6C8F-38F8-082BFECC0521}"/>
          </ac:spMkLst>
        </pc:spChg>
        <pc:spChg chg="add del mod">
          <ac:chgData name="유진 김" userId="9b4a7e461c35c294" providerId="LiveId" clId="{340C3154-DFBE-4252-8E2D-F3AE2D369822}" dt="2024-06-07T06:17:18.725" v="3495" actId="21"/>
          <ac:spMkLst>
            <pc:docMk/>
            <pc:sldMk cId="3826614807" sldId="260"/>
            <ac:spMk id="22" creationId="{868F5E56-E8A0-4DC2-A918-230954244B52}"/>
          </ac:spMkLst>
        </pc:spChg>
        <pc:spChg chg="add del mod">
          <ac:chgData name="유진 김" userId="9b4a7e461c35c294" providerId="LiveId" clId="{340C3154-DFBE-4252-8E2D-F3AE2D369822}" dt="2024-06-05T06:50:34.556" v="1160" actId="478"/>
          <ac:spMkLst>
            <pc:docMk/>
            <pc:sldMk cId="3826614807" sldId="260"/>
            <ac:spMk id="23" creationId="{48E905DE-9447-39F0-19EC-7742AEDAE1F8}"/>
          </ac:spMkLst>
        </pc:spChg>
        <pc:spChg chg="add del mod">
          <ac:chgData name="유진 김" userId="9b4a7e461c35c294" providerId="LiveId" clId="{340C3154-DFBE-4252-8E2D-F3AE2D369822}" dt="2024-06-07T06:38:06.930" v="3711"/>
          <ac:spMkLst>
            <pc:docMk/>
            <pc:sldMk cId="3826614807" sldId="260"/>
            <ac:spMk id="23" creationId="{7ECD5220-F169-9E17-236F-BBDBA25867AD}"/>
          </ac:spMkLst>
        </pc:spChg>
        <pc:spChg chg="add mod">
          <ac:chgData name="유진 김" userId="9b4a7e461c35c294" providerId="LiveId" clId="{340C3154-DFBE-4252-8E2D-F3AE2D369822}" dt="2024-06-07T06:47:38.154" v="3985" actId="1037"/>
          <ac:spMkLst>
            <pc:docMk/>
            <pc:sldMk cId="3826614807" sldId="260"/>
            <ac:spMk id="24" creationId="{79AA6DAD-399E-5F05-D540-03D674B1EECA}"/>
          </ac:spMkLst>
        </pc:spChg>
        <pc:spChg chg="add del mod">
          <ac:chgData name="유진 김" userId="9b4a7e461c35c294" providerId="LiveId" clId="{340C3154-DFBE-4252-8E2D-F3AE2D369822}" dt="2024-06-07T05:38:24.459" v="3058" actId="478"/>
          <ac:spMkLst>
            <pc:docMk/>
            <pc:sldMk cId="3826614807" sldId="260"/>
            <ac:spMk id="24" creationId="{DC5A78FF-8E07-7C22-B789-1FAA9FC0D348}"/>
          </ac:spMkLst>
        </pc:spChg>
        <pc:spChg chg="add del mod">
          <ac:chgData name="유진 김" userId="9b4a7e461c35c294" providerId="LiveId" clId="{340C3154-DFBE-4252-8E2D-F3AE2D369822}" dt="2024-06-07T06:40:42.748" v="3859" actId="21"/>
          <ac:spMkLst>
            <pc:docMk/>
            <pc:sldMk cId="3826614807" sldId="260"/>
            <ac:spMk id="25" creationId="{C25E920B-C816-959C-E1DB-28F5D474E7CF}"/>
          </ac:spMkLst>
        </pc:spChg>
        <pc:spChg chg="add del mod">
          <ac:chgData name="유진 김" userId="9b4a7e461c35c294" providerId="LiveId" clId="{340C3154-DFBE-4252-8E2D-F3AE2D369822}" dt="2024-06-05T06:52:06.177" v="1217"/>
          <ac:spMkLst>
            <pc:docMk/>
            <pc:sldMk cId="3826614807" sldId="260"/>
            <ac:spMk id="26" creationId="{B3A73C31-E261-F0BF-B748-AB4EC6A6EBDB}"/>
          </ac:spMkLst>
        </pc:spChg>
        <pc:spChg chg="add del mod">
          <ac:chgData name="유진 김" userId="9b4a7e461c35c294" providerId="LiveId" clId="{340C3154-DFBE-4252-8E2D-F3AE2D369822}" dt="2024-06-07T06:41:27.463" v="3862" actId="478"/>
          <ac:spMkLst>
            <pc:docMk/>
            <pc:sldMk cId="3826614807" sldId="260"/>
            <ac:spMk id="26" creationId="{D03F77A1-BC5D-C499-3860-A70EDAE4559B}"/>
          </ac:spMkLst>
        </pc:spChg>
        <pc:spChg chg="add mod">
          <ac:chgData name="유진 김" userId="9b4a7e461c35c294" providerId="LiveId" clId="{340C3154-DFBE-4252-8E2D-F3AE2D369822}" dt="2024-06-07T06:40:02.914" v="3854" actId="1035"/>
          <ac:spMkLst>
            <pc:docMk/>
            <pc:sldMk cId="3826614807" sldId="260"/>
            <ac:spMk id="27" creationId="{1EBB1F39-CC19-D4B0-64A1-F7DA631B17E0}"/>
          </ac:spMkLst>
        </pc:spChg>
        <pc:spChg chg="add mod">
          <ac:chgData name="유진 김" userId="9b4a7e461c35c294" providerId="LiveId" clId="{340C3154-DFBE-4252-8E2D-F3AE2D369822}" dt="2024-06-07T06:40:05.733" v="3855" actId="1035"/>
          <ac:spMkLst>
            <pc:docMk/>
            <pc:sldMk cId="3826614807" sldId="260"/>
            <ac:spMk id="28" creationId="{9DB530DD-58B3-250A-8A22-189E07B65219}"/>
          </ac:spMkLst>
        </pc:spChg>
        <pc:spChg chg="add mod">
          <ac:chgData name="유진 김" userId="9b4a7e461c35c294" providerId="LiveId" clId="{340C3154-DFBE-4252-8E2D-F3AE2D369822}" dt="2024-06-07T06:40:24.178" v="3857" actId="1076"/>
          <ac:spMkLst>
            <pc:docMk/>
            <pc:sldMk cId="3826614807" sldId="260"/>
            <ac:spMk id="29" creationId="{27F0D556-80E1-F224-B06D-B8F2C832940E}"/>
          </ac:spMkLst>
        </pc:spChg>
        <pc:spChg chg="add del mod">
          <ac:chgData name="유진 김" userId="9b4a7e461c35c294" providerId="LiveId" clId="{340C3154-DFBE-4252-8E2D-F3AE2D369822}" dt="2024-06-07T05:49:44.303" v="3115" actId="478"/>
          <ac:spMkLst>
            <pc:docMk/>
            <pc:sldMk cId="3826614807" sldId="260"/>
            <ac:spMk id="29" creationId="{62BD41D3-B366-3D58-8926-E23512453E14}"/>
          </ac:spMkLst>
        </pc:spChg>
        <pc:spChg chg="add mod">
          <ac:chgData name="유진 김" userId="9b4a7e461c35c294" providerId="LiveId" clId="{340C3154-DFBE-4252-8E2D-F3AE2D369822}" dt="2024-06-07T06:40:24.178" v="3857" actId="1076"/>
          <ac:spMkLst>
            <pc:docMk/>
            <pc:sldMk cId="3826614807" sldId="260"/>
            <ac:spMk id="30" creationId="{4F0FA468-1392-9318-3FB9-7342DCDF4967}"/>
          </ac:spMkLst>
        </pc:spChg>
        <pc:spChg chg="add del mod">
          <ac:chgData name="유진 김" userId="9b4a7e461c35c294" providerId="LiveId" clId="{340C3154-DFBE-4252-8E2D-F3AE2D369822}" dt="2024-06-07T05:49:46.364" v="3116" actId="478"/>
          <ac:spMkLst>
            <pc:docMk/>
            <pc:sldMk cId="3826614807" sldId="260"/>
            <ac:spMk id="30" creationId="{E1FD6F94-963E-C9C3-640C-108DF21183FF}"/>
          </ac:spMkLst>
        </pc:spChg>
        <pc:spChg chg="add del mod">
          <ac:chgData name="유진 김" userId="9b4a7e461c35c294" providerId="LiveId" clId="{340C3154-DFBE-4252-8E2D-F3AE2D369822}" dt="2024-06-07T05:49:47.960" v="3117" actId="478"/>
          <ac:spMkLst>
            <pc:docMk/>
            <pc:sldMk cId="3826614807" sldId="260"/>
            <ac:spMk id="31" creationId="{48C40196-AA8E-FC7C-0231-A0A4D40BE551}"/>
          </ac:spMkLst>
        </pc:spChg>
        <pc:spChg chg="add mod">
          <ac:chgData name="유진 김" userId="9b4a7e461c35c294" providerId="LiveId" clId="{340C3154-DFBE-4252-8E2D-F3AE2D369822}" dt="2024-06-07T06:40:26.938" v="3858" actId="1036"/>
          <ac:spMkLst>
            <pc:docMk/>
            <pc:sldMk cId="3826614807" sldId="260"/>
            <ac:spMk id="31" creationId="{5AF04115-73EB-3044-D440-B49DDDC2CDCC}"/>
          </ac:spMkLst>
        </pc:spChg>
        <pc:spChg chg="add del mod">
          <ac:chgData name="유진 김" userId="9b4a7e461c35c294" providerId="LiveId" clId="{340C3154-DFBE-4252-8E2D-F3AE2D369822}" dt="2024-06-07T06:42:00.056" v="3872" actId="21"/>
          <ac:spMkLst>
            <pc:docMk/>
            <pc:sldMk cId="3826614807" sldId="260"/>
            <ac:spMk id="32" creationId="{B11A4A73-621E-C7F5-A094-C130E6417815}"/>
          </ac:spMkLst>
        </pc:spChg>
        <pc:spChg chg="add del mod">
          <ac:chgData name="유진 김" userId="9b4a7e461c35c294" providerId="LiveId" clId="{340C3154-DFBE-4252-8E2D-F3AE2D369822}" dt="2024-06-07T05:49:50.398" v="3118" actId="478"/>
          <ac:spMkLst>
            <pc:docMk/>
            <pc:sldMk cId="3826614807" sldId="260"/>
            <ac:spMk id="32" creationId="{D72457B7-B80E-B531-0616-3F6E1047791F}"/>
          </ac:spMkLst>
        </pc:spChg>
        <pc:spChg chg="add del mod">
          <ac:chgData name="유진 김" userId="9b4a7e461c35c294" providerId="LiveId" clId="{340C3154-DFBE-4252-8E2D-F3AE2D369822}" dt="2024-06-07T06:28:49.003" v="3558" actId="478"/>
          <ac:spMkLst>
            <pc:docMk/>
            <pc:sldMk cId="3826614807" sldId="260"/>
            <ac:spMk id="33" creationId="{219D5533-DBFB-D702-AB1B-FA7AF87EBA23}"/>
          </ac:spMkLst>
        </pc:spChg>
        <pc:spChg chg="add del mod">
          <ac:chgData name="유진 김" userId="9b4a7e461c35c294" providerId="LiveId" clId="{340C3154-DFBE-4252-8E2D-F3AE2D369822}" dt="2024-06-07T06:28:50.142" v="3559" actId="478"/>
          <ac:spMkLst>
            <pc:docMk/>
            <pc:sldMk cId="3826614807" sldId="260"/>
            <ac:spMk id="34" creationId="{82DF4302-3FC5-C859-67C3-5086E269DC67}"/>
          </ac:spMkLst>
        </pc:spChg>
        <pc:spChg chg="add del mod">
          <ac:chgData name="유진 김" userId="9b4a7e461c35c294" providerId="LiveId" clId="{340C3154-DFBE-4252-8E2D-F3AE2D369822}" dt="2024-06-07T06:28:52.554" v="3560" actId="478"/>
          <ac:spMkLst>
            <pc:docMk/>
            <pc:sldMk cId="3826614807" sldId="260"/>
            <ac:spMk id="35" creationId="{29294CB3-0998-848F-5061-6E48F0D6EDF1}"/>
          </ac:spMkLst>
        </pc:spChg>
        <pc:spChg chg="add del mod">
          <ac:chgData name="유진 김" userId="9b4a7e461c35c294" providerId="LiveId" clId="{340C3154-DFBE-4252-8E2D-F3AE2D369822}" dt="2024-06-07T06:28:47.690" v="3557" actId="478"/>
          <ac:spMkLst>
            <pc:docMk/>
            <pc:sldMk cId="3826614807" sldId="260"/>
            <ac:spMk id="36" creationId="{8B152491-E669-BED7-76D0-5AFDF5891E6A}"/>
          </ac:spMkLst>
        </pc:spChg>
        <pc:spChg chg="add del mod">
          <ac:chgData name="유진 김" userId="9b4a7e461c35c294" providerId="LiveId" clId="{340C3154-DFBE-4252-8E2D-F3AE2D369822}" dt="2024-06-07T06:28:45.688" v="3556" actId="478"/>
          <ac:spMkLst>
            <pc:docMk/>
            <pc:sldMk cId="3826614807" sldId="260"/>
            <ac:spMk id="37" creationId="{1D6B8DDC-DEE5-00C5-144D-E2D1E0F73724}"/>
          </ac:spMkLst>
        </pc:spChg>
        <pc:spChg chg="add mod">
          <ac:chgData name="유진 김" userId="9b4a7e461c35c294" providerId="LiveId" clId="{340C3154-DFBE-4252-8E2D-F3AE2D369822}" dt="2024-06-07T07:45:19.849" v="4713" actId="1036"/>
          <ac:spMkLst>
            <pc:docMk/>
            <pc:sldMk cId="3826614807" sldId="260"/>
            <ac:spMk id="38" creationId="{78D082F4-D315-257A-455B-2FABF5F80D6E}"/>
          </ac:spMkLst>
        </pc:spChg>
        <pc:spChg chg="add mod">
          <ac:chgData name="유진 김" userId="9b4a7e461c35c294" providerId="LiveId" clId="{340C3154-DFBE-4252-8E2D-F3AE2D369822}" dt="2024-06-07T09:06:23.414" v="7366" actId="1076"/>
          <ac:spMkLst>
            <pc:docMk/>
            <pc:sldMk cId="3826614807" sldId="260"/>
            <ac:spMk id="39" creationId="{E97B32EB-0BA9-0AA3-ACDF-3D935A49DBCB}"/>
          </ac:spMkLst>
        </pc:spChg>
        <pc:spChg chg="add del mod">
          <ac:chgData name="유진 김" userId="9b4a7e461c35c294" providerId="LiveId" clId="{340C3154-DFBE-4252-8E2D-F3AE2D369822}" dt="2024-06-07T08:17:37.877" v="5117" actId="21"/>
          <ac:spMkLst>
            <pc:docMk/>
            <pc:sldMk cId="3826614807" sldId="260"/>
            <ac:spMk id="40" creationId="{99D73517-1BC0-4204-E5EF-B4AC6F462436}"/>
          </ac:spMkLst>
        </pc:spChg>
        <pc:spChg chg="add del mod">
          <ac:chgData name="유진 김" userId="9b4a7e461c35c294" providerId="LiveId" clId="{340C3154-DFBE-4252-8E2D-F3AE2D369822}" dt="2024-06-07T05:38:17.523" v="3056" actId="478"/>
          <ac:spMkLst>
            <pc:docMk/>
            <pc:sldMk cId="3826614807" sldId="260"/>
            <ac:spMk id="41" creationId="{A9E7F46F-8DBA-EFD5-1C08-E1DDE527D444}"/>
          </ac:spMkLst>
        </pc:spChg>
        <pc:spChg chg="add del mod">
          <ac:chgData name="유진 김" userId="9b4a7e461c35c294" providerId="LiveId" clId="{340C3154-DFBE-4252-8E2D-F3AE2D369822}" dt="2024-06-07T06:41:35.181" v="3864"/>
          <ac:spMkLst>
            <pc:docMk/>
            <pc:sldMk cId="3826614807" sldId="260"/>
            <ac:spMk id="41" creationId="{E69B8C8A-41CA-8336-D6D3-0B91D9349E5F}"/>
          </ac:spMkLst>
        </pc:spChg>
        <pc:spChg chg="add mod">
          <ac:chgData name="유진 김" userId="9b4a7e461c35c294" providerId="LiveId" clId="{340C3154-DFBE-4252-8E2D-F3AE2D369822}" dt="2024-06-07T08:01:55.973" v="4991" actId="1076"/>
          <ac:spMkLst>
            <pc:docMk/>
            <pc:sldMk cId="3826614807" sldId="260"/>
            <ac:spMk id="42" creationId="{61A296AF-EABA-DFA1-F6EE-C75FC350E769}"/>
          </ac:spMkLst>
        </pc:spChg>
        <pc:spChg chg="add del mod">
          <ac:chgData name="유진 김" userId="9b4a7e461c35c294" providerId="LiveId" clId="{340C3154-DFBE-4252-8E2D-F3AE2D369822}" dt="2024-06-07T08:00:04.756" v="4938" actId="478"/>
          <ac:spMkLst>
            <pc:docMk/>
            <pc:sldMk cId="3826614807" sldId="260"/>
            <ac:spMk id="43" creationId="{AF35B368-16AC-98CD-E636-97CDB702816D}"/>
          </ac:spMkLst>
        </pc:spChg>
        <pc:spChg chg="add del mod">
          <ac:chgData name="유진 김" userId="9b4a7e461c35c294" providerId="LiveId" clId="{340C3154-DFBE-4252-8E2D-F3AE2D369822}" dt="2024-06-07T08:00:05.450" v="4939" actId="478"/>
          <ac:spMkLst>
            <pc:docMk/>
            <pc:sldMk cId="3826614807" sldId="260"/>
            <ac:spMk id="44" creationId="{ADF417F6-DF19-AC89-9E4C-EE66387B04F2}"/>
          </ac:spMkLst>
        </pc:spChg>
        <pc:spChg chg="add mod">
          <ac:chgData name="유진 김" userId="9b4a7e461c35c294" providerId="LiveId" clId="{340C3154-DFBE-4252-8E2D-F3AE2D369822}" dt="2024-06-07T08:19:02.155" v="5225" actId="1076"/>
          <ac:spMkLst>
            <pc:docMk/>
            <pc:sldMk cId="3826614807" sldId="260"/>
            <ac:spMk id="45" creationId="{E3161A4A-AD3F-645D-58D0-319EA340DE44}"/>
          </ac:spMkLst>
        </pc:spChg>
        <pc:spChg chg="add mod">
          <ac:chgData name="유진 김" userId="9b4a7e461c35c294" providerId="LiveId" clId="{340C3154-DFBE-4252-8E2D-F3AE2D369822}" dt="2024-06-07T07:45:25.273" v="4732" actId="1036"/>
          <ac:spMkLst>
            <pc:docMk/>
            <pc:sldMk cId="3826614807" sldId="260"/>
            <ac:spMk id="46" creationId="{A2CA3B8B-E242-C2C2-38F9-D96EBE34E54C}"/>
          </ac:spMkLst>
        </pc:spChg>
        <pc:spChg chg="add mod">
          <ac:chgData name="유진 김" userId="9b4a7e461c35c294" providerId="LiveId" clId="{340C3154-DFBE-4252-8E2D-F3AE2D369822}" dt="2024-06-07T07:10:29.734" v="4296" actId="208"/>
          <ac:spMkLst>
            <pc:docMk/>
            <pc:sldMk cId="3826614807" sldId="260"/>
            <ac:spMk id="53" creationId="{D828449B-7B0B-86C3-AE48-E35B9273D5CF}"/>
          </ac:spMkLst>
        </pc:spChg>
        <pc:spChg chg="add mod">
          <ac:chgData name="유진 김" userId="9b4a7e461c35c294" providerId="LiveId" clId="{340C3154-DFBE-4252-8E2D-F3AE2D369822}" dt="2024-06-07T07:41:40.265" v="4600" actId="255"/>
          <ac:spMkLst>
            <pc:docMk/>
            <pc:sldMk cId="3826614807" sldId="260"/>
            <ac:spMk id="54" creationId="{17A7E25E-6987-2D80-3A64-67B1F3F4A9C8}"/>
          </ac:spMkLst>
        </pc:spChg>
        <pc:spChg chg="add del mod">
          <ac:chgData name="유진 김" userId="9b4a7e461c35c294" providerId="LiveId" clId="{340C3154-DFBE-4252-8E2D-F3AE2D369822}" dt="2024-06-07T07:04:33.777" v="4078"/>
          <ac:spMkLst>
            <pc:docMk/>
            <pc:sldMk cId="3826614807" sldId="260"/>
            <ac:spMk id="55" creationId="{DB832541-8364-955F-430B-56F62A2FE70C}"/>
          </ac:spMkLst>
        </pc:spChg>
        <pc:spChg chg="add mod">
          <ac:chgData name="유진 김" userId="9b4a7e461c35c294" providerId="LiveId" clId="{340C3154-DFBE-4252-8E2D-F3AE2D369822}" dt="2024-06-07T09:00:03.528" v="7229" actId="1076"/>
          <ac:spMkLst>
            <pc:docMk/>
            <pc:sldMk cId="3826614807" sldId="260"/>
            <ac:spMk id="56" creationId="{DEF711FC-B361-7DC4-AB26-B8D47D8CA93C}"/>
          </ac:spMkLst>
        </pc:spChg>
        <pc:spChg chg="add del mod">
          <ac:chgData name="유진 김" userId="9b4a7e461c35c294" providerId="LiveId" clId="{340C3154-DFBE-4252-8E2D-F3AE2D369822}" dt="2024-06-07T07:42:18.509" v="4606" actId="21"/>
          <ac:spMkLst>
            <pc:docMk/>
            <pc:sldMk cId="3826614807" sldId="260"/>
            <ac:spMk id="57" creationId="{5F4772D0-0D20-D4A3-0893-BB3B3303DCFF}"/>
          </ac:spMkLst>
        </pc:spChg>
        <pc:spChg chg="add del mod">
          <ac:chgData name="유진 김" userId="9b4a7e461c35c294" providerId="LiveId" clId="{340C3154-DFBE-4252-8E2D-F3AE2D369822}" dt="2024-06-07T07:41:58.583" v="4603" actId="478"/>
          <ac:spMkLst>
            <pc:docMk/>
            <pc:sldMk cId="3826614807" sldId="260"/>
            <ac:spMk id="58" creationId="{FC69CFE0-DE60-185E-BE4B-EBB7A42AA0AD}"/>
          </ac:spMkLst>
        </pc:spChg>
        <pc:spChg chg="add del mod">
          <ac:chgData name="유진 김" userId="9b4a7e461c35c294" providerId="LiveId" clId="{340C3154-DFBE-4252-8E2D-F3AE2D369822}" dt="2024-06-07T07:42:51.752" v="4610" actId="21"/>
          <ac:spMkLst>
            <pc:docMk/>
            <pc:sldMk cId="3826614807" sldId="260"/>
            <ac:spMk id="59" creationId="{26666DC4-4CCB-FE8B-C4D6-74850889BCCE}"/>
          </ac:spMkLst>
        </pc:spChg>
        <pc:spChg chg="add del mod">
          <ac:chgData name="유진 김" userId="9b4a7e461c35c294" providerId="LiveId" clId="{340C3154-DFBE-4252-8E2D-F3AE2D369822}" dt="2024-06-07T09:03:56.950" v="7324" actId="478"/>
          <ac:spMkLst>
            <pc:docMk/>
            <pc:sldMk cId="3826614807" sldId="260"/>
            <ac:spMk id="60" creationId="{ECD84CA3-2333-1346-EFA1-1F6415E77433}"/>
          </ac:spMkLst>
        </pc:spChg>
        <pc:spChg chg="add del mod">
          <ac:chgData name="유진 김" userId="9b4a7e461c35c294" providerId="LiveId" clId="{340C3154-DFBE-4252-8E2D-F3AE2D369822}" dt="2024-06-07T09:03:48.373" v="7321" actId="21"/>
          <ac:spMkLst>
            <pc:docMk/>
            <pc:sldMk cId="3826614807" sldId="260"/>
            <ac:spMk id="61" creationId="{019A1AED-D8F1-5B84-B225-DEE66402CB35}"/>
          </ac:spMkLst>
        </pc:spChg>
        <pc:spChg chg="add mod">
          <ac:chgData name="유진 김" userId="9b4a7e461c35c294" providerId="LiveId" clId="{340C3154-DFBE-4252-8E2D-F3AE2D369822}" dt="2024-06-07T07:40:04.078" v="4473" actId="14100"/>
          <ac:spMkLst>
            <pc:docMk/>
            <pc:sldMk cId="3826614807" sldId="260"/>
            <ac:spMk id="70" creationId="{55758292-1D68-C818-B4BC-F0CD1725E982}"/>
          </ac:spMkLst>
        </pc:spChg>
        <pc:spChg chg="add mod">
          <ac:chgData name="유진 김" userId="9b4a7e461c35c294" providerId="LiveId" clId="{340C3154-DFBE-4252-8E2D-F3AE2D369822}" dt="2024-06-07T09:04:37.925" v="7351" actId="20577"/>
          <ac:spMkLst>
            <pc:docMk/>
            <pc:sldMk cId="3826614807" sldId="260"/>
            <ac:spMk id="71" creationId="{25A1E565-9FE8-BDCB-A200-286403D6A351}"/>
          </ac:spMkLst>
        </pc:spChg>
        <pc:spChg chg="add mod">
          <ac:chgData name="유진 김" userId="9b4a7e461c35c294" providerId="LiveId" clId="{340C3154-DFBE-4252-8E2D-F3AE2D369822}" dt="2024-06-07T09:00:08.390" v="7239" actId="1038"/>
          <ac:spMkLst>
            <pc:docMk/>
            <pc:sldMk cId="3826614807" sldId="260"/>
            <ac:spMk id="72" creationId="{3B3787E6-4C84-FEE7-4D39-602515D7E725}"/>
          </ac:spMkLst>
        </pc:spChg>
        <pc:spChg chg="add mod">
          <ac:chgData name="유진 김" userId="9b4a7e461c35c294" providerId="LiveId" clId="{340C3154-DFBE-4252-8E2D-F3AE2D369822}" dt="2024-06-07T09:02:27.357" v="7274" actId="1038"/>
          <ac:spMkLst>
            <pc:docMk/>
            <pc:sldMk cId="3826614807" sldId="260"/>
            <ac:spMk id="73" creationId="{D9BCF4A4-F150-1F7E-5A25-6AF7D9B8DA18}"/>
          </ac:spMkLst>
        </pc:spChg>
        <pc:spChg chg="add del mod">
          <ac:chgData name="유진 김" userId="9b4a7e461c35c294" providerId="LiveId" clId="{340C3154-DFBE-4252-8E2D-F3AE2D369822}" dt="2024-06-07T07:52:39.293" v="4846"/>
          <ac:spMkLst>
            <pc:docMk/>
            <pc:sldMk cId="3826614807" sldId="260"/>
            <ac:spMk id="85" creationId="{01F93E09-4AC2-40C7-9E83-557DD0011919}"/>
          </ac:spMkLst>
        </pc:spChg>
        <pc:spChg chg="add del mod">
          <ac:chgData name="유진 김" userId="9b4a7e461c35c294" providerId="LiveId" clId="{340C3154-DFBE-4252-8E2D-F3AE2D369822}" dt="2024-06-07T07:52:45.495" v="4848"/>
          <ac:spMkLst>
            <pc:docMk/>
            <pc:sldMk cId="3826614807" sldId="260"/>
            <ac:spMk id="86" creationId="{DDACD2D2-B8D0-A650-5EBA-82A8C4F9CDFB}"/>
          </ac:spMkLst>
        </pc:spChg>
        <pc:spChg chg="add del mod">
          <ac:chgData name="유진 김" userId="9b4a7e461c35c294" providerId="LiveId" clId="{340C3154-DFBE-4252-8E2D-F3AE2D369822}" dt="2024-06-07T08:33:19.532" v="6054" actId="21"/>
          <ac:spMkLst>
            <pc:docMk/>
            <pc:sldMk cId="3826614807" sldId="260"/>
            <ac:spMk id="87" creationId="{95B4449A-F083-48F7-4B7C-819EB1FF0412}"/>
          </ac:spMkLst>
        </pc:spChg>
        <pc:spChg chg="add del mod">
          <ac:chgData name="유진 김" userId="9b4a7e461c35c294" providerId="LiveId" clId="{340C3154-DFBE-4252-8E2D-F3AE2D369822}" dt="2024-06-07T07:56:36.391" v="4924" actId="21"/>
          <ac:spMkLst>
            <pc:docMk/>
            <pc:sldMk cId="3826614807" sldId="260"/>
            <ac:spMk id="88" creationId="{9E0BCB21-B623-866B-25BD-E2B7BF16BE5B}"/>
          </ac:spMkLst>
        </pc:spChg>
        <pc:spChg chg="add del mod">
          <ac:chgData name="유진 김" userId="9b4a7e461c35c294" providerId="LiveId" clId="{340C3154-DFBE-4252-8E2D-F3AE2D369822}" dt="2024-06-07T08:04:58.459" v="5007" actId="21"/>
          <ac:spMkLst>
            <pc:docMk/>
            <pc:sldMk cId="3826614807" sldId="260"/>
            <ac:spMk id="89" creationId="{13ACBDEF-937D-2362-99E3-78094982BDF3}"/>
          </ac:spMkLst>
        </pc:spChg>
        <pc:spChg chg="add del mod">
          <ac:chgData name="유진 김" userId="9b4a7e461c35c294" providerId="LiveId" clId="{340C3154-DFBE-4252-8E2D-F3AE2D369822}" dt="2024-06-07T07:57:23.355" v="4929" actId="478"/>
          <ac:spMkLst>
            <pc:docMk/>
            <pc:sldMk cId="3826614807" sldId="260"/>
            <ac:spMk id="90" creationId="{0B271A41-462A-04D6-E67A-C6D487C08456}"/>
          </ac:spMkLst>
        </pc:spChg>
        <pc:spChg chg="add del mod">
          <ac:chgData name="유진 김" userId="9b4a7e461c35c294" providerId="LiveId" clId="{340C3154-DFBE-4252-8E2D-F3AE2D369822}" dt="2024-06-07T09:11:50.650" v="7456" actId="1076"/>
          <ac:spMkLst>
            <pc:docMk/>
            <pc:sldMk cId="3826614807" sldId="260"/>
            <ac:spMk id="91" creationId="{133FA576-25BA-2196-2513-CAB084C73FBD}"/>
          </ac:spMkLst>
        </pc:spChg>
        <pc:spChg chg="add del mod">
          <ac:chgData name="유진 김" userId="9b4a7e461c35c294" providerId="LiveId" clId="{340C3154-DFBE-4252-8E2D-F3AE2D369822}" dt="2024-06-07T07:57:27.313" v="4931" actId="478"/>
          <ac:spMkLst>
            <pc:docMk/>
            <pc:sldMk cId="3826614807" sldId="260"/>
            <ac:spMk id="92" creationId="{4CE26557-C441-1860-8B33-5BC09321CCAA}"/>
          </ac:spMkLst>
        </pc:spChg>
        <pc:spChg chg="add del">
          <ac:chgData name="유진 김" userId="9b4a7e461c35c294" providerId="LiveId" clId="{340C3154-DFBE-4252-8E2D-F3AE2D369822}" dt="2024-06-05T06:06:53.030" v="903" actId="478"/>
          <ac:spMkLst>
            <pc:docMk/>
            <pc:sldMk cId="3826614807" sldId="260"/>
            <ac:spMk id="92" creationId="{EFDADD14-9CA5-F815-9325-ABD485EEB681}"/>
          </ac:spMkLst>
        </pc:spChg>
        <pc:spChg chg="add del mod">
          <ac:chgData name="유진 김" userId="9b4a7e461c35c294" providerId="LiveId" clId="{340C3154-DFBE-4252-8E2D-F3AE2D369822}" dt="2024-06-07T07:56:41.442" v="4926" actId="21"/>
          <ac:spMkLst>
            <pc:docMk/>
            <pc:sldMk cId="3826614807" sldId="260"/>
            <ac:spMk id="93" creationId="{22811D25-68CC-80B7-1EA7-3B9C50E71CBB}"/>
          </ac:spMkLst>
        </pc:spChg>
        <pc:spChg chg="add del mod">
          <ac:chgData name="유진 김" userId="9b4a7e461c35c294" providerId="LiveId" clId="{340C3154-DFBE-4252-8E2D-F3AE2D369822}" dt="2024-06-07T08:08:47.757" v="5049" actId="21"/>
          <ac:spMkLst>
            <pc:docMk/>
            <pc:sldMk cId="3826614807" sldId="260"/>
            <ac:spMk id="94" creationId="{28222CBA-9261-9065-2703-CA6EF0428D94}"/>
          </ac:spMkLst>
        </pc:spChg>
        <pc:spChg chg="add del mod">
          <ac:chgData name="유진 김" userId="9b4a7e461c35c294" providerId="LiveId" clId="{340C3154-DFBE-4252-8E2D-F3AE2D369822}" dt="2024-06-07T08:34:05.185" v="6073" actId="21"/>
          <ac:spMkLst>
            <pc:docMk/>
            <pc:sldMk cId="3826614807" sldId="260"/>
            <ac:spMk id="95" creationId="{68E091A0-26C0-C969-3825-EABF9477FD5A}"/>
          </ac:spMkLst>
        </pc:spChg>
        <pc:spChg chg="add mod">
          <ac:chgData name="유진 김" userId="9b4a7e461c35c294" providerId="LiveId" clId="{340C3154-DFBE-4252-8E2D-F3AE2D369822}" dt="2024-06-10T08:35:51.934" v="11814"/>
          <ac:spMkLst>
            <pc:docMk/>
            <pc:sldMk cId="3826614807" sldId="260"/>
            <ac:spMk id="96" creationId="{E75B1FC4-A745-A9BA-B9AF-AEE6774985B7}"/>
          </ac:spMkLst>
        </pc:spChg>
        <pc:spChg chg="add mod">
          <ac:chgData name="유진 김" userId="9b4a7e461c35c294" providerId="LiveId" clId="{340C3154-DFBE-4252-8E2D-F3AE2D369822}" dt="2024-06-10T08:35:52.669" v="11815"/>
          <ac:spMkLst>
            <pc:docMk/>
            <pc:sldMk cId="3826614807" sldId="260"/>
            <ac:spMk id="97" creationId="{0BE31029-FF29-93DE-44C8-4BB6348AB1CF}"/>
          </ac:spMkLst>
        </pc:spChg>
        <pc:spChg chg="add mod">
          <ac:chgData name="유진 김" userId="9b4a7e461c35c294" providerId="LiveId" clId="{340C3154-DFBE-4252-8E2D-F3AE2D369822}" dt="2024-06-07T08:02:02.950" v="4993" actId="1076"/>
          <ac:spMkLst>
            <pc:docMk/>
            <pc:sldMk cId="3826614807" sldId="260"/>
            <ac:spMk id="98" creationId="{EE32A7EA-EF09-6204-833D-1CCD75152F5E}"/>
          </ac:spMkLst>
        </pc:spChg>
        <pc:spChg chg="add del mod">
          <ac:chgData name="유진 김" userId="9b4a7e461c35c294" providerId="LiveId" clId="{340C3154-DFBE-4252-8E2D-F3AE2D369822}" dt="2024-06-07T08:33:45.415" v="6067" actId="21"/>
          <ac:spMkLst>
            <pc:docMk/>
            <pc:sldMk cId="3826614807" sldId="260"/>
            <ac:spMk id="107" creationId="{6916B167-8B5D-8492-0EDE-9B112A5A070A}"/>
          </ac:spMkLst>
        </pc:spChg>
        <pc:spChg chg="add del mod">
          <ac:chgData name="유진 김" userId="9b4a7e461c35c294" providerId="LiveId" clId="{340C3154-DFBE-4252-8E2D-F3AE2D369822}" dt="2024-06-10T10:42:10.049" v="15593" actId="478"/>
          <ac:spMkLst>
            <pc:docMk/>
            <pc:sldMk cId="3826614807" sldId="260"/>
            <ac:spMk id="108" creationId="{B79D4AEB-654F-11CD-B987-D710F5EB0165}"/>
          </ac:spMkLst>
        </pc:spChg>
        <pc:spChg chg="add mod">
          <ac:chgData name="유진 김" userId="9b4a7e461c35c294" providerId="LiveId" clId="{340C3154-DFBE-4252-8E2D-F3AE2D369822}" dt="2024-06-07T08:07:38.091" v="5034" actId="1076"/>
          <ac:spMkLst>
            <pc:docMk/>
            <pc:sldMk cId="3826614807" sldId="260"/>
            <ac:spMk id="109" creationId="{28A1DACA-4CCC-AC45-F6EB-219157D10114}"/>
          </ac:spMkLst>
        </pc:spChg>
        <pc:spChg chg="add mod">
          <ac:chgData name="유진 김" userId="9b4a7e461c35c294" providerId="LiveId" clId="{340C3154-DFBE-4252-8E2D-F3AE2D369822}" dt="2024-06-07T08:07:44.605" v="5036" actId="1076"/>
          <ac:spMkLst>
            <pc:docMk/>
            <pc:sldMk cId="3826614807" sldId="260"/>
            <ac:spMk id="110" creationId="{ADCBCA4C-722B-1C02-418F-D8DC0A4769D5}"/>
          </ac:spMkLst>
        </pc:spChg>
        <pc:spChg chg="add mod">
          <ac:chgData name="유진 김" userId="9b4a7e461c35c294" providerId="LiveId" clId="{340C3154-DFBE-4252-8E2D-F3AE2D369822}" dt="2024-06-07T08:07:49.511" v="5038" actId="1076"/>
          <ac:spMkLst>
            <pc:docMk/>
            <pc:sldMk cId="3826614807" sldId="260"/>
            <ac:spMk id="111" creationId="{028ABE23-58E3-7D9C-7B27-9F88DF381EFF}"/>
          </ac:spMkLst>
        </pc:spChg>
        <pc:spChg chg="add mod">
          <ac:chgData name="유진 김" userId="9b4a7e461c35c294" providerId="LiveId" clId="{340C3154-DFBE-4252-8E2D-F3AE2D369822}" dt="2024-06-07T09:14:53.075" v="7468" actId="1038"/>
          <ac:spMkLst>
            <pc:docMk/>
            <pc:sldMk cId="3826614807" sldId="260"/>
            <ac:spMk id="112" creationId="{B422BAE7-8221-6D4D-F256-681DD1B50597}"/>
          </ac:spMkLst>
        </pc:spChg>
        <pc:spChg chg="add mod">
          <ac:chgData name="유진 김" userId="9b4a7e461c35c294" providerId="LiveId" clId="{340C3154-DFBE-4252-8E2D-F3AE2D369822}" dt="2024-06-07T09:15:02.172" v="7469" actId="1037"/>
          <ac:spMkLst>
            <pc:docMk/>
            <pc:sldMk cId="3826614807" sldId="260"/>
            <ac:spMk id="113" creationId="{488F3300-463A-561C-7C73-B3C881BA1969}"/>
          </ac:spMkLst>
        </pc:spChg>
        <pc:spChg chg="add mod">
          <ac:chgData name="유진 김" userId="9b4a7e461c35c294" providerId="LiveId" clId="{340C3154-DFBE-4252-8E2D-F3AE2D369822}" dt="2024-06-07T09:15:06.152" v="7470" actId="1037"/>
          <ac:spMkLst>
            <pc:docMk/>
            <pc:sldMk cId="3826614807" sldId="260"/>
            <ac:spMk id="114" creationId="{CE30867A-B271-0BD9-670C-E680FC301C35}"/>
          </ac:spMkLst>
        </pc:spChg>
        <pc:spChg chg="add del mod">
          <ac:chgData name="유진 김" userId="9b4a7e461c35c294" providerId="LiveId" clId="{340C3154-DFBE-4252-8E2D-F3AE2D369822}" dt="2024-06-07T08:09:00.129" v="5053" actId="21"/>
          <ac:spMkLst>
            <pc:docMk/>
            <pc:sldMk cId="3826614807" sldId="260"/>
            <ac:spMk id="115" creationId="{A5353105-78CB-A60B-BF88-253477363EC8}"/>
          </ac:spMkLst>
        </pc:spChg>
        <pc:spChg chg="add del mod">
          <ac:chgData name="유진 김" userId="9b4a7e461c35c294" providerId="LiveId" clId="{340C3154-DFBE-4252-8E2D-F3AE2D369822}" dt="2024-06-07T08:33:33.812" v="6064" actId="21"/>
          <ac:spMkLst>
            <pc:docMk/>
            <pc:sldMk cId="3826614807" sldId="260"/>
            <ac:spMk id="116" creationId="{F4FDB9C8-09D3-EC20-48DB-FDB82686EC08}"/>
          </ac:spMkLst>
        </pc:spChg>
        <pc:spChg chg="add del mod">
          <ac:chgData name="유진 김" userId="9b4a7e461c35c294" providerId="LiveId" clId="{340C3154-DFBE-4252-8E2D-F3AE2D369822}" dt="2024-06-10T10:42:08.319" v="15590" actId="478"/>
          <ac:spMkLst>
            <pc:docMk/>
            <pc:sldMk cId="3826614807" sldId="260"/>
            <ac:spMk id="119" creationId="{19F25EAC-F5B8-5045-064C-CFA7852C4B09}"/>
          </ac:spMkLst>
        </pc:spChg>
        <pc:spChg chg="add del mod">
          <ac:chgData name="유진 김" userId="9b4a7e461c35c294" providerId="LiveId" clId="{340C3154-DFBE-4252-8E2D-F3AE2D369822}" dt="2024-06-07T08:55:44.628" v="7183" actId="478"/>
          <ac:spMkLst>
            <pc:docMk/>
            <pc:sldMk cId="3826614807" sldId="260"/>
            <ac:spMk id="124" creationId="{02A59428-AE34-6D9A-03E4-E4AEC4C32D3D}"/>
          </ac:spMkLst>
        </pc:spChg>
        <pc:spChg chg="add mod">
          <ac:chgData name="유진 김" userId="9b4a7e461c35c294" providerId="LiveId" clId="{340C3154-DFBE-4252-8E2D-F3AE2D369822}" dt="2024-06-07T09:06:42.983" v="7371" actId="1035"/>
          <ac:spMkLst>
            <pc:docMk/>
            <pc:sldMk cId="3826614807" sldId="260"/>
            <ac:spMk id="125" creationId="{ED042494-573A-92B6-F140-02B4C93046A0}"/>
          </ac:spMkLst>
        </pc:spChg>
        <pc:spChg chg="add mod">
          <ac:chgData name="유진 김" userId="9b4a7e461c35c294" providerId="LiveId" clId="{340C3154-DFBE-4252-8E2D-F3AE2D369822}" dt="2024-06-07T08:17:24.625" v="5114" actId="1076"/>
          <ac:spMkLst>
            <pc:docMk/>
            <pc:sldMk cId="3826614807" sldId="260"/>
            <ac:spMk id="126" creationId="{72C624C9-6323-9A57-FE9A-F9F2DD221E3D}"/>
          </ac:spMkLst>
        </pc:spChg>
        <pc:spChg chg="add mod">
          <ac:chgData name="유진 김" userId="9b4a7e461c35c294" providerId="LiveId" clId="{340C3154-DFBE-4252-8E2D-F3AE2D369822}" dt="2024-06-07T08:19:20.012" v="5230" actId="20577"/>
          <ac:spMkLst>
            <pc:docMk/>
            <pc:sldMk cId="3826614807" sldId="260"/>
            <ac:spMk id="127" creationId="{71CD57CF-0FC5-3071-3AF4-20E31730A783}"/>
          </ac:spMkLst>
        </pc:spChg>
        <pc:spChg chg="add mod">
          <ac:chgData name="유진 김" userId="9b4a7e461c35c294" providerId="LiveId" clId="{340C3154-DFBE-4252-8E2D-F3AE2D369822}" dt="2024-06-07T08:19:06.940" v="5226" actId="1076"/>
          <ac:spMkLst>
            <pc:docMk/>
            <pc:sldMk cId="3826614807" sldId="260"/>
            <ac:spMk id="128" creationId="{C2FED25D-5017-BA15-E8DB-60773A40E8C3}"/>
          </ac:spMkLst>
        </pc:spChg>
        <pc:spChg chg="add mod">
          <ac:chgData name="유진 김" userId="9b4a7e461c35c294" providerId="LiveId" clId="{340C3154-DFBE-4252-8E2D-F3AE2D369822}" dt="2024-06-10T09:14:38.157" v="12025" actId="20577"/>
          <ac:spMkLst>
            <pc:docMk/>
            <pc:sldMk cId="3826614807" sldId="260"/>
            <ac:spMk id="129" creationId="{ED43B323-39ED-A8AA-9E8B-CB7E96E995B9}"/>
          </ac:spMkLst>
        </pc:spChg>
        <pc:spChg chg="add mod">
          <ac:chgData name="유진 김" userId="9b4a7e461c35c294" providerId="LiveId" clId="{340C3154-DFBE-4252-8E2D-F3AE2D369822}" dt="2024-06-10T09:14:42.406" v="12026" actId="20577"/>
          <ac:spMkLst>
            <pc:docMk/>
            <pc:sldMk cId="3826614807" sldId="260"/>
            <ac:spMk id="130" creationId="{9DC2079A-3720-CE98-A09C-B0D0A311D325}"/>
          </ac:spMkLst>
        </pc:spChg>
        <pc:spChg chg="add mod">
          <ac:chgData name="유진 김" userId="9b4a7e461c35c294" providerId="LiveId" clId="{340C3154-DFBE-4252-8E2D-F3AE2D369822}" dt="2024-06-10T08:35:50.299" v="11812"/>
          <ac:spMkLst>
            <pc:docMk/>
            <pc:sldMk cId="3826614807" sldId="260"/>
            <ac:spMk id="131" creationId="{F9F10025-1E4E-B966-320C-D78B4C990225}"/>
          </ac:spMkLst>
        </pc:spChg>
        <pc:spChg chg="add mod">
          <ac:chgData name="유진 김" userId="9b4a7e461c35c294" providerId="LiveId" clId="{340C3154-DFBE-4252-8E2D-F3AE2D369822}" dt="2024-06-10T08:35:51.078" v="11813"/>
          <ac:spMkLst>
            <pc:docMk/>
            <pc:sldMk cId="3826614807" sldId="260"/>
            <ac:spMk id="132" creationId="{8383063F-A006-A264-E285-2CF254B79824}"/>
          </ac:spMkLst>
        </pc:spChg>
        <pc:spChg chg="add del mod">
          <ac:chgData name="유진 김" userId="9b4a7e461c35c294" providerId="LiveId" clId="{340C3154-DFBE-4252-8E2D-F3AE2D369822}" dt="2024-06-10T10:42:11.649" v="15596" actId="478"/>
          <ac:spMkLst>
            <pc:docMk/>
            <pc:sldMk cId="3826614807" sldId="260"/>
            <ac:spMk id="137" creationId="{35CDE52F-E65D-6066-FB9A-58511DADD23A}"/>
          </ac:spMkLst>
        </pc:spChg>
        <pc:spChg chg="add mod">
          <ac:chgData name="유진 김" userId="9b4a7e461c35c294" providerId="LiveId" clId="{340C3154-DFBE-4252-8E2D-F3AE2D369822}" dt="2024-06-07T09:04:43.956" v="7357" actId="1038"/>
          <ac:spMkLst>
            <pc:docMk/>
            <pc:sldMk cId="3826614807" sldId="260"/>
            <ac:spMk id="139" creationId="{CB0C20AC-2791-4B22-A950-8CD56984F3D8}"/>
          </ac:spMkLst>
        </pc:spChg>
        <pc:graphicFrameChg chg="add mod modGraphic">
          <ac:chgData name="유진 김" userId="9b4a7e461c35c294" providerId="LiveId" clId="{340C3154-DFBE-4252-8E2D-F3AE2D369822}" dt="2024-06-05T06:57:23.804" v="1458" actId="14734"/>
          <ac:graphicFrameMkLst>
            <pc:docMk/>
            <pc:sldMk cId="3826614807" sldId="260"/>
            <ac:graphicFrameMk id="2" creationId="{700B36F5-5A69-B330-97C5-B3CCCEC90CDE}"/>
          </ac:graphicFrameMkLst>
        </pc:graphicFrameChg>
        <pc:graphicFrameChg chg="add mod modGraphic">
          <ac:chgData name="유진 김" userId="9b4a7e461c35c294" providerId="LiveId" clId="{340C3154-DFBE-4252-8E2D-F3AE2D369822}" dt="2024-06-10T09:46:10.015" v="13756" actId="20577"/>
          <ac:graphicFrameMkLst>
            <pc:docMk/>
            <pc:sldMk cId="3826614807" sldId="260"/>
            <ac:graphicFrameMk id="6" creationId="{DDFBD865-B88E-705A-5B7B-CC63E611429B}"/>
          </ac:graphicFrameMkLst>
        </pc:graphicFrameChg>
        <pc:graphicFrameChg chg="add del mod">
          <ac:chgData name="유진 김" userId="9b4a7e461c35c294" providerId="LiveId" clId="{340C3154-DFBE-4252-8E2D-F3AE2D369822}" dt="2024-06-05T06:37:20.625" v="1059"/>
          <ac:graphicFrameMkLst>
            <pc:docMk/>
            <pc:sldMk cId="3826614807" sldId="260"/>
            <ac:graphicFrameMk id="7" creationId="{614FF4FE-9989-0C2F-A42F-CFCF3A6C6E32}"/>
          </ac:graphicFrameMkLst>
        </pc:graphicFrameChg>
        <pc:graphicFrameChg chg="add del mod modGraphic">
          <ac:chgData name="유진 김" userId="9b4a7e461c35c294" providerId="LiveId" clId="{340C3154-DFBE-4252-8E2D-F3AE2D369822}" dt="2024-06-07T06:08:10.810" v="3326" actId="478"/>
          <ac:graphicFrameMkLst>
            <pc:docMk/>
            <pc:sldMk cId="3826614807" sldId="260"/>
            <ac:graphicFrameMk id="8" creationId="{E339757B-313C-246A-939D-E0C76433A0C5}"/>
          </ac:graphicFrameMkLst>
        </pc:graphicFrameChg>
        <pc:graphicFrameChg chg="add del mod">
          <ac:chgData name="유진 김" userId="9b4a7e461c35c294" providerId="LiveId" clId="{340C3154-DFBE-4252-8E2D-F3AE2D369822}" dt="2024-06-07T06:07:44.550" v="3323" actId="478"/>
          <ac:graphicFrameMkLst>
            <pc:docMk/>
            <pc:sldMk cId="3826614807" sldId="260"/>
            <ac:graphicFrameMk id="9" creationId="{58BB3100-4BF2-8481-03EF-F4283A13E69A}"/>
          </ac:graphicFrameMkLst>
        </pc:graphicFrameChg>
        <pc:graphicFrameChg chg="add del mod">
          <ac:chgData name="유진 김" userId="9b4a7e461c35c294" providerId="LiveId" clId="{340C3154-DFBE-4252-8E2D-F3AE2D369822}" dt="2024-06-05T06:39:22.261" v="1069"/>
          <ac:graphicFrameMkLst>
            <pc:docMk/>
            <pc:sldMk cId="3826614807" sldId="260"/>
            <ac:graphicFrameMk id="9" creationId="{5A124225-6F98-A829-B949-CB849A6AC473}"/>
          </ac:graphicFrameMkLst>
        </pc:graphicFrameChg>
        <pc:graphicFrameChg chg="add del mod">
          <ac:chgData name="유진 김" userId="9b4a7e461c35c294" providerId="LiveId" clId="{340C3154-DFBE-4252-8E2D-F3AE2D369822}" dt="2024-06-07T06:13:24.638" v="3338" actId="11529"/>
          <ac:graphicFrameMkLst>
            <pc:docMk/>
            <pc:sldMk cId="3826614807" sldId="260"/>
            <ac:graphicFrameMk id="11" creationId="{D10B59E6-1C09-00C1-CBA9-312CD505C21E}"/>
          </ac:graphicFrameMkLst>
        </pc:graphicFrameChg>
        <pc:graphicFrameChg chg="add del">
          <ac:chgData name="유진 김" userId="9b4a7e461c35c294" providerId="LiveId" clId="{340C3154-DFBE-4252-8E2D-F3AE2D369822}" dt="2024-06-05T06:07:33.283" v="906" actId="478"/>
          <ac:graphicFrameMkLst>
            <pc:docMk/>
            <pc:sldMk cId="3826614807" sldId="260"/>
            <ac:graphicFrameMk id="11" creationId="{F598491E-8989-2788-7520-D251D0E04D91}"/>
          </ac:graphicFrameMkLst>
        </pc:graphicFrameChg>
        <pc:graphicFrameChg chg="add mod modGraphic">
          <ac:chgData name="유진 김" userId="9b4a7e461c35c294" providerId="LiveId" clId="{340C3154-DFBE-4252-8E2D-F3AE2D369822}" dt="2024-06-10T08:02:25.933" v="11285" actId="1076"/>
          <ac:graphicFrameMkLst>
            <pc:docMk/>
            <pc:sldMk cId="3826614807" sldId="260"/>
            <ac:graphicFrameMk id="140" creationId="{F42614A1-E92C-B910-A0BA-FA776F3CF79E}"/>
          </ac:graphicFrameMkLst>
        </pc:graphicFrameChg>
        <pc:picChg chg="add mod">
          <ac:chgData name="유진 김" userId="9b4a7e461c35c294" providerId="LiveId" clId="{340C3154-DFBE-4252-8E2D-F3AE2D369822}" dt="2024-06-10T10:23:56.587" v="14892" actId="1076"/>
          <ac:picMkLst>
            <pc:docMk/>
            <pc:sldMk cId="3826614807" sldId="260"/>
            <ac:picMk id="8" creationId="{054620C4-D4C4-F21A-9B5A-2AA4F6D59555}"/>
          </ac:picMkLst>
        </pc:picChg>
        <pc:picChg chg="add mod">
          <ac:chgData name="유진 김" userId="9b4a7e461c35c294" providerId="LiveId" clId="{340C3154-DFBE-4252-8E2D-F3AE2D369822}" dt="2024-06-11T07:55:58.631" v="18408" actId="1035"/>
          <ac:picMkLst>
            <pc:docMk/>
            <pc:sldMk cId="3826614807" sldId="260"/>
            <ac:picMk id="8" creationId="{9061BD5F-4C7D-CBE7-1A14-5A83E9DD56E3}"/>
          </ac:picMkLst>
        </pc:picChg>
        <pc:picChg chg="add mod">
          <ac:chgData name="유진 김" userId="9b4a7e461c35c294" providerId="LiveId" clId="{340C3154-DFBE-4252-8E2D-F3AE2D369822}" dt="2024-06-07T07:47:36.123" v="4813" actId="1037"/>
          <ac:picMkLst>
            <pc:docMk/>
            <pc:sldMk cId="3826614807" sldId="260"/>
            <ac:picMk id="9" creationId="{3A28BE0B-32D9-28EA-7F87-CF76D8FA3DC9}"/>
          </ac:picMkLst>
        </pc:picChg>
        <pc:picChg chg="add mod">
          <ac:chgData name="유진 김" userId="9b4a7e461c35c294" providerId="LiveId" clId="{340C3154-DFBE-4252-8E2D-F3AE2D369822}" dt="2024-06-07T06:37:24.668" v="3632" actId="1076"/>
          <ac:picMkLst>
            <pc:docMk/>
            <pc:sldMk cId="3826614807" sldId="260"/>
            <ac:picMk id="10" creationId="{67553AFC-E003-A11C-AF32-9E63FA329479}"/>
          </ac:picMkLst>
        </pc:picChg>
        <pc:picChg chg="add del mod">
          <ac:chgData name="유진 김" userId="9b4a7e461c35c294" providerId="LiveId" clId="{340C3154-DFBE-4252-8E2D-F3AE2D369822}" dt="2024-06-07T06:38:39.945" v="3808" actId="478"/>
          <ac:picMkLst>
            <pc:docMk/>
            <pc:sldMk cId="3826614807" sldId="260"/>
            <ac:picMk id="19" creationId="{876FF214-389E-17D9-4C1D-9B9AFF08F5F7}"/>
          </ac:picMkLst>
        </pc:picChg>
        <pc:picChg chg="add del mod">
          <ac:chgData name="유진 김" userId="9b4a7e461c35c294" providerId="LiveId" clId="{340C3154-DFBE-4252-8E2D-F3AE2D369822}" dt="2024-06-07T06:38:42.038" v="3809" actId="478"/>
          <ac:picMkLst>
            <pc:docMk/>
            <pc:sldMk cId="3826614807" sldId="260"/>
            <ac:picMk id="22" creationId="{4520BB70-8298-465D-7B14-14EDB662D0BC}"/>
          </ac:picMkLst>
        </pc:picChg>
        <pc:picChg chg="add del mod">
          <ac:chgData name="유진 김" userId="9b4a7e461c35c294" providerId="LiveId" clId="{340C3154-DFBE-4252-8E2D-F3AE2D369822}" dt="2024-06-07T05:49:19.304" v="3109" actId="478"/>
          <ac:picMkLst>
            <pc:docMk/>
            <pc:sldMk cId="3826614807" sldId="260"/>
            <ac:picMk id="28" creationId="{C0625A8E-C840-A35E-913B-602EA6C9ACE3}"/>
          </ac:picMkLst>
        </pc:picChg>
        <pc:picChg chg="add del mod">
          <ac:chgData name="유진 김" userId="9b4a7e461c35c294" providerId="LiveId" clId="{340C3154-DFBE-4252-8E2D-F3AE2D369822}" dt="2024-06-07T06:47:19.965" v="3980" actId="478"/>
          <ac:picMkLst>
            <pc:docMk/>
            <pc:sldMk cId="3826614807" sldId="260"/>
            <ac:picMk id="48" creationId="{6868B99E-D03F-C442-DEF1-CB3AD9AC4C90}"/>
          </ac:picMkLst>
        </pc:picChg>
        <pc:picChg chg="add del">
          <ac:chgData name="유진 김" userId="9b4a7e461c35c294" providerId="LiveId" clId="{340C3154-DFBE-4252-8E2D-F3AE2D369822}" dt="2024-06-07T06:45:33.188" v="3950" actId="22"/>
          <ac:picMkLst>
            <pc:docMk/>
            <pc:sldMk cId="3826614807" sldId="260"/>
            <ac:picMk id="50" creationId="{C9682388-A17C-7785-C909-54FB75D8FB2D}"/>
          </ac:picMkLst>
        </pc:picChg>
        <pc:picChg chg="add del mod">
          <ac:chgData name="유진 김" userId="9b4a7e461c35c294" providerId="LiveId" clId="{340C3154-DFBE-4252-8E2D-F3AE2D369822}" dt="2024-06-07T06:47:19.242" v="3979" actId="478"/>
          <ac:picMkLst>
            <pc:docMk/>
            <pc:sldMk cId="3826614807" sldId="260"/>
            <ac:picMk id="52" creationId="{2244F240-99CD-F466-E379-6049D77FE4E5}"/>
          </ac:picMkLst>
        </pc:picChg>
        <pc:picChg chg="add del mod">
          <ac:chgData name="유진 김" userId="9b4a7e461c35c294" providerId="LiveId" clId="{340C3154-DFBE-4252-8E2D-F3AE2D369822}" dt="2024-06-07T07:33:03.427" v="4413" actId="478"/>
          <ac:picMkLst>
            <pc:docMk/>
            <pc:sldMk cId="3826614807" sldId="260"/>
            <ac:picMk id="63" creationId="{0E138225-282F-ED1F-B70E-93D0EC24A414}"/>
          </ac:picMkLst>
        </pc:picChg>
        <pc:picChg chg="add del mod">
          <ac:chgData name="유진 김" userId="9b4a7e461c35c294" providerId="LiveId" clId="{340C3154-DFBE-4252-8E2D-F3AE2D369822}" dt="2024-06-07T07:36:01.696" v="4422" actId="478"/>
          <ac:picMkLst>
            <pc:docMk/>
            <pc:sldMk cId="3826614807" sldId="260"/>
            <ac:picMk id="65" creationId="{4048D54C-9F37-7D30-9AE6-C84BA3F2508D}"/>
          </ac:picMkLst>
        </pc:picChg>
        <pc:picChg chg="add del mod">
          <ac:chgData name="유진 김" userId="9b4a7e461c35c294" providerId="LiveId" clId="{340C3154-DFBE-4252-8E2D-F3AE2D369822}" dt="2024-06-07T07:37:11.638" v="4426" actId="478"/>
          <ac:picMkLst>
            <pc:docMk/>
            <pc:sldMk cId="3826614807" sldId="260"/>
            <ac:picMk id="67" creationId="{6F6037D5-7AF8-3E91-5D2A-06B6ED383C2F}"/>
          </ac:picMkLst>
        </pc:picChg>
        <pc:picChg chg="add del mod">
          <ac:chgData name="유진 김" userId="9b4a7e461c35c294" providerId="LiveId" clId="{340C3154-DFBE-4252-8E2D-F3AE2D369822}" dt="2024-06-07T09:03:48.373" v="7321" actId="21"/>
          <ac:picMkLst>
            <pc:docMk/>
            <pc:sldMk cId="3826614807" sldId="260"/>
            <ac:picMk id="69" creationId="{192FF41E-1C69-A484-EB37-0247879C9477}"/>
          </ac:picMkLst>
        </pc:picChg>
        <pc:picChg chg="add mod">
          <ac:chgData name="유진 김" userId="9b4a7e461c35c294" providerId="LiveId" clId="{340C3154-DFBE-4252-8E2D-F3AE2D369822}" dt="2024-06-07T07:47:36.123" v="4813" actId="1037"/>
          <ac:picMkLst>
            <pc:docMk/>
            <pc:sldMk cId="3826614807" sldId="260"/>
            <ac:picMk id="75" creationId="{3DD548FD-E09E-A212-2E15-E5A470C7DBA6}"/>
          </ac:picMkLst>
        </pc:picChg>
        <pc:picChg chg="add mod">
          <ac:chgData name="유진 김" userId="9b4a7e461c35c294" providerId="LiveId" clId="{340C3154-DFBE-4252-8E2D-F3AE2D369822}" dt="2024-06-07T07:46:23.467" v="4752" actId="1076"/>
          <ac:picMkLst>
            <pc:docMk/>
            <pc:sldMk cId="3826614807" sldId="260"/>
            <ac:picMk id="76" creationId="{234D5829-33DD-6C70-5269-F0AF494A8792}"/>
          </ac:picMkLst>
        </pc:picChg>
        <pc:picChg chg="add mod">
          <ac:chgData name="유진 김" userId="9b4a7e461c35c294" providerId="LiveId" clId="{340C3154-DFBE-4252-8E2D-F3AE2D369822}" dt="2024-06-07T07:47:36.123" v="4813" actId="1037"/>
          <ac:picMkLst>
            <pc:docMk/>
            <pc:sldMk cId="3826614807" sldId="260"/>
            <ac:picMk id="77" creationId="{83D1F659-B59C-8392-1BC9-BA68D751D3DB}"/>
          </ac:picMkLst>
        </pc:picChg>
        <pc:picChg chg="add mod">
          <ac:chgData name="유진 김" userId="9b4a7e461c35c294" providerId="LiveId" clId="{340C3154-DFBE-4252-8E2D-F3AE2D369822}" dt="2024-06-07T07:56:43.186" v="4927" actId="1037"/>
          <ac:picMkLst>
            <pc:docMk/>
            <pc:sldMk cId="3826614807" sldId="260"/>
            <ac:picMk id="78" creationId="{87E1F650-EF47-17DD-B774-9ED5F6BD8092}"/>
          </ac:picMkLst>
        </pc:picChg>
        <pc:picChg chg="add mod">
          <ac:chgData name="유진 김" userId="9b4a7e461c35c294" providerId="LiveId" clId="{340C3154-DFBE-4252-8E2D-F3AE2D369822}" dt="2024-06-07T08:33:07.587" v="6051" actId="1038"/>
          <ac:picMkLst>
            <pc:docMk/>
            <pc:sldMk cId="3826614807" sldId="260"/>
            <ac:picMk id="80" creationId="{1CC1DA8F-641A-1FE3-57D1-06BCA7DF9B4A}"/>
          </ac:picMkLst>
        </pc:picChg>
        <pc:picChg chg="add mod">
          <ac:chgData name="유진 김" userId="9b4a7e461c35c294" providerId="LiveId" clId="{340C3154-DFBE-4252-8E2D-F3AE2D369822}" dt="2024-06-07T08:33:52.571" v="6070" actId="1076"/>
          <ac:picMkLst>
            <pc:docMk/>
            <pc:sldMk cId="3826614807" sldId="260"/>
            <ac:picMk id="82" creationId="{DF477D04-5638-6079-33F6-CBA7750B0E2E}"/>
          </ac:picMkLst>
        </pc:picChg>
        <pc:picChg chg="add mod">
          <ac:chgData name="유진 김" userId="9b4a7e461c35c294" providerId="LiveId" clId="{340C3154-DFBE-4252-8E2D-F3AE2D369822}" dt="2024-06-07T08:33:29.645" v="6062" actId="1076"/>
          <ac:picMkLst>
            <pc:docMk/>
            <pc:sldMk cId="3826614807" sldId="260"/>
            <ac:picMk id="83" creationId="{109F17E8-636D-D469-A8A1-5B8A9DCD9238}"/>
          </ac:picMkLst>
        </pc:picChg>
        <pc:picChg chg="add mod">
          <ac:chgData name="유진 김" userId="9b4a7e461c35c294" providerId="LiveId" clId="{340C3154-DFBE-4252-8E2D-F3AE2D369822}" dt="2024-06-07T08:33:40.603" v="6065" actId="1076"/>
          <ac:picMkLst>
            <pc:docMk/>
            <pc:sldMk cId="3826614807" sldId="260"/>
            <ac:picMk id="84" creationId="{32F8E404-2AE1-50BD-47E2-EFF7FC036902}"/>
          </ac:picMkLst>
        </pc:picChg>
        <pc:picChg chg="add del mod">
          <ac:chgData name="유진 김" userId="9b4a7e461c35c294" providerId="LiveId" clId="{340C3154-DFBE-4252-8E2D-F3AE2D369822}" dt="2024-06-07T08:05:13.382" v="5009" actId="478"/>
          <ac:picMkLst>
            <pc:docMk/>
            <pc:sldMk cId="3826614807" sldId="260"/>
            <ac:picMk id="100" creationId="{7E58224F-14EA-CFFE-BDA1-FCD4A5ADD902}"/>
          </ac:picMkLst>
        </pc:picChg>
        <pc:picChg chg="add mod">
          <ac:chgData name="유진 김" userId="9b4a7e461c35c294" providerId="LiveId" clId="{340C3154-DFBE-4252-8E2D-F3AE2D369822}" dt="2024-06-07T08:34:10.599" v="6074" actId="1076"/>
          <ac:picMkLst>
            <pc:docMk/>
            <pc:sldMk cId="3826614807" sldId="260"/>
            <ac:picMk id="101" creationId="{4FCB9604-807E-299E-C7CE-93B55BDD18A6}"/>
          </ac:picMkLst>
        </pc:picChg>
        <pc:picChg chg="add del mod">
          <ac:chgData name="유진 김" userId="9b4a7e461c35c294" providerId="LiveId" clId="{340C3154-DFBE-4252-8E2D-F3AE2D369822}" dt="2024-06-10T10:42:08.860" v="15591" actId="478"/>
          <ac:picMkLst>
            <pc:docMk/>
            <pc:sldMk cId="3826614807" sldId="260"/>
            <ac:picMk id="102" creationId="{9334EA4C-C7F2-AD8F-E61F-0990D1C112C1}"/>
          </ac:picMkLst>
        </pc:picChg>
        <pc:picChg chg="add del mod">
          <ac:chgData name="유진 김" userId="9b4a7e461c35c294" providerId="LiveId" clId="{340C3154-DFBE-4252-8E2D-F3AE2D369822}" dt="2024-06-10T10:42:09.300" v="15592" actId="478"/>
          <ac:picMkLst>
            <pc:docMk/>
            <pc:sldMk cId="3826614807" sldId="260"/>
            <ac:picMk id="103" creationId="{B4392BFE-F9A0-5A81-EDD9-EC897719EB57}"/>
          </ac:picMkLst>
        </pc:picChg>
        <pc:picChg chg="add mod">
          <ac:chgData name="유진 김" userId="9b4a7e461c35c294" providerId="LiveId" clId="{340C3154-DFBE-4252-8E2D-F3AE2D369822}" dt="2024-06-07T08:34:21.099" v="6076" actId="1076"/>
          <ac:picMkLst>
            <pc:docMk/>
            <pc:sldMk cId="3826614807" sldId="260"/>
            <ac:picMk id="104" creationId="{2E51C59D-3296-FBD1-A0F5-B07B7A8B07ED}"/>
          </ac:picMkLst>
        </pc:picChg>
        <pc:picChg chg="add mod">
          <ac:chgData name="유진 김" userId="9b4a7e461c35c294" providerId="LiveId" clId="{340C3154-DFBE-4252-8E2D-F3AE2D369822}" dt="2024-06-07T08:50:49.733" v="7174" actId="1038"/>
          <ac:picMkLst>
            <pc:docMk/>
            <pc:sldMk cId="3826614807" sldId="260"/>
            <ac:picMk id="105" creationId="{022F4EA4-4913-78E5-0587-C5A5B220E3C8}"/>
          </ac:picMkLst>
        </pc:picChg>
        <pc:picChg chg="add del mod">
          <ac:chgData name="유진 김" userId="9b4a7e461c35c294" providerId="LiveId" clId="{340C3154-DFBE-4252-8E2D-F3AE2D369822}" dt="2024-06-07T08:06:49.143" v="5028"/>
          <ac:picMkLst>
            <pc:docMk/>
            <pc:sldMk cId="3826614807" sldId="260"/>
            <ac:picMk id="106" creationId="{3AD6A737-DDB2-26DF-6962-3C1CAC377088}"/>
          </ac:picMkLst>
        </pc:picChg>
        <pc:picChg chg="add del mod">
          <ac:chgData name="유진 김" userId="9b4a7e461c35c294" providerId="LiveId" clId="{340C3154-DFBE-4252-8E2D-F3AE2D369822}" dt="2024-06-10T10:42:10.940" v="15595" actId="478"/>
          <ac:picMkLst>
            <pc:docMk/>
            <pc:sldMk cId="3826614807" sldId="260"/>
            <ac:picMk id="117" creationId="{1E8F1F53-303B-E267-4AB9-7F194BAFD0EC}"/>
          </ac:picMkLst>
        </pc:picChg>
        <pc:picChg chg="add del mod">
          <ac:chgData name="유진 김" userId="9b4a7e461c35c294" providerId="LiveId" clId="{340C3154-DFBE-4252-8E2D-F3AE2D369822}" dt="2024-06-10T10:42:10.510" v="15594" actId="478"/>
          <ac:picMkLst>
            <pc:docMk/>
            <pc:sldMk cId="3826614807" sldId="260"/>
            <ac:picMk id="118" creationId="{790EDC84-FE9A-6E98-2493-C0DBFA5DD8BC}"/>
          </ac:picMkLst>
        </pc:picChg>
        <pc:picChg chg="add mod">
          <ac:chgData name="유진 김" userId="9b4a7e461c35c294" providerId="LiveId" clId="{340C3154-DFBE-4252-8E2D-F3AE2D369822}" dt="2024-06-07T08:10:08.807" v="5090" actId="1036"/>
          <ac:picMkLst>
            <pc:docMk/>
            <pc:sldMk cId="3826614807" sldId="260"/>
            <ac:picMk id="120" creationId="{44120A65-5F22-7B81-47E7-0F9FC117E9D7}"/>
          </ac:picMkLst>
        </pc:picChg>
        <pc:picChg chg="add mod">
          <ac:chgData name="유진 김" userId="9b4a7e461c35c294" providerId="LiveId" clId="{340C3154-DFBE-4252-8E2D-F3AE2D369822}" dt="2024-06-07T08:10:24.095" v="5092" actId="1076"/>
          <ac:picMkLst>
            <pc:docMk/>
            <pc:sldMk cId="3826614807" sldId="260"/>
            <ac:picMk id="121" creationId="{080CDE20-7059-C936-4174-2617BC46F548}"/>
          </ac:picMkLst>
        </pc:picChg>
        <pc:picChg chg="add mod">
          <ac:chgData name="유진 김" userId="9b4a7e461c35c294" providerId="LiveId" clId="{340C3154-DFBE-4252-8E2D-F3AE2D369822}" dt="2024-06-07T08:10:46.707" v="5099" actId="1036"/>
          <ac:picMkLst>
            <pc:docMk/>
            <pc:sldMk cId="3826614807" sldId="260"/>
            <ac:picMk id="122" creationId="{3454414A-69AD-691E-0DE4-EAEC4B576175}"/>
          </ac:picMkLst>
        </pc:picChg>
        <pc:picChg chg="add mod">
          <ac:chgData name="유진 김" userId="9b4a7e461c35c294" providerId="LiveId" clId="{340C3154-DFBE-4252-8E2D-F3AE2D369822}" dt="2024-06-07T08:11:00.970" v="5102" actId="1038"/>
          <ac:picMkLst>
            <pc:docMk/>
            <pc:sldMk cId="3826614807" sldId="260"/>
            <ac:picMk id="123" creationId="{C2C64DE8-C140-DD27-FAAE-2A597374F75A}"/>
          </ac:picMkLst>
        </pc:picChg>
        <pc:picChg chg="add mod">
          <ac:chgData name="유진 김" userId="9b4a7e461c35c294" providerId="LiveId" clId="{340C3154-DFBE-4252-8E2D-F3AE2D369822}" dt="2024-06-07T08:54:36.255" v="7181" actId="1076"/>
          <ac:picMkLst>
            <pc:docMk/>
            <pc:sldMk cId="3826614807" sldId="260"/>
            <ac:picMk id="134" creationId="{48D8E1D8-1E45-1BF9-936D-66963B493AE0}"/>
          </ac:picMkLst>
        </pc:picChg>
        <pc:picChg chg="add mod">
          <ac:chgData name="유진 김" userId="9b4a7e461c35c294" providerId="LiveId" clId="{340C3154-DFBE-4252-8E2D-F3AE2D369822}" dt="2024-06-07T08:54:39.040" v="7182" actId="1076"/>
          <ac:picMkLst>
            <pc:docMk/>
            <pc:sldMk cId="3826614807" sldId="260"/>
            <ac:picMk id="136" creationId="{6512B8A8-8BCD-A8B4-72B0-9E51C1345AB7}"/>
          </ac:picMkLst>
        </pc:picChg>
        <pc:picChg chg="add del mod">
          <ac:chgData name="유진 김" userId="9b4a7e461c35c294" providerId="LiveId" clId="{340C3154-DFBE-4252-8E2D-F3AE2D369822}" dt="2024-06-10T10:42:12.190" v="15597" actId="478"/>
          <ac:picMkLst>
            <pc:docMk/>
            <pc:sldMk cId="3826614807" sldId="260"/>
            <ac:picMk id="138" creationId="{666CCA64-2C93-A222-73B6-29350A3B241F}"/>
          </ac:picMkLst>
        </pc:picChg>
        <pc:picChg chg="add del mod">
          <ac:chgData name="유진 김" userId="9b4a7e461c35c294" providerId="LiveId" clId="{340C3154-DFBE-4252-8E2D-F3AE2D369822}" dt="2024-06-05T06:37:20.625" v="1059"/>
          <ac:picMkLst>
            <pc:docMk/>
            <pc:sldMk cId="3826614807" sldId="260"/>
            <ac:picMk id="2050" creationId="{011A11B1-156C-0760-ACE3-96FE0AA7E217}"/>
          </ac:picMkLst>
        </pc:picChg>
        <pc:picChg chg="add del mod">
          <ac:chgData name="유진 김" userId="9b4a7e461c35c294" providerId="LiveId" clId="{340C3154-DFBE-4252-8E2D-F3AE2D369822}" dt="2024-06-05T06:39:22.261" v="1069"/>
          <ac:picMkLst>
            <pc:docMk/>
            <pc:sldMk cId="3826614807" sldId="260"/>
            <ac:picMk id="2052" creationId="{096687E4-6632-0993-AAB8-E29106863E0B}"/>
          </ac:picMkLst>
        </pc:picChg>
        <pc:cxnChg chg="add mod">
          <ac:chgData name="유진 김" userId="9b4a7e461c35c294" providerId="LiveId" clId="{340C3154-DFBE-4252-8E2D-F3AE2D369822}" dt="2024-06-05T06:49:04.131" v="1142" actId="208"/>
          <ac:cxnSpMkLst>
            <pc:docMk/>
            <pc:sldMk cId="3826614807" sldId="260"/>
            <ac:cxnSpMk id="20" creationId="{96CE86EB-96A2-1901-41A3-ECE477B21613}"/>
          </ac:cxnSpMkLst>
        </pc:cxnChg>
        <pc:cxnChg chg="add mod">
          <ac:chgData name="유진 김" userId="9b4a7e461c35c294" providerId="LiveId" clId="{340C3154-DFBE-4252-8E2D-F3AE2D369822}" dt="2024-06-07T07:45:19.849" v="4713" actId="1036"/>
          <ac:cxnSpMkLst>
            <pc:docMk/>
            <pc:sldMk cId="3826614807" sldId="260"/>
            <ac:cxnSpMk id="21" creationId="{6F1F2E3A-AFBC-A1E0-5437-3C9E2D13F227}"/>
          </ac:cxnSpMkLst>
        </pc:cxnChg>
      </pc:sldChg>
      <pc:sldChg chg="addSp delSp modSp add mod">
        <pc:chgData name="유진 김" userId="9b4a7e461c35c294" providerId="LiveId" clId="{340C3154-DFBE-4252-8E2D-F3AE2D369822}" dt="2024-06-11T07:56:31.107" v="18424" actId="1035"/>
        <pc:sldMkLst>
          <pc:docMk/>
          <pc:sldMk cId="3155291237" sldId="261"/>
        </pc:sldMkLst>
        <pc:spChg chg="add del mod">
          <ac:chgData name="유진 김" userId="9b4a7e461c35c294" providerId="LiveId" clId="{340C3154-DFBE-4252-8E2D-F3AE2D369822}" dt="2024-06-05T07:04:08.032" v="1699"/>
          <ac:spMkLst>
            <pc:docMk/>
            <pc:sldMk cId="3155291237" sldId="261"/>
            <ac:spMk id="7" creationId="{A5517DAE-DDC3-D50A-2156-F3BC9BE3D587}"/>
          </ac:spMkLst>
        </pc:spChg>
        <pc:spChg chg="add mod">
          <ac:chgData name="유진 김" userId="9b4a7e461c35c294" providerId="LiveId" clId="{340C3154-DFBE-4252-8E2D-F3AE2D369822}" dt="2024-06-05T07:05:55.073" v="1736" actId="692"/>
          <ac:spMkLst>
            <pc:docMk/>
            <pc:sldMk cId="3155291237" sldId="261"/>
            <ac:spMk id="8" creationId="{C91B3BA6-A200-C6F3-F050-4BD507536D6D}"/>
          </ac:spMkLst>
        </pc:spChg>
        <pc:spChg chg="add mod">
          <ac:chgData name="유진 김" userId="9b4a7e461c35c294" providerId="LiveId" clId="{340C3154-DFBE-4252-8E2D-F3AE2D369822}" dt="2024-06-05T07:08:12.732" v="1746" actId="14100"/>
          <ac:spMkLst>
            <pc:docMk/>
            <pc:sldMk cId="3155291237" sldId="261"/>
            <ac:spMk id="9" creationId="{788DDF7B-C56D-58D9-E721-E382DA8E8559}"/>
          </ac:spMkLst>
        </pc:spChg>
        <pc:spChg chg="add mod">
          <ac:chgData name="유진 김" userId="9b4a7e461c35c294" providerId="LiveId" clId="{340C3154-DFBE-4252-8E2D-F3AE2D369822}" dt="2024-06-05T07:09:18.413" v="1788" actId="1076"/>
          <ac:spMkLst>
            <pc:docMk/>
            <pc:sldMk cId="3155291237" sldId="261"/>
            <ac:spMk id="10" creationId="{315D02CA-632E-8B3F-0501-CE671722EE05}"/>
          </ac:spMkLst>
        </pc:spChg>
        <pc:spChg chg="add mod">
          <ac:chgData name="유진 김" userId="9b4a7e461c35c294" providerId="LiveId" clId="{340C3154-DFBE-4252-8E2D-F3AE2D369822}" dt="2024-06-05T07:10:42.901" v="1820" actId="1076"/>
          <ac:spMkLst>
            <pc:docMk/>
            <pc:sldMk cId="3155291237" sldId="261"/>
            <ac:spMk id="11" creationId="{2DC246F3-828E-5E42-1930-B8EC4DC961CF}"/>
          </ac:spMkLst>
        </pc:spChg>
        <pc:spChg chg="add mod">
          <ac:chgData name="유진 김" userId="9b4a7e461c35c294" providerId="LiveId" clId="{340C3154-DFBE-4252-8E2D-F3AE2D369822}" dt="2024-06-05T07:52:06.775" v="2673" actId="20577"/>
          <ac:spMkLst>
            <pc:docMk/>
            <pc:sldMk cId="3155291237" sldId="261"/>
            <ac:spMk id="12" creationId="{0A4C89E8-9568-5F37-9EBB-ECFE475546DE}"/>
          </ac:spMkLst>
        </pc:spChg>
        <pc:spChg chg="add mod">
          <ac:chgData name="유진 김" userId="9b4a7e461c35c294" providerId="LiveId" clId="{340C3154-DFBE-4252-8E2D-F3AE2D369822}" dt="2024-06-05T07:11:50.590" v="1846" actId="1076"/>
          <ac:spMkLst>
            <pc:docMk/>
            <pc:sldMk cId="3155291237" sldId="261"/>
            <ac:spMk id="13" creationId="{59B498C9-7E7E-F74B-7247-B0FEA83B53DD}"/>
          </ac:spMkLst>
        </pc:spChg>
        <pc:spChg chg="add mod">
          <ac:chgData name="유진 김" userId="9b4a7e461c35c294" providerId="LiveId" clId="{340C3154-DFBE-4252-8E2D-F3AE2D369822}" dt="2024-06-05T07:20:18.648" v="2047" actId="1076"/>
          <ac:spMkLst>
            <pc:docMk/>
            <pc:sldMk cId="3155291237" sldId="261"/>
            <ac:spMk id="14" creationId="{8CACCE24-037C-AA1E-A9B8-F2B433C9B6C7}"/>
          </ac:spMkLst>
        </pc:spChg>
        <pc:spChg chg="add mod">
          <ac:chgData name="유진 김" userId="9b4a7e461c35c294" providerId="LiveId" clId="{340C3154-DFBE-4252-8E2D-F3AE2D369822}" dt="2024-06-05T07:20:18.648" v="2047" actId="1076"/>
          <ac:spMkLst>
            <pc:docMk/>
            <pc:sldMk cId="3155291237" sldId="261"/>
            <ac:spMk id="15" creationId="{9924C64E-9469-7E49-01B5-DDC92E4F3062}"/>
          </ac:spMkLst>
        </pc:spChg>
        <pc:spChg chg="add mod">
          <ac:chgData name="유진 김" userId="9b4a7e461c35c294" providerId="LiveId" clId="{340C3154-DFBE-4252-8E2D-F3AE2D369822}" dt="2024-06-05T07:20:00.488" v="2046" actId="1076"/>
          <ac:spMkLst>
            <pc:docMk/>
            <pc:sldMk cId="3155291237" sldId="261"/>
            <ac:spMk id="16" creationId="{B7A30AF4-EBA7-3F00-6ECD-1CD3ADD34B4C}"/>
          </ac:spMkLst>
        </pc:spChg>
        <pc:spChg chg="mod">
          <ac:chgData name="유진 김" userId="9b4a7e461c35c294" providerId="LiveId" clId="{340C3154-DFBE-4252-8E2D-F3AE2D369822}" dt="2024-06-05T07:21:19.814" v="2051"/>
          <ac:spMkLst>
            <pc:docMk/>
            <pc:sldMk cId="3155291237" sldId="261"/>
            <ac:spMk id="17" creationId="{2230E186-3844-267B-E9D2-5102E269874C}"/>
          </ac:spMkLst>
        </pc:spChg>
        <pc:spChg chg="mod">
          <ac:chgData name="유진 김" userId="9b4a7e461c35c294" providerId="LiveId" clId="{340C3154-DFBE-4252-8E2D-F3AE2D369822}" dt="2024-06-05T07:04:31.323" v="1707" actId="20577"/>
          <ac:spMkLst>
            <pc:docMk/>
            <pc:sldMk cId="3155291237" sldId="261"/>
            <ac:spMk id="18" creationId="{2673FDD2-399C-6C8F-38F8-082BFECC0521}"/>
          </ac:spMkLst>
        </pc:spChg>
        <pc:spChg chg="add del mod">
          <ac:chgData name="유진 김" userId="9b4a7e461c35c294" providerId="LiveId" clId="{340C3154-DFBE-4252-8E2D-F3AE2D369822}" dt="2024-06-05T07:14:35.935" v="1936" actId="478"/>
          <ac:spMkLst>
            <pc:docMk/>
            <pc:sldMk cId="3155291237" sldId="261"/>
            <ac:spMk id="19" creationId="{E8F23A88-B13F-BB3A-F751-7AE867DADC3D}"/>
          </ac:spMkLst>
        </pc:spChg>
        <pc:spChg chg="mod">
          <ac:chgData name="유진 김" userId="9b4a7e461c35c294" providerId="LiveId" clId="{340C3154-DFBE-4252-8E2D-F3AE2D369822}" dt="2024-06-05T08:00:44.301" v="2919" actId="20577"/>
          <ac:spMkLst>
            <pc:docMk/>
            <pc:sldMk cId="3155291237" sldId="261"/>
            <ac:spMk id="22" creationId="{868F5E56-E8A0-4DC2-A918-230954244B52}"/>
          </ac:spMkLst>
        </pc:spChg>
        <pc:spChg chg="add mod">
          <ac:chgData name="유진 김" userId="9b4a7e461c35c294" providerId="LiveId" clId="{340C3154-DFBE-4252-8E2D-F3AE2D369822}" dt="2024-06-05T07:14:10.061" v="1930" actId="20577"/>
          <ac:spMkLst>
            <pc:docMk/>
            <pc:sldMk cId="3155291237" sldId="261"/>
            <ac:spMk id="23" creationId="{B461EAB1-3DBC-3DB4-76DC-C729C8874EA5}"/>
          </ac:spMkLst>
        </pc:spChg>
        <pc:spChg chg="del mod">
          <ac:chgData name="유진 김" userId="9b4a7e461c35c294" providerId="LiveId" clId="{340C3154-DFBE-4252-8E2D-F3AE2D369822}" dt="2024-06-05T07:21:05.500" v="2049" actId="478"/>
          <ac:spMkLst>
            <pc:docMk/>
            <pc:sldMk cId="3155291237" sldId="261"/>
            <ac:spMk id="24" creationId="{DC5A78FF-8E07-7C22-B789-1FAA9FC0D348}"/>
          </ac:spMkLst>
        </pc:spChg>
        <pc:spChg chg="del mod">
          <ac:chgData name="유진 김" userId="9b4a7e461c35c294" providerId="LiveId" clId="{340C3154-DFBE-4252-8E2D-F3AE2D369822}" dt="2024-06-05T07:21:03.787" v="2048" actId="478"/>
          <ac:spMkLst>
            <pc:docMk/>
            <pc:sldMk cId="3155291237" sldId="261"/>
            <ac:spMk id="25" creationId="{C25E920B-C816-959C-E1DB-28F5D474E7CF}"/>
          </ac:spMkLst>
        </pc:spChg>
        <pc:spChg chg="add mod">
          <ac:chgData name="유진 김" userId="9b4a7e461c35c294" providerId="LiveId" clId="{340C3154-DFBE-4252-8E2D-F3AE2D369822}" dt="2024-06-05T07:13:45.938" v="1892" actId="1076"/>
          <ac:spMkLst>
            <pc:docMk/>
            <pc:sldMk cId="3155291237" sldId="261"/>
            <ac:spMk id="26" creationId="{7DA799C1-0A83-FE33-4538-ED65EA016AB8}"/>
          </ac:spMkLst>
        </pc:spChg>
        <pc:spChg chg="add mod">
          <ac:chgData name="유진 김" userId="9b4a7e461c35c294" providerId="LiveId" clId="{340C3154-DFBE-4252-8E2D-F3AE2D369822}" dt="2024-06-05T07:20:00.488" v="2046" actId="1076"/>
          <ac:spMkLst>
            <pc:docMk/>
            <pc:sldMk cId="3155291237" sldId="261"/>
            <ac:spMk id="27" creationId="{553C2F15-24AB-F6E3-7C06-7C7909A12AD2}"/>
          </ac:spMkLst>
        </pc:spChg>
        <pc:spChg chg="mod">
          <ac:chgData name="유진 김" userId="9b4a7e461c35c294" providerId="LiveId" clId="{340C3154-DFBE-4252-8E2D-F3AE2D369822}" dt="2024-06-05T07:10:08.871" v="1808" actId="20577"/>
          <ac:spMkLst>
            <pc:docMk/>
            <pc:sldMk cId="3155291237" sldId="261"/>
            <ac:spMk id="29" creationId="{62BD41D3-B366-3D58-8926-E23512453E14}"/>
          </ac:spMkLst>
        </pc:spChg>
        <pc:spChg chg="mod">
          <ac:chgData name="유진 김" userId="9b4a7e461c35c294" providerId="LiveId" clId="{340C3154-DFBE-4252-8E2D-F3AE2D369822}" dt="2024-06-05T07:51:55.809" v="2656" actId="20577"/>
          <ac:spMkLst>
            <pc:docMk/>
            <pc:sldMk cId="3155291237" sldId="261"/>
            <ac:spMk id="30" creationId="{E1FD6F94-963E-C9C3-640C-108DF21183FF}"/>
          </ac:spMkLst>
        </pc:spChg>
        <pc:spChg chg="mod">
          <ac:chgData name="유진 김" userId="9b4a7e461c35c294" providerId="LiveId" clId="{340C3154-DFBE-4252-8E2D-F3AE2D369822}" dt="2024-06-05T07:52:00.493" v="2663" actId="20577"/>
          <ac:spMkLst>
            <pc:docMk/>
            <pc:sldMk cId="3155291237" sldId="261"/>
            <ac:spMk id="31" creationId="{48C40196-AA8E-FC7C-0231-A0A4D40BE551}"/>
          </ac:spMkLst>
        </pc:spChg>
        <pc:spChg chg="del mod">
          <ac:chgData name="유진 김" userId="9b4a7e461c35c294" providerId="LiveId" clId="{340C3154-DFBE-4252-8E2D-F3AE2D369822}" dt="2024-06-05T07:11:31.803" v="1843" actId="478"/>
          <ac:spMkLst>
            <pc:docMk/>
            <pc:sldMk cId="3155291237" sldId="261"/>
            <ac:spMk id="32" creationId="{D72457B7-B80E-B531-0616-3F6E1047791F}"/>
          </ac:spMkLst>
        </pc:spChg>
        <pc:spChg chg="del mod">
          <ac:chgData name="유진 김" userId="9b4a7e461c35c294" providerId="LiveId" clId="{340C3154-DFBE-4252-8E2D-F3AE2D369822}" dt="2024-06-05T07:11:31.803" v="1843" actId="478"/>
          <ac:spMkLst>
            <pc:docMk/>
            <pc:sldMk cId="3155291237" sldId="261"/>
            <ac:spMk id="33" creationId="{219D5533-DBFB-D702-AB1B-FA7AF87EBA23}"/>
          </ac:spMkLst>
        </pc:spChg>
        <pc:spChg chg="del mod">
          <ac:chgData name="유진 김" userId="9b4a7e461c35c294" providerId="LiveId" clId="{340C3154-DFBE-4252-8E2D-F3AE2D369822}" dt="2024-06-05T07:11:31.803" v="1843" actId="478"/>
          <ac:spMkLst>
            <pc:docMk/>
            <pc:sldMk cId="3155291237" sldId="261"/>
            <ac:spMk id="34" creationId="{82DF4302-3FC5-C859-67C3-5086E269DC67}"/>
          </ac:spMkLst>
        </pc:spChg>
        <pc:spChg chg="del mod">
          <ac:chgData name="유진 김" userId="9b4a7e461c35c294" providerId="LiveId" clId="{340C3154-DFBE-4252-8E2D-F3AE2D369822}" dt="2024-06-05T07:11:31.803" v="1843" actId="478"/>
          <ac:spMkLst>
            <pc:docMk/>
            <pc:sldMk cId="3155291237" sldId="261"/>
            <ac:spMk id="35" creationId="{29294CB3-0998-848F-5061-6E48F0D6EDF1}"/>
          </ac:spMkLst>
        </pc:spChg>
        <pc:spChg chg="del mod">
          <ac:chgData name="유진 김" userId="9b4a7e461c35c294" providerId="LiveId" clId="{340C3154-DFBE-4252-8E2D-F3AE2D369822}" dt="2024-06-05T07:11:31.803" v="1843" actId="478"/>
          <ac:spMkLst>
            <pc:docMk/>
            <pc:sldMk cId="3155291237" sldId="261"/>
            <ac:spMk id="36" creationId="{8B152491-E669-BED7-76D0-5AFDF5891E6A}"/>
          </ac:spMkLst>
        </pc:spChg>
        <pc:spChg chg="del mod">
          <ac:chgData name="유진 김" userId="9b4a7e461c35c294" providerId="LiveId" clId="{340C3154-DFBE-4252-8E2D-F3AE2D369822}" dt="2024-06-05T07:11:31.803" v="1843" actId="478"/>
          <ac:spMkLst>
            <pc:docMk/>
            <pc:sldMk cId="3155291237" sldId="261"/>
            <ac:spMk id="37" creationId="{1D6B8DDC-DEE5-00C5-144D-E2D1E0F73724}"/>
          </ac:spMkLst>
        </pc:spChg>
        <pc:spChg chg="add mod">
          <ac:chgData name="유진 김" userId="9b4a7e461c35c294" providerId="LiveId" clId="{340C3154-DFBE-4252-8E2D-F3AE2D369822}" dt="2024-06-05T07:20:00.488" v="2046" actId="1076"/>
          <ac:spMkLst>
            <pc:docMk/>
            <pc:sldMk cId="3155291237" sldId="261"/>
            <ac:spMk id="38" creationId="{C740BD80-BD38-107D-A6EA-5124F8051F70}"/>
          </ac:spMkLst>
        </pc:spChg>
        <pc:spChg chg="add mod">
          <ac:chgData name="유진 김" userId="9b4a7e461c35c294" providerId="LiveId" clId="{340C3154-DFBE-4252-8E2D-F3AE2D369822}" dt="2024-06-10T03:17:20.471" v="7512" actId="1036"/>
          <ac:spMkLst>
            <pc:docMk/>
            <pc:sldMk cId="3155291237" sldId="261"/>
            <ac:spMk id="40" creationId="{3DCDFA38-7767-4A0C-0014-1F25FD231BB1}"/>
          </ac:spMkLst>
        </pc:spChg>
        <pc:spChg chg="add mod">
          <ac:chgData name="유진 김" userId="9b4a7e461c35c294" providerId="LiveId" clId="{340C3154-DFBE-4252-8E2D-F3AE2D369822}" dt="2024-06-05T07:53:08.404" v="2676" actId="1076"/>
          <ac:spMkLst>
            <pc:docMk/>
            <pc:sldMk cId="3155291237" sldId="261"/>
            <ac:spMk id="41" creationId="{ABAA510D-F321-29C7-456C-116B03EC21D4}"/>
          </ac:spMkLst>
        </pc:spChg>
        <pc:spChg chg="add mod">
          <ac:chgData name="유진 김" userId="9b4a7e461c35c294" providerId="LiveId" clId="{340C3154-DFBE-4252-8E2D-F3AE2D369822}" dt="2024-06-05T07:56:52.926" v="2695" actId="1076"/>
          <ac:spMkLst>
            <pc:docMk/>
            <pc:sldMk cId="3155291237" sldId="261"/>
            <ac:spMk id="46" creationId="{B6E02A22-C1AC-38C7-AEAC-02AC46E612BD}"/>
          </ac:spMkLst>
        </pc:spChg>
        <pc:spChg chg="add mod">
          <ac:chgData name="유진 김" userId="9b4a7e461c35c294" providerId="LiveId" clId="{340C3154-DFBE-4252-8E2D-F3AE2D369822}" dt="2024-06-05T08:00:51.982" v="2923" actId="20577"/>
          <ac:spMkLst>
            <pc:docMk/>
            <pc:sldMk cId="3155291237" sldId="261"/>
            <ac:spMk id="47" creationId="{A13EC022-7F25-F173-8780-C4E1473825D2}"/>
          </ac:spMkLst>
        </pc:spChg>
        <pc:spChg chg="add mod">
          <ac:chgData name="유진 김" userId="9b4a7e461c35c294" providerId="LiveId" clId="{340C3154-DFBE-4252-8E2D-F3AE2D369822}" dt="2024-06-05T07:59:08.608" v="2883" actId="20577"/>
          <ac:spMkLst>
            <pc:docMk/>
            <pc:sldMk cId="3155291237" sldId="261"/>
            <ac:spMk id="48" creationId="{8A50E669-A22E-47E1-AD4E-13698CB32DB4}"/>
          </ac:spMkLst>
        </pc:spChg>
        <pc:graphicFrameChg chg="add del mod">
          <ac:chgData name="유진 김" userId="9b4a7e461c35c294" providerId="LiveId" clId="{340C3154-DFBE-4252-8E2D-F3AE2D369822}" dt="2024-06-05T07:04:08.032" v="1699"/>
          <ac:graphicFrameMkLst>
            <pc:docMk/>
            <pc:sldMk cId="3155291237" sldId="261"/>
            <ac:graphicFrameMk id="3" creationId="{C231F859-C74E-AABF-63C6-301BD559AAF9}"/>
          </ac:graphicFrameMkLst>
        </pc:graphicFrameChg>
        <pc:graphicFrameChg chg="add del mod">
          <ac:chgData name="유진 김" userId="9b4a7e461c35c294" providerId="LiveId" clId="{340C3154-DFBE-4252-8E2D-F3AE2D369822}" dt="2024-06-05T07:04:08.032" v="1699"/>
          <ac:graphicFrameMkLst>
            <pc:docMk/>
            <pc:sldMk cId="3155291237" sldId="261"/>
            <ac:graphicFrameMk id="4" creationId="{679416ED-85C9-BBE0-31A0-E04D944A63C2}"/>
          </ac:graphicFrameMkLst>
        </pc:graphicFrameChg>
        <pc:graphicFrameChg chg="modGraphic">
          <ac:chgData name="유진 김" userId="9b4a7e461c35c294" providerId="LiveId" clId="{340C3154-DFBE-4252-8E2D-F3AE2D369822}" dt="2024-06-05T08:03:22.890" v="3054" actId="6549"/>
          <ac:graphicFrameMkLst>
            <pc:docMk/>
            <pc:sldMk cId="3155291237" sldId="261"/>
            <ac:graphicFrameMk id="6" creationId="{DDFBD865-B88E-705A-5B7B-CC63E611429B}"/>
          </ac:graphicFrameMkLst>
        </pc:graphicFrameChg>
        <pc:picChg chg="add mod">
          <ac:chgData name="유진 김" userId="9b4a7e461c35c294" providerId="LiveId" clId="{340C3154-DFBE-4252-8E2D-F3AE2D369822}" dt="2024-06-11T07:56:31.107" v="18424" actId="1035"/>
          <ac:picMkLst>
            <pc:docMk/>
            <pc:sldMk cId="3155291237" sldId="261"/>
            <ac:picMk id="3" creationId="{FCC7FA1F-5142-13A3-DCB2-4831CF1E97F9}"/>
          </ac:picMkLst>
        </pc:picChg>
        <pc:picChg chg="add mod">
          <ac:chgData name="유진 김" userId="9b4a7e461c35c294" providerId="LiveId" clId="{340C3154-DFBE-4252-8E2D-F3AE2D369822}" dt="2024-06-05T08:00:25.539" v="2901" actId="1076"/>
          <ac:picMkLst>
            <pc:docMk/>
            <pc:sldMk cId="3155291237" sldId="261"/>
            <ac:picMk id="43" creationId="{9E456365-6693-0150-49CD-65856FB1739B}"/>
          </ac:picMkLst>
        </pc:picChg>
        <pc:picChg chg="add mod">
          <ac:chgData name="유진 김" userId="9b4a7e461c35c294" providerId="LiveId" clId="{340C3154-DFBE-4252-8E2D-F3AE2D369822}" dt="2024-06-05T07:56:17.060" v="2690" actId="1076"/>
          <ac:picMkLst>
            <pc:docMk/>
            <pc:sldMk cId="3155291237" sldId="261"/>
            <ac:picMk id="45" creationId="{9582099A-493F-7DE3-7A74-389CF1C05628}"/>
          </ac:picMkLst>
        </pc:picChg>
        <pc:cxnChg chg="mod">
          <ac:chgData name="유진 김" userId="9b4a7e461c35c294" providerId="LiveId" clId="{340C3154-DFBE-4252-8E2D-F3AE2D369822}" dt="2024-06-10T03:17:20.471" v="7512" actId="1036"/>
          <ac:cxnSpMkLst>
            <pc:docMk/>
            <pc:sldMk cId="3155291237" sldId="261"/>
            <ac:cxnSpMk id="21" creationId="{6F1F2E3A-AFBC-A1E0-5437-3C9E2D13F227}"/>
          </ac:cxnSpMkLst>
        </pc:cxnChg>
      </pc:sldChg>
      <pc:sldChg chg="addSp modSp add mod ord">
        <pc:chgData name="유진 김" userId="9b4a7e461c35c294" providerId="LiveId" clId="{340C3154-DFBE-4252-8E2D-F3AE2D369822}" dt="2024-06-11T07:56:22.193" v="18418" actId="1035"/>
        <pc:sldMkLst>
          <pc:docMk/>
          <pc:sldMk cId="2289217873" sldId="262"/>
        </pc:sldMkLst>
        <pc:spChg chg="mod">
          <ac:chgData name="유진 김" userId="9b4a7e461c35c294" providerId="LiveId" clId="{340C3154-DFBE-4252-8E2D-F3AE2D369822}" dt="2024-06-07T05:57:52.781" v="3202" actId="1035"/>
          <ac:spMkLst>
            <pc:docMk/>
            <pc:sldMk cId="2289217873" sldId="262"/>
            <ac:spMk id="25" creationId="{C25E920B-C816-959C-E1DB-28F5D474E7CF}"/>
          </ac:spMkLst>
        </pc:spChg>
        <pc:spChg chg="mod">
          <ac:chgData name="유진 김" userId="9b4a7e461c35c294" providerId="LiveId" clId="{340C3154-DFBE-4252-8E2D-F3AE2D369822}" dt="2024-06-10T03:17:09.547" v="7490" actId="1036"/>
          <ac:spMkLst>
            <pc:docMk/>
            <pc:sldMk cId="2289217873" sldId="262"/>
            <ac:spMk id="38" creationId="{78D082F4-D315-257A-455B-2FABF5F80D6E}"/>
          </ac:spMkLst>
        </pc:spChg>
        <pc:spChg chg="mod">
          <ac:chgData name="유진 김" userId="9b4a7e461c35c294" providerId="LiveId" clId="{340C3154-DFBE-4252-8E2D-F3AE2D369822}" dt="2024-06-07T05:57:52.781" v="3202" actId="1035"/>
          <ac:spMkLst>
            <pc:docMk/>
            <pc:sldMk cId="2289217873" sldId="262"/>
            <ac:spMk id="40" creationId="{99D73517-1BC0-4204-E5EF-B4AC6F462436}"/>
          </ac:spMkLst>
        </pc:spChg>
        <pc:picChg chg="add mod">
          <ac:chgData name="유진 김" userId="9b4a7e461c35c294" providerId="LiveId" clId="{340C3154-DFBE-4252-8E2D-F3AE2D369822}" dt="2024-06-11T07:56:22.193" v="18418" actId="1035"/>
          <ac:picMkLst>
            <pc:docMk/>
            <pc:sldMk cId="2289217873" sldId="262"/>
            <ac:picMk id="3" creationId="{AD6CA2C5-2C36-4609-6BEC-05C72724DA43}"/>
          </ac:picMkLst>
        </pc:picChg>
        <pc:cxnChg chg="mod">
          <ac:chgData name="유진 김" userId="9b4a7e461c35c294" providerId="LiveId" clId="{340C3154-DFBE-4252-8E2D-F3AE2D369822}" dt="2024-06-10T03:17:35.790" v="7519" actId="1035"/>
          <ac:cxnSpMkLst>
            <pc:docMk/>
            <pc:sldMk cId="2289217873" sldId="262"/>
            <ac:cxnSpMk id="21" creationId="{6F1F2E3A-AFBC-A1E0-5437-3C9E2D13F227}"/>
          </ac:cxnSpMkLst>
        </pc:cxnChg>
      </pc:sldChg>
      <pc:sldChg chg="addSp delSp modSp add mod">
        <pc:chgData name="유진 김" userId="9b4a7e461c35c294" providerId="LiveId" clId="{340C3154-DFBE-4252-8E2D-F3AE2D369822}" dt="2024-06-11T07:55:19.725" v="18394" actId="1038"/>
        <pc:sldMkLst>
          <pc:docMk/>
          <pc:sldMk cId="1136864203" sldId="263"/>
        </pc:sldMkLst>
        <pc:spChg chg="del mod">
          <ac:chgData name="유진 김" userId="9b4a7e461c35c294" providerId="LiveId" clId="{340C3154-DFBE-4252-8E2D-F3AE2D369822}" dt="2024-06-10T07:34:12.503" v="10326" actId="478"/>
          <ac:spMkLst>
            <pc:docMk/>
            <pc:sldMk cId="1136864203" sldId="263"/>
            <ac:spMk id="3" creationId="{3DE125CB-33BB-E2CA-B270-E55E23067C88}"/>
          </ac:spMkLst>
        </pc:spChg>
        <pc:spChg chg="del mod">
          <ac:chgData name="유진 김" userId="9b4a7e461c35c294" providerId="LiveId" clId="{340C3154-DFBE-4252-8E2D-F3AE2D369822}" dt="2024-06-10T07:34:12.503" v="10326" actId="478"/>
          <ac:spMkLst>
            <pc:docMk/>
            <pc:sldMk cId="1136864203" sldId="263"/>
            <ac:spMk id="4" creationId="{B13D8499-C52B-2AA4-68DD-7ACE2F6B5F5D}"/>
          </ac:spMkLst>
        </pc:spChg>
        <pc:spChg chg="del">
          <ac:chgData name="유진 김" userId="9b4a7e461c35c294" providerId="LiveId" clId="{340C3154-DFBE-4252-8E2D-F3AE2D369822}" dt="2024-06-10T03:29:25.016" v="7676" actId="478"/>
          <ac:spMkLst>
            <pc:docMk/>
            <pc:sldMk cId="1136864203" sldId="263"/>
            <ac:spMk id="7" creationId="{99A48FDD-0E9A-1873-1321-BA01D568B654}"/>
          </ac:spMkLst>
        </pc:spChg>
        <pc:spChg chg="add del mod">
          <ac:chgData name="유진 김" userId="9b4a7e461c35c294" providerId="LiveId" clId="{340C3154-DFBE-4252-8E2D-F3AE2D369822}" dt="2024-06-10T05:24:30.788" v="8308" actId="478"/>
          <ac:spMkLst>
            <pc:docMk/>
            <pc:sldMk cId="1136864203" sldId="263"/>
            <ac:spMk id="8" creationId="{5AB784B5-C221-4E39-F9B4-117F6A7B7BC5}"/>
          </ac:spMkLst>
        </pc:spChg>
        <pc:spChg chg="add del mod">
          <ac:chgData name="유진 김" userId="9b4a7e461c35c294" providerId="LiveId" clId="{340C3154-DFBE-4252-8E2D-F3AE2D369822}" dt="2024-06-10T05:24:32.769" v="8309" actId="478"/>
          <ac:spMkLst>
            <pc:docMk/>
            <pc:sldMk cId="1136864203" sldId="263"/>
            <ac:spMk id="11" creationId="{F5A1D4F4-ECC4-5EF6-C537-F8F9F6242225}"/>
          </ac:spMkLst>
        </pc:spChg>
        <pc:spChg chg="mod">
          <ac:chgData name="유진 김" userId="9b4a7e461c35c294" providerId="LiveId" clId="{340C3154-DFBE-4252-8E2D-F3AE2D369822}" dt="2024-06-10T08:00:20.112" v="11179" actId="1036"/>
          <ac:spMkLst>
            <pc:docMk/>
            <pc:sldMk cId="1136864203" sldId="263"/>
            <ac:spMk id="12" creationId="{30AF7BEF-491B-5AC8-ECA8-8A67B512E3DF}"/>
          </ac:spMkLst>
        </pc:spChg>
        <pc:spChg chg="mod">
          <ac:chgData name="유진 김" userId="9b4a7e461c35c294" providerId="LiveId" clId="{340C3154-DFBE-4252-8E2D-F3AE2D369822}" dt="2024-06-10T07:43:25.251" v="10585" actId="6549"/>
          <ac:spMkLst>
            <pc:docMk/>
            <pc:sldMk cId="1136864203" sldId="263"/>
            <ac:spMk id="13" creationId="{EDD7C85F-CF8A-1ABC-074D-91C56C0F74E9}"/>
          </ac:spMkLst>
        </pc:spChg>
        <pc:spChg chg="del">
          <ac:chgData name="유진 김" userId="9b4a7e461c35c294" providerId="LiveId" clId="{340C3154-DFBE-4252-8E2D-F3AE2D369822}" dt="2024-06-10T05:28:02.540" v="8373" actId="478"/>
          <ac:spMkLst>
            <pc:docMk/>
            <pc:sldMk cId="1136864203" sldId="263"/>
            <ac:spMk id="14" creationId="{380AB250-E130-D25A-E8ED-019C2EA5418C}"/>
          </ac:spMkLst>
        </pc:spChg>
        <pc:spChg chg="del">
          <ac:chgData name="유진 김" userId="9b4a7e461c35c294" providerId="LiveId" clId="{340C3154-DFBE-4252-8E2D-F3AE2D369822}" dt="2024-06-10T03:29:24.251" v="7675" actId="478"/>
          <ac:spMkLst>
            <pc:docMk/>
            <pc:sldMk cId="1136864203" sldId="263"/>
            <ac:spMk id="15" creationId="{A245A5C6-3F23-343A-92D3-A21C8F7F7B9B}"/>
          </ac:spMkLst>
        </pc:spChg>
        <pc:spChg chg="add del mod">
          <ac:chgData name="유진 김" userId="9b4a7e461c35c294" providerId="LiveId" clId="{340C3154-DFBE-4252-8E2D-F3AE2D369822}" dt="2024-06-10T10:36:20.094" v="15304" actId="20577"/>
          <ac:spMkLst>
            <pc:docMk/>
            <pc:sldMk cId="1136864203" sldId="263"/>
            <ac:spMk id="17" creationId="{2230E186-3844-267B-E9D2-5102E269874C}"/>
          </ac:spMkLst>
        </pc:spChg>
        <pc:spChg chg="mod">
          <ac:chgData name="유진 김" userId="9b4a7e461c35c294" providerId="LiveId" clId="{340C3154-DFBE-4252-8E2D-F3AE2D369822}" dt="2024-06-10T10:20:57.543" v="14871" actId="20577"/>
          <ac:spMkLst>
            <pc:docMk/>
            <pc:sldMk cId="1136864203" sldId="263"/>
            <ac:spMk id="18" creationId="{2673FDD2-399C-6C8F-38F8-082BFECC0521}"/>
          </ac:spMkLst>
        </pc:spChg>
        <pc:spChg chg="add del mod">
          <ac:chgData name="유진 김" userId="9b4a7e461c35c294" providerId="LiveId" clId="{340C3154-DFBE-4252-8E2D-F3AE2D369822}" dt="2024-06-10T05:24:34.552" v="8310" actId="478"/>
          <ac:spMkLst>
            <pc:docMk/>
            <pc:sldMk cId="1136864203" sldId="263"/>
            <ac:spMk id="19" creationId="{BE69F99A-E9D0-D611-1E81-432E0C6421A6}"/>
          </ac:spMkLst>
        </pc:spChg>
        <pc:spChg chg="add del mod">
          <ac:chgData name="유진 김" userId="9b4a7e461c35c294" providerId="LiveId" clId="{340C3154-DFBE-4252-8E2D-F3AE2D369822}" dt="2024-06-10T05:24:35.851" v="8311" actId="478"/>
          <ac:spMkLst>
            <pc:docMk/>
            <pc:sldMk cId="1136864203" sldId="263"/>
            <ac:spMk id="22" creationId="{D49376A1-526F-CFEF-6AEE-7785BB4624BC}"/>
          </ac:spMkLst>
        </pc:spChg>
        <pc:spChg chg="add del mod">
          <ac:chgData name="유진 김" userId="9b4a7e461c35c294" providerId="LiveId" clId="{340C3154-DFBE-4252-8E2D-F3AE2D369822}" dt="2024-06-10T05:28:45.833" v="8412" actId="1036"/>
          <ac:spMkLst>
            <pc:docMk/>
            <pc:sldMk cId="1136864203" sldId="263"/>
            <ac:spMk id="24" creationId="{79AA6DAD-399E-5F05-D540-03D674B1EECA}"/>
          </ac:spMkLst>
        </pc:spChg>
        <pc:spChg chg="mod">
          <ac:chgData name="유진 김" userId="9b4a7e461c35c294" providerId="LiveId" clId="{340C3154-DFBE-4252-8E2D-F3AE2D369822}" dt="2024-06-10T05:28:45.833" v="8412" actId="1036"/>
          <ac:spMkLst>
            <pc:docMk/>
            <pc:sldMk cId="1136864203" sldId="263"/>
            <ac:spMk id="27" creationId="{1EBB1F39-CC19-D4B0-64A1-F7DA631B17E0}"/>
          </ac:spMkLst>
        </pc:spChg>
        <pc:spChg chg="mod">
          <ac:chgData name="유진 김" userId="9b4a7e461c35c294" providerId="LiveId" clId="{340C3154-DFBE-4252-8E2D-F3AE2D369822}" dt="2024-06-10T05:28:45.833" v="8412" actId="1036"/>
          <ac:spMkLst>
            <pc:docMk/>
            <pc:sldMk cId="1136864203" sldId="263"/>
            <ac:spMk id="28" creationId="{9DB530DD-58B3-250A-8A22-189E07B65219}"/>
          </ac:spMkLst>
        </pc:spChg>
        <pc:spChg chg="mod">
          <ac:chgData name="유진 김" userId="9b4a7e461c35c294" providerId="LiveId" clId="{340C3154-DFBE-4252-8E2D-F3AE2D369822}" dt="2024-06-10T05:28:45.833" v="8412" actId="1036"/>
          <ac:spMkLst>
            <pc:docMk/>
            <pc:sldMk cId="1136864203" sldId="263"/>
            <ac:spMk id="29" creationId="{27F0D556-80E1-F224-B06D-B8F2C832940E}"/>
          </ac:spMkLst>
        </pc:spChg>
        <pc:spChg chg="mod">
          <ac:chgData name="유진 김" userId="9b4a7e461c35c294" providerId="LiveId" clId="{340C3154-DFBE-4252-8E2D-F3AE2D369822}" dt="2024-06-10T05:28:45.833" v="8412" actId="1036"/>
          <ac:spMkLst>
            <pc:docMk/>
            <pc:sldMk cId="1136864203" sldId="263"/>
            <ac:spMk id="30" creationId="{4F0FA468-1392-9318-3FB9-7342DCDF4967}"/>
          </ac:spMkLst>
        </pc:spChg>
        <pc:spChg chg="del">
          <ac:chgData name="유진 김" userId="9b4a7e461c35c294" providerId="LiveId" clId="{340C3154-DFBE-4252-8E2D-F3AE2D369822}" dt="2024-06-10T03:49:54.600" v="8198" actId="478"/>
          <ac:spMkLst>
            <pc:docMk/>
            <pc:sldMk cId="1136864203" sldId="263"/>
            <ac:spMk id="31" creationId="{5AF04115-73EB-3044-D440-B49DDDC2CDCC}"/>
          </ac:spMkLst>
        </pc:spChg>
        <pc:spChg chg="add mod">
          <ac:chgData name="유진 김" userId="9b4a7e461c35c294" providerId="LiveId" clId="{340C3154-DFBE-4252-8E2D-F3AE2D369822}" dt="2024-06-11T03:37:52.979" v="15622" actId="20577"/>
          <ac:spMkLst>
            <pc:docMk/>
            <pc:sldMk cId="1136864203" sldId="263"/>
            <ac:spMk id="34" creationId="{621C2B4C-04D4-8BB3-690E-2D8D1AA0457F}"/>
          </ac:spMkLst>
        </pc:spChg>
        <pc:spChg chg="add mod">
          <ac:chgData name="유진 김" userId="9b4a7e461c35c294" providerId="LiveId" clId="{340C3154-DFBE-4252-8E2D-F3AE2D369822}" dt="2024-06-11T03:38:00.466" v="15625"/>
          <ac:spMkLst>
            <pc:docMk/>
            <pc:sldMk cId="1136864203" sldId="263"/>
            <ac:spMk id="35" creationId="{7B5466F8-00F0-69A6-90DF-B54527B17F4B}"/>
          </ac:spMkLst>
        </pc:spChg>
        <pc:spChg chg="add del mod">
          <ac:chgData name="유진 김" userId="9b4a7e461c35c294" providerId="LiveId" clId="{340C3154-DFBE-4252-8E2D-F3AE2D369822}" dt="2024-06-11T03:38:05.037" v="15627"/>
          <ac:spMkLst>
            <pc:docMk/>
            <pc:sldMk cId="1136864203" sldId="263"/>
            <ac:spMk id="36" creationId="{E6FC432A-90AD-AC63-562F-947824947B81}"/>
          </ac:spMkLst>
        </pc:spChg>
        <pc:spChg chg="add mod">
          <ac:chgData name="유진 김" userId="9b4a7e461c35c294" providerId="LiveId" clId="{340C3154-DFBE-4252-8E2D-F3AE2D369822}" dt="2024-06-11T03:38:07.963" v="15629"/>
          <ac:spMkLst>
            <pc:docMk/>
            <pc:sldMk cId="1136864203" sldId="263"/>
            <ac:spMk id="37" creationId="{9E31D514-DE90-2D14-ADCB-A994F1C4302B}"/>
          </ac:spMkLst>
        </pc:spChg>
        <pc:spChg chg="del">
          <ac:chgData name="유진 김" userId="9b4a7e461c35c294" providerId="LiveId" clId="{340C3154-DFBE-4252-8E2D-F3AE2D369822}" dt="2024-06-10T05:28:06.160" v="8374" actId="478"/>
          <ac:spMkLst>
            <pc:docMk/>
            <pc:sldMk cId="1136864203" sldId="263"/>
            <ac:spMk id="39" creationId="{E97B32EB-0BA9-0AA3-ACDF-3D935A49DBCB}"/>
          </ac:spMkLst>
        </pc:spChg>
        <pc:spChg chg="del">
          <ac:chgData name="유진 김" userId="9b4a7e461c35c294" providerId="LiveId" clId="{340C3154-DFBE-4252-8E2D-F3AE2D369822}" dt="2024-06-10T03:49:55.051" v="8199" actId="478"/>
          <ac:spMkLst>
            <pc:docMk/>
            <pc:sldMk cId="1136864203" sldId="263"/>
            <ac:spMk id="42" creationId="{61A296AF-EABA-DFA1-F6EE-C75FC350E769}"/>
          </ac:spMkLst>
        </pc:spChg>
        <pc:spChg chg="add mod">
          <ac:chgData name="유진 김" userId="9b4a7e461c35c294" providerId="LiveId" clId="{340C3154-DFBE-4252-8E2D-F3AE2D369822}" dt="2024-06-10T05:33:29.458" v="8477" actId="20577"/>
          <ac:spMkLst>
            <pc:docMk/>
            <pc:sldMk cId="1136864203" sldId="263"/>
            <ac:spMk id="45" creationId="{8E7D3C12-87F5-1FB0-4F16-008BEA7521F0}"/>
          </ac:spMkLst>
        </pc:spChg>
        <pc:spChg chg="del">
          <ac:chgData name="유진 김" userId="9b4a7e461c35c294" providerId="LiveId" clId="{340C3154-DFBE-4252-8E2D-F3AE2D369822}" dt="2024-06-10T03:50:01.707" v="8201" actId="478"/>
          <ac:spMkLst>
            <pc:docMk/>
            <pc:sldMk cId="1136864203" sldId="263"/>
            <ac:spMk id="45" creationId="{E3161A4A-AD3F-645D-58D0-319EA340DE44}"/>
          </ac:spMkLst>
        </pc:spChg>
        <pc:spChg chg="del mod">
          <ac:chgData name="유진 김" userId="9b4a7e461c35c294" providerId="LiveId" clId="{340C3154-DFBE-4252-8E2D-F3AE2D369822}" dt="2024-06-10T03:50:03.232" v="8203" actId="478"/>
          <ac:spMkLst>
            <pc:docMk/>
            <pc:sldMk cId="1136864203" sldId="263"/>
            <ac:spMk id="46" creationId="{A2CA3B8B-E242-C2C2-38F9-D96EBE34E54C}"/>
          </ac:spMkLst>
        </pc:spChg>
        <pc:spChg chg="add del mod">
          <ac:chgData name="유진 김" userId="9b4a7e461c35c294" providerId="LiveId" clId="{340C3154-DFBE-4252-8E2D-F3AE2D369822}" dt="2024-06-10T09:00:09.011" v="11925" actId="21"/>
          <ac:spMkLst>
            <pc:docMk/>
            <pc:sldMk cId="1136864203" sldId="263"/>
            <ac:spMk id="46" creationId="{CE1AB5EB-F60A-279B-7BA2-5E29E038492B}"/>
          </ac:spMkLst>
        </pc:spChg>
        <pc:spChg chg="add mod">
          <ac:chgData name="유진 김" userId="9b4a7e461c35c294" providerId="LiveId" clId="{340C3154-DFBE-4252-8E2D-F3AE2D369822}" dt="2024-06-10T07:32:57.195" v="10323" actId="1037"/>
          <ac:spMkLst>
            <pc:docMk/>
            <pc:sldMk cId="1136864203" sldId="263"/>
            <ac:spMk id="51" creationId="{EC97AF18-1723-9748-ADA2-11F0973BB85E}"/>
          </ac:spMkLst>
        </pc:spChg>
        <pc:spChg chg="add mod">
          <ac:chgData name="유진 김" userId="9b4a7e461c35c294" providerId="LiveId" clId="{340C3154-DFBE-4252-8E2D-F3AE2D369822}" dt="2024-06-10T07:32:57.195" v="10323" actId="1037"/>
          <ac:spMkLst>
            <pc:docMk/>
            <pc:sldMk cId="1136864203" sldId="263"/>
            <ac:spMk id="52" creationId="{74CAB419-18EC-F024-36F3-E78085FCB2EE}"/>
          </ac:spMkLst>
        </pc:spChg>
        <pc:spChg chg="del">
          <ac:chgData name="유진 김" userId="9b4a7e461c35c294" providerId="LiveId" clId="{340C3154-DFBE-4252-8E2D-F3AE2D369822}" dt="2024-06-10T05:27:55.265" v="8370" actId="478"/>
          <ac:spMkLst>
            <pc:docMk/>
            <pc:sldMk cId="1136864203" sldId="263"/>
            <ac:spMk id="53" creationId="{D828449B-7B0B-86C3-AE48-E35B9273D5CF}"/>
          </ac:spMkLst>
        </pc:spChg>
        <pc:spChg chg="del">
          <ac:chgData name="유진 김" userId="9b4a7e461c35c294" providerId="LiveId" clId="{340C3154-DFBE-4252-8E2D-F3AE2D369822}" dt="2024-06-10T05:27:57.440" v="8371" actId="478"/>
          <ac:spMkLst>
            <pc:docMk/>
            <pc:sldMk cId="1136864203" sldId="263"/>
            <ac:spMk id="54" creationId="{17A7E25E-6987-2D80-3A64-67B1F3F4A9C8}"/>
          </ac:spMkLst>
        </pc:spChg>
        <pc:spChg chg="del mod">
          <ac:chgData name="유진 김" userId="9b4a7e461c35c294" providerId="LiveId" clId="{340C3154-DFBE-4252-8E2D-F3AE2D369822}" dt="2024-06-10T05:27:47.216" v="8364" actId="478"/>
          <ac:spMkLst>
            <pc:docMk/>
            <pc:sldMk cId="1136864203" sldId="263"/>
            <ac:spMk id="56" creationId="{DEF711FC-B361-7DC4-AB26-B8D47D8CA93C}"/>
          </ac:spMkLst>
        </pc:spChg>
        <pc:spChg chg="add del mod">
          <ac:chgData name="유진 김" userId="9b4a7e461c35c294" providerId="LiveId" clId="{340C3154-DFBE-4252-8E2D-F3AE2D369822}" dt="2024-06-10T05:57:11.995" v="9444" actId="478"/>
          <ac:spMkLst>
            <pc:docMk/>
            <pc:sldMk cId="1136864203" sldId="263"/>
            <ac:spMk id="58" creationId="{C0A3B12E-474A-57AA-FF05-C6A35FBB4D93}"/>
          </ac:spMkLst>
        </pc:spChg>
        <pc:spChg chg="add mod">
          <ac:chgData name="유진 김" userId="9b4a7e461c35c294" providerId="LiveId" clId="{340C3154-DFBE-4252-8E2D-F3AE2D369822}" dt="2024-06-10T07:32:57.195" v="10323" actId="1037"/>
          <ac:spMkLst>
            <pc:docMk/>
            <pc:sldMk cId="1136864203" sldId="263"/>
            <ac:spMk id="59" creationId="{F1C4C33C-0F7F-44C8-7458-BAE9B7E352E0}"/>
          </ac:spMkLst>
        </pc:spChg>
        <pc:spChg chg="add mod">
          <ac:chgData name="유진 김" userId="9b4a7e461c35c294" providerId="LiveId" clId="{340C3154-DFBE-4252-8E2D-F3AE2D369822}" dt="2024-06-10T07:32:57.195" v="10323" actId="1037"/>
          <ac:spMkLst>
            <pc:docMk/>
            <pc:sldMk cId="1136864203" sldId="263"/>
            <ac:spMk id="60" creationId="{3CAB71C0-E326-3B81-45D5-BE75F31BEFF2}"/>
          </ac:spMkLst>
        </pc:spChg>
        <pc:spChg chg="add mod">
          <ac:chgData name="유진 김" userId="9b4a7e461c35c294" providerId="LiveId" clId="{340C3154-DFBE-4252-8E2D-F3AE2D369822}" dt="2024-06-10T07:32:57.195" v="10323" actId="1037"/>
          <ac:spMkLst>
            <pc:docMk/>
            <pc:sldMk cId="1136864203" sldId="263"/>
            <ac:spMk id="61" creationId="{45AFAC84-3C27-56A8-C97E-CCBEAFCEB3E8}"/>
          </ac:spMkLst>
        </pc:spChg>
        <pc:spChg chg="add mod">
          <ac:chgData name="유진 김" userId="9b4a7e461c35c294" providerId="LiveId" clId="{340C3154-DFBE-4252-8E2D-F3AE2D369822}" dt="2024-06-10T07:32:57.195" v="10323" actId="1037"/>
          <ac:spMkLst>
            <pc:docMk/>
            <pc:sldMk cId="1136864203" sldId="263"/>
            <ac:spMk id="62" creationId="{6A2C4F16-BBBB-DC93-860F-35299E0AB256}"/>
          </ac:spMkLst>
        </pc:spChg>
        <pc:spChg chg="add mod">
          <ac:chgData name="유진 김" userId="9b4a7e461c35c294" providerId="LiveId" clId="{340C3154-DFBE-4252-8E2D-F3AE2D369822}" dt="2024-06-10T10:30:11.264" v="15220" actId="20577"/>
          <ac:spMkLst>
            <pc:docMk/>
            <pc:sldMk cId="1136864203" sldId="263"/>
            <ac:spMk id="63" creationId="{C1F1188C-4119-AA5E-54EF-0C32270F4FB9}"/>
          </ac:spMkLst>
        </pc:spChg>
        <pc:spChg chg="del">
          <ac:chgData name="유진 김" userId="9b4a7e461c35c294" providerId="LiveId" clId="{340C3154-DFBE-4252-8E2D-F3AE2D369822}" dt="2024-06-10T05:27:54.190" v="8369" actId="478"/>
          <ac:spMkLst>
            <pc:docMk/>
            <pc:sldMk cId="1136864203" sldId="263"/>
            <ac:spMk id="70" creationId="{55758292-1D68-C818-B4BC-F0CD1725E982}"/>
          </ac:spMkLst>
        </pc:spChg>
        <pc:spChg chg="del">
          <ac:chgData name="유진 김" userId="9b4a7e461c35c294" providerId="LiveId" clId="{340C3154-DFBE-4252-8E2D-F3AE2D369822}" dt="2024-06-10T05:27:51.514" v="8367" actId="478"/>
          <ac:spMkLst>
            <pc:docMk/>
            <pc:sldMk cId="1136864203" sldId="263"/>
            <ac:spMk id="71" creationId="{25A1E565-9FE8-BDCB-A200-286403D6A351}"/>
          </ac:spMkLst>
        </pc:spChg>
        <pc:spChg chg="del">
          <ac:chgData name="유진 김" userId="9b4a7e461c35c294" providerId="LiveId" clId="{340C3154-DFBE-4252-8E2D-F3AE2D369822}" dt="2024-06-10T05:27:50.031" v="8366" actId="478"/>
          <ac:spMkLst>
            <pc:docMk/>
            <pc:sldMk cId="1136864203" sldId="263"/>
            <ac:spMk id="72" creationId="{3B3787E6-4C84-FEE7-4D39-602515D7E725}"/>
          </ac:spMkLst>
        </pc:spChg>
        <pc:spChg chg="del">
          <ac:chgData name="유진 김" userId="9b4a7e461c35c294" providerId="LiveId" clId="{340C3154-DFBE-4252-8E2D-F3AE2D369822}" dt="2024-06-10T05:27:48.929" v="8365" actId="478"/>
          <ac:spMkLst>
            <pc:docMk/>
            <pc:sldMk cId="1136864203" sldId="263"/>
            <ac:spMk id="73" creationId="{D9BCF4A4-F150-1F7E-5A25-6AF7D9B8DA18}"/>
          </ac:spMkLst>
        </pc:spChg>
        <pc:spChg chg="add del mod">
          <ac:chgData name="유진 김" userId="9b4a7e461c35c294" providerId="LiveId" clId="{340C3154-DFBE-4252-8E2D-F3AE2D369822}" dt="2024-06-10T07:50:30.870" v="10875" actId="21"/>
          <ac:spMkLst>
            <pc:docMk/>
            <pc:sldMk cId="1136864203" sldId="263"/>
            <ac:spMk id="83" creationId="{1BA33D8A-6429-6058-9FEB-519AD433AD35}"/>
          </ac:spMkLst>
        </pc:spChg>
        <pc:spChg chg="add del mod">
          <ac:chgData name="유진 김" userId="9b4a7e461c35c294" providerId="LiveId" clId="{340C3154-DFBE-4252-8E2D-F3AE2D369822}" dt="2024-06-10T07:50:41.978" v="10878" actId="478"/>
          <ac:spMkLst>
            <pc:docMk/>
            <pc:sldMk cId="1136864203" sldId="263"/>
            <ac:spMk id="84" creationId="{1AE2F967-EEB6-9880-6AA2-00A19635F309}"/>
          </ac:spMkLst>
        </pc:spChg>
        <pc:spChg chg="add del mod">
          <ac:chgData name="유진 김" userId="9b4a7e461c35c294" providerId="LiveId" clId="{340C3154-DFBE-4252-8E2D-F3AE2D369822}" dt="2024-06-10T07:50:43.400" v="10879" actId="478"/>
          <ac:spMkLst>
            <pc:docMk/>
            <pc:sldMk cId="1136864203" sldId="263"/>
            <ac:spMk id="85" creationId="{2D4E5E29-E96C-3B21-E0A0-151907D91555}"/>
          </ac:spMkLst>
        </pc:spChg>
        <pc:spChg chg="add mod">
          <ac:chgData name="유진 김" userId="9b4a7e461c35c294" providerId="LiveId" clId="{340C3154-DFBE-4252-8E2D-F3AE2D369822}" dt="2024-06-11T03:38:20.430" v="15634" actId="20577"/>
          <ac:spMkLst>
            <pc:docMk/>
            <pc:sldMk cId="1136864203" sldId="263"/>
            <ac:spMk id="86" creationId="{25BD42D1-4DD5-3A4D-6926-5F65A7F79D83}"/>
          </ac:spMkLst>
        </pc:spChg>
        <pc:spChg chg="add mod">
          <ac:chgData name="유진 김" userId="9b4a7e461c35c294" providerId="LiveId" clId="{340C3154-DFBE-4252-8E2D-F3AE2D369822}" dt="2024-06-10T10:32:39.506" v="15273" actId="1076"/>
          <ac:spMkLst>
            <pc:docMk/>
            <pc:sldMk cId="1136864203" sldId="263"/>
            <ac:spMk id="87" creationId="{EB55F3EE-F9E5-3963-F508-41C8E710D492}"/>
          </ac:spMkLst>
        </pc:spChg>
        <pc:spChg chg="add mod">
          <ac:chgData name="유진 김" userId="9b4a7e461c35c294" providerId="LiveId" clId="{340C3154-DFBE-4252-8E2D-F3AE2D369822}" dt="2024-06-10T07:45:05.647" v="10704"/>
          <ac:spMkLst>
            <pc:docMk/>
            <pc:sldMk cId="1136864203" sldId="263"/>
            <ac:spMk id="88" creationId="{5D6B3B1E-FCCD-FDF0-70A9-AEC37E2DBEE4}"/>
          </ac:spMkLst>
        </pc:spChg>
        <pc:spChg chg="add mod">
          <ac:chgData name="유진 김" userId="9b4a7e461c35c294" providerId="LiveId" clId="{340C3154-DFBE-4252-8E2D-F3AE2D369822}" dt="2024-06-10T10:32:35.171" v="15272" actId="1076"/>
          <ac:spMkLst>
            <pc:docMk/>
            <pc:sldMk cId="1136864203" sldId="263"/>
            <ac:spMk id="89" creationId="{8A8E1136-2FD1-EC17-3FF1-4B82AFE54E05}"/>
          </ac:spMkLst>
        </pc:spChg>
        <pc:spChg chg="add del mod">
          <ac:chgData name="유진 김" userId="9b4a7e461c35c294" providerId="LiveId" clId="{340C3154-DFBE-4252-8E2D-F3AE2D369822}" dt="2024-06-10T10:31:37.039" v="15236" actId="478"/>
          <ac:spMkLst>
            <pc:docMk/>
            <pc:sldMk cId="1136864203" sldId="263"/>
            <ac:spMk id="90" creationId="{4B7192D9-3E6C-51BE-3524-2C5C82D54795}"/>
          </ac:spMkLst>
        </pc:spChg>
        <pc:spChg chg="add del mod">
          <ac:chgData name="유진 김" userId="9b4a7e461c35c294" providerId="LiveId" clId="{340C3154-DFBE-4252-8E2D-F3AE2D369822}" dt="2024-06-10T09:13:38.321" v="12009" actId="21"/>
          <ac:spMkLst>
            <pc:docMk/>
            <pc:sldMk cId="1136864203" sldId="263"/>
            <ac:spMk id="92" creationId="{1BA33D8A-6429-6058-9FEB-519AD433AD35}"/>
          </ac:spMkLst>
        </pc:spChg>
        <pc:spChg chg="add mod">
          <ac:chgData name="유진 김" userId="9b4a7e461c35c294" providerId="LiveId" clId="{340C3154-DFBE-4252-8E2D-F3AE2D369822}" dt="2024-06-10T07:58:59.093" v="11168"/>
          <ac:spMkLst>
            <pc:docMk/>
            <pc:sldMk cId="1136864203" sldId="263"/>
            <ac:spMk id="95" creationId="{C2FED25D-5017-BA15-E8DB-60773A40E8C3}"/>
          </ac:spMkLst>
        </pc:spChg>
        <pc:spChg chg="del">
          <ac:chgData name="유진 김" userId="9b4a7e461c35c294" providerId="LiveId" clId="{340C3154-DFBE-4252-8E2D-F3AE2D369822}" dt="2024-06-10T03:38:54.731" v="7750" actId="478"/>
          <ac:spMkLst>
            <pc:docMk/>
            <pc:sldMk cId="1136864203" sldId="263"/>
            <ac:spMk id="96" creationId="{E75B1FC4-A745-A9BA-B9AF-AEE6774985B7}"/>
          </ac:spMkLst>
        </pc:spChg>
        <pc:spChg chg="del">
          <ac:chgData name="유진 김" userId="9b4a7e461c35c294" providerId="LiveId" clId="{340C3154-DFBE-4252-8E2D-F3AE2D369822}" dt="2024-06-10T03:38:55.956" v="7751" actId="478"/>
          <ac:spMkLst>
            <pc:docMk/>
            <pc:sldMk cId="1136864203" sldId="263"/>
            <ac:spMk id="97" creationId="{0BE31029-FF29-93DE-44C8-4BB6348AB1CF}"/>
          </ac:spMkLst>
        </pc:spChg>
        <pc:spChg chg="mod">
          <ac:chgData name="유진 김" userId="9b4a7e461c35c294" providerId="LiveId" clId="{340C3154-DFBE-4252-8E2D-F3AE2D369822}" dt="2024-06-10T05:28:45.833" v="8412" actId="1036"/>
          <ac:spMkLst>
            <pc:docMk/>
            <pc:sldMk cId="1136864203" sldId="263"/>
            <ac:spMk id="98" creationId="{EE32A7EA-EF09-6204-833D-1CCD75152F5E}"/>
          </ac:spMkLst>
        </pc:spChg>
        <pc:spChg chg="del">
          <ac:chgData name="유진 김" userId="9b4a7e461c35c294" providerId="LiveId" clId="{340C3154-DFBE-4252-8E2D-F3AE2D369822}" dt="2024-06-10T10:42:29.831" v="15607" actId="478"/>
          <ac:spMkLst>
            <pc:docMk/>
            <pc:sldMk cId="1136864203" sldId="263"/>
            <ac:spMk id="108" creationId="{B79D4AEB-654F-11CD-B987-D710F5EB0165}"/>
          </ac:spMkLst>
        </pc:spChg>
        <pc:spChg chg="del">
          <ac:chgData name="유진 김" userId="9b4a7e461c35c294" providerId="LiveId" clId="{340C3154-DFBE-4252-8E2D-F3AE2D369822}" dt="2024-06-10T03:29:30.408" v="7679" actId="478"/>
          <ac:spMkLst>
            <pc:docMk/>
            <pc:sldMk cId="1136864203" sldId="263"/>
            <ac:spMk id="109" creationId="{28A1DACA-4CCC-AC45-F6EB-219157D10114}"/>
          </ac:spMkLst>
        </pc:spChg>
        <pc:spChg chg="del">
          <ac:chgData name="유진 김" userId="9b4a7e461c35c294" providerId="LiveId" clId="{340C3154-DFBE-4252-8E2D-F3AE2D369822}" dt="2024-06-10T03:29:32.080" v="7680" actId="478"/>
          <ac:spMkLst>
            <pc:docMk/>
            <pc:sldMk cId="1136864203" sldId="263"/>
            <ac:spMk id="110" creationId="{ADCBCA4C-722B-1C02-418F-D8DC0A4769D5}"/>
          </ac:spMkLst>
        </pc:spChg>
        <pc:spChg chg="del">
          <ac:chgData name="유진 김" userId="9b4a7e461c35c294" providerId="LiveId" clId="{340C3154-DFBE-4252-8E2D-F3AE2D369822}" dt="2024-06-10T03:29:36.839" v="7681" actId="478"/>
          <ac:spMkLst>
            <pc:docMk/>
            <pc:sldMk cId="1136864203" sldId="263"/>
            <ac:spMk id="111" creationId="{028ABE23-58E3-7D9C-7B27-9F88DF381EFF}"/>
          </ac:spMkLst>
        </pc:spChg>
        <pc:spChg chg="del">
          <ac:chgData name="유진 김" userId="9b4a7e461c35c294" providerId="LiveId" clId="{340C3154-DFBE-4252-8E2D-F3AE2D369822}" dt="2024-06-10T03:29:38.234" v="7682" actId="478"/>
          <ac:spMkLst>
            <pc:docMk/>
            <pc:sldMk cId="1136864203" sldId="263"/>
            <ac:spMk id="112" creationId="{B422BAE7-8221-6D4D-F256-681DD1B50597}"/>
          </ac:spMkLst>
        </pc:spChg>
        <pc:spChg chg="del">
          <ac:chgData name="유진 김" userId="9b4a7e461c35c294" providerId="LiveId" clId="{340C3154-DFBE-4252-8E2D-F3AE2D369822}" dt="2024-06-10T03:29:40.941" v="7683" actId="478"/>
          <ac:spMkLst>
            <pc:docMk/>
            <pc:sldMk cId="1136864203" sldId="263"/>
            <ac:spMk id="113" creationId="{488F3300-463A-561C-7C73-B3C881BA1969}"/>
          </ac:spMkLst>
        </pc:spChg>
        <pc:spChg chg="add del mod">
          <ac:chgData name="유진 김" userId="9b4a7e461c35c294" providerId="LiveId" clId="{340C3154-DFBE-4252-8E2D-F3AE2D369822}" dt="2024-06-10T10:09:09.779" v="14753" actId="21"/>
          <ac:spMkLst>
            <pc:docMk/>
            <pc:sldMk cId="1136864203" sldId="263"/>
            <ac:spMk id="113" creationId="{CE1AB5EB-F60A-279B-7BA2-5E29E038492B}"/>
          </ac:spMkLst>
        </pc:spChg>
        <pc:spChg chg="del">
          <ac:chgData name="유진 김" userId="9b4a7e461c35c294" providerId="LiveId" clId="{340C3154-DFBE-4252-8E2D-F3AE2D369822}" dt="2024-06-10T03:29:44.960" v="7684" actId="478"/>
          <ac:spMkLst>
            <pc:docMk/>
            <pc:sldMk cId="1136864203" sldId="263"/>
            <ac:spMk id="114" creationId="{CE30867A-B271-0BD9-670C-E680FC301C35}"/>
          </ac:spMkLst>
        </pc:spChg>
        <pc:spChg chg="del">
          <ac:chgData name="유진 김" userId="9b4a7e461c35c294" providerId="LiveId" clId="{340C3154-DFBE-4252-8E2D-F3AE2D369822}" dt="2024-06-10T10:42:31.274" v="15608" actId="478"/>
          <ac:spMkLst>
            <pc:docMk/>
            <pc:sldMk cId="1136864203" sldId="263"/>
            <ac:spMk id="119" creationId="{19F25EAC-F5B8-5045-064C-CFA7852C4B09}"/>
          </ac:spMkLst>
        </pc:spChg>
        <pc:spChg chg="del mod">
          <ac:chgData name="유진 김" userId="9b4a7e461c35c294" providerId="LiveId" clId="{340C3154-DFBE-4252-8E2D-F3AE2D369822}" dt="2024-06-10T03:50:22.386" v="8207" actId="478"/>
          <ac:spMkLst>
            <pc:docMk/>
            <pc:sldMk cId="1136864203" sldId="263"/>
            <ac:spMk id="125" creationId="{ED042494-573A-92B6-F140-02B4C93046A0}"/>
          </ac:spMkLst>
        </pc:spChg>
        <pc:spChg chg="del">
          <ac:chgData name="유진 김" userId="9b4a7e461c35c294" providerId="LiveId" clId="{340C3154-DFBE-4252-8E2D-F3AE2D369822}" dt="2024-06-10T05:28:00.661" v="8372" actId="478"/>
          <ac:spMkLst>
            <pc:docMk/>
            <pc:sldMk cId="1136864203" sldId="263"/>
            <ac:spMk id="126" creationId="{72C624C9-6323-9A57-FE9A-F9F2DD221E3D}"/>
          </ac:spMkLst>
        </pc:spChg>
        <pc:spChg chg="del">
          <ac:chgData name="유진 김" userId="9b4a7e461c35c294" providerId="LiveId" clId="{340C3154-DFBE-4252-8E2D-F3AE2D369822}" dt="2024-06-10T03:50:08.663" v="8204" actId="478"/>
          <ac:spMkLst>
            <pc:docMk/>
            <pc:sldMk cId="1136864203" sldId="263"/>
            <ac:spMk id="127" creationId="{71CD57CF-0FC5-3071-3AF4-20E31730A783}"/>
          </ac:spMkLst>
        </pc:spChg>
        <pc:spChg chg="del mod">
          <ac:chgData name="유진 김" userId="9b4a7e461c35c294" providerId="LiveId" clId="{340C3154-DFBE-4252-8E2D-F3AE2D369822}" dt="2024-06-10T07:58:58.778" v="11167" actId="21"/>
          <ac:spMkLst>
            <pc:docMk/>
            <pc:sldMk cId="1136864203" sldId="263"/>
            <ac:spMk id="128" creationId="{C2FED25D-5017-BA15-E8DB-60773A40E8C3}"/>
          </ac:spMkLst>
        </pc:spChg>
        <pc:spChg chg="add del">
          <ac:chgData name="유진 김" userId="9b4a7e461c35c294" providerId="LiveId" clId="{340C3154-DFBE-4252-8E2D-F3AE2D369822}" dt="2024-06-10T03:38:48.345" v="7745" actId="478"/>
          <ac:spMkLst>
            <pc:docMk/>
            <pc:sldMk cId="1136864203" sldId="263"/>
            <ac:spMk id="129" creationId="{ED43B323-39ED-A8AA-9E8B-CB7E96E995B9}"/>
          </ac:spMkLst>
        </pc:spChg>
        <pc:spChg chg="add del mod">
          <ac:chgData name="유진 김" userId="9b4a7e461c35c294" providerId="LiveId" clId="{340C3154-DFBE-4252-8E2D-F3AE2D369822}" dt="2024-06-10T03:38:50.833" v="7747" actId="478"/>
          <ac:spMkLst>
            <pc:docMk/>
            <pc:sldMk cId="1136864203" sldId="263"/>
            <ac:spMk id="130" creationId="{9DC2079A-3720-CE98-A09C-B0D0A311D325}"/>
          </ac:spMkLst>
        </pc:spChg>
        <pc:spChg chg="del">
          <ac:chgData name="유진 김" userId="9b4a7e461c35c294" providerId="LiveId" clId="{340C3154-DFBE-4252-8E2D-F3AE2D369822}" dt="2024-06-10T03:38:52.168" v="7748" actId="478"/>
          <ac:spMkLst>
            <pc:docMk/>
            <pc:sldMk cId="1136864203" sldId="263"/>
            <ac:spMk id="131" creationId="{F9F10025-1E4E-B966-320C-D78B4C990225}"/>
          </ac:spMkLst>
        </pc:spChg>
        <pc:spChg chg="add del mod">
          <ac:chgData name="유진 김" userId="9b4a7e461c35c294" providerId="LiveId" clId="{340C3154-DFBE-4252-8E2D-F3AE2D369822}" dt="2024-06-10T09:23:14.608" v="12256" actId="21"/>
          <ac:spMkLst>
            <pc:docMk/>
            <pc:sldMk cId="1136864203" sldId="263"/>
            <ac:spMk id="132" creationId="{1BA33D8A-6429-6058-9FEB-519AD433AD35}"/>
          </ac:spMkLst>
        </pc:spChg>
        <pc:spChg chg="del">
          <ac:chgData name="유진 김" userId="9b4a7e461c35c294" providerId="LiveId" clId="{340C3154-DFBE-4252-8E2D-F3AE2D369822}" dt="2024-06-10T03:38:53.437" v="7749" actId="478"/>
          <ac:spMkLst>
            <pc:docMk/>
            <pc:sldMk cId="1136864203" sldId="263"/>
            <ac:spMk id="132" creationId="{8383063F-A006-A264-E285-2CF254B79824}"/>
          </ac:spMkLst>
        </pc:spChg>
        <pc:spChg chg="add mod">
          <ac:chgData name="유진 김" userId="9b4a7e461c35c294" providerId="LiveId" clId="{340C3154-DFBE-4252-8E2D-F3AE2D369822}" dt="2024-06-10T09:13:54.658" v="12016"/>
          <ac:spMkLst>
            <pc:docMk/>
            <pc:sldMk cId="1136864203" sldId="263"/>
            <ac:spMk id="133" creationId="{5AA8BAC1-19DB-90E7-9081-166DF5B34C29}"/>
          </ac:spMkLst>
        </pc:spChg>
        <pc:spChg chg="del">
          <ac:chgData name="유진 김" userId="9b4a7e461c35c294" providerId="LiveId" clId="{340C3154-DFBE-4252-8E2D-F3AE2D369822}" dt="2024-06-10T10:42:29.831" v="15607" actId="478"/>
          <ac:spMkLst>
            <pc:docMk/>
            <pc:sldMk cId="1136864203" sldId="263"/>
            <ac:spMk id="137" creationId="{35CDE52F-E65D-6066-FB9A-58511DADD23A}"/>
          </ac:spMkLst>
        </pc:spChg>
        <pc:spChg chg="del">
          <ac:chgData name="유진 김" userId="9b4a7e461c35c294" providerId="LiveId" clId="{340C3154-DFBE-4252-8E2D-F3AE2D369822}" dt="2024-06-10T05:27:52.675" v="8368" actId="478"/>
          <ac:spMkLst>
            <pc:docMk/>
            <pc:sldMk cId="1136864203" sldId="263"/>
            <ac:spMk id="139" creationId="{CB0C20AC-2791-4B22-A950-8CD56984F3D8}"/>
          </ac:spMkLst>
        </pc:spChg>
        <pc:spChg chg="add del mod">
          <ac:chgData name="유진 김" userId="9b4a7e461c35c294" providerId="LiveId" clId="{340C3154-DFBE-4252-8E2D-F3AE2D369822}" dt="2024-06-10T10:32:10.207" v="15259" actId="478"/>
          <ac:spMkLst>
            <pc:docMk/>
            <pc:sldMk cId="1136864203" sldId="263"/>
            <ac:spMk id="155" creationId="{1BA33D8A-6429-6058-9FEB-519AD433AD35}"/>
          </ac:spMkLst>
        </pc:spChg>
        <pc:spChg chg="add del mod">
          <ac:chgData name="유진 김" userId="9b4a7e461c35c294" providerId="LiveId" clId="{340C3154-DFBE-4252-8E2D-F3AE2D369822}" dt="2024-06-10T10:31:35.040" v="15235" actId="478"/>
          <ac:spMkLst>
            <pc:docMk/>
            <pc:sldMk cId="1136864203" sldId="263"/>
            <ac:spMk id="160" creationId="{CE1AB5EB-F60A-279B-7BA2-5E29E038492B}"/>
          </ac:spMkLst>
        </pc:spChg>
        <pc:spChg chg="add del mod">
          <ac:chgData name="유진 김" userId="9b4a7e461c35c294" providerId="LiveId" clId="{340C3154-DFBE-4252-8E2D-F3AE2D369822}" dt="2024-06-10T10:31:44.935" v="15241" actId="478"/>
          <ac:spMkLst>
            <pc:docMk/>
            <pc:sldMk cId="1136864203" sldId="263"/>
            <ac:spMk id="161" creationId="{8ED7DDAD-5525-34A2-0026-9280AC4ACFB0}"/>
          </ac:spMkLst>
        </pc:spChg>
        <pc:spChg chg="add mod">
          <ac:chgData name="유진 김" userId="9b4a7e461c35c294" providerId="LiveId" clId="{340C3154-DFBE-4252-8E2D-F3AE2D369822}" dt="2024-06-10T10:31:18.235" v="15222" actId="6549"/>
          <ac:spMkLst>
            <pc:docMk/>
            <pc:sldMk cId="1136864203" sldId="263"/>
            <ac:spMk id="162" creationId="{95B17538-B79A-43B4-F8C0-CC2F418E3F07}"/>
          </ac:spMkLst>
        </pc:spChg>
        <pc:spChg chg="add mod">
          <ac:chgData name="유진 김" userId="9b4a7e461c35c294" providerId="LiveId" clId="{340C3154-DFBE-4252-8E2D-F3AE2D369822}" dt="2024-06-10T10:31:22.202" v="15224" actId="6549"/>
          <ac:spMkLst>
            <pc:docMk/>
            <pc:sldMk cId="1136864203" sldId="263"/>
            <ac:spMk id="163" creationId="{D939547E-D5BF-0A98-325A-C6309197628A}"/>
          </ac:spMkLst>
        </pc:spChg>
        <pc:graphicFrameChg chg="mod modGraphic">
          <ac:chgData name="유진 김" userId="9b4a7e461c35c294" providerId="LiveId" clId="{340C3154-DFBE-4252-8E2D-F3AE2D369822}" dt="2024-06-10T10:37:17.066" v="15467" actId="20577"/>
          <ac:graphicFrameMkLst>
            <pc:docMk/>
            <pc:sldMk cId="1136864203" sldId="263"/>
            <ac:graphicFrameMk id="6" creationId="{DDFBD865-B88E-705A-5B7B-CC63E611429B}"/>
          </ac:graphicFrameMkLst>
        </pc:graphicFrameChg>
        <pc:graphicFrameChg chg="modGraphic">
          <ac:chgData name="유진 김" userId="9b4a7e461c35c294" providerId="LiveId" clId="{340C3154-DFBE-4252-8E2D-F3AE2D369822}" dt="2024-06-10T10:36:27.780" v="15305" actId="6549"/>
          <ac:graphicFrameMkLst>
            <pc:docMk/>
            <pc:sldMk cId="1136864203" sldId="263"/>
            <ac:graphicFrameMk id="140" creationId="{F42614A1-E92C-B910-A0BA-FA776F3CF79E}"/>
          </ac:graphicFrameMkLst>
        </pc:graphicFrameChg>
        <pc:picChg chg="add del mod">
          <ac:chgData name="유진 김" userId="9b4a7e461c35c294" providerId="LiveId" clId="{340C3154-DFBE-4252-8E2D-F3AE2D369822}" dt="2024-06-11T07:54:07.586" v="18367" actId="478"/>
          <ac:picMkLst>
            <pc:docMk/>
            <pc:sldMk cId="1136864203" sldId="263"/>
            <ac:picMk id="4" creationId="{9B4FF4F1-B9B1-20CF-850E-883592A5375F}"/>
          </ac:picMkLst>
        </pc:picChg>
        <pc:picChg chg="add mod">
          <ac:chgData name="유진 김" userId="9b4a7e461c35c294" providerId="LiveId" clId="{340C3154-DFBE-4252-8E2D-F3AE2D369822}" dt="2024-06-11T07:55:19.725" v="18394" actId="1038"/>
          <ac:picMkLst>
            <pc:docMk/>
            <pc:sldMk cId="1136864203" sldId="263"/>
            <ac:picMk id="8" creationId="{854F8DD3-3285-62C5-69C9-167FEF9D015A}"/>
          </ac:picMkLst>
        </pc:picChg>
        <pc:picChg chg="del">
          <ac:chgData name="유진 김" userId="9b4a7e461c35c294" providerId="LiveId" clId="{340C3154-DFBE-4252-8E2D-F3AE2D369822}" dt="2024-06-10T03:35:59.153" v="7685" actId="478"/>
          <ac:picMkLst>
            <pc:docMk/>
            <pc:sldMk cId="1136864203" sldId="263"/>
            <ac:picMk id="9" creationId="{3A28BE0B-32D9-28EA-7F87-CF76D8FA3DC9}"/>
          </ac:picMkLst>
        </pc:picChg>
        <pc:picChg chg="add del mod">
          <ac:chgData name="유진 김" userId="9b4a7e461c35c294" providerId="LiveId" clId="{340C3154-DFBE-4252-8E2D-F3AE2D369822}" dt="2024-06-10T05:20:49.136" v="8211" actId="22"/>
          <ac:picMkLst>
            <pc:docMk/>
            <pc:sldMk cId="1136864203" sldId="263"/>
            <ac:picMk id="9" creationId="{C347A2A2-A1AC-DA20-7C6E-62466264B563}"/>
          </ac:picMkLst>
        </pc:picChg>
        <pc:picChg chg="del">
          <ac:chgData name="유진 김" userId="9b4a7e461c35c294" providerId="LiveId" clId="{340C3154-DFBE-4252-8E2D-F3AE2D369822}" dt="2024-06-10T03:35:59.765" v="7686" actId="478"/>
          <ac:picMkLst>
            <pc:docMk/>
            <pc:sldMk cId="1136864203" sldId="263"/>
            <ac:picMk id="10" creationId="{67553AFC-E003-A11C-AF32-9E63FA329479}"/>
          </ac:picMkLst>
        </pc:picChg>
        <pc:picChg chg="add del mod">
          <ac:chgData name="유진 김" userId="9b4a7e461c35c294" providerId="LiveId" clId="{340C3154-DFBE-4252-8E2D-F3AE2D369822}" dt="2024-06-10T05:22:59.950" v="8225" actId="478"/>
          <ac:picMkLst>
            <pc:docMk/>
            <pc:sldMk cId="1136864203" sldId="263"/>
            <ac:picMk id="15" creationId="{771ADC2D-3B2F-B12B-DB9D-79C2E844767B}"/>
          </ac:picMkLst>
        </pc:picChg>
        <pc:picChg chg="add del mod">
          <ac:chgData name="유진 김" userId="9b4a7e461c35c294" providerId="LiveId" clId="{340C3154-DFBE-4252-8E2D-F3AE2D369822}" dt="2024-06-10T05:22:11.294" v="8219" actId="478"/>
          <ac:picMkLst>
            <pc:docMk/>
            <pc:sldMk cId="1136864203" sldId="263"/>
            <ac:picMk id="25" creationId="{C0FC8042-E82D-0A70-A3CA-6EFA6C1D7DCF}"/>
          </ac:picMkLst>
        </pc:picChg>
        <pc:picChg chg="add del mod">
          <ac:chgData name="유진 김" userId="9b4a7e461c35c294" providerId="LiveId" clId="{340C3154-DFBE-4252-8E2D-F3AE2D369822}" dt="2024-06-10T05:22:38.455" v="8222" actId="478"/>
          <ac:picMkLst>
            <pc:docMk/>
            <pc:sldMk cId="1136864203" sldId="263"/>
            <ac:picMk id="31" creationId="{8EAA8F55-D999-E87F-8A58-4B33F27555CA}"/>
          </ac:picMkLst>
        </pc:picChg>
        <pc:picChg chg="add del mod">
          <ac:chgData name="유진 김" userId="9b4a7e461c35c294" providerId="LiveId" clId="{340C3154-DFBE-4252-8E2D-F3AE2D369822}" dt="2024-06-10T10:42:29.831" v="15607" actId="478"/>
          <ac:picMkLst>
            <pc:docMk/>
            <pc:sldMk cId="1136864203" sldId="263"/>
            <ac:picMk id="33" creationId="{D6AD060A-F5C2-6D4A-599D-3C949FA5A3B2}"/>
          </ac:picMkLst>
        </pc:picChg>
        <pc:picChg chg="add del mod">
          <ac:chgData name="유진 김" userId="9b4a7e461c35c294" providerId="LiveId" clId="{340C3154-DFBE-4252-8E2D-F3AE2D369822}" dt="2024-06-10T07:34:17.899" v="10329" actId="478"/>
          <ac:picMkLst>
            <pc:docMk/>
            <pc:sldMk cId="1136864203" sldId="263"/>
            <ac:picMk id="40" creationId="{8FE36C06-785E-A781-C62A-71EA29605061}"/>
          </ac:picMkLst>
        </pc:picChg>
        <pc:picChg chg="add del mod">
          <ac:chgData name="유진 김" userId="9b4a7e461c35c294" providerId="LiveId" clId="{340C3154-DFBE-4252-8E2D-F3AE2D369822}" dt="2024-06-10T08:59:28.220" v="11905" actId="478"/>
          <ac:picMkLst>
            <pc:docMk/>
            <pc:sldMk cId="1136864203" sldId="263"/>
            <ac:picMk id="41" creationId="{295C0F41-C2E9-23C2-82E4-5135CBC61076}"/>
          </ac:picMkLst>
        </pc:picChg>
        <pc:picChg chg="add del mod">
          <ac:chgData name="유진 김" userId="9b4a7e461c35c294" providerId="LiveId" clId="{340C3154-DFBE-4252-8E2D-F3AE2D369822}" dt="2024-06-10T08:59:29.677" v="11908" actId="478"/>
          <ac:picMkLst>
            <pc:docMk/>
            <pc:sldMk cId="1136864203" sldId="263"/>
            <ac:picMk id="42" creationId="{73C864C4-D65D-0955-AC17-B9947A59FEE3}"/>
          </ac:picMkLst>
        </pc:picChg>
        <pc:picChg chg="add del mod">
          <ac:chgData name="유진 김" userId="9b4a7e461c35c294" providerId="LiveId" clId="{340C3154-DFBE-4252-8E2D-F3AE2D369822}" dt="2024-06-10T08:59:29.223" v="11907" actId="478"/>
          <ac:picMkLst>
            <pc:docMk/>
            <pc:sldMk cId="1136864203" sldId="263"/>
            <ac:picMk id="43" creationId="{E19E4266-78E8-0BA7-DF35-DCF4F53D81CC}"/>
          </ac:picMkLst>
        </pc:picChg>
        <pc:picChg chg="add del mod">
          <ac:chgData name="유진 김" userId="9b4a7e461c35c294" providerId="LiveId" clId="{340C3154-DFBE-4252-8E2D-F3AE2D369822}" dt="2024-06-10T08:59:28.842" v="11906" actId="478"/>
          <ac:picMkLst>
            <pc:docMk/>
            <pc:sldMk cId="1136864203" sldId="263"/>
            <ac:picMk id="44" creationId="{2924D658-BC87-E4CC-BB25-C3E35D2A9083}"/>
          </ac:picMkLst>
        </pc:picChg>
        <pc:picChg chg="add del mod">
          <ac:chgData name="유진 김" userId="9b4a7e461c35c294" providerId="LiveId" clId="{340C3154-DFBE-4252-8E2D-F3AE2D369822}" dt="2024-06-10T05:35:42.054" v="8490" actId="21"/>
          <ac:picMkLst>
            <pc:docMk/>
            <pc:sldMk cId="1136864203" sldId="263"/>
            <ac:picMk id="48" creationId="{802ED37D-C035-A8ED-F884-1A118D21A68E}"/>
          </ac:picMkLst>
        </pc:picChg>
        <pc:picChg chg="add del mod">
          <ac:chgData name="유진 김" userId="9b4a7e461c35c294" providerId="LiveId" clId="{340C3154-DFBE-4252-8E2D-F3AE2D369822}" dt="2024-06-10T07:53:53.823" v="10922" actId="21"/>
          <ac:picMkLst>
            <pc:docMk/>
            <pc:sldMk cId="1136864203" sldId="263"/>
            <ac:picMk id="49" creationId="{48D8E1D8-1E45-1BF9-936D-66963B493AE0}"/>
          </ac:picMkLst>
        </pc:picChg>
        <pc:picChg chg="add del mod">
          <ac:chgData name="유진 김" userId="9b4a7e461c35c294" providerId="LiveId" clId="{340C3154-DFBE-4252-8E2D-F3AE2D369822}" dt="2024-06-10T07:53:53.823" v="10922" actId="21"/>
          <ac:picMkLst>
            <pc:docMk/>
            <pc:sldMk cId="1136864203" sldId="263"/>
            <ac:picMk id="50" creationId="{802ED37D-C035-A8ED-F884-1A118D21A68E}"/>
          </ac:picMkLst>
        </pc:picChg>
        <pc:picChg chg="add del mod">
          <ac:chgData name="유진 김" userId="9b4a7e461c35c294" providerId="LiveId" clId="{340C3154-DFBE-4252-8E2D-F3AE2D369822}" dt="2024-06-10T07:04:08.465" v="9940" actId="21"/>
          <ac:picMkLst>
            <pc:docMk/>
            <pc:sldMk cId="1136864203" sldId="263"/>
            <ac:picMk id="65" creationId="{B00D5EE7-ED29-A9E5-B5F8-A4FF46AF5B45}"/>
          </ac:picMkLst>
        </pc:picChg>
        <pc:picChg chg="add del mod">
          <ac:chgData name="유진 김" userId="9b4a7e461c35c294" providerId="LiveId" clId="{340C3154-DFBE-4252-8E2D-F3AE2D369822}" dt="2024-06-10T10:42:29.831" v="15607" actId="478"/>
          <ac:picMkLst>
            <pc:docMk/>
            <pc:sldMk cId="1136864203" sldId="263"/>
            <ac:picMk id="66" creationId="{B00D5EE7-ED29-A9E5-B5F8-A4FF46AF5B45}"/>
          </ac:picMkLst>
        </pc:picChg>
        <pc:picChg chg="add del mod">
          <ac:chgData name="유진 김" userId="9b4a7e461c35c294" providerId="LiveId" clId="{340C3154-DFBE-4252-8E2D-F3AE2D369822}" dt="2024-06-10T10:42:29.831" v="15607" actId="478"/>
          <ac:picMkLst>
            <pc:docMk/>
            <pc:sldMk cId="1136864203" sldId="263"/>
            <ac:picMk id="68" creationId="{16EC9DE2-249F-F11C-236F-DF85300B70C2}"/>
          </ac:picMkLst>
        </pc:picChg>
        <pc:picChg chg="add del mod">
          <ac:chgData name="유진 김" userId="9b4a7e461c35c294" providerId="LiveId" clId="{340C3154-DFBE-4252-8E2D-F3AE2D369822}" dt="2024-06-10T07:34:15.585" v="10327" actId="478"/>
          <ac:picMkLst>
            <pc:docMk/>
            <pc:sldMk cId="1136864203" sldId="263"/>
            <ac:picMk id="69" creationId="{FFEE0168-9008-CD72-8E09-ED413388D3DD}"/>
          </ac:picMkLst>
        </pc:picChg>
        <pc:picChg chg="add del mod">
          <ac:chgData name="유진 김" userId="9b4a7e461c35c294" providerId="LiveId" clId="{340C3154-DFBE-4252-8E2D-F3AE2D369822}" dt="2024-06-10T07:34:17.379" v="10328" actId="478"/>
          <ac:picMkLst>
            <pc:docMk/>
            <pc:sldMk cId="1136864203" sldId="263"/>
            <ac:picMk id="74" creationId="{113CFE3F-F7CC-1A4B-052E-35E439971403}"/>
          </ac:picMkLst>
        </pc:picChg>
        <pc:picChg chg="del">
          <ac:chgData name="유진 김" userId="9b4a7e461c35c294" providerId="LiveId" clId="{340C3154-DFBE-4252-8E2D-F3AE2D369822}" dt="2024-06-10T03:39:00.584" v="7758" actId="478"/>
          <ac:picMkLst>
            <pc:docMk/>
            <pc:sldMk cId="1136864203" sldId="263"/>
            <ac:picMk id="75" creationId="{3DD548FD-E09E-A212-2E15-E5A470C7DBA6}"/>
          </ac:picMkLst>
        </pc:picChg>
        <pc:picChg chg="add del mod">
          <ac:chgData name="유진 김" userId="9b4a7e461c35c294" providerId="LiveId" clId="{340C3154-DFBE-4252-8E2D-F3AE2D369822}" dt="2024-06-10T09:11:57.917" v="11984" actId="478"/>
          <ac:picMkLst>
            <pc:docMk/>
            <pc:sldMk cId="1136864203" sldId="263"/>
            <ac:picMk id="75" creationId="{4779D6D3-08FA-2B09-17BA-25808A973F0C}"/>
          </ac:picMkLst>
        </pc:picChg>
        <pc:picChg chg="add del">
          <ac:chgData name="유진 김" userId="9b4a7e461c35c294" providerId="LiveId" clId="{340C3154-DFBE-4252-8E2D-F3AE2D369822}" dt="2024-06-10T03:39:04.241" v="7764" actId="478"/>
          <ac:picMkLst>
            <pc:docMk/>
            <pc:sldMk cId="1136864203" sldId="263"/>
            <ac:picMk id="76" creationId="{234D5829-33DD-6C70-5269-F0AF494A8792}"/>
          </ac:picMkLst>
        </pc:picChg>
        <pc:picChg chg="add del mod">
          <ac:chgData name="유진 김" userId="9b4a7e461c35c294" providerId="LiveId" clId="{340C3154-DFBE-4252-8E2D-F3AE2D369822}" dt="2024-06-10T09:11:58.580" v="11985" actId="478"/>
          <ac:picMkLst>
            <pc:docMk/>
            <pc:sldMk cId="1136864203" sldId="263"/>
            <ac:picMk id="76" creationId="{6241DC78-2005-CCF4-DC5A-9C560440E5B6}"/>
          </ac:picMkLst>
        </pc:picChg>
        <pc:picChg chg="del">
          <ac:chgData name="유진 김" userId="9b4a7e461c35c294" providerId="LiveId" clId="{340C3154-DFBE-4252-8E2D-F3AE2D369822}" dt="2024-06-10T03:39:00.998" v="7759" actId="478"/>
          <ac:picMkLst>
            <pc:docMk/>
            <pc:sldMk cId="1136864203" sldId="263"/>
            <ac:picMk id="77" creationId="{83D1F659-B59C-8392-1BC9-BA68D751D3DB}"/>
          </ac:picMkLst>
        </pc:picChg>
        <pc:picChg chg="add del mod">
          <ac:chgData name="유진 김" userId="9b4a7e461c35c294" providerId="LiveId" clId="{340C3154-DFBE-4252-8E2D-F3AE2D369822}" dt="2024-06-10T09:12:02.161" v="11988" actId="478"/>
          <ac:picMkLst>
            <pc:docMk/>
            <pc:sldMk cId="1136864203" sldId="263"/>
            <ac:picMk id="77" creationId="{F820C20A-E2B3-8341-2D9A-71E3CFA198A5}"/>
          </ac:picMkLst>
        </pc:picChg>
        <pc:picChg chg="add del mod">
          <ac:chgData name="유진 김" userId="9b4a7e461c35c294" providerId="LiveId" clId="{340C3154-DFBE-4252-8E2D-F3AE2D369822}" dt="2024-06-10T09:12:26.025" v="11994" actId="478"/>
          <ac:picMkLst>
            <pc:docMk/>
            <pc:sldMk cId="1136864203" sldId="263"/>
            <ac:picMk id="78" creationId="{707B72EF-2278-70A5-CCBB-A7571897A669}"/>
          </ac:picMkLst>
        </pc:picChg>
        <pc:picChg chg="del">
          <ac:chgData name="유진 김" userId="9b4a7e461c35c294" providerId="LiveId" clId="{340C3154-DFBE-4252-8E2D-F3AE2D369822}" dt="2024-06-10T03:39:05.228" v="7765" actId="478"/>
          <ac:picMkLst>
            <pc:docMk/>
            <pc:sldMk cId="1136864203" sldId="263"/>
            <ac:picMk id="78" creationId="{87E1F650-EF47-17DD-B774-9ED5F6BD8092}"/>
          </ac:picMkLst>
        </pc:picChg>
        <pc:picChg chg="add del mod">
          <ac:chgData name="유진 김" userId="9b4a7e461c35c294" providerId="LiveId" clId="{340C3154-DFBE-4252-8E2D-F3AE2D369822}" dt="2024-06-10T09:13:41.895" v="12012" actId="478"/>
          <ac:picMkLst>
            <pc:docMk/>
            <pc:sldMk cId="1136864203" sldId="263"/>
            <ac:picMk id="79" creationId="{86CB39B9-0FC7-3337-3799-F53782385992}"/>
          </ac:picMkLst>
        </pc:picChg>
        <pc:picChg chg="del">
          <ac:chgData name="유진 김" userId="9b4a7e461c35c294" providerId="LiveId" clId="{340C3154-DFBE-4252-8E2D-F3AE2D369822}" dt="2024-06-10T03:38:44.746" v="7744" actId="478"/>
          <ac:picMkLst>
            <pc:docMk/>
            <pc:sldMk cId="1136864203" sldId="263"/>
            <ac:picMk id="80" creationId="{1CC1DA8F-641A-1FE3-57D1-06BCA7DF9B4A}"/>
          </ac:picMkLst>
        </pc:picChg>
        <pc:picChg chg="add del mod">
          <ac:chgData name="유진 김" userId="9b4a7e461c35c294" providerId="LiveId" clId="{340C3154-DFBE-4252-8E2D-F3AE2D369822}" dt="2024-06-10T09:13:42.849" v="12013" actId="478"/>
          <ac:picMkLst>
            <pc:docMk/>
            <pc:sldMk cId="1136864203" sldId="263"/>
            <ac:picMk id="80" creationId="{D450E19B-701A-8626-D7ED-CD3AE841609B}"/>
          </ac:picMkLst>
        </pc:picChg>
        <pc:picChg chg="add del mod">
          <ac:chgData name="유진 김" userId="9b4a7e461c35c294" providerId="LiveId" clId="{340C3154-DFBE-4252-8E2D-F3AE2D369822}" dt="2024-06-10T09:13:43.463" v="12014" actId="478"/>
          <ac:picMkLst>
            <pc:docMk/>
            <pc:sldMk cId="1136864203" sldId="263"/>
            <ac:picMk id="81" creationId="{BADF3469-6024-D85A-1BEA-DE85423B364E}"/>
          </ac:picMkLst>
        </pc:picChg>
        <pc:picChg chg="add del mod">
          <ac:chgData name="유진 김" userId="9b4a7e461c35c294" providerId="LiveId" clId="{340C3154-DFBE-4252-8E2D-F3AE2D369822}" dt="2024-06-10T09:13:43.885" v="12015" actId="478"/>
          <ac:picMkLst>
            <pc:docMk/>
            <pc:sldMk cId="1136864203" sldId="263"/>
            <ac:picMk id="82" creationId="{69DD83DE-E660-1033-4176-8E3D087E51D9}"/>
          </ac:picMkLst>
        </pc:picChg>
        <pc:picChg chg="del">
          <ac:chgData name="유진 김" userId="9b4a7e461c35c294" providerId="LiveId" clId="{340C3154-DFBE-4252-8E2D-F3AE2D369822}" dt="2024-06-10T03:38:58.241" v="7754" actId="478"/>
          <ac:picMkLst>
            <pc:docMk/>
            <pc:sldMk cId="1136864203" sldId="263"/>
            <ac:picMk id="82" creationId="{DF477D04-5638-6079-33F6-CBA7750B0E2E}"/>
          </ac:picMkLst>
        </pc:picChg>
        <pc:picChg chg="del">
          <ac:chgData name="유진 김" userId="9b4a7e461c35c294" providerId="LiveId" clId="{340C3154-DFBE-4252-8E2D-F3AE2D369822}" dt="2024-06-10T03:38:57.047" v="7752" actId="478"/>
          <ac:picMkLst>
            <pc:docMk/>
            <pc:sldMk cId="1136864203" sldId="263"/>
            <ac:picMk id="83" creationId="{109F17E8-636D-D469-A8A1-5B8A9DCD9238}"/>
          </ac:picMkLst>
        </pc:picChg>
        <pc:picChg chg="del">
          <ac:chgData name="유진 김" userId="9b4a7e461c35c294" providerId="LiveId" clId="{340C3154-DFBE-4252-8E2D-F3AE2D369822}" dt="2024-06-10T03:38:57.712" v="7753" actId="478"/>
          <ac:picMkLst>
            <pc:docMk/>
            <pc:sldMk cId="1136864203" sldId="263"/>
            <ac:picMk id="84" creationId="{32F8E404-2AE1-50BD-47E2-EFF7FC036902}"/>
          </ac:picMkLst>
        </pc:picChg>
        <pc:picChg chg="add del mod">
          <ac:chgData name="유진 김" userId="9b4a7e461c35c294" providerId="LiveId" clId="{340C3154-DFBE-4252-8E2D-F3AE2D369822}" dt="2024-06-10T08:07:32.456" v="11335" actId="21"/>
          <ac:picMkLst>
            <pc:docMk/>
            <pc:sldMk cId="1136864203" sldId="263"/>
            <ac:picMk id="93" creationId="{48D8E1D8-1E45-1BF9-936D-66963B493AE0}"/>
          </ac:picMkLst>
        </pc:picChg>
        <pc:picChg chg="add del mod">
          <ac:chgData name="유진 김" userId="9b4a7e461c35c294" providerId="LiveId" clId="{340C3154-DFBE-4252-8E2D-F3AE2D369822}" dt="2024-06-10T08:07:37.497" v="11338" actId="21"/>
          <ac:picMkLst>
            <pc:docMk/>
            <pc:sldMk cId="1136864203" sldId="263"/>
            <ac:picMk id="94" creationId="{802ED37D-C035-A8ED-F884-1A118D21A68E}"/>
          </ac:picMkLst>
        </pc:picChg>
        <pc:picChg chg="add del mod">
          <ac:chgData name="유진 김" userId="9b4a7e461c35c294" providerId="LiveId" clId="{340C3154-DFBE-4252-8E2D-F3AE2D369822}" dt="2024-06-10T10:35:20.468" v="15285" actId="21"/>
          <ac:picMkLst>
            <pc:docMk/>
            <pc:sldMk cId="1136864203" sldId="263"/>
            <ac:picMk id="101" creationId="{48D8E1D8-1E45-1BF9-936D-66963B493AE0}"/>
          </ac:picMkLst>
        </pc:picChg>
        <pc:picChg chg="del">
          <ac:chgData name="유진 김" userId="9b4a7e461c35c294" providerId="LiveId" clId="{340C3154-DFBE-4252-8E2D-F3AE2D369822}" dt="2024-06-10T03:38:58.758" v="7755" actId="478"/>
          <ac:picMkLst>
            <pc:docMk/>
            <pc:sldMk cId="1136864203" sldId="263"/>
            <ac:picMk id="101" creationId="{4FCB9604-807E-299E-C7CE-93B55BDD18A6}"/>
          </ac:picMkLst>
        </pc:picChg>
        <pc:picChg chg="del">
          <ac:chgData name="유진 김" userId="9b4a7e461c35c294" providerId="LiveId" clId="{340C3154-DFBE-4252-8E2D-F3AE2D369822}" dt="2024-06-10T10:42:29.831" v="15607" actId="478"/>
          <ac:picMkLst>
            <pc:docMk/>
            <pc:sldMk cId="1136864203" sldId="263"/>
            <ac:picMk id="102" creationId="{9334EA4C-C7F2-AD8F-E61F-0990D1C112C1}"/>
          </ac:picMkLst>
        </pc:picChg>
        <pc:picChg chg="del">
          <ac:chgData name="유진 김" userId="9b4a7e461c35c294" providerId="LiveId" clId="{340C3154-DFBE-4252-8E2D-F3AE2D369822}" dt="2024-06-10T10:42:29.831" v="15607" actId="478"/>
          <ac:picMkLst>
            <pc:docMk/>
            <pc:sldMk cId="1136864203" sldId="263"/>
            <ac:picMk id="103" creationId="{B4392BFE-F9A0-5A81-EDD9-EC897719EB57}"/>
          </ac:picMkLst>
        </pc:picChg>
        <pc:picChg chg="del">
          <ac:chgData name="유진 김" userId="9b4a7e461c35c294" providerId="LiveId" clId="{340C3154-DFBE-4252-8E2D-F3AE2D369822}" dt="2024-06-10T03:38:59.321" v="7756" actId="478"/>
          <ac:picMkLst>
            <pc:docMk/>
            <pc:sldMk cId="1136864203" sldId="263"/>
            <ac:picMk id="104" creationId="{2E51C59D-3296-FBD1-A0F5-B07B7A8B07ED}"/>
          </ac:picMkLst>
        </pc:picChg>
        <pc:picChg chg="add del mod">
          <ac:chgData name="유진 김" userId="9b4a7e461c35c294" providerId="LiveId" clId="{340C3154-DFBE-4252-8E2D-F3AE2D369822}" dt="2024-06-10T08:25:45.033" v="11665" actId="21"/>
          <ac:picMkLst>
            <pc:docMk/>
            <pc:sldMk cId="1136864203" sldId="263"/>
            <ac:picMk id="104" creationId="{802ED37D-C035-A8ED-F884-1A118D21A68E}"/>
          </ac:picMkLst>
        </pc:picChg>
        <pc:picChg chg="del">
          <ac:chgData name="유진 김" userId="9b4a7e461c35c294" providerId="LiveId" clId="{340C3154-DFBE-4252-8E2D-F3AE2D369822}" dt="2024-06-10T03:38:59.970" v="7757" actId="478"/>
          <ac:picMkLst>
            <pc:docMk/>
            <pc:sldMk cId="1136864203" sldId="263"/>
            <ac:picMk id="105" creationId="{022F4EA4-4913-78E5-0587-C5A5B220E3C8}"/>
          </ac:picMkLst>
        </pc:picChg>
        <pc:picChg chg="add del mod">
          <ac:chgData name="유진 김" userId="9b4a7e461c35c294" providerId="LiveId" clId="{340C3154-DFBE-4252-8E2D-F3AE2D369822}" dt="2024-06-10T10:32:17.956" v="15263" actId="21"/>
          <ac:picMkLst>
            <pc:docMk/>
            <pc:sldMk cId="1136864203" sldId="263"/>
            <ac:picMk id="105" creationId="{802ED37D-C035-A8ED-F884-1A118D21A68E}"/>
          </ac:picMkLst>
        </pc:picChg>
        <pc:picChg chg="add del mod">
          <ac:chgData name="유진 김" userId="9b4a7e461c35c294" providerId="LiveId" clId="{340C3154-DFBE-4252-8E2D-F3AE2D369822}" dt="2024-06-10T10:42:29.831" v="15607" actId="478"/>
          <ac:picMkLst>
            <pc:docMk/>
            <pc:sldMk cId="1136864203" sldId="263"/>
            <ac:picMk id="107" creationId="{13A87C9E-8476-085E-9E9B-957B14C03C75}"/>
          </ac:picMkLst>
        </pc:picChg>
        <pc:picChg chg="add del mod">
          <ac:chgData name="유진 김" userId="9b4a7e461c35c294" providerId="LiveId" clId="{340C3154-DFBE-4252-8E2D-F3AE2D369822}" dt="2024-06-10T09:04:04.283" v="11956" actId="478"/>
          <ac:picMkLst>
            <pc:docMk/>
            <pc:sldMk cId="1136864203" sldId="263"/>
            <ac:picMk id="109" creationId="{55CA0377-CBFA-7A2F-2DF5-D664C9F3CB3C}"/>
          </ac:picMkLst>
        </pc:picChg>
        <pc:picChg chg="add del mod">
          <ac:chgData name="유진 김" userId="9b4a7e461c35c294" providerId="LiveId" clId="{340C3154-DFBE-4252-8E2D-F3AE2D369822}" dt="2024-06-10T09:03:25.491" v="11944" actId="478"/>
          <ac:picMkLst>
            <pc:docMk/>
            <pc:sldMk cId="1136864203" sldId="263"/>
            <ac:picMk id="110" creationId="{29CA98B1-3B7C-E6AD-030F-4F2D28F54BF0}"/>
          </ac:picMkLst>
        </pc:picChg>
        <pc:picChg chg="add del mod">
          <ac:chgData name="유진 김" userId="9b4a7e461c35c294" providerId="LiveId" clId="{340C3154-DFBE-4252-8E2D-F3AE2D369822}" dt="2024-06-10T09:04:03.328" v="11954" actId="478"/>
          <ac:picMkLst>
            <pc:docMk/>
            <pc:sldMk cId="1136864203" sldId="263"/>
            <ac:picMk id="111" creationId="{78327D8D-91D0-AE69-37DF-303DC1CE0555}"/>
          </ac:picMkLst>
        </pc:picChg>
        <pc:picChg chg="add del mod">
          <ac:chgData name="유진 김" userId="9b4a7e461c35c294" providerId="LiveId" clId="{340C3154-DFBE-4252-8E2D-F3AE2D369822}" dt="2024-06-10T09:04:03.745" v="11955" actId="478"/>
          <ac:picMkLst>
            <pc:docMk/>
            <pc:sldMk cId="1136864203" sldId="263"/>
            <ac:picMk id="112" creationId="{F93E64FF-EDE5-2A0C-7272-CD9F4D634482}"/>
          </ac:picMkLst>
        </pc:picChg>
        <pc:picChg chg="add mod">
          <ac:chgData name="유진 김" userId="9b4a7e461c35c294" providerId="LiveId" clId="{340C3154-DFBE-4252-8E2D-F3AE2D369822}" dt="2024-06-10T10:35:18.177" v="15284" actId="1076"/>
          <ac:picMkLst>
            <pc:docMk/>
            <pc:sldMk cId="1136864203" sldId="263"/>
            <ac:picMk id="115" creationId="{3FCDC2F2-2CD6-AD58-66A0-B887790AA442}"/>
          </ac:picMkLst>
        </pc:picChg>
        <pc:picChg chg="add del mod">
          <ac:chgData name="유진 김" userId="9b4a7e461c35c294" providerId="LiveId" clId="{340C3154-DFBE-4252-8E2D-F3AE2D369822}" dt="2024-06-10T10:31:33.387" v="15232" actId="478"/>
          <ac:picMkLst>
            <pc:docMk/>
            <pc:sldMk cId="1136864203" sldId="263"/>
            <ac:picMk id="116" creationId="{07E17770-E17C-60EB-5289-318EBBA8F285}"/>
          </ac:picMkLst>
        </pc:picChg>
        <pc:picChg chg="del">
          <ac:chgData name="유진 김" userId="9b4a7e461c35c294" providerId="LiveId" clId="{340C3154-DFBE-4252-8E2D-F3AE2D369822}" dt="2024-06-10T10:42:29.831" v="15607" actId="478"/>
          <ac:picMkLst>
            <pc:docMk/>
            <pc:sldMk cId="1136864203" sldId="263"/>
            <ac:picMk id="117" creationId="{1E8F1F53-303B-E267-4AB9-7F194BAFD0EC}"/>
          </ac:picMkLst>
        </pc:picChg>
        <pc:picChg chg="del">
          <ac:chgData name="유진 김" userId="9b4a7e461c35c294" providerId="LiveId" clId="{340C3154-DFBE-4252-8E2D-F3AE2D369822}" dt="2024-06-10T10:42:32.081" v="15609" actId="478"/>
          <ac:picMkLst>
            <pc:docMk/>
            <pc:sldMk cId="1136864203" sldId="263"/>
            <ac:picMk id="118" creationId="{790EDC84-FE9A-6E98-2493-C0DBFA5DD8BC}"/>
          </ac:picMkLst>
        </pc:picChg>
        <pc:picChg chg="del">
          <ac:chgData name="유진 김" userId="9b4a7e461c35c294" providerId="LiveId" clId="{340C3154-DFBE-4252-8E2D-F3AE2D369822}" dt="2024-06-10T03:39:01.557" v="7760" actId="478"/>
          <ac:picMkLst>
            <pc:docMk/>
            <pc:sldMk cId="1136864203" sldId="263"/>
            <ac:picMk id="120" creationId="{44120A65-5F22-7B81-47E7-0F9FC117E9D7}"/>
          </ac:picMkLst>
        </pc:picChg>
        <pc:picChg chg="add del mod">
          <ac:chgData name="유진 김" userId="9b4a7e461c35c294" providerId="LiveId" clId="{340C3154-DFBE-4252-8E2D-F3AE2D369822}" dt="2024-06-10T10:31:32.884" v="15231" actId="478"/>
          <ac:picMkLst>
            <pc:docMk/>
            <pc:sldMk cId="1136864203" sldId="263"/>
            <ac:picMk id="120" creationId="{7189C510-B206-A65F-8042-3BA9718E9ADC}"/>
          </ac:picMkLst>
        </pc:picChg>
        <pc:picChg chg="del">
          <ac:chgData name="유진 김" userId="9b4a7e461c35c294" providerId="LiveId" clId="{340C3154-DFBE-4252-8E2D-F3AE2D369822}" dt="2024-06-10T03:39:03.385" v="7763" actId="478"/>
          <ac:picMkLst>
            <pc:docMk/>
            <pc:sldMk cId="1136864203" sldId="263"/>
            <ac:picMk id="121" creationId="{080CDE20-7059-C936-4174-2617BC46F548}"/>
          </ac:picMkLst>
        </pc:picChg>
        <pc:picChg chg="add del mod">
          <ac:chgData name="유진 김" userId="9b4a7e461c35c294" providerId="LiveId" clId="{340C3154-DFBE-4252-8E2D-F3AE2D369822}" dt="2024-06-10T10:31:33.942" v="15233" actId="478"/>
          <ac:picMkLst>
            <pc:docMk/>
            <pc:sldMk cId="1136864203" sldId="263"/>
            <ac:picMk id="121" creationId="{701F3F2F-F430-DBC9-1AB2-9FD8BADEADF7}"/>
          </ac:picMkLst>
        </pc:picChg>
        <pc:picChg chg="del">
          <ac:chgData name="유진 김" userId="9b4a7e461c35c294" providerId="LiveId" clId="{340C3154-DFBE-4252-8E2D-F3AE2D369822}" dt="2024-06-10T03:39:02.023" v="7761" actId="478"/>
          <ac:picMkLst>
            <pc:docMk/>
            <pc:sldMk cId="1136864203" sldId="263"/>
            <ac:picMk id="122" creationId="{3454414A-69AD-691E-0DE4-EAEC4B576175}"/>
          </ac:picMkLst>
        </pc:picChg>
        <pc:picChg chg="add del mod">
          <ac:chgData name="유진 김" userId="9b4a7e461c35c294" providerId="LiveId" clId="{340C3154-DFBE-4252-8E2D-F3AE2D369822}" dt="2024-06-10T10:31:34.574" v="15234" actId="478"/>
          <ac:picMkLst>
            <pc:docMk/>
            <pc:sldMk cId="1136864203" sldId="263"/>
            <ac:picMk id="122" creationId="{741AB856-34FF-BC30-1823-14E3543A6E58}"/>
          </ac:picMkLst>
        </pc:picChg>
        <pc:picChg chg="del">
          <ac:chgData name="유진 김" userId="9b4a7e461c35c294" providerId="LiveId" clId="{340C3154-DFBE-4252-8E2D-F3AE2D369822}" dt="2024-06-10T03:39:02.933" v="7762" actId="478"/>
          <ac:picMkLst>
            <pc:docMk/>
            <pc:sldMk cId="1136864203" sldId="263"/>
            <ac:picMk id="123" creationId="{C2C64DE8-C140-DD27-FAAE-2A597374F75A}"/>
          </ac:picMkLst>
        </pc:picChg>
        <pc:picChg chg="add del mod">
          <ac:chgData name="유진 김" userId="9b4a7e461c35c294" providerId="LiveId" clId="{340C3154-DFBE-4252-8E2D-F3AE2D369822}" dt="2024-06-10T10:42:29.831" v="15607" actId="478"/>
          <ac:picMkLst>
            <pc:docMk/>
            <pc:sldMk cId="1136864203" sldId="263"/>
            <ac:picMk id="124" creationId="{F39325E4-77A7-74ED-BEB6-45ED3FDDB86A}"/>
          </ac:picMkLst>
        </pc:picChg>
        <pc:picChg chg="add del mod">
          <ac:chgData name="유진 김" userId="9b4a7e461c35c294" providerId="LiveId" clId="{340C3154-DFBE-4252-8E2D-F3AE2D369822}" dt="2024-06-10T09:13:10.698" v="12002" actId="478"/>
          <ac:picMkLst>
            <pc:docMk/>
            <pc:sldMk cId="1136864203" sldId="263"/>
            <ac:picMk id="125" creationId="{3BB213F3-8227-3F8D-6E17-4E2E5854DF24}"/>
          </ac:picMkLst>
        </pc:picChg>
        <pc:picChg chg="add del mod">
          <ac:chgData name="유진 김" userId="9b4a7e461c35c294" providerId="LiveId" clId="{340C3154-DFBE-4252-8E2D-F3AE2D369822}" dt="2024-06-10T09:22:34.579" v="12240" actId="478"/>
          <ac:picMkLst>
            <pc:docMk/>
            <pc:sldMk cId="1136864203" sldId="263"/>
            <ac:picMk id="127" creationId="{114730D7-3AD1-A8ED-4DD2-F505359B315D}"/>
          </ac:picMkLst>
        </pc:picChg>
        <pc:picChg chg="add del mod">
          <ac:chgData name="유진 김" userId="9b4a7e461c35c294" providerId="LiveId" clId="{340C3154-DFBE-4252-8E2D-F3AE2D369822}" dt="2024-06-10T09:22:35.277" v="12241" actId="478"/>
          <ac:picMkLst>
            <pc:docMk/>
            <pc:sldMk cId="1136864203" sldId="263"/>
            <ac:picMk id="129" creationId="{2941733B-A338-152C-8A45-26F7FC885777}"/>
          </ac:picMkLst>
        </pc:picChg>
        <pc:picChg chg="add del mod">
          <ac:chgData name="유진 김" userId="9b4a7e461c35c294" providerId="LiveId" clId="{340C3154-DFBE-4252-8E2D-F3AE2D369822}" dt="2024-06-10T09:22:19.134" v="12235" actId="21"/>
          <ac:picMkLst>
            <pc:docMk/>
            <pc:sldMk cId="1136864203" sldId="263"/>
            <ac:picMk id="130" creationId="{54E27EF7-A2CA-5587-D535-49D31EC55346}"/>
          </ac:picMkLst>
        </pc:picChg>
        <pc:picChg chg="add del mod">
          <ac:chgData name="유진 김" userId="9b4a7e461c35c294" providerId="LiveId" clId="{340C3154-DFBE-4252-8E2D-F3AE2D369822}" dt="2024-06-10T09:22:35.852" v="12242" actId="478"/>
          <ac:picMkLst>
            <pc:docMk/>
            <pc:sldMk cId="1136864203" sldId="263"/>
            <ac:picMk id="131" creationId="{B40B0170-B1D6-DCFD-6D3A-F36C407EFD12}"/>
          </ac:picMkLst>
        </pc:picChg>
        <pc:picChg chg="del mod">
          <ac:chgData name="유진 김" userId="9b4a7e461c35c294" providerId="LiveId" clId="{340C3154-DFBE-4252-8E2D-F3AE2D369822}" dt="2024-06-10T05:35:42.054" v="8490" actId="21"/>
          <ac:picMkLst>
            <pc:docMk/>
            <pc:sldMk cId="1136864203" sldId="263"/>
            <ac:picMk id="134" creationId="{48D8E1D8-1E45-1BF9-936D-66963B493AE0}"/>
          </ac:picMkLst>
        </pc:picChg>
        <pc:picChg chg="add del mod">
          <ac:chgData name="유진 김" userId="9b4a7e461c35c294" providerId="LiveId" clId="{340C3154-DFBE-4252-8E2D-F3AE2D369822}" dt="2024-06-10T09:21:19.488" v="12213" actId="478"/>
          <ac:picMkLst>
            <pc:docMk/>
            <pc:sldMk cId="1136864203" sldId="263"/>
            <ac:picMk id="135" creationId="{BF9D80F4-7D64-D63B-C3C7-4C8917D7D36F}"/>
          </ac:picMkLst>
        </pc:picChg>
        <pc:picChg chg="del mod">
          <ac:chgData name="유진 김" userId="9b4a7e461c35c294" providerId="LiveId" clId="{340C3154-DFBE-4252-8E2D-F3AE2D369822}" dt="2024-06-10T05:35:30.480" v="8488" actId="478"/>
          <ac:picMkLst>
            <pc:docMk/>
            <pc:sldMk cId="1136864203" sldId="263"/>
            <ac:picMk id="136" creationId="{6512B8A8-8BCD-A8B4-72B0-9E51C1345AB7}"/>
          </ac:picMkLst>
        </pc:picChg>
        <pc:picChg chg="del">
          <ac:chgData name="유진 김" userId="9b4a7e461c35c294" providerId="LiveId" clId="{340C3154-DFBE-4252-8E2D-F3AE2D369822}" dt="2024-06-10T10:42:29.831" v="15607" actId="478"/>
          <ac:picMkLst>
            <pc:docMk/>
            <pc:sldMk cId="1136864203" sldId="263"/>
            <ac:picMk id="138" creationId="{666CCA64-2C93-A222-73B6-29350A3B241F}"/>
          </ac:picMkLst>
        </pc:picChg>
        <pc:picChg chg="add del mod">
          <ac:chgData name="유진 김" userId="9b4a7e461c35c294" providerId="LiveId" clId="{340C3154-DFBE-4252-8E2D-F3AE2D369822}" dt="2024-06-10T09:21:33.122" v="12217" actId="478"/>
          <ac:picMkLst>
            <pc:docMk/>
            <pc:sldMk cId="1136864203" sldId="263"/>
            <ac:picMk id="141" creationId="{E7DDA18C-9844-1283-9D38-6D6F3F2A64DB}"/>
          </ac:picMkLst>
        </pc:picChg>
        <pc:picChg chg="add del mod">
          <ac:chgData name="유진 김" userId="9b4a7e461c35c294" providerId="LiveId" clId="{340C3154-DFBE-4252-8E2D-F3AE2D369822}" dt="2024-06-10T09:21:33.880" v="12218" actId="478"/>
          <ac:picMkLst>
            <pc:docMk/>
            <pc:sldMk cId="1136864203" sldId="263"/>
            <ac:picMk id="142" creationId="{7E56C34D-7D05-01C5-EC02-151A7170CC7A}"/>
          </ac:picMkLst>
        </pc:picChg>
        <pc:picChg chg="add del mod">
          <ac:chgData name="유진 김" userId="9b4a7e461c35c294" providerId="LiveId" clId="{340C3154-DFBE-4252-8E2D-F3AE2D369822}" dt="2024-06-10T09:21:34.324" v="12219" actId="478"/>
          <ac:picMkLst>
            <pc:docMk/>
            <pc:sldMk cId="1136864203" sldId="263"/>
            <ac:picMk id="143" creationId="{F09B98E7-6090-1A83-9FBA-7F4F174447F6}"/>
          </ac:picMkLst>
        </pc:picChg>
        <pc:picChg chg="add mod">
          <ac:chgData name="유진 김" userId="9b4a7e461c35c294" providerId="LiveId" clId="{340C3154-DFBE-4252-8E2D-F3AE2D369822}" dt="2024-06-10T09:21:01.507" v="12211" actId="1076"/>
          <ac:picMkLst>
            <pc:docMk/>
            <pc:sldMk cId="1136864203" sldId="263"/>
            <ac:picMk id="144" creationId="{79684CF3-8BAB-893C-D094-F15539DED130}"/>
          </ac:picMkLst>
        </pc:picChg>
        <pc:picChg chg="add del mod">
          <ac:chgData name="유진 김" userId="9b4a7e461c35c294" providerId="LiveId" clId="{340C3154-DFBE-4252-8E2D-F3AE2D369822}" dt="2024-06-10T10:31:45.787" v="15242" actId="478"/>
          <ac:picMkLst>
            <pc:docMk/>
            <pc:sldMk cId="1136864203" sldId="263"/>
            <ac:picMk id="145" creationId="{B608A0A6-4F9E-C406-FCE8-630D16DEC8AC}"/>
          </ac:picMkLst>
        </pc:picChg>
        <pc:picChg chg="add del mod">
          <ac:chgData name="유진 김" userId="9b4a7e461c35c294" providerId="LiveId" clId="{340C3154-DFBE-4252-8E2D-F3AE2D369822}" dt="2024-06-10T10:31:46.457" v="15243" actId="478"/>
          <ac:picMkLst>
            <pc:docMk/>
            <pc:sldMk cId="1136864203" sldId="263"/>
            <ac:picMk id="146" creationId="{EF078768-0737-4B7F-6A5C-59BC6372D15A}"/>
          </ac:picMkLst>
        </pc:picChg>
        <pc:picChg chg="add del mod">
          <ac:chgData name="유진 김" userId="9b4a7e461c35c294" providerId="LiveId" clId="{340C3154-DFBE-4252-8E2D-F3AE2D369822}" dt="2024-06-10T10:31:46.974" v="15244" actId="478"/>
          <ac:picMkLst>
            <pc:docMk/>
            <pc:sldMk cId="1136864203" sldId="263"/>
            <ac:picMk id="147" creationId="{D169DEF8-F872-F49E-A7FA-74C4F17482B9}"/>
          </ac:picMkLst>
        </pc:picChg>
        <pc:picChg chg="add del mod">
          <ac:chgData name="유진 김" userId="9b4a7e461c35c294" providerId="LiveId" clId="{340C3154-DFBE-4252-8E2D-F3AE2D369822}" dt="2024-06-10T10:31:47.575" v="15245" actId="478"/>
          <ac:picMkLst>
            <pc:docMk/>
            <pc:sldMk cId="1136864203" sldId="263"/>
            <ac:picMk id="148" creationId="{2B6C68A5-6140-8911-D50C-2A285717D20C}"/>
          </ac:picMkLst>
        </pc:picChg>
        <pc:picChg chg="add del mod">
          <ac:chgData name="유진 김" userId="9b4a7e461c35c294" providerId="LiveId" clId="{340C3154-DFBE-4252-8E2D-F3AE2D369822}" dt="2024-06-10T10:42:29.831" v="15607" actId="478"/>
          <ac:picMkLst>
            <pc:docMk/>
            <pc:sldMk cId="1136864203" sldId="263"/>
            <ac:picMk id="149" creationId="{54E27EF7-A2CA-5587-D535-49D31EC55346}"/>
          </ac:picMkLst>
        </pc:picChg>
        <pc:picChg chg="add del mod">
          <ac:chgData name="유진 김" userId="9b4a7e461c35c294" providerId="LiveId" clId="{340C3154-DFBE-4252-8E2D-F3AE2D369822}" dt="2024-06-10T10:31:25.440" v="15225" actId="478"/>
          <ac:picMkLst>
            <pc:docMk/>
            <pc:sldMk cId="1136864203" sldId="263"/>
            <ac:picMk id="150" creationId="{EAA7A675-C43A-1701-E4B6-4CBB64758871}"/>
          </ac:picMkLst>
        </pc:picChg>
        <pc:picChg chg="add del mod">
          <ac:chgData name="유진 김" userId="9b4a7e461c35c294" providerId="LiveId" clId="{340C3154-DFBE-4252-8E2D-F3AE2D369822}" dt="2024-06-10T10:31:25.991" v="15226" actId="478"/>
          <ac:picMkLst>
            <pc:docMk/>
            <pc:sldMk cId="1136864203" sldId="263"/>
            <ac:picMk id="151" creationId="{EF341CC3-FB09-4A20-8BA1-2AC7361F6B10}"/>
          </ac:picMkLst>
        </pc:picChg>
        <pc:picChg chg="add del mod">
          <ac:chgData name="유진 김" userId="9b4a7e461c35c294" providerId="LiveId" clId="{340C3154-DFBE-4252-8E2D-F3AE2D369822}" dt="2024-06-10T10:31:30.970" v="15230" actId="478"/>
          <ac:picMkLst>
            <pc:docMk/>
            <pc:sldMk cId="1136864203" sldId="263"/>
            <ac:picMk id="152" creationId="{1D036D87-F484-780A-F8DF-039401D87C70}"/>
          </ac:picMkLst>
        </pc:picChg>
        <pc:picChg chg="add del mod">
          <ac:chgData name="유진 김" userId="9b4a7e461c35c294" providerId="LiveId" clId="{340C3154-DFBE-4252-8E2D-F3AE2D369822}" dt="2024-06-10T10:31:27.210" v="15227" actId="478"/>
          <ac:picMkLst>
            <pc:docMk/>
            <pc:sldMk cId="1136864203" sldId="263"/>
            <ac:picMk id="153" creationId="{74999EAB-06B0-E650-6060-B19F73744AF0}"/>
          </ac:picMkLst>
        </pc:picChg>
        <pc:picChg chg="add mod">
          <ac:chgData name="유진 김" userId="9b4a7e461c35c294" providerId="LiveId" clId="{340C3154-DFBE-4252-8E2D-F3AE2D369822}" dt="2024-06-10T09:23:11.898" v="12255"/>
          <ac:picMkLst>
            <pc:docMk/>
            <pc:sldMk cId="1136864203" sldId="263"/>
            <ac:picMk id="154" creationId="{5A4A969E-FFE9-24FE-E461-FC7A2630B6CC}"/>
          </ac:picMkLst>
        </pc:picChg>
        <pc:picChg chg="add del mod">
          <ac:chgData name="유진 김" userId="9b4a7e461c35c294" providerId="LiveId" clId="{340C3154-DFBE-4252-8E2D-F3AE2D369822}" dt="2024-06-10T10:31:39.006" v="15237" actId="478"/>
          <ac:picMkLst>
            <pc:docMk/>
            <pc:sldMk cId="1136864203" sldId="263"/>
            <ac:picMk id="156" creationId="{170D94C3-E1CF-5030-4920-AE517393B226}"/>
          </ac:picMkLst>
        </pc:picChg>
        <pc:picChg chg="add del mod">
          <ac:chgData name="유진 김" userId="9b4a7e461c35c294" providerId="LiveId" clId="{340C3154-DFBE-4252-8E2D-F3AE2D369822}" dt="2024-06-10T10:31:39.343" v="15238" actId="478"/>
          <ac:picMkLst>
            <pc:docMk/>
            <pc:sldMk cId="1136864203" sldId="263"/>
            <ac:picMk id="157" creationId="{D2D79760-1632-1EC3-32D9-7B2EC27F20B8}"/>
          </ac:picMkLst>
        </pc:picChg>
        <pc:picChg chg="add del mod">
          <ac:chgData name="유진 김" userId="9b4a7e461c35c294" providerId="LiveId" clId="{340C3154-DFBE-4252-8E2D-F3AE2D369822}" dt="2024-06-10T10:31:39.795" v="15239" actId="478"/>
          <ac:picMkLst>
            <pc:docMk/>
            <pc:sldMk cId="1136864203" sldId="263"/>
            <ac:picMk id="158" creationId="{0EF62671-AADC-A7B8-10EB-2B509A6D17AE}"/>
          </ac:picMkLst>
        </pc:picChg>
        <pc:picChg chg="add del mod">
          <ac:chgData name="유진 김" userId="9b4a7e461c35c294" providerId="LiveId" clId="{340C3154-DFBE-4252-8E2D-F3AE2D369822}" dt="2024-06-10T10:31:40.319" v="15240" actId="478"/>
          <ac:picMkLst>
            <pc:docMk/>
            <pc:sldMk cId="1136864203" sldId="263"/>
            <ac:picMk id="159" creationId="{0F375DB3-B3AF-A989-D2FB-7FD982FAECC2}"/>
          </ac:picMkLst>
        </pc:picChg>
        <pc:picChg chg="add del mod">
          <ac:chgData name="유진 김" userId="9b4a7e461c35c294" providerId="LiveId" clId="{340C3154-DFBE-4252-8E2D-F3AE2D369822}" dt="2024-06-10T10:30:00.540" v="15167" actId="478"/>
          <ac:picMkLst>
            <pc:docMk/>
            <pc:sldMk cId="1136864203" sldId="263"/>
            <ac:picMk id="164" creationId="{F0FACA2A-123B-81A1-945F-B0E7028A283F}"/>
          </ac:picMkLst>
        </pc:picChg>
        <pc:picChg chg="add mod">
          <ac:chgData name="유진 김" userId="9b4a7e461c35c294" providerId="LiveId" clId="{340C3154-DFBE-4252-8E2D-F3AE2D369822}" dt="2024-06-10T10:35:07.680" v="15282" actId="1076"/>
          <ac:picMkLst>
            <pc:docMk/>
            <pc:sldMk cId="1136864203" sldId="263"/>
            <ac:picMk id="165" creationId="{802ED37D-C035-A8ED-F884-1A118D21A68E}"/>
          </ac:picMkLst>
        </pc:picChg>
        <pc:picChg chg="add mod">
          <ac:chgData name="유진 김" userId="9b4a7e461c35c294" providerId="LiveId" clId="{340C3154-DFBE-4252-8E2D-F3AE2D369822}" dt="2024-06-10T10:35:25" v="15287" actId="1076"/>
          <ac:picMkLst>
            <pc:docMk/>
            <pc:sldMk cId="1136864203" sldId="263"/>
            <ac:picMk id="166" creationId="{48D8E1D8-1E45-1BF9-936D-66963B493AE0}"/>
          </ac:picMkLst>
        </pc:picChg>
        <pc:picChg chg="add mod">
          <ac:chgData name="유진 김" userId="9b4a7e461c35c294" providerId="LiveId" clId="{340C3154-DFBE-4252-8E2D-F3AE2D369822}" dt="2024-06-10T10:36:05.768" v="15298" actId="1036"/>
          <ac:picMkLst>
            <pc:docMk/>
            <pc:sldMk cId="1136864203" sldId="263"/>
            <ac:picMk id="167" creationId="{CD5D14F3-A447-9FBD-A484-A5F79A7DE436}"/>
          </ac:picMkLst>
        </pc:picChg>
        <pc:picChg chg="add mod">
          <ac:chgData name="유진 김" userId="9b4a7e461c35c294" providerId="LiveId" clId="{340C3154-DFBE-4252-8E2D-F3AE2D369822}" dt="2024-06-10T10:36:10.736" v="15300" actId="1076"/>
          <ac:picMkLst>
            <pc:docMk/>
            <pc:sldMk cId="1136864203" sldId="263"/>
            <ac:picMk id="168" creationId="{D29C97DD-6CD7-2CB0-D0E2-7E2F93661FDF}"/>
          </ac:picMkLst>
        </pc:picChg>
        <pc:picChg chg="add mod">
          <ac:chgData name="유진 김" userId="9b4a7e461c35c294" providerId="LiveId" clId="{340C3154-DFBE-4252-8E2D-F3AE2D369822}" dt="2024-06-10T10:36:16.942" v="15303" actId="1035"/>
          <ac:picMkLst>
            <pc:docMk/>
            <pc:sldMk cId="1136864203" sldId="263"/>
            <ac:picMk id="169" creationId="{4AAF4F6B-40BE-AE3F-76D7-A4A44BEC3A4F}"/>
          </ac:picMkLst>
        </pc:picChg>
        <pc:cxnChg chg="add mod">
          <ac:chgData name="유진 김" userId="9b4a7e461c35c294" providerId="LiveId" clId="{340C3154-DFBE-4252-8E2D-F3AE2D369822}" dt="2024-06-10T07:33:05.055" v="10325" actId="1076"/>
          <ac:cxnSpMkLst>
            <pc:docMk/>
            <pc:sldMk cId="1136864203" sldId="263"/>
            <ac:cxnSpMk id="55" creationId="{8DCB2433-82E9-4845-47D9-A3035D7567AD}"/>
          </ac:cxnSpMkLst>
        </pc:cxnChg>
        <pc:cxnChg chg="add del mod">
          <ac:chgData name="유진 김" userId="9b4a7e461c35c294" providerId="LiveId" clId="{340C3154-DFBE-4252-8E2D-F3AE2D369822}" dt="2024-06-10T07:59:29.435" v="11172" actId="11529"/>
          <ac:cxnSpMkLst>
            <pc:docMk/>
            <pc:sldMk cId="1136864203" sldId="263"/>
            <ac:cxnSpMk id="97" creationId="{C0E3F3BF-F80B-5F01-CCE8-B43DAF1DA41D}"/>
          </ac:cxnSpMkLst>
        </pc:cxnChg>
        <pc:cxnChg chg="add mod">
          <ac:chgData name="유진 김" userId="9b4a7e461c35c294" providerId="LiveId" clId="{340C3154-DFBE-4252-8E2D-F3AE2D369822}" dt="2024-06-10T07:59:54.421" v="11174" actId="208"/>
          <ac:cxnSpMkLst>
            <pc:docMk/>
            <pc:sldMk cId="1136864203" sldId="263"/>
            <ac:cxnSpMk id="100" creationId="{2701321D-A789-2658-4525-E219DB005C12}"/>
          </ac:cxnSpMkLst>
        </pc:cxnChg>
      </pc:sldChg>
      <pc:sldChg chg="add del">
        <pc:chgData name="유진 김" userId="9b4a7e461c35c294" providerId="LiveId" clId="{340C3154-DFBE-4252-8E2D-F3AE2D369822}" dt="2024-06-07T05:59:08.115" v="3204"/>
        <pc:sldMkLst>
          <pc:docMk/>
          <pc:sldMk cId="1210258742" sldId="263"/>
        </pc:sldMkLst>
      </pc:sldChg>
      <pc:sldChg chg="modSp add del mod">
        <pc:chgData name="유진 김" userId="9b4a7e461c35c294" providerId="LiveId" clId="{340C3154-DFBE-4252-8E2D-F3AE2D369822}" dt="2024-06-10T06:49:01.271" v="9756" actId="47"/>
        <pc:sldMkLst>
          <pc:docMk/>
          <pc:sldMk cId="1375988689" sldId="264"/>
        </pc:sldMkLst>
        <pc:spChg chg="mod">
          <ac:chgData name="유진 김" userId="9b4a7e461c35c294" providerId="LiveId" clId="{340C3154-DFBE-4252-8E2D-F3AE2D369822}" dt="2024-06-10T06:45:45.120" v="9755" actId="20577"/>
          <ac:spMkLst>
            <pc:docMk/>
            <pc:sldMk cId="1375988689" sldId="264"/>
            <ac:spMk id="18" creationId="{2673FDD2-399C-6C8F-38F8-082BFECC0521}"/>
          </ac:spMkLst>
        </pc:spChg>
      </pc:sldChg>
      <pc:sldChg chg="addSp delSp modSp add del mod ord">
        <pc:chgData name="유진 김" userId="9b4a7e461c35c294" providerId="LiveId" clId="{340C3154-DFBE-4252-8E2D-F3AE2D369822}" dt="2024-06-10T10:39:22.145" v="15468" actId="47"/>
        <pc:sldMkLst>
          <pc:docMk/>
          <pc:sldMk cId="2703987007" sldId="264"/>
        </pc:sldMkLst>
        <pc:spChg chg="del">
          <ac:chgData name="유진 김" userId="9b4a7e461c35c294" providerId="LiveId" clId="{340C3154-DFBE-4252-8E2D-F3AE2D369822}" dt="2024-06-10T06:56:45.299" v="9861" actId="478"/>
          <ac:spMkLst>
            <pc:docMk/>
            <pc:sldMk cId="2703987007" sldId="264"/>
            <ac:spMk id="3" creationId="{3DE125CB-33BB-E2CA-B270-E55E23067C88}"/>
          </ac:spMkLst>
        </pc:spChg>
        <pc:spChg chg="del mod">
          <ac:chgData name="유진 김" userId="9b4a7e461c35c294" providerId="LiveId" clId="{340C3154-DFBE-4252-8E2D-F3AE2D369822}" dt="2024-06-10T06:56:34.318" v="9846" actId="478"/>
          <ac:spMkLst>
            <pc:docMk/>
            <pc:sldMk cId="2703987007" sldId="264"/>
            <ac:spMk id="4" creationId="{B13D8499-C52B-2AA4-68DD-7ACE2F6B5F5D}"/>
          </ac:spMkLst>
        </pc:spChg>
        <pc:spChg chg="add del mod">
          <ac:chgData name="유진 김" userId="9b4a7e461c35c294" providerId="LiveId" clId="{340C3154-DFBE-4252-8E2D-F3AE2D369822}" dt="2024-06-10T06:56:16.020" v="9840" actId="478"/>
          <ac:spMkLst>
            <pc:docMk/>
            <pc:sldMk cId="2703987007" sldId="264"/>
            <ac:spMk id="8" creationId="{1177666D-06CC-BE42-85B5-259A454A4D30}"/>
          </ac:spMkLst>
        </pc:spChg>
        <pc:spChg chg="add del mod">
          <ac:chgData name="유진 김" userId="9b4a7e461c35c294" providerId="LiveId" clId="{340C3154-DFBE-4252-8E2D-F3AE2D369822}" dt="2024-06-10T06:56:16.020" v="9840" actId="478"/>
          <ac:spMkLst>
            <pc:docMk/>
            <pc:sldMk cId="2703987007" sldId="264"/>
            <ac:spMk id="11" creationId="{DF3D4115-3658-4378-87DC-C618E59987C6}"/>
          </ac:spMkLst>
        </pc:spChg>
        <pc:spChg chg="add del">
          <ac:chgData name="유진 김" userId="9b4a7e461c35c294" providerId="LiveId" clId="{340C3154-DFBE-4252-8E2D-F3AE2D369822}" dt="2024-06-10T06:56:30.105" v="9843" actId="478"/>
          <ac:spMkLst>
            <pc:docMk/>
            <pc:sldMk cId="2703987007" sldId="264"/>
            <ac:spMk id="12" creationId="{30AF7BEF-491B-5AC8-ECA8-8A67B512E3DF}"/>
          </ac:spMkLst>
        </pc:spChg>
        <pc:spChg chg="del">
          <ac:chgData name="유진 김" userId="9b4a7e461c35c294" providerId="LiveId" clId="{340C3154-DFBE-4252-8E2D-F3AE2D369822}" dt="2024-06-10T06:56:01.561" v="9832" actId="478"/>
          <ac:spMkLst>
            <pc:docMk/>
            <pc:sldMk cId="2703987007" sldId="264"/>
            <ac:spMk id="13" creationId="{EDD7C85F-CF8A-1ABC-074D-91C56C0F74E9}"/>
          </ac:spMkLst>
        </pc:spChg>
        <pc:spChg chg="mod">
          <ac:chgData name="유진 김" userId="9b4a7e461c35c294" providerId="LiveId" clId="{340C3154-DFBE-4252-8E2D-F3AE2D369822}" dt="2024-06-10T06:49:30.357" v="9817" actId="20577"/>
          <ac:spMkLst>
            <pc:docMk/>
            <pc:sldMk cId="2703987007" sldId="264"/>
            <ac:spMk id="14" creationId="{380AB250-E130-D25A-E8ED-019C2EA5418C}"/>
          </ac:spMkLst>
        </pc:spChg>
        <pc:spChg chg="mod">
          <ac:chgData name="유진 김" userId="9b4a7e461c35c294" providerId="LiveId" clId="{340C3154-DFBE-4252-8E2D-F3AE2D369822}" dt="2024-06-10T09:17:42.836" v="12061" actId="1035"/>
          <ac:spMkLst>
            <pc:docMk/>
            <pc:sldMk cId="2703987007" sldId="264"/>
            <ac:spMk id="17" creationId="{2230E186-3844-267B-E9D2-5102E269874C}"/>
          </ac:spMkLst>
        </pc:spChg>
        <pc:spChg chg="mod">
          <ac:chgData name="유진 김" userId="9b4a7e461c35c294" providerId="LiveId" clId="{340C3154-DFBE-4252-8E2D-F3AE2D369822}" dt="2024-06-10T09:00:38.141" v="11940" actId="20577"/>
          <ac:spMkLst>
            <pc:docMk/>
            <pc:sldMk cId="2703987007" sldId="264"/>
            <ac:spMk id="18" creationId="{2673FDD2-399C-6C8F-38F8-082BFECC0521}"/>
          </ac:spMkLst>
        </pc:spChg>
        <pc:spChg chg="add del mod">
          <ac:chgData name="유진 김" userId="9b4a7e461c35c294" providerId="LiveId" clId="{340C3154-DFBE-4252-8E2D-F3AE2D369822}" dt="2024-06-10T06:56:16.020" v="9840" actId="478"/>
          <ac:spMkLst>
            <pc:docMk/>
            <pc:sldMk cId="2703987007" sldId="264"/>
            <ac:spMk id="19" creationId="{570AFB52-36BA-3759-66D6-0A7490173CA8}"/>
          </ac:spMkLst>
        </pc:spChg>
        <pc:spChg chg="add del mod">
          <ac:chgData name="유진 김" userId="9b4a7e461c35c294" providerId="LiveId" clId="{340C3154-DFBE-4252-8E2D-F3AE2D369822}" dt="2024-06-10T06:56:16.020" v="9840" actId="478"/>
          <ac:spMkLst>
            <pc:docMk/>
            <pc:sldMk cId="2703987007" sldId="264"/>
            <ac:spMk id="22" creationId="{DEB4E3FC-3E01-3EB1-610D-C942DC5D53B3}"/>
          </ac:spMkLst>
        </pc:spChg>
        <pc:spChg chg="add del mod">
          <ac:chgData name="유진 김" userId="9b4a7e461c35c294" providerId="LiveId" clId="{340C3154-DFBE-4252-8E2D-F3AE2D369822}" dt="2024-06-10T06:56:16.020" v="9840" actId="478"/>
          <ac:spMkLst>
            <pc:docMk/>
            <pc:sldMk cId="2703987007" sldId="264"/>
            <ac:spMk id="23" creationId="{640251C3-73FC-4842-7214-914E05C80C30}"/>
          </ac:spMkLst>
        </pc:spChg>
        <pc:spChg chg="del">
          <ac:chgData name="유진 김" userId="9b4a7e461c35c294" providerId="LiveId" clId="{340C3154-DFBE-4252-8E2D-F3AE2D369822}" dt="2024-06-10T06:56:45.728" v="9862" actId="478"/>
          <ac:spMkLst>
            <pc:docMk/>
            <pc:sldMk cId="2703987007" sldId="264"/>
            <ac:spMk id="24" creationId="{79AA6DAD-399E-5F05-D540-03D674B1EECA}"/>
          </ac:spMkLst>
        </pc:spChg>
        <pc:spChg chg="add del mod">
          <ac:chgData name="유진 김" userId="9b4a7e461c35c294" providerId="LiveId" clId="{340C3154-DFBE-4252-8E2D-F3AE2D369822}" dt="2024-06-10T06:56:16.020" v="9840" actId="478"/>
          <ac:spMkLst>
            <pc:docMk/>
            <pc:sldMk cId="2703987007" sldId="264"/>
            <ac:spMk id="25" creationId="{D65A1A69-231C-BF93-A6CA-89730F79D372}"/>
          </ac:spMkLst>
        </pc:spChg>
        <pc:spChg chg="add mod">
          <ac:chgData name="유진 김" userId="9b4a7e461c35c294" providerId="LiveId" clId="{340C3154-DFBE-4252-8E2D-F3AE2D369822}" dt="2024-06-10T06:57:19.120" v="9879"/>
          <ac:spMkLst>
            <pc:docMk/>
            <pc:sldMk cId="2703987007" sldId="264"/>
            <ac:spMk id="26" creationId="{269030E1-B942-4A43-98DB-9A1C23D8680D}"/>
          </ac:spMkLst>
        </pc:spChg>
        <pc:spChg chg="del">
          <ac:chgData name="유진 김" userId="9b4a7e461c35c294" providerId="LiveId" clId="{340C3154-DFBE-4252-8E2D-F3AE2D369822}" dt="2024-06-10T06:56:46.077" v="9863" actId="478"/>
          <ac:spMkLst>
            <pc:docMk/>
            <pc:sldMk cId="2703987007" sldId="264"/>
            <ac:spMk id="27" creationId="{1EBB1F39-CC19-D4B0-64A1-F7DA631B17E0}"/>
          </ac:spMkLst>
        </pc:spChg>
        <pc:spChg chg="del">
          <ac:chgData name="유진 김" userId="9b4a7e461c35c294" providerId="LiveId" clId="{340C3154-DFBE-4252-8E2D-F3AE2D369822}" dt="2024-06-10T06:56:46.907" v="9864" actId="478"/>
          <ac:spMkLst>
            <pc:docMk/>
            <pc:sldMk cId="2703987007" sldId="264"/>
            <ac:spMk id="28" creationId="{9DB530DD-58B3-250A-8A22-189E07B65219}"/>
          </ac:spMkLst>
        </pc:spChg>
        <pc:spChg chg="del">
          <ac:chgData name="유진 김" userId="9b4a7e461c35c294" providerId="LiveId" clId="{340C3154-DFBE-4252-8E2D-F3AE2D369822}" dt="2024-06-10T06:56:48.395" v="9867" actId="478"/>
          <ac:spMkLst>
            <pc:docMk/>
            <pc:sldMk cId="2703987007" sldId="264"/>
            <ac:spMk id="29" creationId="{27F0D556-80E1-F224-B06D-B8F2C832940E}"/>
          </ac:spMkLst>
        </pc:spChg>
        <pc:spChg chg="del">
          <ac:chgData name="유진 김" userId="9b4a7e461c35c294" providerId="LiveId" clId="{340C3154-DFBE-4252-8E2D-F3AE2D369822}" dt="2024-06-10T06:56:54.359" v="9875" actId="478"/>
          <ac:spMkLst>
            <pc:docMk/>
            <pc:sldMk cId="2703987007" sldId="264"/>
            <ac:spMk id="30" creationId="{4F0FA468-1392-9318-3FB9-7342DCDF4967}"/>
          </ac:spMkLst>
        </pc:spChg>
        <pc:spChg chg="del">
          <ac:chgData name="유진 김" userId="9b4a7e461c35c294" providerId="LiveId" clId="{340C3154-DFBE-4252-8E2D-F3AE2D369822}" dt="2024-06-10T06:56:52.594" v="9874" actId="478"/>
          <ac:spMkLst>
            <pc:docMk/>
            <pc:sldMk cId="2703987007" sldId="264"/>
            <ac:spMk id="31" creationId="{5AF04115-73EB-3044-D440-B49DDDC2CDCC}"/>
          </ac:spMkLst>
        </pc:spChg>
        <pc:spChg chg="add mod">
          <ac:chgData name="유진 김" userId="9b4a7e461c35c294" providerId="LiveId" clId="{340C3154-DFBE-4252-8E2D-F3AE2D369822}" dt="2024-06-10T06:57:40.675" v="9881" actId="1076"/>
          <ac:spMkLst>
            <pc:docMk/>
            <pc:sldMk cId="2703987007" sldId="264"/>
            <ac:spMk id="32" creationId="{08761D5E-636E-BB0D-D660-B6B1DB70C9D7}"/>
          </ac:spMkLst>
        </pc:spChg>
        <pc:spChg chg="add del mod">
          <ac:chgData name="유진 김" userId="9b4a7e461c35c294" providerId="LiveId" clId="{340C3154-DFBE-4252-8E2D-F3AE2D369822}" dt="2024-06-10T10:23:06.627" v="14886" actId="6549"/>
          <ac:spMkLst>
            <pc:docMk/>
            <pc:sldMk cId="2703987007" sldId="264"/>
            <ac:spMk id="33" creationId="{C97E3501-5AB2-5147-72DE-1DA8C726DF31}"/>
          </ac:spMkLst>
        </pc:spChg>
        <pc:spChg chg="add mod">
          <ac:chgData name="유진 김" userId="9b4a7e461c35c294" providerId="LiveId" clId="{340C3154-DFBE-4252-8E2D-F3AE2D369822}" dt="2024-06-10T06:57:46.216" v="9884" actId="1076"/>
          <ac:spMkLst>
            <pc:docMk/>
            <pc:sldMk cId="2703987007" sldId="264"/>
            <ac:spMk id="34" creationId="{C2FED25D-5017-BA15-E8DB-60773A40E8C3}"/>
          </ac:spMkLst>
        </pc:spChg>
        <pc:spChg chg="add mod">
          <ac:chgData name="유진 김" userId="9b4a7e461c35c294" providerId="LiveId" clId="{340C3154-DFBE-4252-8E2D-F3AE2D369822}" dt="2024-06-10T06:57:57.896" v="9889" actId="1076"/>
          <ac:spMkLst>
            <pc:docMk/>
            <pc:sldMk cId="2703987007" sldId="264"/>
            <ac:spMk id="35" creationId="{E97B32EB-0BA9-0AA3-ACDF-3D935A49DBCB}"/>
          </ac:spMkLst>
        </pc:spChg>
        <pc:spChg chg="add del">
          <ac:chgData name="유진 김" userId="9b4a7e461c35c294" providerId="LiveId" clId="{340C3154-DFBE-4252-8E2D-F3AE2D369822}" dt="2024-06-10T06:58:46.733" v="9893" actId="22"/>
          <ac:spMkLst>
            <pc:docMk/>
            <pc:sldMk cId="2703987007" sldId="264"/>
            <ac:spMk id="37" creationId="{D30C7B3D-208C-4668-98CE-E74FED1A09E9}"/>
          </ac:spMkLst>
        </pc:spChg>
        <pc:spChg chg="del">
          <ac:chgData name="유진 김" userId="9b4a7e461c35c294" providerId="LiveId" clId="{340C3154-DFBE-4252-8E2D-F3AE2D369822}" dt="2024-06-10T06:57:55.272" v="9887" actId="21"/>
          <ac:spMkLst>
            <pc:docMk/>
            <pc:sldMk cId="2703987007" sldId="264"/>
            <ac:spMk id="39" creationId="{E97B32EB-0BA9-0AA3-ACDF-3D935A49DBCB}"/>
          </ac:spMkLst>
        </pc:spChg>
        <pc:spChg chg="add del">
          <ac:chgData name="유진 김" userId="9b4a7e461c35c294" providerId="LiveId" clId="{340C3154-DFBE-4252-8E2D-F3AE2D369822}" dt="2024-06-10T06:58:59.126" v="9895" actId="22"/>
          <ac:spMkLst>
            <pc:docMk/>
            <pc:sldMk cId="2703987007" sldId="264"/>
            <ac:spMk id="41" creationId="{7D68C3AB-A394-E7B1-9398-8E250C7035B7}"/>
          </ac:spMkLst>
        </pc:spChg>
        <pc:spChg chg="del">
          <ac:chgData name="유진 김" userId="9b4a7e461c35c294" providerId="LiveId" clId="{340C3154-DFBE-4252-8E2D-F3AE2D369822}" dt="2024-06-10T06:56:57.021" v="9878" actId="478"/>
          <ac:spMkLst>
            <pc:docMk/>
            <pc:sldMk cId="2703987007" sldId="264"/>
            <ac:spMk id="42" creationId="{61A296AF-EABA-DFA1-F6EE-C75FC350E769}"/>
          </ac:spMkLst>
        </pc:spChg>
        <pc:spChg chg="add mod">
          <ac:chgData name="유진 김" userId="9b4a7e461c35c294" providerId="LiveId" clId="{340C3154-DFBE-4252-8E2D-F3AE2D369822}" dt="2024-06-10T08:12:05.460" v="11349" actId="1035"/>
          <ac:spMkLst>
            <pc:docMk/>
            <pc:sldMk cId="2703987007" sldId="264"/>
            <ac:spMk id="43" creationId="{77021FD6-76EC-8FA3-B653-814C447BCFC2}"/>
          </ac:spMkLst>
        </pc:spChg>
        <pc:spChg chg="add mod">
          <ac:chgData name="유진 김" userId="9b4a7e461c35c294" providerId="LiveId" clId="{340C3154-DFBE-4252-8E2D-F3AE2D369822}" dt="2024-06-10T09:43:24.155" v="13600" actId="207"/>
          <ac:spMkLst>
            <pc:docMk/>
            <pc:sldMk cId="2703987007" sldId="264"/>
            <ac:spMk id="44" creationId="{A155C64C-DFB1-B743-8A17-4E4D81AEF07A}"/>
          </ac:spMkLst>
        </pc:spChg>
        <pc:spChg chg="del mod">
          <ac:chgData name="유진 김" userId="9b4a7e461c35c294" providerId="LiveId" clId="{340C3154-DFBE-4252-8E2D-F3AE2D369822}" dt="2024-06-10T09:25:22.629" v="12271" actId="478"/>
          <ac:spMkLst>
            <pc:docMk/>
            <pc:sldMk cId="2703987007" sldId="264"/>
            <ac:spMk id="45" creationId="{E3161A4A-AD3F-645D-58D0-319EA340DE44}"/>
          </ac:spMkLst>
        </pc:spChg>
        <pc:spChg chg="del mod">
          <ac:chgData name="유진 김" userId="9b4a7e461c35c294" providerId="LiveId" clId="{340C3154-DFBE-4252-8E2D-F3AE2D369822}" dt="2024-06-10T09:25:24.477" v="12273" actId="478"/>
          <ac:spMkLst>
            <pc:docMk/>
            <pc:sldMk cId="2703987007" sldId="264"/>
            <ac:spMk id="46" creationId="{A2CA3B8B-E242-C2C2-38F9-D96EBE34E54C}"/>
          </ac:spMkLst>
        </pc:spChg>
        <pc:spChg chg="add mod">
          <ac:chgData name="유진 김" userId="9b4a7e461c35c294" providerId="LiveId" clId="{340C3154-DFBE-4252-8E2D-F3AE2D369822}" dt="2024-06-10T08:22:12.208" v="11494" actId="1076"/>
          <ac:spMkLst>
            <pc:docMk/>
            <pc:sldMk cId="2703987007" sldId="264"/>
            <ac:spMk id="47" creationId="{F1F86451-DE67-CC10-21AB-7E9AD5ADE40C}"/>
          </ac:spMkLst>
        </pc:spChg>
        <pc:spChg chg="add mod">
          <ac:chgData name="유진 김" userId="9b4a7e461c35c294" providerId="LiveId" clId="{340C3154-DFBE-4252-8E2D-F3AE2D369822}" dt="2024-06-10T08:20:17.969" v="11432"/>
          <ac:spMkLst>
            <pc:docMk/>
            <pc:sldMk cId="2703987007" sldId="264"/>
            <ac:spMk id="48" creationId="{4D9FFD19-AC8E-D4F1-6E14-D103A84BFEB0}"/>
          </ac:spMkLst>
        </pc:spChg>
        <pc:spChg chg="add mod">
          <ac:chgData name="유진 김" userId="9b4a7e461c35c294" providerId="LiveId" clId="{340C3154-DFBE-4252-8E2D-F3AE2D369822}" dt="2024-06-10T08:22:08.962" v="11493" actId="14100"/>
          <ac:spMkLst>
            <pc:docMk/>
            <pc:sldMk cId="2703987007" sldId="264"/>
            <ac:spMk id="49" creationId="{2D17A867-91A6-65D0-4825-2477C10FD84C}"/>
          </ac:spMkLst>
        </pc:spChg>
        <pc:spChg chg="add mod">
          <ac:chgData name="유진 김" userId="9b4a7e461c35c294" providerId="LiveId" clId="{340C3154-DFBE-4252-8E2D-F3AE2D369822}" dt="2024-06-10T08:22:57.175" v="11518" actId="20577"/>
          <ac:spMkLst>
            <pc:docMk/>
            <pc:sldMk cId="2703987007" sldId="264"/>
            <ac:spMk id="51" creationId="{75372280-C9A8-2EB5-F31E-6769697CB94F}"/>
          </ac:spMkLst>
        </pc:spChg>
        <pc:spChg chg="add mod">
          <ac:chgData name="유진 김" userId="9b4a7e461c35c294" providerId="LiveId" clId="{340C3154-DFBE-4252-8E2D-F3AE2D369822}" dt="2024-06-10T08:26:28.500" v="11672" actId="1076"/>
          <ac:spMkLst>
            <pc:docMk/>
            <pc:sldMk cId="2703987007" sldId="264"/>
            <ac:spMk id="52" creationId="{0730305B-09E6-A781-5C33-3729E02F1136}"/>
          </ac:spMkLst>
        </pc:spChg>
        <pc:spChg chg="mod">
          <ac:chgData name="유진 김" userId="9b4a7e461c35c294" providerId="LiveId" clId="{340C3154-DFBE-4252-8E2D-F3AE2D369822}" dt="2024-06-10T09:17:29.768" v="12053" actId="14100"/>
          <ac:spMkLst>
            <pc:docMk/>
            <pc:sldMk cId="2703987007" sldId="264"/>
            <ac:spMk id="54" creationId="{17A7E25E-6987-2D80-3A64-67B1F3F4A9C8}"/>
          </ac:spMkLst>
        </pc:spChg>
        <pc:spChg chg="del">
          <ac:chgData name="유진 김" userId="9b4a7e461c35c294" providerId="LiveId" clId="{340C3154-DFBE-4252-8E2D-F3AE2D369822}" dt="2024-06-10T06:50:03.925" v="9827" actId="478"/>
          <ac:spMkLst>
            <pc:docMk/>
            <pc:sldMk cId="2703987007" sldId="264"/>
            <ac:spMk id="56" creationId="{DEF711FC-B361-7DC4-AB26-B8D47D8CA93C}"/>
          </ac:spMkLst>
        </pc:spChg>
        <pc:spChg chg="add mod">
          <ac:chgData name="유진 김" userId="9b4a7e461c35c294" providerId="LiveId" clId="{340C3154-DFBE-4252-8E2D-F3AE2D369822}" dt="2024-06-10T09:17:19.577" v="12051" actId="1076"/>
          <ac:spMkLst>
            <pc:docMk/>
            <pc:sldMk cId="2703987007" sldId="264"/>
            <ac:spMk id="62" creationId="{681C23CA-AE58-EB40-0FD8-D3D08FF41028}"/>
          </ac:spMkLst>
        </pc:spChg>
        <pc:spChg chg="add mod">
          <ac:chgData name="유진 김" userId="9b4a7e461c35c294" providerId="LiveId" clId="{340C3154-DFBE-4252-8E2D-F3AE2D369822}" dt="2024-06-10T09:17:24.813" v="12052"/>
          <ac:spMkLst>
            <pc:docMk/>
            <pc:sldMk cId="2703987007" sldId="264"/>
            <ac:spMk id="63" creationId="{A5CF1D45-59BA-04FF-08AC-30EC14B169DD}"/>
          </ac:spMkLst>
        </pc:spChg>
        <pc:spChg chg="add del mod">
          <ac:chgData name="유진 김" userId="9b4a7e461c35c294" providerId="LiveId" clId="{340C3154-DFBE-4252-8E2D-F3AE2D369822}" dt="2024-06-10T09:17:58.224" v="12066" actId="478"/>
          <ac:spMkLst>
            <pc:docMk/>
            <pc:sldMk cId="2703987007" sldId="264"/>
            <ac:spMk id="64" creationId="{7913115A-D769-2031-B0E5-CC5378BECE55}"/>
          </ac:spMkLst>
        </pc:spChg>
        <pc:spChg chg="add mod">
          <ac:chgData name="유진 김" userId="9b4a7e461c35c294" providerId="LiveId" clId="{340C3154-DFBE-4252-8E2D-F3AE2D369822}" dt="2024-06-10T09:18:00.666" v="12067"/>
          <ac:spMkLst>
            <pc:docMk/>
            <pc:sldMk cId="2703987007" sldId="264"/>
            <ac:spMk id="65" creationId="{3C00DEFC-550A-568D-D99D-1520774757C4}"/>
          </ac:spMkLst>
        </pc:spChg>
        <pc:spChg chg="add del mod">
          <ac:chgData name="유진 김" userId="9b4a7e461c35c294" providerId="LiveId" clId="{340C3154-DFBE-4252-8E2D-F3AE2D369822}" dt="2024-06-10T09:32:19.630" v="12482" actId="478"/>
          <ac:spMkLst>
            <pc:docMk/>
            <pc:sldMk cId="2703987007" sldId="264"/>
            <ac:spMk id="66" creationId="{63315E5E-E083-3436-4821-C4BA92F810D5}"/>
          </ac:spMkLst>
        </pc:spChg>
        <pc:spChg chg="del mod">
          <ac:chgData name="유진 김" userId="9b4a7e461c35c294" providerId="LiveId" clId="{340C3154-DFBE-4252-8E2D-F3AE2D369822}" dt="2024-06-10T06:49:57.212" v="9826" actId="478"/>
          <ac:spMkLst>
            <pc:docMk/>
            <pc:sldMk cId="2703987007" sldId="264"/>
            <ac:spMk id="70" creationId="{55758292-1D68-C818-B4BC-F0CD1725E982}"/>
          </ac:spMkLst>
        </pc:spChg>
        <pc:spChg chg="del">
          <ac:chgData name="유진 김" userId="9b4a7e461c35c294" providerId="LiveId" clId="{340C3154-DFBE-4252-8E2D-F3AE2D369822}" dt="2024-06-10T06:50:12.692" v="9829" actId="478"/>
          <ac:spMkLst>
            <pc:docMk/>
            <pc:sldMk cId="2703987007" sldId="264"/>
            <ac:spMk id="71" creationId="{25A1E565-9FE8-BDCB-A200-286403D6A351}"/>
          </ac:spMkLst>
        </pc:spChg>
        <pc:spChg chg="del">
          <ac:chgData name="유진 김" userId="9b4a7e461c35c294" providerId="LiveId" clId="{340C3154-DFBE-4252-8E2D-F3AE2D369822}" dt="2024-06-10T06:50:06.337" v="9828" actId="478"/>
          <ac:spMkLst>
            <pc:docMk/>
            <pc:sldMk cId="2703987007" sldId="264"/>
            <ac:spMk id="72" creationId="{3B3787E6-4C84-FEE7-4D39-602515D7E725}"/>
          </ac:spMkLst>
        </pc:spChg>
        <pc:spChg chg="del">
          <ac:chgData name="유진 김" userId="9b4a7e461c35c294" providerId="LiveId" clId="{340C3154-DFBE-4252-8E2D-F3AE2D369822}" dt="2024-06-10T06:50:14.568" v="9831" actId="478"/>
          <ac:spMkLst>
            <pc:docMk/>
            <pc:sldMk cId="2703987007" sldId="264"/>
            <ac:spMk id="73" creationId="{D9BCF4A4-F150-1F7E-5A25-6AF7D9B8DA18}"/>
          </ac:spMkLst>
        </pc:spChg>
        <pc:spChg chg="add mod">
          <ac:chgData name="유진 김" userId="9b4a7e461c35c294" providerId="LiveId" clId="{340C3154-DFBE-4252-8E2D-F3AE2D369822}" dt="2024-06-10T09:25:39.413" v="12276"/>
          <ac:spMkLst>
            <pc:docMk/>
            <pc:sldMk cId="2703987007" sldId="264"/>
            <ac:spMk id="81" creationId="{76778860-772E-B956-CD7F-ABBF7EC6EAB5}"/>
          </ac:spMkLst>
        </pc:spChg>
        <pc:spChg chg="add mod">
          <ac:chgData name="유진 김" userId="9b4a7e461c35c294" providerId="LiveId" clId="{340C3154-DFBE-4252-8E2D-F3AE2D369822}" dt="2024-06-10T09:32:34.504" v="12498" actId="1035"/>
          <ac:spMkLst>
            <pc:docMk/>
            <pc:sldMk cId="2703987007" sldId="264"/>
            <ac:spMk id="85" creationId="{D3330EE9-E466-6C5E-69F8-CB16A2C23C62}"/>
          </ac:spMkLst>
        </pc:spChg>
        <pc:spChg chg="add mod">
          <ac:chgData name="유진 김" userId="9b4a7e461c35c294" providerId="LiveId" clId="{340C3154-DFBE-4252-8E2D-F3AE2D369822}" dt="2024-06-10T09:25:50.860" v="12279"/>
          <ac:spMkLst>
            <pc:docMk/>
            <pc:sldMk cId="2703987007" sldId="264"/>
            <ac:spMk id="86" creationId="{0F083520-974B-ACC8-6C96-24ECCB9181DF}"/>
          </ac:spMkLst>
        </pc:spChg>
        <pc:spChg chg="add mod">
          <ac:chgData name="유진 김" userId="9b4a7e461c35c294" providerId="LiveId" clId="{340C3154-DFBE-4252-8E2D-F3AE2D369822}" dt="2024-06-10T09:25:58.156" v="12280"/>
          <ac:spMkLst>
            <pc:docMk/>
            <pc:sldMk cId="2703987007" sldId="264"/>
            <ac:spMk id="87" creationId="{075B596B-7C7E-3F41-9B0D-3F5F4FB64F77}"/>
          </ac:spMkLst>
        </pc:spChg>
        <pc:spChg chg="add mod">
          <ac:chgData name="유진 김" userId="9b4a7e461c35c294" providerId="LiveId" clId="{340C3154-DFBE-4252-8E2D-F3AE2D369822}" dt="2024-06-10T09:43:43.304" v="13637" actId="20577"/>
          <ac:spMkLst>
            <pc:docMk/>
            <pc:sldMk cId="2703987007" sldId="264"/>
            <ac:spMk id="88" creationId="{D29DFFC8-2797-8D1B-6DF1-1DBF6DB0F76B}"/>
          </ac:spMkLst>
        </pc:spChg>
        <pc:spChg chg="add mod">
          <ac:chgData name="유진 김" userId="9b4a7e461c35c294" providerId="LiveId" clId="{340C3154-DFBE-4252-8E2D-F3AE2D369822}" dt="2024-06-10T09:37:59.315" v="13134" actId="20577"/>
          <ac:spMkLst>
            <pc:docMk/>
            <pc:sldMk cId="2703987007" sldId="264"/>
            <ac:spMk id="95" creationId="{6563D875-C9A3-C516-A792-F18777CBAD58}"/>
          </ac:spMkLst>
        </pc:spChg>
        <pc:spChg chg="del mod">
          <ac:chgData name="유진 김" userId="9b4a7e461c35c294" providerId="LiveId" clId="{340C3154-DFBE-4252-8E2D-F3AE2D369822}" dt="2024-06-10T06:56:52.123" v="9873" actId="478"/>
          <ac:spMkLst>
            <pc:docMk/>
            <pc:sldMk cId="2703987007" sldId="264"/>
            <ac:spMk id="96" creationId="{E75B1FC4-A745-A9BA-B9AF-AEE6774985B7}"/>
          </ac:spMkLst>
        </pc:spChg>
        <pc:spChg chg="del">
          <ac:chgData name="유진 김" userId="9b4a7e461c35c294" providerId="LiveId" clId="{340C3154-DFBE-4252-8E2D-F3AE2D369822}" dt="2024-06-10T06:56:16.020" v="9840" actId="478"/>
          <ac:spMkLst>
            <pc:docMk/>
            <pc:sldMk cId="2703987007" sldId="264"/>
            <ac:spMk id="97" creationId="{0BE31029-FF29-93DE-44C8-4BB6348AB1CF}"/>
          </ac:spMkLst>
        </pc:spChg>
        <pc:spChg chg="del">
          <ac:chgData name="유진 김" userId="9b4a7e461c35c294" providerId="LiveId" clId="{340C3154-DFBE-4252-8E2D-F3AE2D369822}" dt="2024-06-10T06:56:56.475" v="9877" actId="478"/>
          <ac:spMkLst>
            <pc:docMk/>
            <pc:sldMk cId="2703987007" sldId="264"/>
            <ac:spMk id="98" creationId="{EE32A7EA-EF09-6204-833D-1CCD75152F5E}"/>
          </ac:spMkLst>
        </pc:spChg>
        <pc:spChg chg="add mod">
          <ac:chgData name="유진 김" userId="9b4a7e461c35c294" providerId="LiveId" clId="{340C3154-DFBE-4252-8E2D-F3AE2D369822}" dt="2024-06-10T09:39:49.707" v="13248" actId="20577"/>
          <ac:spMkLst>
            <pc:docMk/>
            <pc:sldMk cId="2703987007" sldId="264"/>
            <ac:spMk id="99" creationId="{A4BECC8B-6059-9A6D-46A1-036E3C571114}"/>
          </ac:spMkLst>
        </pc:spChg>
        <pc:spChg chg="add del mod">
          <ac:chgData name="유진 김" userId="9b4a7e461c35c294" providerId="LiveId" clId="{340C3154-DFBE-4252-8E2D-F3AE2D369822}" dt="2024-06-10T09:47:46.789" v="13800" actId="21"/>
          <ac:spMkLst>
            <pc:docMk/>
            <pc:sldMk cId="2703987007" sldId="264"/>
            <ac:spMk id="100" creationId="{85E422D1-D021-B0BD-0C96-615F18E1F76B}"/>
          </ac:spMkLst>
        </pc:spChg>
        <pc:spChg chg="add del mod">
          <ac:chgData name="유진 김" userId="9b4a7e461c35c294" providerId="LiveId" clId="{340C3154-DFBE-4252-8E2D-F3AE2D369822}" dt="2024-06-10T10:22:56.003" v="14874" actId="478"/>
          <ac:spMkLst>
            <pc:docMk/>
            <pc:sldMk cId="2703987007" sldId="264"/>
            <ac:spMk id="106" creationId="{A89E7738-17F3-F20A-D663-9F61C4EC8C70}"/>
          </ac:spMkLst>
        </pc:spChg>
        <pc:spChg chg="add del mod">
          <ac:chgData name="유진 김" userId="9b4a7e461c35c294" providerId="LiveId" clId="{340C3154-DFBE-4252-8E2D-F3AE2D369822}" dt="2024-06-10T10:22:55.339" v="14873" actId="478"/>
          <ac:spMkLst>
            <pc:docMk/>
            <pc:sldMk cId="2703987007" sldId="264"/>
            <ac:spMk id="107" creationId="{B2209CB9-AEA0-B56C-310B-E74CB2155869}"/>
          </ac:spMkLst>
        </pc:spChg>
        <pc:spChg chg="add del mod">
          <ac:chgData name="유진 김" userId="9b4a7e461c35c294" providerId="LiveId" clId="{340C3154-DFBE-4252-8E2D-F3AE2D369822}" dt="2024-06-10T10:23:14.202" v="14889" actId="478"/>
          <ac:spMkLst>
            <pc:docMk/>
            <pc:sldMk cId="2703987007" sldId="264"/>
            <ac:spMk id="116" creationId="{85E422D1-D021-B0BD-0C96-615F18E1F76B}"/>
          </ac:spMkLst>
        </pc:spChg>
        <pc:spChg chg="del">
          <ac:chgData name="유진 김" userId="9b4a7e461c35c294" providerId="LiveId" clId="{340C3154-DFBE-4252-8E2D-F3AE2D369822}" dt="2024-06-10T09:25:30.253" v="12275" actId="478"/>
          <ac:spMkLst>
            <pc:docMk/>
            <pc:sldMk cId="2703987007" sldId="264"/>
            <ac:spMk id="125" creationId="{ED042494-573A-92B6-F140-02B4C93046A0}"/>
          </ac:spMkLst>
        </pc:spChg>
        <pc:spChg chg="mod">
          <ac:chgData name="유진 김" userId="9b4a7e461c35c294" providerId="LiveId" clId="{340C3154-DFBE-4252-8E2D-F3AE2D369822}" dt="2024-06-10T08:26:04.799" v="11669" actId="20577"/>
          <ac:spMkLst>
            <pc:docMk/>
            <pc:sldMk cId="2703987007" sldId="264"/>
            <ac:spMk id="126" creationId="{72C624C9-6323-9A57-FE9A-F9F2DD221E3D}"/>
          </ac:spMkLst>
        </pc:spChg>
        <pc:spChg chg="del">
          <ac:chgData name="유진 김" userId="9b4a7e461c35c294" providerId="LiveId" clId="{340C3154-DFBE-4252-8E2D-F3AE2D369822}" dt="2024-06-10T09:25:27.017" v="12274" actId="478"/>
          <ac:spMkLst>
            <pc:docMk/>
            <pc:sldMk cId="2703987007" sldId="264"/>
            <ac:spMk id="127" creationId="{71CD57CF-0FC5-3071-3AF4-20E31730A783}"/>
          </ac:spMkLst>
        </pc:spChg>
        <pc:spChg chg="del">
          <ac:chgData name="유진 김" userId="9b4a7e461c35c294" providerId="LiveId" clId="{340C3154-DFBE-4252-8E2D-F3AE2D369822}" dt="2024-06-10T06:57:44.094" v="9882" actId="21"/>
          <ac:spMkLst>
            <pc:docMk/>
            <pc:sldMk cId="2703987007" sldId="264"/>
            <ac:spMk id="128" creationId="{C2FED25D-5017-BA15-E8DB-60773A40E8C3}"/>
          </ac:spMkLst>
        </pc:spChg>
        <pc:spChg chg="del mod">
          <ac:chgData name="유진 김" userId="9b4a7e461c35c294" providerId="LiveId" clId="{340C3154-DFBE-4252-8E2D-F3AE2D369822}" dt="2024-06-10T06:56:33.422" v="9845" actId="478"/>
          <ac:spMkLst>
            <pc:docMk/>
            <pc:sldMk cId="2703987007" sldId="264"/>
            <ac:spMk id="129" creationId="{ED43B323-39ED-A8AA-9E8B-CB7E96E995B9}"/>
          </ac:spMkLst>
        </pc:spChg>
        <pc:spChg chg="del">
          <ac:chgData name="유진 김" userId="9b4a7e461c35c294" providerId="LiveId" clId="{340C3154-DFBE-4252-8E2D-F3AE2D369822}" dt="2024-06-10T06:56:35.183" v="9847" actId="478"/>
          <ac:spMkLst>
            <pc:docMk/>
            <pc:sldMk cId="2703987007" sldId="264"/>
            <ac:spMk id="130" creationId="{9DC2079A-3720-CE98-A09C-B0D0A311D325}"/>
          </ac:spMkLst>
        </pc:spChg>
        <pc:spChg chg="del">
          <ac:chgData name="유진 김" userId="9b4a7e461c35c294" providerId="LiveId" clId="{340C3154-DFBE-4252-8E2D-F3AE2D369822}" dt="2024-06-10T06:56:44.020" v="9860" actId="478"/>
          <ac:spMkLst>
            <pc:docMk/>
            <pc:sldMk cId="2703987007" sldId="264"/>
            <ac:spMk id="131" creationId="{F9F10025-1E4E-B966-320C-D78B4C990225}"/>
          </ac:spMkLst>
        </pc:spChg>
        <pc:spChg chg="del">
          <ac:chgData name="유진 김" userId="9b4a7e461c35c294" providerId="LiveId" clId="{340C3154-DFBE-4252-8E2D-F3AE2D369822}" dt="2024-06-10T06:56:43.035" v="9859" actId="478"/>
          <ac:spMkLst>
            <pc:docMk/>
            <pc:sldMk cId="2703987007" sldId="264"/>
            <ac:spMk id="132" creationId="{8383063F-A006-A264-E285-2CF254B79824}"/>
          </ac:spMkLst>
        </pc:spChg>
        <pc:spChg chg="add del mod">
          <ac:chgData name="유진 김" userId="9b4a7e461c35c294" providerId="LiveId" clId="{340C3154-DFBE-4252-8E2D-F3AE2D369822}" dt="2024-06-10T10:23:01.060" v="14882" actId="478"/>
          <ac:spMkLst>
            <pc:docMk/>
            <pc:sldMk cId="2703987007" sldId="264"/>
            <ac:spMk id="135" creationId="{10C172CE-FBD1-45B4-6941-8A7238614CE2}"/>
          </ac:spMkLst>
        </pc:spChg>
        <pc:spChg chg="del">
          <ac:chgData name="유진 김" userId="9b4a7e461c35c294" providerId="LiveId" clId="{340C3154-DFBE-4252-8E2D-F3AE2D369822}" dt="2024-06-10T06:50:13.753" v="9830" actId="478"/>
          <ac:spMkLst>
            <pc:docMk/>
            <pc:sldMk cId="2703987007" sldId="264"/>
            <ac:spMk id="139" creationId="{CB0C20AC-2791-4B22-A950-8CD56984F3D8}"/>
          </ac:spMkLst>
        </pc:spChg>
        <pc:spChg chg="add del mod">
          <ac:chgData name="유진 김" userId="9b4a7e461c35c294" providerId="LiveId" clId="{340C3154-DFBE-4252-8E2D-F3AE2D369822}" dt="2024-06-10T10:22:57.252" v="14876" actId="478"/>
          <ac:spMkLst>
            <pc:docMk/>
            <pc:sldMk cId="2703987007" sldId="264"/>
            <ac:spMk id="141" creationId="{3473EAED-930B-D8DE-0DDB-51F6EDFA25D3}"/>
          </ac:spMkLst>
        </pc:spChg>
        <pc:spChg chg="add del mod">
          <ac:chgData name="유진 김" userId="9b4a7e461c35c294" providerId="LiveId" clId="{340C3154-DFBE-4252-8E2D-F3AE2D369822}" dt="2024-06-10T10:23:00.556" v="14881" actId="478"/>
          <ac:spMkLst>
            <pc:docMk/>
            <pc:sldMk cId="2703987007" sldId="264"/>
            <ac:spMk id="142" creationId="{16B72139-F851-34DE-FC2E-1291DC81BCDA}"/>
          </ac:spMkLst>
        </pc:spChg>
        <pc:spChg chg="add del mod">
          <ac:chgData name="유진 김" userId="9b4a7e461c35c294" providerId="LiveId" clId="{340C3154-DFBE-4252-8E2D-F3AE2D369822}" dt="2024-06-10T10:22:56.653" v="14875" actId="478"/>
          <ac:spMkLst>
            <pc:docMk/>
            <pc:sldMk cId="2703987007" sldId="264"/>
            <ac:spMk id="143" creationId="{4B7602A3-C8D3-D55C-6010-9C307151394A}"/>
          </ac:spMkLst>
        </pc:spChg>
        <pc:spChg chg="add mod">
          <ac:chgData name="유진 김" userId="9b4a7e461c35c294" providerId="LiveId" clId="{340C3154-DFBE-4252-8E2D-F3AE2D369822}" dt="2024-06-10T10:00:36.507" v="14340"/>
          <ac:spMkLst>
            <pc:docMk/>
            <pc:sldMk cId="2703987007" sldId="264"/>
            <ac:spMk id="144" creationId="{39A98D7F-1BCC-521E-026C-C4B7AD920A63}"/>
          </ac:spMkLst>
        </pc:spChg>
        <pc:spChg chg="add del mod">
          <ac:chgData name="유진 김" userId="9b4a7e461c35c294" providerId="LiveId" clId="{340C3154-DFBE-4252-8E2D-F3AE2D369822}" dt="2024-06-10T10:01:56.465" v="14364" actId="21"/>
          <ac:spMkLst>
            <pc:docMk/>
            <pc:sldMk cId="2703987007" sldId="264"/>
            <ac:spMk id="145" creationId="{88552061-C1BE-1BE4-D9F6-539049B71E61}"/>
          </ac:spMkLst>
        </pc:spChg>
        <pc:spChg chg="add del mod">
          <ac:chgData name="유진 김" userId="9b4a7e461c35c294" providerId="LiveId" clId="{340C3154-DFBE-4252-8E2D-F3AE2D369822}" dt="2024-06-10T10:23:02.778" v="14885" actId="478"/>
          <ac:spMkLst>
            <pc:docMk/>
            <pc:sldMk cId="2703987007" sldId="264"/>
            <ac:spMk id="146" creationId="{A60881D8-FB0D-1802-B57A-34C2BA4C505C}"/>
          </ac:spMkLst>
        </pc:spChg>
        <pc:spChg chg="add del mod">
          <ac:chgData name="유진 김" userId="9b4a7e461c35c294" providerId="LiveId" clId="{340C3154-DFBE-4252-8E2D-F3AE2D369822}" dt="2024-06-10T10:23:02.154" v="14884" actId="478"/>
          <ac:spMkLst>
            <pc:docMk/>
            <pc:sldMk cId="2703987007" sldId="264"/>
            <ac:spMk id="147" creationId="{BD1F6BA2-9D56-06C0-EF46-1BA51F2AE8ED}"/>
          </ac:spMkLst>
        </pc:spChg>
        <pc:spChg chg="add del mod">
          <ac:chgData name="유진 김" userId="9b4a7e461c35c294" providerId="LiveId" clId="{340C3154-DFBE-4252-8E2D-F3AE2D369822}" dt="2024-06-10T10:22:58.731" v="14878" actId="478"/>
          <ac:spMkLst>
            <pc:docMk/>
            <pc:sldMk cId="2703987007" sldId="264"/>
            <ac:spMk id="148" creationId="{6FD2A9EF-F22F-5C49-3BB7-5BB0F0433F41}"/>
          </ac:spMkLst>
        </pc:spChg>
        <pc:spChg chg="add del mod">
          <ac:chgData name="유진 김" userId="9b4a7e461c35c294" providerId="LiveId" clId="{340C3154-DFBE-4252-8E2D-F3AE2D369822}" dt="2024-06-10T10:23:01.541" v="14883" actId="478"/>
          <ac:spMkLst>
            <pc:docMk/>
            <pc:sldMk cId="2703987007" sldId="264"/>
            <ac:spMk id="149" creationId="{88552061-C1BE-1BE4-D9F6-539049B71E61}"/>
          </ac:spMkLst>
        </pc:spChg>
        <pc:spChg chg="add del mod">
          <ac:chgData name="유진 김" userId="9b4a7e461c35c294" providerId="LiveId" clId="{340C3154-DFBE-4252-8E2D-F3AE2D369822}" dt="2024-06-10T10:22:59.357" v="14879" actId="478"/>
          <ac:spMkLst>
            <pc:docMk/>
            <pc:sldMk cId="2703987007" sldId="264"/>
            <ac:spMk id="150" creationId="{D63CAEBC-972A-D506-74BF-FDD858DF70C7}"/>
          </ac:spMkLst>
        </pc:spChg>
        <pc:graphicFrameChg chg="modGraphic">
          <ac:chgData name="유진 김" userId="9b4a7e461c35c294" providerId="LiveId" clId="{340C3154-DFBE-4252-8E2D-F3AE2D369822}" dt="2024-06-10T10:07:40.378" v="14734" actId="6549"/>
          <ac:graphicFrameMkLst>
            <pc:docMk/>
            <pc:sldMk cId="2703987007" sldId="264"/>
            <ac:graphicFrameMk id="6" creationId="{DDFBD865-B88E-705A-5B7B-CC63E611429B}"/>
          </ac:graphicFrameMkLst>
        </pc:graphicFrameChg>
        <pc:graphicFrameChg chg="add del mod modGraphic">
          <ac:chgData name="유진 김" userId="9b4a7e461c35c294" providerId="LiveId" clId="{340C3154-DFBE-4252-8E2D-F3AE2D369822}" dt="2024-06-10T09:55:14.960" v="14060" actId="478"/>
          <ac:graphicFrameMkLst>
            <pc:docMk/>
            <pc:sldMk cId="2703987007" sldId="264"/>
            <ac:graphicFrameMk id="133" creationId="{1663DFAE-B43E-1D96-3F3B-B8FCC2FB9575}"/>
          </ac:graphicFrameMkLst>
        </pc:graphicFrameChg>
        <pc:graphicFrameChg chg="mod modGraphic">
          <ac:chgData name="유진 김" userId="9b4a7e461c35c294" providerId="LiveId" clId="{340C3154-DFBE-4252-8E2D-F3AE2D369822}" dt="2024-06-10T09:51:07.257" v="13946"/>
          <ac:graphicFrameMkLst>
            <pc:docMk/>
            <pc:sldMk cId="2703987007" sldId="264"/>
            <ac:graphicFrameMk id="140" creationId="{F42614A1-E92C-B910-A0BA-FA776F3CF79E}"/>
          </ac:graphicFrameMkLst>
        </pc:graphicFrameChg>
        <pc:picChg chg="del">
          <ac:chgData name="유진 김" userId="9b4a7e461c35c294" providerId="LiveId" clId="{340C3154-DFBE-4252-8E2D-F3AE2D369822}" dt="2024-06-10T06:56:37.154" v="9851" actId="478"/>
          <ac:picMkLst>
            <pc:docMk/>
            <pc:sldMk cId="2703987007" sldId="264"/>
            <ac:picMk id="9" creationId="{3A28BE0B-32D9-28EA-7F87-CF76D8FA3DC9}"/>
          </ac:picMkLst>
        </pc:picChg>
        <pc:picChg chg="del">
          <ac:chgData name="유진 김" userId="9b4a7e461c35c294" providerId="LiveId" clId="{340C3154-DFBE-4252-8E2D-F3AE2D369822}" dt="2024-06-10T06:56:39.270" v="9856" actId="478"/>
          <ac:picMkLst>
            <pc:docMk/>
            <pc:sldMk cId="2703987007" sldId="264"/>
            <ac:picMk id="10" creationId="{67553AFC-E003-A11C-AF32-9E63FA329479}"/>
          </ac:picMkLst>
        </pc:picChg>
        <pc:picChg chg="add mod">
          <ac:chgData name="유진 김" userId="9b4a7e461c35c294" providerId="LiveId" clId="{340C3154-DFBE-4252-8E2D-F3AE2D369822}" dt="2024-06-10T08:22:23.110" v="11495" actId="1076"/>
          <ac:picMkLst>
            <pc:docMk/>
            <pc:sldMk cId="2703987007" sldId="264"/>
            <ac:picMk id="50" creationId="{3A741C1B-3C36-2985-5226-585C254D53DA}"/>
          </ac:picMkLst>
        </pc:picChg>
        <pc:picChg chg="add del mod">
          <ac:chgData name="유진 김" userId="9b4a7e461c35c294" providerId="LiveId" clId="{340C3154-DFBE-4252-8E2D-F3AE2D369822}" dt="2024-06-10T09:16:34.500" v="12039" actId="478"/>
          <ac:picMkLst>
            <pc:docMk/>
            <pc:sldMk cId="2703987007" sldId="264"/>
            <ac:picMk id="55" creationId="{986776CD-A6BD-13D8-4AB2-9A23E6447817}"/>
          </ac:picMkLst>
        </pc:picChg>
        <pc:picChg chg="add del mod">
          <ac:chgData name="유진 김" userId="9b4a7e461c35c294" providerId="LiveId" clId="{340C3154-DFBE-4252-8E2D-F3AE2D369822}" dt="2024-06-10T09:15:53.851" v="12027" actId="478"/>
          <ac:picMkLst>
            <pc:docMk/>
            <pc:sldMk cId="2703987007" sldId="264"/>
            <ac:picMk id="57" creationId="{89A5EEA7-5055-6BDA-960E-B7EB202E2E98}"/>
          </ac:picMkLst>
        </pc:picChg>
        <pc:picChg chg="add mod">
          <ac:chgData name="유진 김" userId="9b4a7e461c35c294" providerId="LiveId" clId="{340C3154-DFBE-4252-8E2D-F3AE2D369822}" dt="2024-06-10T09:16:00.064" v="12030" actId="14100"/>
          <ac:picMkLst>
            <pc:docMk/>
            <pc:sldMk cId="2703987007" sldId="264"/>
            <ac:picMk id="58" creationId="{F97BF9AC-7A0F-95CD-861D-B4328719B2E6}"/>
          </ac:picMkLst>
        </pc:picChg>
        <pc:picChg chg="add mod">
          <ac:chgData name="유진 김" userId="9b4a7e461c35c294" providerId="LiveId" clId="{340C3154-DFBE-4252-8E2D-F3AE2D369822}" dt="2024-06-10T09:16:18.381" v="12033" actId="1076"/>
          <ac:picMkLst>
            <pc:docMk/>
            <pc:sldMk cId="2703987007" sldId="264"/>
            <ac:picMk id="59" creationId="{BC2D0D8C-1450-37AA-2A23-1ABC2C357C54}"/>
          </ac:picMkLst>
        </pc:picChg>
        <pc:picChg chg="add mod">
          <ac:chgData name="유진 김" userId="9b4a7e461c35c294" providerId="LiveId" clId="{340C3154-DFBE-4252-8E2D-F3AE2D369822}" dt="2024-06-10T09:16:27.606" v="12038" actId="1037"/>
          <ac:picMkLst>
            <pc:docMk/>
            <pc:sldMk cId="2703987007" sldId="264"/>
            <ac:picMk id="60" creationId="{143F5471-FBFB-0B15-E202-A82C31605078}"/>
          </ac:picMkLst>
        </pc:picChg>
        <pc:picChg chg="add del mod">
          <ac:chgData name="유진 김" userId="9b4a7e461c35c294" providerId="LiveId" clId="{340C3154-DFBE-4252-8E2D-F3AE2D369822}" dt="2024-06-10T09:43:04.031" v="13565" actId="478"/>
          <ac:picMkLst>
            <pc:docMk/>
            <pc:sldMk cId="2703987007" sldId="264"/>
            <ac:picMk id="61" creationId="{851FB48B-A8E6-CEF4-90EE-BCA574CFB053}"/>
          </ac:picMkLst>
        </pc:picChg>
        <pc:picChg chg="add del mod">
          <ac:chgData name="유진 김" userId="9b4a7e461c35c294" providerId="LiveId" clId="{340C3154-DFBE-4252-8E2D-F3AE2D369822}" dt="2024-06-10T09:29:43.605" v="12452" actId="21"/>
          <ac:picMkLst>
            <pc:docMk/>
            <pc:sldMk cId="2703987007" sldId="264"/>
            <ac:picMk id="68" creationId="{5EF54E3F-62E8-D5CE-1F78-44E97BBE1634}"/>
          </ac:picMkLst>
        </pc:picChg>
        <pc:picChg chg="add del mod">
          <ac:chgData name="유진 김" userId="9b4a7e461c35c294" providerId="LiveId" clId="{340C3154-DFBE-4252-8E2D-F3AE2D369822}" dt="2024-06-10T10:23:07.344" v="14887" actId="478"/>
          <ac:picMkLst>
            <pc:docMk/>
            <pc:sldMk cId="2703987007" sldId="264"/>
            <ac:picMk id="69" creationId="{20F01C18-0AA6-E939-D114-0DB14A1A4E0D}"/>
          </ac:picMkLst>
        </pc:picChg>
        <pc:picChg chg="del">
          <ac:chgData name="유진 김" userId="9b4a7e461c35c294" providerId="LiveId" clId="{340C3154-DFBE-4252-8E2D-F3AE2D369822}" dt="2024-06-10T06:56:37.563" v="9852" actId="478"/>
          <ac:picMkLst>
            <pc:docMk/>
            <pc:sldMk cId="2703987007" sldId="264"/>
            <ac:picMk id="75" creationId="{3DD548FD-E09E-A212-2E15-E5A470C7DBA6}"/>
          </ac:picMkLst>
        </pc:picChg>
        <pc:picChg chg="del">
          <ac:chgData name="유진 김" userId="9b4a7e461c35c294" providerId="LiveId" clId="{340C3154-DFBE-4252-8E2D-F3AE2D369822}" dt="2024-06-10T06:56:38.848" v="9855" actId="478"/>
          <ac:picMkLst>
            <pc:docMk/>
            <pc:sldMk cId="2703987007" sldId="264"/>
            <ac:picMk id="76" creationId="{234D5829-33DD-6C70-5269-F0AF494A8792}"/>
          </ac:picMkLst>
        </pc:picChg>
        <pc:picChg chg="del">
          <ac:chgData name="유진 김" userId="9b4a7e461c35c294" providerId="LiveId" clId="{340C3154-DFBE-4252-8E2D-F3AE2D369822}" dt="2024-06-10T06:56:38.016" v="9853" actId="478"/>
          <ac:picMkLst>
            <pc:docMk/>
            <pc:sldMk cId="2703987007" sldId="264"/>
            <ac:picMk id="77" creationId="{83D1F659-B59C-8392-1BC9-BA68D751D3DB}"/>
          </ac:picMkLst>
        </pc:picChg>
        <pc:picChg chg="del">
          <ac:chgData name="유진 김" userId="9b4a7e461c35c294" providerId="LiveId" clId="{340C3154-DFBE-4252-8E2D-F3AE2D369822}" dt="2024-06-10T06:56:38.445" v="9854" actId="478"/>
          <ac:picMkLst>
            <pc:docMk/>
            <pc:sldMk cId="2703987007" sldId="264"/>
            <ac:picMk id="78" creationId="{87E1F650-EF47-17DD-B774-9ED5F6BD8092}"/>
          </ac:picMkLst>
        </pc:picChg>
        <pc:picChg chg="add del mod">
          <ac:chgData name="유진 김" userId="9b4a7e461c35c294" providerId="LiveId" clId="{340C3154-DFBE-4252-8E2D-F3AE2D369822}" dt="2024-06-10T09:32:18.315" v="12481" actId="21"/>
          <ac:picMkLst>
            <pc:docMk/>
            <pc:sldMk cId="2703987007" sldId="264"/>
            <ac:picMk id="79" creationId="{419FCB57-FBBB-09DD-3AA5-A64C6BCEDBD2}"/>
          </ac:picMkLst>
        </pc:picChg>
        <pc:picChg chg="del">
          <ac:chgData name="유진 김" userId="9b4a7e461c35c294" providerId="LiveId" clId="{340C3154-DFBE-4252-8E2D-F3AE2D369822}" dt="2024-06-10T06:56:36.684" v="9850" actId="478"/>
          <ac:picMkLst>
            <pc:docMk/>
            <pc:sldMk cId="2703987007" sldId="264"/>
            <ac:picMk id="80" creationId="{1CC1DA8F-641A-1FE3-57D1-06BCA7DF9B4A}"/>
          </ac:picMkLst>
        </pc:picChg>
        <pc:picChg chg="del">
          <ac:chgData name="유진 김" userId="9b4a7e461c35c294" providerId="LiveId" clId="{340C3154-DFBE-4252-8E2D-F3AE2D369822}" dt="2024-06-10T06:56:47.480" v="9865" actId="478"/>
          <ac:picMkLst>
            <pc:docMk/>
            <pc:sldMk cId="2703987007" sldId="264"/>
            <ac:picMk id="82" creationId="{DF477D04-5638-6079-33F6-CBA7750B0E2E}"/>
          </ac:picMkLst>
        </pc:picChg>
        <pc:picChg chg="del">
          <ac:chgData name="유진 김" userId="9b4a7e461c35c294" providerId="LiveId" clId="{340C3154-DFBE-4252-8E2D-F3AE2D369822}" dt="2024-06-10T06:56:36.272" v="9849" actId="478"/>
          <ac:picMkLst>
            <pc:docMk/>
            <pc:sldMk cId="2703987007" sldId="264"/>
            <ac:picMk id="83" creationId="{109F17E8-636D-D469-A8A1-5B8A9DCD9238}"/>
          </ac:picMkLst>
        </pc:picChg>
        <pc:picChg chg="del">
          <ac:chgData name="유진 김" userId="9b4a7e461c35c294" providerId="LiveId" clId="{340C3154-DFBE-4252-8E2D-F3AE2D369822}" dt="2024-06-10T06:56:35.914" v="9848" actId="478"/>
          <ac:picMkLst>
            <pc:docMk/>
            <pc:sldMk cId="2703987007" sldId="264"/>
            <ac:picMk id="84" creationId="{32F8E404-2AE1-50BD-47E2-EFF7FC036902}"/>
          </ac:picMkLst>
        </pc:picChg>
        <pc:picChg chg="add del mod">
          <ac:chgData name="유진 김" userId="9b4a7e461c35c294" providerId="LiveId" clId="{340C3154-DFBE-4252-8E2D-F3AE2D369822}" dt="2024-06-10T09:43:27.203" v="13601" actId="478"/>
          <ac:picMkLst>
            <pc:docMk/>
            <pc:sldMk cId="2703987007" sldId="264"/>
            <ac:picMk id="89" creationId="{77A50AF0-5C19-653F-F1EB-BD0C361CE772}"/>
          </ac:picMkLst>
        </pc:picChg>
        <pc:picChg chg="add mod">
          <ac:chgData name="유진 김" userId="9b4a7e461c35c294" providerId="LiveId" clId="{340C3154-DFBE-4252-8E2D-F3AE2D369822}" dt="2024-06-10T09:32:44.958" v="12515" actId="1036"/>
          <ac:picMkLst>
            <pc:docMk/>
            <pc:sldMk cId="2703987007" sldId="264"/>
            <ac:picMk id="90" creationId="{5EF54E3F-62E8-D5CE-1F78-44E97BBE1634}"/>
          </ac:picMkLst>
        </pc:picChg>
        <pc:picChg chg="add mod">
          <ac:chgData name="유진 김" userId="9b4a7e461c35c294" providerId="LiveId" clId="{340C3154-DFBE-4252-8E2D-F3AE2D369822}" dt="2024-06-10T09:32:50.258" v="12523" actId="1035"/>
          <ac:picMkLst>
            <pc:docMk/>
            <pc:sldMk cId="2703987007" sldId="264"/>
            <ac:picMk id="92" creationId="{03B19A25-9909-D278-189D-1461980ABE05}"/>
          </ac:picMkLst>
        </pc:picChg>
        <pc:picChg chg="add mod">
          <ac:chgData name="유진 김" userId="9b4a7e461c35c294" providerId="LiveId" clId="{340C3154-DFBE-4252-8E2D-F3AE2D369822}" dt="2024-06-10T09:32:19.970" v="12483"/>
          <ac:picMkLst>
            <pc:docMk/>
            <pc:sldMk cId="2703987007" sldId="264"/>
            <ac:picMk id="94" creationId="{419FCB57-FBBB-09DD-3AA5-A64C6BCEDBD2}"/>
          </ac:picMkLst>
        </pc:picChg>
        <pc:picChg chg="del">
          <ac:chgData name="유진 김" userId="9b4a7e461c35c294" providerId="LiveId" clId="{340C3154-DFBE-4252-8E2D-F3AE2D369822}" dt="2024-06-10T06:56:47.952" v="9866" actId="478"/>
          <ac:picMkLst>
            <pc:docMk/>
            <pc:sldMk cId="2703987007" sldId="264"/>
            <ac:picMk id="101" creationId="{4FCB9604-807E-299E-C7CE-93B55BDD18A6}"/>
          </ac:picMkLst>
        </pc:picChg>
        <pc:picChg chg="del">
          <ac:chgData name="유진 김" userId="9b4a7e461c35c294" providerId="LiveId" clId="{340C3154-DFBE-4252-8E2D-F3AE2D369822}" dt="2024-06-10T06:56:49.734" v="9869" actId="478"/>
          <ac:picMkLst>
            <pc:docMk/>
            <pc:sldMk cId="2703987007" sldId="264"/>
            <ac:picMk id="104" creationId="{2E51C59D-3296-FBD1-A0F5-B07B7A8B07ED}"/>
          </ac:picMkLst>
        </pc:picChg>
        <pc:picChg chg="del">
          <ac:chgData name="유진 김" userId="9b4a7e461c35c294" providerId="LiveId" clId="{340C3154-DFBE-4252-8E2D-F3AE2D369822}" dt="2024-06-10T06:56:55.154" v="9876" actId="478"/>
          <ac:picMkLst>
            <pc:docMk/>
            <pc:sldMk cId="2703987007" sldId="264"/>
            <ac:picMk id="105" creationId="{022F4EA4-4913-78E5-0587-C5A5B220E3C8}"/>
          </ac:picMkLst>
        </pc:picChg>
        <pc:picChg chg="del">
          <ac:chgData name="유진 김" userId="9b4a7e461c35c294" providerId="LiveId" clId="{340C3154-DFBE-4252-8E2D-F3AE2D369822}" dt="2024-06-10T06:56:50.954" v="9871" actId="478"/>
          <ac:picMkLst>
            <pc:docMk/>
            <pc:sldMk cId="2703987007" sldId="264"/>
            <ac:picMk id="120" creationId="{44120A65-5F22-7B81-47E7-0F9FC117E9D7}"/>
          </ac:picMkLst>
        </pc:picChg>
        <pc:picChg chg="del">
          <ac:chgData name="유진 김" userId="9b4a7e461c35c294" providerId="LiveId" clId="{340C3154-DFBE-4252-8E2D-F3AE2D369822}" dt="2024-06-10T06:56:39.928" v="9857" actId="478"/>
          <ac:picMkLst>
            <pc:docMk/>
            <pc:sldMk cId="2703987007" sldId="264"/>
            <ac:picMk id="121" creationId="{080CDE20-7059-C936-4174-2617BC46F548}"/>
          </ac:picMkLst>
        </pc:picChg>
        <pc:picChg chg="del">
          <ac:chgData name="유진 김" userId="9b4a7e461c35c294" providerId="LiveId" clId="{340C3154-DFBE-4252-8E2D-F3AE2D369822}" dt="2024-06-10T06:56:51.479" v="9872" actId="478"/>
          <ac:picMkLst>
            <pc:docMk/>
            <pc:sldMk cId="2703987007" sldId="264"/>
            <ac:picMk id="122" creationId="{3454414A-69AD-691E-0DE4-EAEC4B576175}"/>
          </ac:picMkLst>
        </pc:picChg>
        <pc:picChg chg="del">
          <ac:chgData name="유진 김" userId="9b4a7e461c35c294" providerId="LiveId" clId="{340C3154-DFBE-4252-8E2D-F3AE2D369822}" dt="2024-06-10T06:56:40.354" v="9858" actId="478"/>
          <ac:picMkLst>
            <pc:docMk/>
            <pc:sldMk cId="2703987007" sldId="264"/>
            <ac:picMk id="123" creationId="{C2C64DE8-C140-DD27-FAAE-2A597374F75A}"/>
          </ac:picMkLst>
        </pc:picChg>
        <pc:picChg chg="del">
          <ac:chgData name="유진 김" userId="9b4a7e461c35c294" providerId="LiveId" clId="{340C3154-DFBE-4252-8E2D-F3AE2D369822}" dt="2024-06-10T06:56:02.149" v="9833" actId="478"/>
          <ac:picMkLst>
            <pc:docMk/>
            <pc:sldMk cId="2703987007" sldId="264"/>
            <ac:picMk id="134" creationId="{48D8E1D8-1E45-1BF9-936D-66963B493AE0}"/>
          </ac:picMkLst>
        </pc:picChg>
        <pc:picChg chg="del">
          <ac:chgData name="유진 김" userId="9b4a7e461c35c294" providerId="LiveId" clId="{340C3154-DFBE-4252-8E2D-F3AE2D369822}" dt="2024-06-10T06:56:02.736" v="9834" actId="478"/>
          <ac:picMkLst>
            <pc:docMk/>
            <pc:sldMk cId="2703987007" sldId="264"/>
            <ac:picMk id="136" creationId="{6512B8A8-8BCD-A8B4-72B0-9E51C1345AB7}"/>
          </ac:picMkLst>
        </pc:picChg>
        <pc:cxnChg chg="add del mod">
          <ac:chgData name="유진 김" userId="9b4a7e461c35c294" providerId="LiveId" clId="{340C3154-DFBE-4252-8E2D-F3AE2D369822}" dt="2024-06-10T09:31:55.716" v="12470" actId="478"/>
          <ac:cxnSpMkLst>
            <pc:docMk/>
            <pc:sldMk cId="2703987007" sldId="264"/>
            <ac:cxnSpMk id="67" creationId="{69DD5BE7-B8F3-7316-EF56-5BD40C57B2E2}"/>
          </ac:cxnSpMkLst>
        </pc:cxnChg>
        <pc:cxnChg chg="add mod">
          <ac:chgData name="유진 김" userId="9b4a7e461c35c294" providerId="LiveId" clId="{340C3154-DFBE-4252-8E2D-F3AE2D369822}" dt="2024-06-10T09:48:41.385" v="13865" actId="14100"/>
          <ac:cxnSpMkLst>
            <pc:docMk/>
            <pc:sldMk cId="2703987007" sldId="264"/>
            <ac:cxnSpMk id="115" creationId="{2F8AA711-9EEA-0C32-962F-5B10615D9A2E}"/>
          </ac:cxnSpMkLst>
        </pc:cxnChg>
      </pc:sldChg>
      <pc:sldChg chg="add del">
        <pc:chgData name="유진 김" userId="9b4a7e461c35c294" providerId="LiveId" clId="{340C3154-DFBE-4252-8E2D-F3AE2D369822}" dt="2024-06-10T10:39:28.306" v="15469" actId="47"/>
        <pc:sldMkLst>
          <pc:docMk/>
          <pc:sldMk cId="2482105039" sldId="265"/>
        </pc:sldMkLst>
      </pc:sldChg>
      <pc:sldChg chg="addSp delSp modSp add mod">
        <pc:chgData name="유진 김" userId="9b4a7e461c35c294" providerId="LiveId" clId="{340C3154-DFBE-4252-8E2D-F3AE2D369822}" dt="2024-06-11T07:56:07.363" v="18412" actId="1035"/>
        <pc:sldMkLst>
          <pc:docMk/>
          <pc:sldMk cId="2658073130" sldId="266"/>
        </pc:sldMkLst>
        <pc:spChg chg="add mod">
          <ac:chgData name="유진 김" userId="9b4a7e461c35c294" providerId="LiveId" clId="{340C3154-DFBE-4252-8E2D-F3AE2D369822}" dt="2024-06-10T10:24:38.324" v="14919" actId="1076"/>
          <ac:spMkLst>
            <pc:docMk/>
            <pc:sldMk cId="2658073130" sldId="266"/>
            <ac:spMk id="11" creationId="{E97B32EB-0BA9-0AA3-ACDF-3D935A49DBCB}"/>
          </ac:spMkLst>
        </pc:spChg>
        <pc:spChg chg="mod">
          <ac:chgData name="유진 김" userId="9b4a7e461c35c294" providerId="LiveId" clId="{340C3154-DFBE-4252-8E2D-F3AE2D369822}" dt="2024-06-10T10:27:23.661" v="15040" actId="20577"/>
          <ac:spMkLst>
            <pc:docMk/>
            <pc:sldMk cId="2658073130" sldId="266"/>
            <ac:spMk id="18" creationId="{2673FDD2-399C-6C8F-38F8-082BFECC0521}"/>
          </ac:spMkLst>
        </pc:spChg>
        <pc:spChg chg="del">
          <ac:chgData name="유진 김" userId="9b4a7e461c35c294" providerId="LiveId" clId="{340C3154-DFBE-4252-8E2D-F3AE2D369822}" dt="2024-06-10T10:24:30.514" v="14917" actId="21"/>
          <ac:spMkLst>
            <pc:docMk/>
            <pc:sldMk cId="2658073130" sldId="266"/>
            <ac:spMk id="39" creationId="{E97B32EB-0BA9-0AA3-ACDF-3D935A49DBCB}"/>
          </ac:spMkLst>
        </pc:spChg>
        <pc:spChg chg="del mod">
          <ac:chgData name="유진 김" userId="9b4a7e461c35c294" providerId="LiveId" clId="{340C3154-DFBE-4252-8E2D-F3AE2D369822}" dt="2024-06-10T10:25:25.916" v="14980" actId="478"/>
          <ac:spMkLst>
            <pc:docMk/>
            <pc:sldMk cId="2658073130" sldId="266"/>
            <ac:spMk id="45" creationId="{E3161A4A-AD3F-645D-58D0-319EA340DE44}"/>
          </ac:spMkLst>
        </pc:spChg>
        <pc:spChg chg="del">
          <ac:chgData name="유진 김" userId="9b4a7e461c35c294" providerId="LiveId" clId="{340C3154-DFBE-4252-8E2D-F3AE2D369822}" dt="2024-06-10T10:25:27.238" v="14981" actId="478"/>
          <ac:spMkLst>
            <pc:docMk/>
            <pc:sldMk cId="2658073130" sldId="266"/>
            <ac:spMk id="46" creationId="{A2CA3B8B-E242-C2C2-38F9-D96EBE34E54C}"/>
          </ac:spMkLst>
        </pc:spChg>
        <pc:spChg chg="del">
          <ac:chgData name="유진 김" userId="9b4a7e461c35c294" providerId="LiveId" clId="{340C3154-DFBE-4252-8E2D-F3AE2D369822}" dt="2024-06-10T10:42:18.363" v="15601" actId="478"/>
          <ac:spMkLst>
            <pc:docMk/>
            <pc:sldMk cId="2658073130" sldId="266"/>
            <ac:spMk id="108" creationId="{B79D4AEB-654F-11CD-B987-D710F5EB0165}"/>
          </ac:spMkLst>
        </pc:spChg>
        <pc:spChg chg="del">
          <ac:chgData name="유진 김" userId="9b4a7e461c35c294" providerId="LiveId" clId="{340C3154-DFBE-4252-8E2D-F3AE2D369822}" dt="2024-06-10T10:42:16.579" v="15598" actId="478"/>
          <ac:spMkLst>
            <pc:docMk/>
            <pc:sldMk cId="2658073130" sldId="266"/>
            <ac:spMk id="119" creationId="{19F25EAC-F5B8-5045-064C-CFA7852C4B09}"/>
          </ac:spMkLst>
        </pc:spChg>
        <pc:spChg chg="del">
          <ac:chgData name="유진 김" userId="9b4a7e461c35c294" providerId="LiveId" clId="{340C3154-DFBE-4252-8E2D-F3AE2D369822}" dt="2024-06-10T10:25:29.538" v="14983" actId="478"/>
          <ac:spMkLst>
            <pc:docMk/>
            <pc:sldMk cId="2658073130" sldId="266"/>
            <ac:spMk id="125" creationId="{ED042494-573A-92B6-F140-02B4C93046A0}"/>
          </ac:spMkLst>
        </pc:spChg>
        <pc:spChg chg="del mod">
          <ac:chgData name="유진 김" userId="9b4a7e461c35c294" providerId="LiveId" clId="{340C3154-DFBE-4252-8E2D-F3AE2D369822}" dt="2024-06-10T10:24:43.125" v="14921" actId="478"/>
          <ac:spMkLst>
            <pc:docMk/>
            <pc:sldMk cId="2658073130" sldId="266"/>
            <ac:spMk id="126" creationId="{72C624C9-6323-9A57-FE9A-F9F2DD221E3D}"/>
          </ac:spMkLst>
        </pc:spChg>
        <pc:spChg chg="del">
          <ac:chgData name="유진 김" userId="9b4a7e461c35c294" providerId="LiveId" clId="{340C3154-DFBE-4252-8E2D-F3AE2D369822}" dt="2024-06-10T10:25:28.438" v="14982" actId="478"/>
          <ac:spMkLst>
            <pc:docMk/>
            <pc:sldMk cId="2658073130" sldId="266"/>
            <ac:spMk id="127" creationId="{71CD57CF-0FC5-3071-3AF4-20E31730A783}"/>
          </ac:spMkLst>
        </pc:spChg>
        <pc:spChg chg="del">
          <ac:chgData name="유진 김" userId="9b4a7e461c35c294" providerId="LiveId" clId="{340C3154-DFBE-4252-8E2D-F3AE2D369822}" dt="2024-06-10T10:24:46.976" v="14922" actId="478"/>
          <ac:spMkLst>
            <pc:docMk/>
            <pc:sldMk cId="2658073130" sldId="266"/>
            <ac:spMk id="128" creationId="{C2FED25D-5017-BA15-E8DB-60773A40E8C3}"/>
          </ac:spMkLst>
        </pc:spChg>
        <pc:spChg chg="mod">
          <ac:chgData name="유진 김" userId="9b4a7e461c35c294" providerId="LiveId" clId="{340C3154-DFBE-4252-8E2D-F3AE2D369822}" dt="2024-06-10T10:26:20.914" v="15030" actId="20577"/>
          <ac:spMkLst>
            <pc:docMk/>
            <pc:sldMk cId="2658073130" sldId="266"/>
            <ac:spMk id="129" creationId="{ED43B323-39ED-A8AA-9E8B-CB7E96E995B9}"/>
          </ac:spMkLst>
        </pc:spChg>
        <pc:spChg chg="del">
          <ac:chgData name="유진 김" userId="9b4a7e461c35c294" providerId="LiveId" clId="{340C3154-DFBE-4252-8E2D-F3AE2D369822}" dt="2024-06-10T10:42:19.711" v="15603" actId="478"/>
          <ac:spMkLst>
            <pc:docMk/>
            <pc:sldMk cId="2658073130" sldId="266"/>
            <ac:spMk id="137" creationId="{35CDE52F-E65D-6066-FB9A-58511DADD23A}"/>
          </ac:spMkLst>
        </pc:spChg>
        <pc:graphicFrameChg chg="modGraphic">
          <ac:chgData name="유진 김" userId="9b4a7e461c35c294" providerId="LiveId" clId="{340C3154-DFBE-4252-8E2D-F3AE2D369822}" dt="2024-06-10T10:25:03.526" v="14976" actId="20577"/>
          <ac:graphicFrameMkLst>
            <pc:docMk/>
            <pc:sldMk cId="2658073130" sldId="266"/>
            <ac:graphicFrameMk id="6" creationId="{DDFBD865-B88E-705A-5B7B-CC63E611429B}"/>
          </ac:graphicFrameMkLst>
        </pc:graphicFrameChg>
        <pc:graphicFrameChg chg="del">
          <ac:chgData name="유진 김" userId="9b4a7e461c35c294" providerId="LiveId" clId="{340C3154-DFBE-4252-8E2D-F3AE2D369822}" dt="2024-06-10T10:25:13.925" v="14977" actId="478"/>
          <ac:graphicFrameMkLst>
            <pc:docMk/>
            <pc:sldMk cId="2658073130" sldId="266"/>
            <ac:graphicFrameMk id="140" creationId="{F42614A1-E92C-B910-A0BA-FA776F3CF79E}"/>
          </ac:graphicFrameMkLst>
        </pc:graphicFrameChg>
        <pc:picChg chg="add mod">
          <ac:chgData name="유진 김" userId="9b4a7e461c35c294" providerId="LiveId" clId="{340C3154-DFBE-4252-8E2D-F3AE2D369822}" dt="2024-06-11T07:56:07.363" v="18412" actId="1035"/>
          <ac:picMkLst>
            <pc:docMk/>
            <pc:sldMk cId="2658073130" sldId="266"/>
            <ac:picMk id="8" creationId="{24E5ECA7-2B07-24A5-259E-7A0EFDC77081}"/>
          </ac:picMkLst>
        </pc:picChg>
        <pc:picChg chg="add del mod">
          <ac:chgData name="유진 김" userId="9b4a7e461c35c294" providerId="LiveId" clId="{340C3154-DFBE-4252-8E2D-F3AE2D369822}" dt="2024-06-10T10:25:22.525" v="14978" actId="21"/>
          <ac:picMkLst>
            <pc:docMk/>
            <pc:sldMk cId="2658073130" sldId="266"/>
            <ac:picMk id="8" creationId="{B36BF164-CDF1-501B-15A0-A6D58B6CF931}"/>
          </ac:picMkLst>
        </pc:picChg>
        <pc:picChg chg="add mod">
          <ac:chgData name="유진 김" userId="9b4a7e461c35c294" providerId="LiveId" clId="{340C3154-DFBE-4252-8E2D-F3AE2D369822}" dt="2024-06-10T10:25:31.001" v="14984"/>
          <ac:picMkLst>
            <pc:docMk/>
            <pc:sldMk cId="2658073130" sldId="266"/>
            <ac:picMk id="19" creationId="{B36BF164-CDF1-501B-15A0-A6D58B6CF931}"/>
          </ac:picMkLst>
        </pc:picChg>
        <pc:picChg chg="del">
          <ac:chgData name="유진 김" userId="9b4a7e461c35c294" providerId="LiveId" clId="{340C3154-DFBE-4252-8E2D-F3AE2D369822}" dt="2024-06-10T10:42:17.438" v="15599" actId="478"/>
          <ac:picMkLst>
            <pc:docMk/>
            <pc:sldMk cId="2658073130" sldId="266"/>
            <ac:picMk id="102" creationId="{9334EA4C-C7F2-AD8F-E61F-0990D1C112C1}"/>
          </ac:picMkLst>
        </pc:picChg>
        <pc:picChg chg="del">
          <ac:chgData name="유진 김" userId="9b4a7e461c35c294" providerId="LiveId" clId="{340C3154-DFBE-4252-8E2D-F3AE2D369822}" dt="2024-06-10T10:42:17.815" v="15600" actId="478"/>
          <ac:picMkLst>
            <pc:docMk/>
            <pc:sldMk cId="2658073130" sldId="266"/>
            <ac:picMk id="103" creationId="{B4392BFE-F9A0-5A81-EDD9-EC897719EB57}"/>
          </ac:picMkLst>
        </pc:picChg>
        <pc:picChg chg="del">
          <ac:chgData name="유진 김" userId="9b4a7e461c35c294" providerId="LiveId" clId="{340C3154-DFBE-4252-8E2D-F3AE2D369822}" dt="2024-06-10T10:42:20.612" v="15606" actId="478"/>
          <ac:picMkLst>
            <pc:docMk/>
            <pc:sldMk cId="2658073130" sldId="266"/>
            <ac:picMk id="117" creationId="{1E8F1F53-303B-E267-4AB9-7F194BAFD0EC}"/>
          </ac:picMkLst>
        </pc:picChg>
        <pc:picChg chg="del">
          <ac:chgData name="유진 김" userId="9b4a7e461c35c294" providerId="LiveId" clId="{340C3154-DFBE-4252-8E2D-F3AE2D369822}" dt="2024-06-10T10:42:18.733" v="15602" actId="478"/>
          <ac:picMkLst>
            <pc:docMk/>
            <pc:sldMk cId="2658073130" sldId="266"/>
            <ac:picMk id="118" creationId="{790EDC84-FE9A-6E98-2493-C0DBFA5DD8BC}"/>
          </ac:picMkLst>
        </pc:picChg>
        <pc:picChg chg="del">
          <ac:chgData name="유진 김" userId="9b4a7e461c35c294" providerId="LiveId" clId="{340C3154-DFBE-4252-8E2D-F3AE2D369822}" dt="2024-06-10T10:25:43.503" v="14985" actId="478"/>
          <ac:picMkLst>
            <pc:docMk/>
            <pc:sldMk cId="2658073130" sldId="266"/>
            <ac:picMk id="134" creationId="{48D8E1D8-1E45-1BF9-936D-66963B493AE0}"/>
          </ac:picMkLst>
        </pc:picChg>
        <pc:picChg chg="del">
          <ac:chgData name="유진 김" userId="9b4a7e461c35c294" providerId="LiveId" clId="{340C3154-DFBE-4252-8E2D-F3AE2D369822}" dt="2024-06-10T10:25:44.197" v="14986" actId="478"/>
          <ac:picMkLst>
            <pc:docMk/>
            <pc:sldMk cId="2658073130" sldId="266"/>
            <ac:picMk id="136" creationId="{6512B8A8-8BCD-A8B4-72B0-9E51C1345AB7}"/>
          </ac:picMkLst>
        </pc:picChg>
        <pc:picChg chg="del mod">
          <ac:chgData name="유진 김" userId="9b4a7e461c35c294" providerId="LiveId" clId="{340C3154-DFBE-4252-8E2D-F3AE2D369822}" dt="2024-06-10T10:42:20.271" v="15605" actId="478"/>
          <ac:picMkLst>
            <pc:docMk/>
            <pc:sldMk cId="2658073130" sldId="266"/>
            <ac:picMk id="138" creationId="{666CCA64-2C93-A222-73B6-29350A3B241F}"/>
          </ac:picMkLst>
        </pc:picChg>
      </pc:sldChg>
      <pc:sldChg chg="addSp delSp modSp add mod ord">
        <pc:chgData name="유진 김" userId="9b4a7e461c35c294" providerId="LiveId" clId="{340C3154-DFBE-4252-8E2D-F3AE2D369822}" dt="2024-06-11T07:55:39.027" v="18399" actId="1036"/>
        <pc:sldMkLst>
          <pc:docMk/>
          <pc:sldMk cId="2878630772" sldId="267"/>
        </pc:sldMkLst>
        <pc:spChg chg="add del mod">
          <ac:chgData name="유진 김" userId="9b4a7e461c35c294" providerId="LiveId" clId="{340C3154-DFBE-4252-8E2D-F3AE2D369822}" dt="2024-06-11T07:16:43.816" v="17175" actId="21"/>
          <ac:spMkLst>
            <pc:docMk/>
            <pc:sldMk cId="2878630772" sldId="267"/>
            <ac:spMk id="8" creationId="{C2FED25D-5017-BA15-E8DB-60773A40E8C3}"/>
          </ac:spMkLst>
        </pc:spChg>
        <pc:spChg chg="add mod">
          <ac:chgData name="유진 김" userId="9b4a7e461c35c294" providerId="LiveId" clId="{340C3154-DFBE-4252-8E2D-F3AE2D369822}" dt="2024-06-11T06:20:57.538" v="16905" actId="20577"/>
          <ac:spMkLst>
            <pc:docMk/>
            <pc:sldMk cId="2878630772" sldId="267"/>
            <ac:spMk id="9" creationId="{044D808A-8D79-3145-524C-76D74A51C083}"/>
          </ac:spMkLst>
        </pc:spChg>
        <pc:spChg chg="mod">
          <ac:chgData name="유진 김" userId="9b4a7e461c35c294" providerId="LiveId" clId="{340C3154-DFBE-4252-8E2D-F3AE2D369822}" dt="2024-06-11T03:59:56.172" v="15869" actId="1036"/>
          <ac:spMkLst>
            <pc:docMk/>
            <pc:sldMk cId="2878630772" sldId="267"/>
            <ac:spMk id="12" creationId="{30AF7BEF-491B-5AC8-ECA8-8A67B512E3DF}"/>
          </ac:spMkLst>
        </pc:spChg>
        <pc:spChg chg="mod">
          <ac:chgData name="유진 김" userId="9b4a7e461c35c294" providerId="LiveId" clId="{340C3154-DFBE-4252-8E2D-F3AE2D369822}" dt="2024-06-11T03:59:56.172" v="15869" actId="1036"/>
          <ac:spMkLst>
            <pc:docMk/>
            <pc:sldMk cId="2878630772" sldId="267"/>
            <ac:spMk id="13" creationId="{EDD7C85F-CF8A-1ABC-074D-91C56C0F74E9}"/>
          </ac:spMkLst>
        </pc:spChg>
        <pc:spChg chg="add mod">
          <ac:chgData name="유진 김" userId="9b4a7e461c35c294" providerId="LiveId" clId="{340C3154-DFBE-4252-8E2D-F3AE2D369822}" dt="2024-06-11T06:19:22.109" v="16831" actId="1038"/>
          <ac:spMkLst>
            <pc:docMk/>
            <pc:sldMk cId="2878630772" sldId="267"/>
            <ac:spMk id="14" creationId="{B8FA7A03-B2E5-3CCB-4090-9D54F546F570}"/>
          </ac:spMkLst>
        </pc:spChg>
        <pc:spChg chg="mod">
          <ac:chgData name="유진 김" userId="9b4a7e461c35c294" providerId="LiveId" clId="{340C3154-DFBE-4252-8E2D-F3AE2D369822}" dt="2024-06-11T03:59:56.172" v="15869" actId="1036"/>
          <ac:spMkLst>
            <pc:docMk/>
            <pc:sldMk cId="2878630772" sldId="267"/>
            <ac:spMk id="16" creationId="{45ED31AB-DF51-215C-3AFB-B1B582F03248}"/>
          </ac:spMkLst>
        </pc:spChg>
        <pc:spChg chg="add del mod">
          <ac:chgData name="유진 김" userId="9b4a7e461c35c294" providerId="LiveId" clId="{340C3154-DFBE-4252-8E2D-F3AE2D369822}" dt="2024-06-11T07:19:17.027" v="17267" actId="1076"/>
          <ac:spMkLst>
            <pc:docMk/>
            <pc:sldMk cId="2878630772" sldId="267"/>
            <ac:spMk id="17" creationId="{2230E186-3844-267B-E9D2-5102E269874C}"/>
          </ac:spMkLst>
        </pc:spChg>
        <pc:spChg chg="mod">
          <ac:chgData name="유진 김" userId="9b4a7e461c35c294" providerId="LiveId" clId="{340C3154-DFBE-4252-8E2D-F3AE2D369822}" dt="2024-06-11T06:19:54.470" v="16872" actId="20577"/>
          <ac:spMkLst>
            <pc:docMk/>
            <pc:sldMk cId="2878630772" sldId="267"/>
            <ac:spMk id="18" creationId="{2673FDD2-399C-6C8F-38F8-082BFECC0521}"/>
          </ac:spMkLst>
        </pc:spChg>
        <pc:spChg chg="add mod">
          <ac:chgData name="유진 김" userId="9b4a7e461c35c294" providerId="LiveId" clId="{340C3154-DFBE-4252-8E2D-F3AE2D369822}" dt="2024-06-11T06:23:02.022" v="16912" actId="1036"/>
          <ac:spMkLst>
            <pc:docMk/>
            <pc:sldMk cId="2878630772" sldId="267"/>
            <ac:spMk id="22" creationId="{27918D87-9C18-21C5-5E59-2D98D511E65A}"/>
          </ac:spMkLst>
        </pc:spChg>
        <pc:spChg chg="mod">
          <ac:chgData name="유진 김" userId="9b4a7e461c35c294" providerId="LiveId" clId="{340C3154-DFBE-4252-8E2D-F3AE2D369822}" dt="2024-06-11T03:59:56.172" v="15869" actId="1036"/>
          <ac:spMkLst>
            <pc:docMk/>
            <pc:sldMk cId="2878630772" sldId="267"/>
            <ac:spMk id="24" creationId="{79AA6DAD-399E-5F05-D540-03D674B1EECA}"/>
          </ac:spMkLst>
        </pc:spChg>
        <pc:spChg chg="mod">
          <ac:chgData name="유진 김" userId="9b4a7e461c35c294" providerId="LiveId" clId="{340C3154-DFBE-4252-8E2D-F3AE2D369822}" dt="2024-06-11T03:59:56.172" v="15869" actId="1036"/>
          <ac:spMkLst>
            <pc:docMk/>
            <pc:sldMk cId="2878630772" sldId="267"/>
            <ac:spMk id="27" creationId="{1EBB1F39-CC19-D4B0-64A1-F7DA631B17E0}"/>
          </ac:spMkLst>
        </pc:spChg>
        <pc:spChg chg="mod">
          <ac:chgData name="유진 김" userId="9b4a7e461c35c294" providerId="LiveId" clId="{340C3154-DFBE-4252-8E2D-F3AE2D369822}" dt="2024-06-11T03:59:56.172" v="15869" actId="1036"/>
          <ac:spMkLst>
            <pc:docMk/>
            <pc:sldMk cId="2878630772" sldId="267"/>
            <ac:spMk id="28" creationId="{9DB530DD-58B3-250A-8A22-189E07B65219}"/>
          </ac:spMkLst>
        </pc:spChg>
        <pc:spChg chg="mod">
          <ac:chgData name="유진 김" userId="9b4a7e461c35c294" providerId="LiveId" clId="{340C3154-DFBE-4252-8E2D-F3AE2D369822}" dt="2024-06-11T03:59:56.172" v="15869" actId="1036"/>
          <ac:spMkLst>
            <pc:docMk/>
            <pc:sldMk cId="2878630772" sldId="267"/>
            <ac:spMk id="29" creationId="{27F0D556-80E1-F224-B06D-B8F2C832940E}"/>
          </ac:spMkLst>
        </pc:spChg>
        <pc:spChg chg="mod">
          <ac:chgData name="유진 김" userId="9b4a7e461c35c294" providerId="LiveId" clId="{340C3154-DFBE-4252-8E2D-F3AE2D369822}" dt="2024-06-11T03:59:56.172" v="15869" actId="1036"/>
          <ac:spMkLst>
            <pc:docMk/>
            <pc:sldMk cId="2878630772" sldId="267"/>
            <ac:spMk id="30" creationId="{4F0FA468-1392-9318-3FB9-7342DCDF4967}"/>
          </ac:spMkLst>
        </pc:spChg>
        <pc:spChg chg="add del mod">
          <ac:chgData name="유진 김" userId="9b4a7e461c35c294" providerId="LiveId" clId="{340C3154-DFBE-4252-8E2D-F3AE2D369822}" dt="2024-06-11T06:26:32.903" v="17085" actId="478"/>
          <ac:spMkLst>
            <pc:docMk/>
            <pc:sldMk cId="2878630772" sldId="267"/>
            <ac:spMk id="31" creationId="{941B9E88-8011-CFE4-61B2-672CD79D039B}"/>
          </ac:spMkLst>
        </pc:spChg>
        <pc:spChg chg="add del mod">
          <ac:chgData name="유진 김" userId="9b4a7e461c35c294" providerId="LiveId" clId="{340C3154-DFBE-4252-8E2D-F3AE2D369822}" dt="2024-06-11T06:26:31.115" v="17084" actId="478"/>
          <ac:spMkLst>
            <pc:docMk/>
            <pc:sldMk cId="2878630772" sldId="267"/>
            <ac:spMk id="32" creationId="{EE468B82-6E6E-C8B1-472C-420CA5C5ED47}"/>
          </ac:spMkLst>
        </pc:spChg>
        <pc:spChg chg="add mod">
          <ac:chgData name="유진 김" userId="9b4a7e461c35c294" providerId="LiveId" clId="{340C3154-DFBE-4252-8E2D-F3AE2D369822}" dt="2024-06-11T06:26:26.108" v="17083" actId="1036"/>
          <ac:spMkLst>
            <pc:docMk/>
            <pc:sldMk cId="2878630772" sldId="267"/>
            <ac:spMk id="33" creationId="{AFD57048-5B6D-AF23-039C-E2D8B43167C5}"/>
          </ac:spMkLst>
        </pc:spChg>
        <pc:spChg chg="mod">
          <ac:chgData name="유진 김" userId="9b4a7e461c35c294" providerId="LiveId" clId="{340C3154-DFBE-4252-8E2D-F3AE2D369822}" dt="2024-06-11T03:59:56.172" v="15869" actId="1036"/>
          <ac:spMkLst>
            <pc:docMk/>
            <pc:sldMk cId="2878630772" sldId="267"/>
            <ac:spMk id="34" creationId="{621C2B4C-04D4-8BB3-690E-2D8D1AA0457F}"/>
          </ac:spMkLst>
        </pc:spChg>
        <pc:spChg chg="mod">
          <ac:chgData name="유진 김" userId="9b4a7e461c35c294" providerId="LiveId" clId="{340C3154-DFBE-4252-8E2D-F3AE2D369822}" dt="2024-06-11T03:59:56.172" v="15869" actId="1036"/>
          <ac:spMkLst>
            <pc:docMk/>
            <pc:sldMk cId="2878630772" sldId="267"/>
            <ac:spMk id="35" creationId="{7B5466F8-00F0-69A6-90DF-B54527B17F4B}"/>
          </ac:spMkLst>
        </pc:spChg>
        <pc:spChg chg="mod">
          <ac:chgData name="유진 김" userId="9b4a7e461c35c294" providerId="LiveId" clId="{340C3154-DFBE-4252-8E2D-F3AE2D369822}" dt="2024-06-11T03:59:56.172" v="15869" actId="1036"/>
          <ac:spMkLst>
            <pc:docMk/>
            <pc:sldMk cId="2878630772" sldId="267"/>
            <ac:spMk id="36" creationId="{E6FC432A-90AD-AC63-562F-947824947B81}"/>
          </ac:spMkLst>
        </pc:spChg>
        <pc:spChg chg="mod">
          <ac:chgData name="유진 김" userId="9b4a7e461c35c294" providerId="LiveId" clId="{340C3154-DFBE-4252-8E2D-F3AE2D369822}" dt="2024-06-11T03:59:56.172" v="15869" actId="1036"/>
          <ac:spMkLst>
            <pc:docMk/>
            <pc:sldMk cId="2878630772" sldId="267"/>
            <ac:spMk id="37" creationId="{9E31D514-DE90-2D14-ADCB-A994F1C4302B}"/>
          </ac:spMkLst>
        </pc:spChg>
        <pc:spChg chg="add del mod">
          <ac:chgData name="유진 김" userId="9b4a7e461c35c294" providerId="LiveId" clId="{340C3154-DFBE-4252-8E2D-F3AE2D369822}" dt="2024-06-11T07:50:35.230" v="18331" actId="478"/>
          <ac:spMkLst>
            <pc:docMk/>
            <pc:sldMk cId="2878630772" sldId="267"/>
            <ac:spMk id="41" creationId="{62795708-ED31-FDAA-044B-852F0B727A90}"/>
          </ac:spMkLst>
        </pc:spChg>
        <pc:spChg chg="add del mod">
          <ac:chgData name="유진 김" userId="9b4a7e461c35c294" providerId="LiveId" clId="{340C3154-DFBE-4252-8E2D-F3AE2D369822}" dt="2024-06-11T07:50:35.230" v="18331" actId="478"/>
          <ac:spMkLst>
            <pc:docMk/>
            <pc:sldMk cId="2878630772" sldId="267"/>
            <ac:spMk id="42" creationId="{BC138039-5403-275E-B5E9-A34A7116321C}"/>
          </ac:spMkLst>
        </pc:spChg>
        <pc:spChg chg="add del mod">
          <ac:chgData name="유진 김" userId="9b4a7e461c35c294" providerId="LiveId" clId="{340C3154-DFBE-4252-8E2D-F3AE2D369822}" dt="2024-06-11T07:20:56.817" v="17308" actId="21"/>
          <ac:spMkLst>
            <pc:docMk/>
            <pc:sldMk cId="2878630772" sldId="267"/>
            <ac:spMk id="45" creationId="{8E7D3C12-87F5-1FB0-4F16-008BEA7521F0}"/>
          </ac:spMkLst>
        </pc:spChg>
        <pc:spChg chg="add del mod">
          <ac:chgData name="유진 김" userId="9b4a7e461c35c294" providerId="LiveId" clId="{340C3154-DFBE-4252-8E2D-F3AE2D369822}" dt="2024-06-11T07:30:27.474" v="17772" actId="21"/>
          <ac:spMkLst>
            <pc:docMk/>
            <pc:sldMk cId="2878630772" sldId="267"/>
            <ac:spMk id="46" creationId="{77ADB6A5-7F56-EBA7-F0A3-688DB89168D7}"/>
          </ac:spMkLst>
        </pc:spChg>
        <pc:spChg chg="add del mod">
          <ac:chgData name="유진 김" userId="9b4a7e461c35c294" providerId="LiveId" clId="{340C3154-DFBE-4252-8E2D-F3AE2D369822}" dt="2024-06-11T07:30:32.220" v="17775" actId="21"/>
          <ac:spMkLst>
            <pc:docMk/>
            <pc:sldMk cId="2878630772" sldId="267"/>
            <ac:spMk id="47" creationId="{8A6CF872-F6B1-9D66-88EB-BDD349405415}"/>
          </ac:spMkLst>
        </pc:spChg>
        <pc:spChg chg="add del mod">
          <ac:chgData name="유진 김" userId="9b4a7e461c35c294" providerId="LiveId" clId="{340C3154-DFBE-4252-8E2D-F3AE2D369822}" dt="2024-06-11T07:16:52.884" v="17177" actId="21"/>
          <ac:spMkLst>
            <pc:docMk/>
            <pc:sldMk cId="2878630772" sldId="267"/>
            <ac:spMk id="50" creationId="{C2FED25D-5017-BA15-E8DB-60773A40E8C3}"/>
          </ac:spMkLst>
        </pc:spChg>
        <pc:spChg chg="del">
          <ac:chgData name="유진 김" userId="9b4a7e461c35c294" providerId="LiveId" clId="{340C3154-DFBE-4252-8E2D-F3AE2D369822}" dt="2024-06-11T03:55:49.696" v="15664" actId="478"/>
          <ac:spMkLst>
            <pc:docMk/>
            <pc:sldMk cId="2878630772" sldId="267"/>
            <ac:spMk id="51" creationId="{EC97AF18-1723-9748-ADA2-11F0973BB85E}"/>
          </ac:spMkLst>
        </pc:spChg>
        <pc:spChg chg="add del">
          <ac:chgData name="유진 김" userId="9b4a7e461c35c294" providerId="LiveId" clId="{340C3154-DFBE-4252-8E2D-F3AE2D369822}" dt="2024-06-11T03:56:19.991" v="15676" actId="478"/>
          <ac:spMkLst>
            <pc:docMk/>
            <pc:sldMk cId="2878630772" sldId="267"/>
            <ac:spMk id="52" creationId="{74CAB419-18EC-F024-36F3-E78085FCB2EE}"/>
          </ac:spMkLst>
        </pc:spChg>
        <pc:spChg chg="add mod">
          <ac:chgData name="유진 김" userId="9b4a7e461c35c294" providerId="LiveId" clId="{340C3154-DFBE-4252-8E2D-F3AE2D369822}" dt="2024-06-11T07:17:04.664" v="17179" actId="1076"/>
          <ac:spMkLst>
            <pc:docMk/>
            <pc:sldMk cId="2878630772" sldId="267"/>
            <ac:spMk id="53" creationId="{C2FED25D-5017-BA15-E8DB-60773A40E8C3}"/>
          </ac:spMkLst>
        </pc:spChg>
        <pc:spChg chg="add del">
          <ac:chgData name="유진 김" userId="9b4a7e461c35c294" providerId="LiveId" clId="{340C3154-DFBE-4252-8E2D-F3AE2D369822}" dt="2024-06-11T03:56:19.991" v="15676" actId="478"/>
          <ac:spMkLst>
            <pc:docMk/>
            <pc:sldMk cId="2878630772" sldId="267"/>
            <ac:spMk id="59" creationId="{F1C4C33C-0F7F-44C8-7458-BAE9B7E352E0}"/>
          </ac:spMkLst>
        </pc:spChg>
        <pc:spChg chg="add del">
          <ac:chgData name="유진 김" userId="9b4a7e461c35c294" providerId="LiveId" clId="{340C3154-DFBE-4252-8E2D-F3AE2D369822}" dt="2024-06-11T03:56:19.991" v="15676" actId="478"/>
          <ac:spMkLst>
            <pc:docMk/>
            <pc:sldMk cId="2878630772" sldId="267"/>
            <ac:spMk id="60" creationId="{3CAB71C0-E326-3B81-45D5-BE75F31BEFF2}"/>
          </ac:spMkLst>
        </pc:spChg>
        <pc:spChg chg="add del">
          <ac:chgData name="유진 김" userId="9b4a7e461c35c294" providerId="LiveId" clId="{340C3154-DFBE-4252-8E2D-F3AE2D369822}" dt="2024-06-11T03:56:19.991" v="15676" actId="478"/>
          <ac:spMkLst>
            <pc:docMk/>
            <pc:sldMk cId="2878630772" sldId="267"/>
            <ac:spMk id="61" creationId="{45AFAC84-3C27-56A8-C97E-CCBEAFCEB3E8}"/>
          </ac:spMkLst>
        </pc:spChg>
        <pc:spChg chg="add del">
          <ac:chgData name="유진 김" userId="9b4a7e461c35c294" providerId="LiveId" clId="{340C3154-DFBE-4252-8E2D-F3AE2D369822}" dt="2024-06-11T03:56:19.991" v="15676" actId="478"/>
          <ac:spMkLst>
            <pc:docMk/>
            <pc:sldMk cId="2878630772" sldId="267"/>
            <ac:spMk id="62" creationId="{6A2C4F16-BBBB-DC93-860F-35299E0AB256}"/>
          </ac:spMkLst>
        </pc:spChg>
        <pc:spChg chg="add del">
          <ac:chgData name="유진 김" userId="9b4a7e461c35c294" providerId="LiveId" clId="{340C3154-DFBE-4252-8E2D-F3AE2D369822}" dt="2024-06-11T03:56:19.991" v="15676" actId="478"/>
          <ac:spMkLst>
            <pc:docMk/>
            <pc:sldMk cId="2878630772" sldId="267"/>
            <ac:spMk id="63" creationId="{C1F1188C-4119-AA5E-54EF-0C32270F4FB9}"/>
          </ac:spMkLst>
        </pc:spChg>
        <pc:spChg chg="add mod">
          <ac:chgData name="유진 김" userId="9b4a7e461c35c294" providerId="LiveId" clId="{340C3154-DFBE-4252-8E2D-F3AE2D369822}" dt="2024-06-11T07:31:19.894" v="17790" actId="14100"/>
          <ac:spMkLst>
            <pc:docMk/>
            <pc:sldMk cId="2878630772" sldId="267"/>
            <ac:spMk id="69" creationId="{77ADB6A5-7F56-EBA7-F0A3-688DB89168D7}"/>
          </ac:spMkLst>
        </pc:spChg>
        <pc:spChg chg="add del mod">
          <ac:chgData name="유진 김" userId="9b4a7e461c35c294" providerId="LiveId" clId="{340C3154-DFBE-4252-8E2D-F3AE2D369822}" dt="2024-06-11T07:30:45.181" v="17781" actId="21"/>
          <ac:spMkLst>
            <pc:docMk/>
            <pc:sldMk cId="2878630772" sldId="267"/>
            <ac:spMk id="70" creationId="{8A6CF872-F6B1-9D66-88EB-BDD349405415}"/>
          </ac:spMkLst>
        </pc:spChg>
        <pc:spChg chg="add mod">
          <ac:chgData name="유진 김" userId="9b4a7e461c35c294" providerId="LiveId" clId="{340C3154-DFBE-4252-8E2D-F3AE2D369822}" dt="2024-06-11T07:31:29.406" v="17792" actId="14100"/>
          <ac:spMkLst>
            <pc:docMk/>
            <pc:sldMk cId="2878630772" sldId="267"/>
            <ac:spMk id="71" creationId="{8A6CF872-F6B1-9D66-88EB-BDD349405415}"/>
          </ac:spMkLst>
        </pc:spChg>
        <pc:spChg chg="add mod">
          <ac:chgData name="유진 김" userId="9b4a7e461c35c294" providerId="LiveId" clId="{340C3154-DFBE-4252-8E2D-F3AE2D369822}" dt="2024-06-11T07:50:35.631" v="18332"/>
          <ac:spMkLst>
            <pc:docMk/>
            <pc:sldMk cId="2878630772" sldId="267"/>
            <ac:spMk id="72" creationId="{EBF81D3B-C335-3A59-BE51-056E8C1B343E}"/>
          </ac:spMkLst>
        </pc:spChg>
        <pc:spChg chg="add mod">
          <ac:chgData name="유진 김" userId="9b4a7e461c35c294" providerId="LiveId" clId="{340C3154-DFBE-4252-8E2D-F3AE2D369822}" dt="2024-06-11T07:50:40.777" v="18333"/>
          <ac:spMkLst>
            <pc:docMk/>
            <pc:sldMk cId="2878630772" sldId="267"/>
            <ac:spMk id="73" creationId="{0C94C824-25FF-0548-0CC9-17ED973BCC9A}"/>
          </ac:spMkLst>
        </pc:spChg>
        <pc:spChg chg="add mod">
          <ac:chgData name="유진 김" userId="9b4a7e461c35c294" providerId="LiveId" clId="{340C3154-DFBE-4252-8E2D-F3AE2D369822}" dt="2024-06-11T07:50:55.448" v="18344" actId="1035"/>
          <ac:spMkLst>
            <pc:docMk/>
            <pc:sldMk cId="2878630772" sldId="267"/>
            <ac:spMk id="74" creationId="{0741AF0B-E206-2239-4990-DFCFBD02A475}"/>
          </ac:spMkLst>
        </pc:spChg>
        <pc:spChg chg="mod">
          <ac:chgData name="유진 김" userId="9b4a7e461c35c294" providerId="LiveId" clId="{340C3154-DFBE-4252-8E2D-F3AE2D369822}" dt="2024-06-11T03:59:56.172" v="15869" actId="1036"/>
          <ac:spMkLst>
            <pc:docMk/>
            <pc:sldMk cId="2878630772" sldId="267"/>
            <ac:spMk id="86" creationId="{25BD42D1-4DD5-3A4D-6926-5F65A7F79D83}"/>
          </ac:spMkLst>
        </pc:spChg>
        <pc:spChg chg="mod">
          <ac:chgData name="유진 김" userId="9b4a7e461c35c294" providerId="LiveId" clId="{340C3154-DFBE-4252-8E2D-F3AE2D369822}" dt="2024-06-11T03:59:56.172" v="15869" actId="1036"/>
          <ac:spMkLst>
            <pc:docMk/>
            <pc:sldMk cId="2878630772" sldId="267"/>
            <ac:spMk id="87" creationId="{EB55F3EE-F9E5-3963-F508-41C8E710D492}"/>
          </ac:spMkLst>
        </pc:spChg>
        <pc:spChg chg="mod">
          <ac:chgData name="유진 김" userId="9b4a7e461c35c294" providerId="LiveId" clId="{340C3154-DFBE-4252-8E2D-F3AE2D369822}" dt="2024-06-11T03:59:56.172" v="15869" actId="1036"/>
          <ac:spMkLst>
            <pc:docMk/>
            <pc:sldMk cId="2878630772" sldId="267"/>
            <ac:spMk id="89" creationId="{8A8E1136-2FD1-EC17-3FF1-4B82AFE54E05}"/>
          </ac:spMkLst>
        </pc:spChg>
        <pc:spChg chg="del">
          <ac:chgData name="유진 김" userId="9b4a7e461c35c294" providerId="LiveId" clId="{340C3154-DFBE-4252-8E2D-F3AE2D369822}" dt="2024-06-11T03:56:40.819" v="15684" actId="21"/>
          <ac:spMkLst>
            <pc:docMk/>
            <pc:sldMk cId="2878630772" sldId="267"/>
            <ac:spMk id="95" creationId="{C2FED25D-5017-BA15-E8DB-60773A40E8C3}"/>
          </ac:spMkLst>
        </pc:spChg>
        <pc:spChg chg="mod">
          <ac:chgData name="유진 김" userId="9b4a7e461c35c294" providerId="LiveId" clId="{340C3154-DFBE-4252-8E2D-F3AE2D369822}" dt="2024-06-11T03:59:56.172" v="15869" actId="1036"/>
          <ac:spMkLst>
            <pc:docMk/>
            <pc:sldMk cId="2878630772" sldId="267"/>
            <ac:spMk id="98" creationId="{EE32A7EA-EF09-6204-833D-1CCD75152F5E}"/>
          </ac:spMkLst>
        </pc:spChg>
        <pc:spChg chg="add del">
          <ac:chgData name="유진 김" userId="9b4a7e461c35c294" providerId="LiveId" clId="{340C3154-DFBE-4252-8E2D-F3AE2D369822}" dt="2024-06-11T03:56:19.991" v="15676" actId="478"/>
          <ac:spMkLst>
            <pc:docMk/>
            <pc:sldMk cId="2878630772" sldId="267"/>
            <ac:spMk id="162" creationId="{95B17538-B79A-43B4-F8C0-CC2F418E3F07}"/>
          </ac:spMkLst>
        </pc:spChg>
        <pc:spChg chg="add del">
          <ac:chgData name="유진 김" userId="9b4a7e461c35c294" providerId="LiveId" clId="{340C3154-DFBE-4252-8E2D-F3AE2D369822}" dt="2024-06-11T03:56:19.991" v="15676" actId="478"/>
          <ac:spMkLst>
            <pc:docMk/>
            <pc:sldMk cId="2878630772" sldId="267"/>
            <ac:spMk id="163" creationId="{D939547E-D5BF-0A98-325A-C6309197628A}"/>
          </ac:spMkLst>
        </pc:spChg>
        <pc:graphicFrameChg chg="mod modGraphic">
          <ac:chgData name="유진 김" userId="9b4a7e461c35c294" providerId="LiveId" clId="{340C3154-DFBE-4252-8E2D-F3AE2D369822}" dt="2024-06-11T07:25:19.760" v="17410" actId="6549"/>
          <ac:graphicFrameMkLst>
            <pc:docMk/>
            <pc:sldMk cId="2878630772" sldId="267"/>
            <ac:graphicFrameMk id="6" creationId="{DDFBD865-B88E-705A-5B7B-CC63E611429B}"/>
          </ac:graphicFrameMkLst>
        </pc:graphicFrameChg>
        <pc:picChg chg="add del mod">
          <ac:chgData name="유진 김" userId="9b4a7e461c35c294" providerId="LiveId" clId="{340C3154-DFBE-4252-8E2D-F3AE2D369822}" dt="2024-06-11T06:24:01.464" v="17010" actId="21"/>
          <ac:picMkLst>
            <pc:docMk/>
            <pc:sldMk cId="2878630772" sldId="267"/>
            <ac:picMk id="3" creationId="{3FCDC2F2-2CD6-AD58-66A0-B887790AA442}"/>
          </ac:picMkLst>
        </pc:picChg>
        <pc:picChg chg="add del mod">
          <ac:chgData name="유진 김" userId="9b4a7e461c35c294" providerId="LiveId" clId="{340C3154-DFBE-4252-8E2D-F3AE2D369822}" dt="2024-06-11T06:24:01.464" v="17010" actId="21"/>
          <ac:picMkLst>
            <pc:docMk/>
            <pc:sldMk cId="2878630772" sldId="267"/>
            <ac:picMk id="4" creationId="{802ED37D-C035-A8ED-F884-1A118D21A68E}"/>
          </ac:picMkLst>
        </pc:picChg>
        <pc:picChg chg="add del mod">
          <ac:chgData name="유진 김" userId="9b4a7e461c35c294" providerId="LiveId" clId="{340C3154-DFBE-4252-8E2D-F3AE2D369822}" dt="2024-06-11T06:24:01.464" v="17010" actId="21"/>
          <ac:picMkLst>
            <pc:docMk/>
            <pc:sldMk cId="2878630772" sldId="267"/>
            <ac:picMk id="7" creationId="{48D8E1D8-1E45-1BF9-936D-66963B493AE0}"/>
          </ac:picMkLst>
        </pc:picChg>
        <pc:picChg chg="add mod">
          <ac:chgData name="유진 김" userId="9b4a7e461c35c294" providerId="LiveId" clId="{340C3154-DFBE-4252-8E2D-F3AE2D369822}" dt="2024-06-11T06:24:30.179" v="17035" actId="1035"/>
          <ac:picMkLst>
            <pc:docMk/>
            <pc:sldMk cId="2878630772" sldId="267"/>
            <ac:picMk id="11" creationId="{794E06A4-05CC-75B3-0156-626612D8B629}"/>
          </ac:picMkLst>
        </pc:picChg>
        <pc:picChg chg="add mod">
          <ac:chgData name="유진 김" userId="9b4a7e461c35c294" providerId="LiveId" clId="{340C3154-DFBE-4252-8E2D-F3AE2D369822}" dt="2024-06-11T06:19:13.705" v="16783" actId="14100"/>
          <ac:picMkLst>
            <pc:docMk/>
            <pc:sldMk cId="2878630772" sldId="267"/>
            <ac:picMk id="19" creationId="{901802FE-ADA0-4E71-BF88-116B80B78EFE}"/>
          </ac:picMkLst>
        </pc:picChg>
        <pc:picChg chg="add del mod">
          <ac:chgData name="유진 김" userId="9b4a7e461c35c294" providerId="LiveId" clId="{340C3154-DFBE-4252-8E2D-F3AE2D369822}" dt="2024-06-11T07:20:56.817" v="17308" actId="21"/>
          <ac:picMkLst>
            <pc:docMk/>
            <pc:sldMk cId="2878630772" sldId="267"/>
            <ac:picMk id="23" creationId="{3FCDC2F2-2CD6-AD58-66A0-B887790AA442}"/>
          </ac:picMkLst>
        </pc:picChg>
        <pc:picChg chg="add del mod">
          <ac:chgData name="유진 김" userId="9b4a7e461c35c294" providerId="LiveId" clId="{340C3154-DFBE-4252-8E2D-F3AE2D369822}" dt="2024-06-11T07:20:56.817" v="17308" actId="21"/>
          <ac:picMkLst>
            <pc:docMk/>
            <pc:sldMk cId="2878630772" sldId="267"/>
            <ac:picMk id="25" creationId="{802ED37D-C035-A8ED-F884-1A118D21A68E}"/>
          </ac:picMkLst>
        </pc:picChg>
        <pc:picChg chg="add del mod">
          <ac:chgData name="유진 김" userId="9b4a7e461c35c294" providerId="LiveId" clId="{340C3154-DFBE-4252-8E2D-F3AE2D369822}" dt="2024-06-11T07:20:56.817" v="17308" actId="21"/>
          <ac:picMkLst>
            <pc:docMk/>
            <pc:sldMk cId="2878630772" sldId="267"/>
            <ac:picMk id="26" creationId="{48D8E1D8-1E45-1BF9-936D-66963B493AE0}"/>
          </ac:picMkLst>
        </pc:picChg>
        <pc:picChg chg="add del mod">
          <ac:chgData name="유진 김" userId="9b4a7e461c35c294" providerId="LiveId" clId="{340C3154-DFBE-4252-8E2D-F3AE2D369822}" dt="2024-06-11T06:26:06.408" v="17057" actId="478"/>
          <ac:picMkLst>
            <pc:docMk/>
            <pc:sldMk cId="2878630772" sldId="267"/>
            <ac:picMk id="40" creationId="{FCA96B3F-E431-5885-3F43-B384A4FE22D4}"/>
          </ac:picMkLst>
        </pc:picChg>
        <pc:picChg chg="add del mod">
          <ac:chgData name="유진 김" userId="9b4a7e461c35c294" providerId="LiveId" clId="{340C3154-DFBE-4252-8E2D-F3AE2D369822}" dt="2024-06-11T07:30:25.256" v="17771" actId="478"/>
          <ac:picMkLst>
            <pc:docMk/>
            <pc:sldMk cId="2878630772" sldId="267"/>
            <ac:picMk id="44" creationId="{0998EAD8-B3D6-79A3-662A-A9BFC7A93C73}"/>
          </ac:picMkLst>
        </pc:picChg>
        <pc:picChg chg="add mod">
          <ac:chgData name="유진 김" userId="9b4a7e461c35c294" providerId="LiveId" clId="{340C3154-DFBE-4252-8E2D-F3AE2D369822}" dt="2024-06-11T07:30:47.533" v="17784" actId="1076"/>
          <ac:picMkLst>
            <pc:docMk/>
            <pc:sldMk cId="2878630772" sldId="267"/>
            <ac:picMk id="68" creationId="{6AAF1543-45E4-C037-D83B-2243323972C7}"/>
          </ac:picMkLst>
        </pc:picChg>
        <pc:picChg chg="add mod">
          <ac:chgData name="유진 김" userId="9b4a7e461c35c294" providerId="LiveId" clId="{340C3154-DFBE-4252-8E2D-F3AE2D369822}" dt="2024-06-11T07:55:39.027" v="18399" actId="1036"/>
          <ac:picMkLst>
            <pc:docMk/>
            <pc:sldMk cId="2878630772" sldId="267"/>
            <ac:picMk id="75" creationId="{0E07A6C9-4CB7-B48E-BA51-2A3111C83AAF}"/>
          </ac:picMkLst>
        </pc:picChg>
        <pc:picChg chg="del">
          <ac:chgData name="유진 김" userId="9b4a7e461c35c294" providerId="LiveId" clId="{340C3154-DFBE-4252-8E2D-F3AE2D369822}" dt="2024-06-11T03:56:34.025" v="15680" actId="21"/>
          <ac:picMkLst>
            <pc:docMk/>
            <pc:sldMk cId="2878630772" sldId="267"/>
            <ac:picMk id="115" creationId="{3FCDC2F2-2CD6-AD58-66A0-B887790AA442}"/>
          </ac:picMkLst>
        </pc:picChg>
        <pc:picChg chg="del">
          <ac:chgData name="유진 김" userId="9b4a7e461c35c294" providerId="LiveId" clId="{340C3154-DFBE-4252-8E2D-F3AE2D369822}" dt="2024-06-11T03:56:34.025" v="15680" actId="21"/>
          <ac:picMkLst>
            <pc:docMk/>
            <pc:sldMk cId="2878630772" sldId="267"/>
            <ac:picMk id="165" creationId="{802ED37D-C035-A8ED-F884-1A118D21A68E}"/>
          </ac:picMkLst>
        </pc:picChg>
        <pc:picChg chg="del">
          <ac:chgData name="유진 김" userId="9b4a7e461c35c294" providerId="LiveId" clId="{340C3154-DFBE-4252-8E2D-F3AE2D369822}" dt="2024-06-11T03:56:34.025" v="15680" actId="21"/>
          <ac:picMkLst>
            <pc:docMk/>
            <pc:sldMk cId="2878630772" sldId="267"/>
            <ac:picMk id="166" creationId="{48D8E1D8-1E45-1BF9-936D-66963B493AE0}"/>
          </ac:picMkLst>
        </pc:picChg>
        <pc:picChg chg="add del">
          <ac:chgData name="유진 김" userId="9b4a7e461c35c294" providerId="LiveId" clId="{340C3154-DFBE-4252-8E2D-F3AE2D369822}" dt="2024-06-11T03:56:21.379" v="15677" actId="478"/>
          <ac:picMkLst>
            <pc:docMk/>
            <pc:sldMk cId="2878630772" sldId="267"/>
            <ac:picMk id="167" creationId="{CD5D14F3-A447-9FBD-A484-A5F79A7DE436}"/>
          </ac:picMkLst>
        </pc:picChg>
        <pc:picChg chg="add del">
          <ac:chgData name="유진 김" userId="9b4a7e461c35c294" providerId="LiveId" clId="{340C3154-DFBE-4252-8E2D-F3AE2D369822}" dt="2024-06-11T03:56:21.792" v="15678" actId="478"/>
          <ac:picMkLst>
            <pc:docMk/>
            <pc:sldMk cId="2878630772" sldId="267"/>
            <ac:picMk id="168" creationId="{D29C97DD-6CD7-2CB0-D0E2-7E2F93661FDF}"/>
          </ac:picMkLst>
        </pc:picChg>
        <pc:picChg chg="add del">
          <ac:chgData name="유진 김" userId="9b4a7e461c35c294" providerId="LiveId" clId="{340C3154-DFBE-4252-8E2D-F3AE2D369822}" dt="2024-06-11T03:56:22.297" v="15679" actId="478"/>
          <ac:picMkLst>
            <pc:docMk/>
            <pc:sldMk cId="2878630772" sldId="267"/>
            <ac:picMk id="169" creationId="{4AAF4F6B-40BE-AE3F-76D7-A4A44BEC3A4F}"/>
          </ac:picMkLst>
        </pc:picChg>
        <pc:cxnChg chg="add del mod">
          <ac:chgData name="유진 김" userId="9b4a7e461c35c294" providerId="LiveId" clId="{340C3154-DFBE-4252-8E2D-F3AE2D369822}" dt="2024-06-11T07:16:39.722" v="17173" actId="11529"/>
          <ac:cxnSpMkLst>
            <pc:docMk/>
            <pc:sldMk cId="2878630772" sldId="267"/>
            <ac:cxnSpMk id="49" creationId="{FE71976A-709B-9B6E-79B1-C74FF4096D71}"/>
          </ac:cxnSpMkLst>
        </pc:cxnChg>
        <pc:cxnChg chg="del">
          <ac:chgData name="유진 김" userId="9b4a7e461c35c294" providerId="LiveId" clId="{340C3154-DFBE-4252-8E2D-F3AE2D369822}" dt="2024-06-11T03:55:51.053" v="15665" actId="478"/>
          <ac:cxnSpMkLst>
            <pc:docMk/>
            <pc:sldMk cId="2878630772" sldId="267"/>
            <ac:cxnSpMk id="55" creationId="{8DCB2433-82E9-4845-47D9-A3035D7567AD}"/>
          </ac:cxnSpMkLst>
        </pc:cxnChg>
        <pc:cxnChg chg="add mod">
          <ac:chgData name="유진 김" userId="9b4a7e461c35c294" providerId="LiveId" clId="{340C3154-DFBE-4252-8E2D-F3AE2D369822}" dt="2024-06-11T07:30:25.256" v="17771" actId="478"/>
          <ac:cxnSpMkLst>
            <pc:docMk/>
            <pc:sldMk cId="2878630772" sldId="267"/>
            <ac:cxnSpMk id="56" creationId="{19530ABD-13DA-7121-C77C-AE893E2917D0}"/>
          </ac:cxnSpMkLst>
        </pc:cxnChg>
        <pc:cxnChg chg="del mod">
          <ac:chgData name="유진 김" userId="9b4a7e461c35c294" providerId="LiveId" clId="{340C3154-DFBE-4252-8E2D-F3AE2D369822}" dt="2024-06-11T03:56:39.297" v="15683" actId="478"/>
          <ac:cxnSpMkLst>
            <pc:docMk/>
            <pc:sldMk cId="2878630772" sldId="267"/>
            <ac:cxnSpMk id="100" creationId="{2701321D-A789-2658-4525-E219DB005C12}"/>
          </ac:cxnSpMkLst>
        </pc:cxnChg>
      </pc:sldChg>
      <pc:sldChg chg="addSp delSp modSp add mod">
        <pc:chgData name="유진 김" userId="9b4a7e461c35c294" providerId="LiveId" clId="{340C3154-DFBE-4252-8E2D-F3AE2D369822}" dt="2024-06-11T07:55:49.169" v="18404" actId="1035"/>
        <pc:sldMkLst>
          <pc:docMk/>
          <pc:sldMk cId="3532245840" sldId="268"/>
        </pc:sldMkLst>
        <pc:spChg chg="del">
          <ac:chgData name="유진 김" userId="9b4a7e461c35c294" providerId="LiveId" clId="{340C3154-DFBE-4252-8E2D-F3AE2D369822}" dt="2024-06-11T07:24:43.867" v="17383" actId="21"/>
          <ac:spMkLst>
            <pc:docMk/>
            <pc:sldMk cId="3532245840" sldId="268"/>
            <ac:spMk id="8" creationId="{C2FED25D-5017-BA15-E8DB-60773A40E8C3}"/>
          </ac:spMkLst>
        </pc:spChg>
        <pc:spChg chg="mod">
          <ac:chgData name="유진 김" userId="9b4a7e461c35c294" providerId="LiveId" clId="{340C3154-DFBE-4252-8E2D-F3AE2D369822}" dt="2024-06-11T07:23:10.144" v="17369" actId="20577"/>
          <ac:spMkLst>
            <pc:docMk/>
            <pc:sldMk cId="3532245840" sldId="268"/>
            <ac:spMk id="9" creationId="{044D808A-8D79-3145-524C-76D74A51C083}"/>
          </ac:spMkLst>
        </pc:spChg>
        <pc:spChg chg="add mod">
          <ac:chgData name="유진 김" userId="9b4a7e461c35c294" providerId="LiveId" clId="{340C3154-DFBE-4252-8E2D-F3AE2D369822}" dt="2024-06-11T07:32:11.195" v="17805" actId="1035"/>
          <ac:spMkLst>
            <pc:docMk/>
            <pc:sldMk cId="3532245840" sldId="268"/>
            <ac:spMk id="10" creationId="{8E7D3C12-87F5-1FB0-4F16-008BEA7521F0}"/>
          </ac:spMkLst>
        </pc:spChg>
        <pc:spChg chg="mod">
          <ac:chgData name="유진 김" userId="9b4a7e461c35c294" providerId="LiveId" clId="{340C3154-DFBE-4252-8E2D-F3AE2D369822}" dt="2024-06-11T07:32:11.195" v="17805" actId="1035"/>
          <ac:spMkLst>
            <pc:docMk/>
            <pc:sldMk cId="3532245840" sldId="268"/>
            <ac:spMk id="12" creationId="{30AF7BEF-491B-5AC8-ECA8-8A67B512E3DF}"/>
          </ac:spMkLst>
        </pc:spChg>
        <pc:spChg chg="mod">
          <ac:chgData name="유진 김" userId="9b4a7e461c35c294" providerId="LiveId" clId="{340C3154-DFBE-4252-8E2D-F3AE2D369822}" dt="2024-06-11T07:32:11.195" v="17805" actId="1035"/>
          <ac:spMkLst>
            <pc:docMk/>
            <pc:sldMk cId="3532245840" sldId="268"/>
            <ac:spMk id="13" creationId="{EDD7C85F-CF8A-1ABC-074D-91C56C0F74E9}"/>
          </ac:spMkLst>
        </pc:spChg>
        <pc:spChg chg="mod">
          <ac:chgData name="유진 김" userId="9b4a7e461c35c294" providerId="LiveId" clId="{340C3154-DFBE-4252-8E2D-F3AE2D369822}" dt="2024-06-11T07:24:35.107" v="17381" actId="20577"/>
          <ac:spMkLst>
            <pc:docMk/>
            <pc:sldMk cId="3532245840" sldId="268"/>
            <ac:spMk id="14" creationId="{B8FA7A03-B2E5-3CCB-4090-9D54F546F570}"/>
          </ac:spMkLst>
        </pc:spChg>
        <pc:spChg chg="add mod">
          <ac:chgData name="유진 김" userId="9b4a7e461c35c294" providerId="LiveId" clId="{340C3154-DFBE-4252-8E2D-F3AE2D369822}" dt="2024-06-11T07:28:21.456" v="17655" actId="1076"/>
          <ac:spMkLst>
            <pc:docMk/>
            <pc:sldMk cId="3532245840" sldId="268"/>
            <ac:spMk id="15" creationId="{C2FED25D-5017-BA15-E8DB-60773A40E8C3}"/>
          </ac:spMkLst>
        </pc:spChg>
        <pc:spChg chg="mod">
          <ac:chgData name="유진 김" userId="9b4a7e461c35c294" providerId="LiveId" clId="{340C3154-DFBE-4252-8E2D-F3AE2D369822}" dt="2024-06-11T07:32:11.195" v="17805" actId="1035"/>
          <ac:spMkLst>
            <pc:docMk/>
            <pc:sldMk cId="3532245840" sldId="268"/>
            <ac:spMk id="16" creationId="{45ED31AB-DF51-215C-3AFB-B1B582F03248}"/>
          </ac:spMkLst>
        </pc:spChg>
        <pc:spChg chg="mod">
          <ac:chgData name="유진 김" userId="9b4a7e461c35c294" providerId="LiveId" clId="{340C3154-DFBE-4252-8E2D-F3AE2D369822}" dt="2024-06-11T07:48:34.119" v="18294" actId="1076"/>
          <ac:spMkLst>
            <pc:docMk/>
            <pc:sldMk cId="3532245840" sldId="268"/>
            <ac:spMk id="17" creationId="{2230E186-3844-267B-E9D2-5102E269874C}"/>
          </ac:spMkLst>
        </pc:spChg>
        <pc:spChg chg="mod">
          <ac:chgData name="유진 김" userId="9b4a7e461c35c294" providerId="LiveId" clId="{340C3154-DFBE-4252-8E2D-F3AE2D369822}" dt="2024-06-11T06:20:08.240" v="16896" actId="14100"/>
          <ac:spMkLst>
            <pc:docMk/>
            <pc:sldMk cId="3532245840" sldId="268"/>
            <ac:spMk id="18" creationId="{2673FDD2-399C-6C8F-38F8-082BFECC0521}"/>
          </ac:spMkLst>
        </pc:spChg>
        <pc:spChg chg="add mod">
          <ac:chgData name="유진 김" userId="9b4a7e461c35c294" providerId="LiveId" clId="{340C3154-DFBE-4252-8E2D-F3AE2D369822}" dt="2024-06-11T07:26:08.738" v="17513"/>
          <ac:spMkLst>
            <pc:docMk/>
            <pc:sldMk cId="3532245840" sldId="268"/>
            <ac:spMk id="22" creationId="{6B6F4D91-6C33-E0D8-7ED6-7B6BDB62098F}"/>
          </ac:spMkLst>
        </pc:spChg>
        <pc:spChg chg="mod">
          <ac:chgData name="유진 김" userId="9b4a7e461c35c294" providerId="LiveId" clId="{340C3154-DFBE-4252-8E2D-F3AE2D369822}" dt="2024-06-11T07:32:11.195" v="17805" actId="1035"/>
          <ac:spMkLst>
            <pc:docMk/>
            <pc:sldMk cId="3532245840" sldId="268"/>
            <ac:spMk id="24" creationId="{79AA6DAD-399E-5F05-D540-03D674B1EECA}"/>
          </ac:spMkLst>
        </pc:spChg>
        <pc:spChg chg="mod">
          <ac:chgData name="유진 김" userId="9b4a7e461c35c294" providerId="LiveId" clId="{340C3154-DFBE-4252-8E2D-F3AE2D369822}" dt="2024-06-11T07:32:11.195" v="17805" actId="1035"/>
          <ac:spMkLst>
            <pc:docMk/>
            <pc:sldMk cId="3532245840" sldId="268"/>
            <ac:spMk id="27" creationId="{1EBB1F39-CC19-D4B0-64A1-F7DA631B17E0}"/>
          </ac:spMkLst>
        </pc:spChg>
        <pc:spChg chg="mod">
          <ac:chgData name="유진 김" userId="9b4a7e461c35c294" providerId="LiveId" clId="{340C3154-DFBE-4252-8E2D-F3AE2D369822}" dt="2024-06-11T07:32:11.195" v="17805" actId="1035"/>
          <ac:spMkLst>
            <pc:docMk/>
            <pc:sldMk cId="3532245840" sldId="268"/>
            <ac:spMk id="28" creationId="{9DB530DD-58B3-250A-8A22-189E07B65219}"/>
          </ac:spMkLst>
        </pc:spChg>
        <pc:spChg chg="mod">
          <ac:chgData name="유진 김" userId="9b4a7e461c35c294" providerId="LiveId" clId="{340C3154-DFBE-4252-8E2D-F3AE2D369822}" dt="2024-06-11T07:32:11.195" v="17805" actId="1035"/>
          <ac:spMkLst>
            <pc:docMk/>
            <pc:sldMk cId="3532245840" sldId="268"/>
            <ac:spMk id="29" creationId="{27F0D556-80E1-F224-B06D-B8F2C832940E}"/>
          </ac:spMkLst>
        </pc:spChg>
        <pc:spChg chg="mod">
          <ac:chgData name="유진 김" userId="9b4a7e461c35c294" providerId="LiveId" clId="{340C3154-DFBE-4252-8E2D-F3AE2D369822}" dt="2024-06-11T07:32:11.195" v="17805" actId="1035"/>
          <ac:spMkLst>
            <pc:docMk/>
            <pc:sldMk cId="3532245840" sldId="268"/>
            <ac:spMk id="30" creationId="{4F0FA468-1392-9318-3FB9-7342DCDF4967}"/>
          </ac:spMkLst>
        </pc:spChg>
        <pc:spChg chg="add mod">
          <ac:chgData name="유진 김" userId="9b4a7e461c35c294" providerId="LiveId" clId="{340C3154-DFBE-4252-8E2D-F3AE2D369822}" dt="2024-06-11T07:26:15.037" v="17514"/>
          <ac:spMkLst>
            <pc:docMk/>
            <pc:sldMk cId="3532245840" sldId="268"/>
            <ac:spMk id="31" creationId="{667C9563-5D7F-8134-041D-DCB540418758}"/>
          </ac:spMkLst>
        </pc:spChg>
        <pc:spChg chg="add mod">
          <ac:chgData name="유진 김" userId="9b4a7e461c35c294" providerId="LiveId" clId="{340C3154-DFBE-4252-8E2D-F3AE2D369822}" dt="2024-06-11T07:42:29.431" v="18120" actId="1076"/>
          <ac:spMkLst>
            <pc:docMk/>
            <pc:sldMk cId="3532245840" sldId="268"/>
            <ac:spMk id="32" creationId="{553BBB6C-EE96-E02C-ACE4-64DF5CBA540C}"/>
          </ac:spMkLst>
        </pc:spChg>
        <pc:spChg chg="add del mod">
          <ac:chgData name="유진 김" userId="9b4a7e461c35c294" providerId="LiveId" clId="{340C3154-DFBE-4252-8E2D-F3AE2D369822}" dt="2024-06-11T07:26:39.898" v="17519" actId="21"/>
          <ac:spMkLst>
            <pc:docMk/>
            <pc:sldMk cId="3532245840" sldId="268"/>
            <ac:spMk id="33" creationId="{1651FF9E-EE37-B1DC-E9A4-2CC5D2CD4C67}"/>
          </ac:spMkLst>
        </pc:spChg>
        <pc:spChg chg="mod">
          <ac:chgData name="유진 김" userId="9b4a7e461c35c294" providerId="LiveId" clId="{340C3154-DFBE-4252-8E2D-F3AE2D369822}" dt="2024-06-11T07:32:11.195" v="17805" actId="1035"/>
          <ac:spMkLst>
            <pc:docMk/>
            <pc:sldMk cId="3532245840" sldId="268"/>
            <ac:spMk id="34" creationId="{621C2B4C-04D4-8BB3-690E-2D8D1AA0457F}"/>
          </ac:spMkLst>
        </pc:spChg>
        <pc:spChg chg="mod">
          <ac:chgData name="유진 김" userId="9b4a7e461c35c294" providerId="LiveId" clId="{340C3154-DFBE-4252-8E2D-F3AE2D369822}" dt="2024-06-11T07:32:11.195" v="17805" actId="1035"/>
          <ac:spMkLst>
            <pc:docMk/>
            <pc:sldMk cId="3532245840" sldId="268"/>
            <ac:spMk id="35" creationId="{7B5466F8-00F0-69A6-90DF-B54527B17F4B}"/>
          </ac:spMkLst>
        </pc:spChg>
        <pc:spChg chg="mod">
          <ac:chgData name="유진 김" userId="9b4a7e461c35c294" providerId="LiveId" clId="{340C3154-DFBE-4252-8E2D-F3AE2D369822}" dt="2024-06-11T07:32:11.195" v="17805" actId="1035"/>
          <ac:spMkLst>
            <pc:docMk/>
            <pc:sldMk cId="3532245840" sldId="268"/>
            <ac:spMk id="36" creationId="{E6FC432A-90AD-AC63-562F-947824947B81}"/>
          </ac:spMkLst>
        </pc:spChg>
        <pc:spChg chg="mod">
          <ac:chgData name="유진 김" userId="9b4a7e461c35c294" providerId="LiveId" clId="{340C3154-DFBE-4252-8E2D-F3AE2D369822}" dt="2024-06-11T07:32:11.195" v="17805" actId="1035"/>
          <ac:spMkLst>
            <pc:docMk/>
            <pc:sldMk cId="3532245840" sldId="268"/>
            <ac:spMk id="37" creationId="{9E31D514-DE90-2D14-ADCB-A994F1C4302B}"/>
          </ac:spMkLst>
        </pc:spChg>
        <pc:spChg chg="add mod">
          <ac:chgData name="유진 김" userId="9b4a7e461c35c294" providerId="LiveId" clId="{340C3154-DFBE-4252-8E2D-F3AE2D369822}" dt="2024-06-11T07:42:29.431" v="18120" actId="1076"/>
          <ac:spMkLst>
            <pc:docMk/>
            <pc:sldMk cId="3532245840" sldId="268"/>
            <ac:spMk id="39" creationId="{1651FF9E-EE37-B1DC-E9A4-2CC5D2CD4C67}"/>
          </ac:spMkLst>
        </pc:spChg>
        <pc:spChg chg="del">
          <ac:chgData name="유진 김" userId="9b4a7e461c35c294" providerId="LiveId" clId="{340C3154-DFBE-4252-8E2D-F3AE2D369822}" dt="2024-06-11T07:29:07.926" v="17765" actId="478"/>
          <ac:spMkLst>
            <pc:docMk/>
            <pc:sldMk cId="3532245840" sldId="268"/>
            <ac:spMk id="45" creationId="{8E7D3C12-87F5-1FB0-4F16-008BEA7521F0}"/>
          </ac:spMkLst>
        </pc:spChg>
        <pc:spChg chg="add mod">
          <ac:chgData name="유진 김" userId="9b4a7e461c35c294" providerId="LiveId" clId="{340C3154-DFBE-4252-8E2D-F3AE2D369822}" dt="2024-06-11T07:49:09.145" v="18310" actId="1076"/>
          <ac:spMkLst>
            <pc:docMk/>
            <pc:sldMk cId="3532245840" sldId="268"/>
            <ac:spMk id="47" creationId="{6161C84D-12E3-20B7-799B-578A8C4002C9}"/>
          </ac:spMkLst>
        </pc:spChg>
        <pc:spChg chg="add del mod">
          <ac:chgData name="유진 김" userId="9b4a7e461c35c294" providerId="LiveId" clId="{340C3154-DFBE-4252-8E2D-F3AE2D369822}" dt="2024-06-11T07:47:31.517" v="18277" actId="21"/>
          <ac:spMkLst>
            <pc:docMk/>
            <pc:sldMk cId="3532245840" sldId="268"/>
            <ac:spMk id="48" creationId="{BC8F6FD7-F015-CFD6-628A-05C5CEF79408}"/>
          </ac:spMkLst>
        </pc:spChg>
        <pc:spChg chg="add del mod">
          <ac:chgData name="유진 김" userId="9b4a7e461c35c294" providerId="LiveId" clId="{340C3154-DFBE-4252-8E2D-F3AE2D369822}" dt="2024-06-11T07:49:47.495" v="18318" actId="21"/>
          <ac:spMkLst>
            <pc:docMk/>
            <pc:sldMk cId="3532245840" sldId="268"/>
            <ac:spMk id="49" creationId="{1ABA365E-DF7D-F374-628E-0600453AE4B9}"/>
          </ac:spMkLst>
        </pc:spChg>
        <pc:spChg chg="add mod">
          <ac:chgData name="유진 김" userId="9b4a7e461c35c294" providerId="LiveId" clId="{340C3154-DFBE-4252-8E2D-F3AE2D369822}" dt="2024-06-11T07:43:34.192" v="18149" actId="14100"/>
          <ac:spMkLst>
            <pc:docMk/>
            <pc:sldMk cId="3532245840" sldId="268"/>
            <ac:spMk id="50" creationId="{177D8BA2-B233-6A16-6CE1-86ED331E15F6}"/>
          </ac:spMkLst>
        </pc:spChg>
        <pc:spChg chg="add mod">
          <ac:chgData name="유진 김" userId="9b4a7e461c35c294" providerId="LiveId" clId="{340C3154-DFBE-4252-8E2D-F3AE2D369822}" dt="2024-06-11T07:42:46.114" v="18123" actId="1076"/>
          <ac:spMkLst>
            <pc:docMk/>
            <pc:sldMk cId="3532245840" sldId="268"/>
            <ac:spMk id="51" creationId="{567038A9-3588-35F1-9D80-9DC8906DD021}"/>
          </ac:spMkLst>
        </pc:spChg>
        <pc:spChg chg="add del mod">
          <ac:chgData name="유진 김" userId="9b4a7e461c35c294" providerId="LiveId" clId="{340C3154-DFBE-4252-8E2D-F3AE2D369822}" dt="2024-06-11T07:39:23.217" v="18041" actId="478"/>
          <ac:spMkLst>
            <pc:docMk/>
            <pc:sldMk cId="3532245840" sldId="268"/>
            <ac:spMk id="53" creationId="{3D90D82F-2CD7-266F-F2FA-BA5CAD0120F6}"/>
          </ac:spMkLst>
        </pc:spChg>
        <pc:spChg chg="add del mod">
          <ac:chgData name="유진 김" userId="9b4a7e461c35c294" providerId="LiveId" clId="{340C3154-DFBE-4252-8E2D-F3AE2D369822}" dt="2024-06-11T07:41:50.717" v="18112" actId="21"/>
          <ac:spMkLst>
            <pc:docMk/>
            <pc:sldMk cId="3532245840" sldId="268"/>
            <ac:spMk id="54" creationId="{A1197D1B-2306-9282-F0E2-2E01E7669F2E}"/>
          </ac:spMkLst>
        </pc:spChg>
        <pc:spChg chg="add del mod">
          <ac:chgData name="유진 김" userId="9b4a7e461c35c294" providerId="LiveId" clId="{340C3154-DFBE-4252-8E2D-F3AE2D369822}" dt="2024-06-11T07:42:11.016" v="18117" actId="478"/>
          <ac:spMkLst>
            <pc:docMk/>
            <pc:sldMk cId="3532245840" sldId="268"/>
            <ac:spMk id="55" creationId="{4529F8C6-16FB-9552-E9CF-5C26FEE9D93E}"/>
          </ac:spMkLst>
        </pc:spChg>
        <pc:spChg chg="add del mod">
          <ac:chgData name="유진 김" userId="9b4a7e461c35c294" providerId="LiveId" clId="{340C3154-DFBE-4252-8E2D-F3AE2D369822}" dt="2024-06-11T07:42:12.540" v="18118" actId="478"/>
          <ac:spMkLst>
            <pc:docMk/>
            <pc:sldMk cId="3532245840" sldId="268"/>
            <ac:spMk id="56" creationId="{A609DF4D-18C6-D08D-CA8E-CC21E265DD2A}"/>
          </ac:spMkLst>
        </pc:spChg>
        <pc:spChg chg="add del mod">
          <ac:chgData name="유진 김" userId="9b4a7e461c35c294" providerId="LiveId" clId="{340C3154-DFBE-4252-8E2D-F3AE2D369822}" dt="2024-06-11T07:34:49.126" v="17961" actId="478"/>
          <ac:spMkLst>
            <pc:docMk/>
            <pc:sldMk cId="3532245840" sldId="268"/>
            <ac:spMk id="57" creationId="{A5B178E3-7E62-D55A-6298-579E159A97E4}"/>
          </ac:spMkLst>
        </pc:spChg>
        <pc:spChg chg="add del mod">
          <ac:chgData name="유진 김" userId="9b4a7e461c35c294" providerId="LiveId" clId="{340C3154-DFBE-4252-8E2D-F3AE2D369822}" dt="2024-06-11T07:34:52.262" v="17963" actId="478"/>
          <ac:spMkLst>
            <pc:docMk/>
            <pc:sldMk cId="3532245840" sldId="268"/>
            <ac:spMk id="58" creationId="{C4459D31-7646-07CE-3B01-B5F4183EACC9}"/>
          </ac:spMkLst>
        </pc:spChg>
        <pc:spChg chg="add del mod">
          <ac:chgData name="유진 김" userId="9b4a7e461c35c294" providerId="LiveId" clId="{340C3154-DFBE-4252-8E2D-F3AE2D369822}" dt="2024-06-11T07:34:53.897" v="17964" actId="478"/>
          <ac:spMkLst>
            <pc:docMk/>
            <pc:sldMk cId="3532245840" sldId="268"/>
            <ac:spMk id="59" creationId="{5CDF5D10-D3B6-929D-589E-34D932E20E0A}"/>
          </ac:spMkLst>
        </pc:spChg>
        <pc:spChg chg="add del mod">
          <ac:chgData name="유진 김" userId="9b4a7e461c35c294" providerId="LiveId" clId="{340C3154-DFBE-4252-8E2D-F3AE2D369822}" dt="2024-06-11T07:43:50.594" v="18153" actId="21"/>
          <ac:spMkLst>
            <pc:docMk/>
            <pc:sldMk cId="3532245840" sldId="268"/>
            <ac:spMk id="64" creationId="{0394FFFF-8FD5-5E4C-6A4E-B91971385509}"/>
          </ac:spMkLst>
        </pc:spChg>
        <pc:spChg chg="add del mod">
          <ac:chgData name="유진 김" userId="9b4a7e461c35c294" providerId="LiveId" clId="{340C3154-DFBE-4252-8E2D-F3AE2D369822}" dt="2024-06-11T07:39:41.161" v="18054" actId="478"/>
          <ac:spMkLst>
            <pc:docMk/>
            <pc:sldMk cId="3532245840" sldId="268"/>
            <ac:spMk id="65" creationId="{AB2080E3-F41B-1D6A-7FB0-7E6279427C74}"/>
          </ac:spMkLst>
        </pc:spChg>
        <pc:spChg chg="add mod">
          <ac:chgData name="유진 김" userId="9b4a7e461c35c294" providerId="LiveId" clId="{340C3154-DFBE-4252-8E2D-F3AE2D369822}" dt="2024-06-11T07:43:47.908" v="18152" actId="1076"/>
          <ac:spMkLst>
            <pc:docMk/>
            <pc:sldMk cId="3532245840" sldId="268"/>
            <ac:spMk id="66" creationId="{EC629390-876C-5985-1023-A429D0FDFE4A}"/>
          </ac:spMkLst>
        </pc:spChg>
        <pc:spChg chg="add del mod">
          <ac:chgData name="유진 김" userId="9b4a7e461c35c294" providerId="LiveId" clId="{340C3154-DFBE-4252-8E2D-F3AE2D369822}" dt="2024-06-11T07:44:38.406" v="18210" actId="21"/>
          <ac:spMkLst>
            <pc:docMk/>
            <pc:sldMk cId="3532245840" sldId="268"/>
            <ac:spMk id="67" creationId="{A1197D1B-2306-9282-F0E2-2E01E7669F2E}"/>
          </ac:spMkLst>
        </pc:spChg>
        <pc:spChg chg="add mod">
          <ac:chgData name="유진 김" userId="9b4a7e461c35c294" providerId="LiveId" clId="{340C3154-DFBE-4252-8E2D-F3AE2D369822}" dt="2024-06-11T07:42:40.336" v="18122"/>
          <ac:spMkLst>
            <pc:docMk/>
            <pc:sldMk cId="3532245840" sldId="268"/>
            <ac:spMk id="69" creationId="{D28EA30F-E436-7007-F3BF-BD12A3F356DC}"/>
          </ac:spMkLst>
        </pc:spChg>
        <pc:spChg chg="add mod">
          <ac:chgData name="유진 김" userId="9b4a7e461c35c294" providerId="LiveId" clId="{340C3154-DFBE-4252-8E2D-F3AE2D369822}" dt="2024-06-11T07:43:58.533" v="18157" actId="1076"/>
          <ac:spMkLst>
            <pc:docMk/>
            <pc:sldMk cId="3532245840" sldId="268"/>
            <ac:spMk id="73" creationId="{0394FFFF-8FD5-5E4C-6A4E-B91971385509}"/>
          </ac:spMkLst>
        </pc:spChg>
        <pc:spChg chg="add del mod">
          <ac:chgData name="유진 김" userId="9b4a7e461c35c294" providerId="LiveId" clId="{340C3154-DFBE-4252-8E2D-F3AE2D369822}" dt="2024-06-11T07:44:23.543" v="18204" actId="478"/>
          <ac:spMkLst>
            <pc:docMk/>
            <pc:sldMk cId="3532245840" sldId="268"/>
            <ac:spMk id="74" creationId="{62CCE78C-123D-249E-5894-CA8E7079A975}"/>
          </ac:spMkLst>
        </pc:spChg>
        <pc:spChg chg="add mod">
          <ac:chgData name="유진 김" userId="9b4a7e461c35c294" providerId="LiveId" clId="{340C3154-DFBE-4252-8E2D-F3AE2D369822}" dt="2024-06-11T07:44:34.318" v="18209" actId="1035"/>
          <ac:spMkLst>
            <pc:docMk/>
            <pc:sldMk cId="3532245840" sldId="268"/>
            <ac:spMk id="75" creationId="{831F4EF4-68D6-F320-EBCE-461126972C9C}"/>
          </ac:spMkLst>
        </pc:spChg>
        <pc:spChg chg="add mod">
          <ac:chgData name="유진 김" userId="9b4a7e461c35c294" providerId="LiveId" clId="{340C3154-DFBE-4252-8E2D-F3AE2D369822}" dt="2024-06-11T07:45:20.489" v="18221" actId="255"/>
          <ac:spMkLst>
            <pc:docMk/>
            <pc:sldMk cId="3532245840" sldId="268"/>
            <ac:spMk id="76" creationId="{A1197D1B-2306-9282-F0E2-2E01E7669F2E}"/>
          </ac:spMkLst>
        </pc:spChg>
        <pc:spChg chg="add mod">
          <ac:chgData name="유진 김" userId="9b4a7e461c35c294" providerId="LiveId" clId="{340C3154-DFBE-4252-8E2D-F3AE2D369822}" dt="2024-06-11T07:45:00.299" v="18220" actId="1037"/>
          <ac:spMkLst>
            <pc:docMk/>
            <pc:sldMk cId="3532245840" sldId="268"/>
            <ac:spMk id="77" creationId="{549D99E7-BE04-DF81-62AC-350DE28948CA}"/>
          </ac:spMkLst>
        </pc:spChg>
        <pc:spChg chg="add mod">
          <ac:chgData name="유진 김" userId="9b4a7e461c35c294" providerId="LiveId" clId="{340C3154-DFBE-4252-8E2D-F3AE2D369822}" dt="2024-06-11T07:47:22.188" v="18275" actId="20577"/>
          <ac:spMkLst>
            <pc:docMk/>
            <pc:sldMk cId="3532245840" sldId="268"/>
            <ac:spMk id="78" creationId="{2EDC728B-83B3-EEF0-6F94-4CD40B06ECB5}"/>
          </ac:spMkLst>
        </pc:spChg>
        <pc:spChg chg="add mod">
          <ac:chgData name="유진 김" userId="9b4a7e461c35c294" providerId="LiveId" clId="{340C3154-DFBE-4252-8E2D-F3AE2D369822}" dt="2024-06-11T07:46:17.353" v="18250" actId="20577"/>
          <ac:spMkLst>
            <pc:docMk/>
            <pc:sldMk cId="3532245840" sldId="268"/>
            <ac:spMk id="79" creationId="{5C8B8920-8645-A7F7-975A-33818F96E1A3}"/>
          </ac:spMkLst>
        </pc:spChg>
        <pc:spChg chg="add mod">
          <ac:chgData name="유진 김" userId="9b4a7e461c35c294" providerId="LiveId" clId="{340C3154-DFBE-4252-8E2D-F3AE2D369822}" dt="2024-06-11T07:46:03.774" v="18242" actId="1037"/>
          <ac:spMkLst>
            <pc:docMk/>
            <pc:sldMk cId="3532245840" sldId="268"/>
            <ac:spMk id="80" creationId="{CFC1FE35-39A6-89BD-5E4B-9949F9F4D37B}"/>
          </ac:spMkLst>
        </pc:spChg>
        <pc:spChg chg="add mod">
          <ac:chgData name="유진 김" userId="9b4a7e461c35c294" providerId="LiveId" clId="{340C3154-DFBE-4252-8E2D-F3AE2D369822}" dt="2024-06-11T07:46:20.829" v="18252" actId="20577"/>
          <ac:spMkLst>
            <pc:docMk/>
            <pc:sldMk cId="3532245840" sldId="268"/>
            <ac:spMk id="81" creationId="{B5DA9F78-CA81-EDBB-9124-0A61D80BEA79}"/>
          </ac:spMkLst>
        </pc:spChg>
        <pc:spChg chg="add del mod">
          <ac:chgData name="유진 김" userId="9b4a7e461c35c294" providerId="LiveId" clId="{340C3154-DFBE-4252-8E2D-F3AE2D369822}" dt="2024-06-11T07:47:29.717" v="18276" actId="478"/>
          <ac:spMkLst>
            <pc:docMk/>
            <pc:sldMk cId="3532245840" sldId="268"/>
            <ac:spMk id="82" creationId="{D6FDC3B7-85F7-F201-46DB-5CB9D04E7097}"/>
          </ac:spMkLst>
        </pc:spChg>
        <pc:spChg chg="add del mod">
          <ac:chgData name="유진 김" userId="9b4a7e461c35c294" providerId="LiveId" clId="{340C3154-DFBE-4252-8E2D-F3AE2D369822}" dt="2024-06-11T07:47:50.444" v="18282" actId="21"/>
          <ac:spMkLst>
            <pc:docMk/>
            <pc:sldMk cId="3532245840" sldId="268"/>
            <ac:spMk id="83" creationId="{BC8F6FD7-F015-CFD6-628A-05C5CEF79408}"/>
          </ac:spMkLst>
        </pc:spChg>
        <pc:spChg chg="add del mod">
          <ac:chgData name="유진 김" userId="9b4a7e461c35c294" providerId="LiveId" clId="{340C3154-DFBE-4252-8E2D-F3AE2D369822}" dt="2024-06-11T07:49:03.675" v="18309" actId="478"/>
          <ac:spMkLst>
            <pc:docMk/>
            <pc:sldMk cId="3532245840" sldId="268"/>
            <ac:spMk id="84" creationId="{BC8F6FD7-F015-CFD6-628A-05C5CEF79408}"/>
          </ac:spMkLst>
        </pc:spChg>
        <pc:spChg chg="add mod">
          <ac:chgData name="유진 김" userId="9b4a7e461c35c294" providerId="LiveId" clId="{340C3154-DFBE-4252-8E2D-F3AE2D369822}" dt="2024-06-11T07:48:41.111" v="18295" actId="1076"/>
          <ac:spMkLst>
            <pc:docMk/>
            <pc:sldMk cId="3532245840" sldId="268"/>
            <ac:spMk id="85" creationId="{398BE808-A8DA-C4DD-A0FC-D9B090D9F544}"/>
          </ac:spMkLst>
        </pc:spChg>
        <pc:spChg chg="mod">
          <ac:chgData name="유진 김" userId="9b4a7e461c35c294" providerId="LiveId" clId="{340C3154-DFBE-4252-8E2D-F3AE2D369822}" dt="2024-06-11T07:32:11.195" v="17805" actId="1035"/>
          <ac:spMkLst>
            <pc:docMk/>
            <pc:sldMk cId="3532245840" sldId="268"/>
            <ac:spMk id="86" creationId="{25BD42D1-4DD5-3A4D-6926-5F65A7F79D83}"/>
          </ac:spMkLst>
        </pc:spChg>
        <pc:spChg chg="mod">
          <ac:chgData name="유진 김" userId="9b4a7e461c35c294" providerId="LiveId" clId="{340C3154-DFBE-4252-8E2D-F3AE2D369822}" dt="2024-06-11T07:32:11.195" v="17805" actId="1035"/>
          <ac:spMkLst>
            <pc:docMk/>
            <pc:sldMk cId="3532245840" sldId="268"/>
            <ac:spMk id="87" creationId="{EB55F3EE-F9E5-3963-F508-41C8E710D492}"/>
          </ac:spMkLst>
        </pc:spChg>
        <pc:spChg chg="add mod">
          <ac:chgData name="유진 김" userId="9b4a7e461c35c294" providerId="LiveId" clId="{340C3154-DFBE-4252-8E2D-F3AE2D369822}" dt="2024-06-11T07:48:47.826" v="18297" actId="1076"/>
          <ac:spMkLst>
            <pc:docMk/>
            <pc:sldMk cId="3532245840" sldId="268"/>
            <ac:spMk id="88" creationId="{B4D179A8-0046-DB80-9567-888D78F627D6}"/>
          </ac:spMkLst>
        </pc:spChg>
        <pc:spChg chg="mod">
          <ac:chgData name="유진 김" userId="9b4a7e461c35c294" providerId="LiveId" clId="{340C3154-DFBE-4252-8E2D-F3AE2D369822}" dt="2024-06-11T07:32:11.195" v="17805" actId="1035"/>
          <ac:spMkLst>
            <pc:docMk/>
            <pc:sldMk cId="3532245840" sldId="268"/>
            <ac:spMk id="89" creationId="{8A8E1136-2FD1-EC17-3FF1-4B82AFE54E05}"/>
          </ac:spMkLst>
        </pc:spChg>
        <pc:spChg chg="add mod">
          <ac:chgData name="유진 김" userId="9b4a7e461c35c294" providerId="LiveId" clId="{340C3154-DFBE-4252-8E2D-F3AE2D369822}" dt="2024-06-11T07:48:55.142" v="18299" actId="1076"/>
          <ac:spMkLst>
            <pc:docMk/>
            <pc:sldMk cId="3532245840" sldId="268"/>
            <ac:spMk id="90" creationId="{A18E70A4-F3C1-C51B-D125-D07335740E9A}"/>
          </ac:spMkLst>
        </pc:spChg>
        <pc:spChg chg="add mod">
          <ac:chgData name="유진 김" userId="9b4a7e461c35c294" providerId="LiveId" clId="{340C3154-DFBE-4252-8E2D-F3AE2D369822}" dt="2024-06-11T07:50:28.296" v="18330" actId="1036"/>
          <ac:spMkLst>
            <pc:docMk/>
            <pc:sldMk cId="3532245840" sldId="268"/>
            <ac:spMk id="97" creationId="{1ABA365E-DF7D-F374-628E-0600453AE4B9}"/>
          </ac:spMkLst>
        </pc:spChg>
        <pc:spChg chg="mod">
          <ac:chgData name="유진 김" userId="9b4a7e461c35c294" providerId="LiveId" clId="{340C3154-DFBE-4252-8E2D-F3AE2D369822}" dt="2024-06-11T07:32:11.195" v="17805" actId="1035"/>
          <ac:spMkLst>
            <pc:docMk/>
            <pc:sldMk cId="3532245840" sldId="268"/>
            <ac:spMk id="98" creationId="{EE32A7EA-EF09-6204-833D-1CCD75152F5E}"/>
          </ac:spMkLst>
        </pc:spChg>
        <pc:graphicFrameChg chg="mod modGraphic">
          <ac:chgData name="유진 김" userId="9b4a7e461c35c294" providerId="LiveId" clId="{340C3154-DFBE-4252-8E2D-F3AE2D369822}" dt="2024-06-11T07:51:18.855" v="18363" actId="20577"/>
          <ac:graphicFrameMkLst>
            <pc:docMk/>
            <pc:sldMk cId="3532245840" sldId="268"/>
            <ac:graphicFrameMk id="6" creationId="{DDFBD865-B88E-705A-5B7B-CC63E611429B}"/>
          </ac:graphicFrameMkLst>
        </pc:graphicFrameChg>
        <pc:picChg chg="del">
          <ac:chgData name="유진 김" userId="9b4a7e461c35c294" providerId="LiveId" clId="{340C3154-DFBE-4252-8E2D-F3AE2D369822}" dt="2024-06-11T07:24:40.033" v="17382" actId="478"/>
          <ac:picMkLst>
            <pc:docMk/>
            <pc:sldMk cId="3532245840" sldId="268"/>
            <ac:picMk id="3" creationId="{3FCDC2F2-2CD6-AD58-66A0-B887790AA442}"/>
          </ac:picMkLst>
        </pc:picChg>
        <pc:picChg chg="del">
          <ac:chgData name="유진 김" userId="9b4a7e461c35c294" providerId="LiveId" clId="{340C3154-DFBE-4252-8E2D-F3AE2D369822}" dt="2024-06-11T07:24:40.033" v="17382" actId="478"/>
          <ac:picMkLst>
            <pc:docMk/>
            <pc:sldMk cId="3532245840" sldId="268"/>
            <ac:picMk id="4" creationId="{802ED37D-C035-A8ED-F884-1A118D21A68E}"/>
          </ac:picMkLst>
        </pc:picChg>
        <pc:picChg chg="del">
          <ac:chgData name="유진 김" userId="9b4a7e461c35c294" providerId="LiveId" clId="{340C3154-DFBE-4252-8E2D-F3AE2D369822}" dt="2024-06-11T07:24:40.033" v="17382" actId="478"/>
          <ac:picMkLst>
            <pc:docMk/>
            <pc:sldMk cId="3532245840" sldId="268"/>
            <ac:picMk id="7" creationId="{48D8E1D8-1E45-1BF9-936D-66963B493AE0}"/>
          </ac:picMkLst>
        </pc:picChg>
        <pc:picChg chg="mod">
          <ac:chgData name="유진 김" userId="9b4a7e461c35c294" providerId="LiveId" clId="{340C3154-DFBE-4252-8E2D-F3AE2D369822}" dt="2024-06-11T07:31:49.544" v="17793" actId="1076"/>
          <ac:picMkLst>
            <pc:docMk/>
            <pc:sldMk cId="3532245840" sldId="268"/>
            <ac:picMk id="11" creationId="{794E06A4-05CC-75B3-0156-626612D8B629}"/>
          </ac:picMkLst>
        </pc:picChg>
        <pc:picChg chg="add mod">
          <ac:chgData name="유진 김" userId="9b4a7e461c35c294" providerId="LiveId" clId="{340C3154-DFBE-4252-8E2D-F3AE2D369822}" dt="2024-06-11T07:32:11.195" v="17805" actId="1035"/>
          <ac:picMkLst>
            <pc:docMk/>
            <pc:sldMk cId="3532245840" sldId="268"/>
            <ac:picMk id="23" creationId="{3FCDC2F2-2CD6-AD58-66A0-B887790AA442}"/>
          </ac:picMkLst>
        </pc:picChg>
        <pc:picChg chg="add del mod">
          <ac:chgData name="유진 김" userId="9b4a7e461c35c294" providerId="LiveId" clId="{340C3154-DFBE-4252-8E2D-F3AE2D369822}" dt="2024-06-11T07:34:56.099" v="17966" actId="478"/>
          <ac:picMkLst>
            <pc:docMk/>
            <pc:sldMk cId="3532245840" sldId="268"/>
            <ac:picMk id="25" creationId="{802ED37D-C035-A8ED-F884-1A118D21A68E}"/>
          </ac:picMkLst>
        </pc:picChg>
        <pc:picChg chg="add mod">
          <ac:chgData name="유진 김" userId="9b4a7e461c35c294" providerId="LiveId" clId="{340C3154-DFBE-4252-8E2D-F3AE2D369822}" dt="2024-06-11T07:32:11.195" v="17805" actId="1035"/>
          <ac:picMkLst>
            <pc:docMk/>
            <pc:sldMk cId="3532245840" sldId="268"/>
            <ac:picMk id="26" creationId="{48D8E1D8-1E45-1BF9-936D-66963B493AE0}"/>
          </ac:picMkLst>
        </pc:picChg>
        <pc:picChg chg="add mod">
          <ac:chgData name="유진 김" userId="9b4a7e461c35c294" providerId="LiveId" clId="{340C3154-DFBE-4252-8E2D-F3AE2D369822}" dt="2024-06-11T07:42:29.431" v="18120" actId="1076"/>
          <ac:picMkLst>
            <pc:docMk/>
            <pc:sldMk cId="3532245840" sldId="268"/>
            <ac:picMk id="41" creationId="{36AFECB1-349D-28B9-678A-CF44FB06C1DE}"/>
          </ac:picMkLst>
        </pc:picChg>
        <pc:picChg chg="add del mod">
          <ac:chgData name="유진 김" userId="9b4a7e461c35c294" providerId="LiveId" clId="{340C3154-DFBE-4252-8E2D-F3AE2D369822}" dt="2024-06-11T07:34:56.904" v="17967" actId="478"/>
          <ac:picMkLst>
            <pc:docMk/>
            <pc:sldMk cId="3532245840" sldId="268"/>
            <ac:picMk id="60" creationId="{7437849D-E63C-7CD3-51D8-73BAEC4244C8}"/>
          </ac:picMkLst>
        </pc:picChg>
        <pc:picChg chg="add del mod">
          <ac:chgData name="유진 김" userId="9b4a7e461c35c294" providerId="LiveId" clId="{340C3154-DFBE-4252-8E2D-F3AE2D369822}" dt="2024-06-11T07:34:55.184" v="17965" actId="478"/>
          <ac:picMkLst>
            <pc:docMk/>
            <pc:sldMk cId="3532245840" sldId="268"/>
            <ac:picMk id="61" creationId="{7F3ED064-0218-E04E-624E-54B02F1FCE3E}"/>
          </ac:picMkLst>
        </pc:picChg>
        <pc:picChg chg="add del mod">
          <ac:chgData name="유진 김" userId="9b4a7e461c35c294" providerId="LiveId" clId="{340C3154-DFBE-4252-8E2D-F3AE2D369822}" dt="2024-06-11T07:34:58.900" v="17968" actId="478"/>
          <ac:picMkLst>
            <pc:docMk/>
            <pc:sldMk cId="3532245840" sldId="268"/>
            <ac:picMk id="62" creationId="{241E869F-0E97-53D2-4D13-CC6A0AD27CB8}"/>
          </ac:picMkLst>
        </pc:picChg>
        <pc:picChg chg="add mod">
          <ac:chgData name="유진 김" userId="9b4a7e461c35c294" providerId="LiveId" clId="{340C3154-DFBE-4252-8E2D-F3AE2D369822}" dt="2024-06-11T07:55:49.169" v="18404" actId="1035"/>
          <ac:picMkLst>
            <pc:docMk/>
            <pc:sldMk cId="3532245840" sldId="268"/>
            <ac:picMk id="103" creationId="{0077BB5E-8A44-5AE6-4672-B55E0A98593A}"/>
          </ac:picMkLst>
        </pc:picChg>
        <pc:cxnChg chg="add mod">
          <ac:chgData name="유진 김" userId="9b4a7e461c35c294" providerId="LiveId" clId="{340C3154-DFBE-4252-8E2D-F3AE2D369822}" dt="2024-06-11T07:42:29.431" v="18120" actId="1076"/>
          <ac:cxnSpMkLst>
            <pc:docMk/>
            <pc:sldMk cId="3532245840" sldId="268"/>
            <ac:cxnSpMk id="42" creationId="{4F4B6BEE-F52C-CB72-A700-E7EDD32196D0}"/>
          </ac:cxnSpMkLst>
        </pc:cxnChg>
        <pc:cxnChg chg="add del mod">
          <ac:chgData name="유진 김" userId="9b4a7e461c35c294" providerId="LiveId" clId="{340C3154-DFBE-4252-8E2D-F3AE2D369822}" dt="2024-06-11T07:42:48.271" v="18124" actId="21"/>
          <ac:cxnSpMkLst>
            <pc:docMk/>
            <pc:sldMk cId="3532245840" sldId="268"/>
            <ac:cxnSpMk id="52" creationId="{0B2247E6-A2D1-DA5C-EB5C-D24F70C0E7F2}"/>
          </ac:cxnSpMkLst>
        </pc:cxnChg>
        <pc:cxnChg chg="add mod">
          <ac:chgData name="유진 김" userId="9b4a7e461c35c294" providerId="LiveId" clId="{340C3154-DFBE-4252-8E2D-F3AE2D369822}" dt="2024-06-11T07:43:26.004" v="18140" actId="14100"/>
          <ac:cxnSpMkLst>
            <pc:docMk/>
            <pc:sldMk cId="3532245840" sldId="268"/>
            <ac:cxnSpMk id="70" creationId="{0B2247E6-A2D1-DA5C-EB5C-D24F70C0E7F2}"/>
          </ac:cxnSpMkLst>
        </pc:cxnChg>
        <pc:cxnChg chg="add del">
          <ac:chgData name="유진 김" userId="9b4a7e461c35c294" providerId="LiveId" clId="{340C3154-DFBE-4252-8E2D-F3AE2D369822}" dt="2024-06-11T07:49:27.909" v="18313" actId="11529"/>
          <ac:cxnSpMkLst>
            <pc:docMk/>
            <pc:sldMk cId="3532245840" sldId="268"/>
            <ac:cxnSpMk id="93" creationId="{2F59E6B2-E230-1AEA-C62C-8E99FE3A0275}"/>
          </ac:cxnSpMkLst>
        </pc:cxnChg>
        <pc:cxnChg chg="add mod">
          <ac:chgData name="유진 김" userId="9b4a7e461c35c294" providerId="LiveId" clId="{340C3154-DFBE-4252-8E2D-F3AE2D369822}" dt="2024-06-11T07:50:24.233" v="18323" actId="14100"/>
          <ac:cxnSpMkLst>
            <pc:docMk/>
            <pc:sldMk cId="3532245840" sldId="268"/>
            <ac:cxnSpMk id="94" creationId="{0173B4CA-C7E1-0315-FC3F-49B9331EAB5E}"/>
          </ac:cxnSpMkLst>
        </pc:cxnChg>
      </pc:sldChg>
    </pc:docChg>
  </pc:docChgLst>
  <pc:docChgLst>
    <pc:chgData name="유진 김" userId="9b4a7e461c35c294" providerId="LiveId" clId="{EB6B06EC-5AFD-4181-A694-9BE7986CA369}"/>
    <pc:docChg chg="undo custSel addSld modSld sldOrd">
      <pc:chgData name="유진 김" userId="9b4a7e461c35c294" providerId="LiveId" clId="{EB6B06EC-5AFD-4181-A694-9BE7986CA369}" dt="2024-06-14T09:41:34.231" v="2683" actId="1035"/>
      <pc:docMkLst>
        <pc:docMk/>
      </pc:docMkLst>
      <pc:sldChg chg="addSp delSp modSp mod">
        <pc:chgData name="유진 김" userId="9b4a7e461c35c294" providerId="LiveId" clId="{EB6B06EC-5AFD-4181-A694-9BE7986CA369}" dt="2024-06-14T09:36:50.393" v="2341" actId="20577"/>
        <pc:sldMkLst>
          <pc:docMk/>
          <pc:sldMk cId="3826614807" sldId="260"/>
        </pc:sldMkLst>
        <pc:spChg chg="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3" creationId="{3DE125CB-33BB-E2CA-B270-E55E23067C88}"/>
          </ac:spMkLst>
        </pc:spChg>
        <pc:spChg chg="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4" creationId="{B13D8499-C52B-2AA4-68DD-7ACE2F6B5F5D}"/>
          </ac:spMkLst>
        </pc:spChg>
        <pc:spChg chg="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7" creationId="{99A48FDD-0E9A-1873-1321-BA01D568B654}"/>
          </ac:spMkLst>
        </pc:spChg>
        <pc:spChg chg="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12" creationId="{30AF7BEF-491B-5AC8-ECA8-8A67B512E3DF}"/>
          </ac:spMkLst>
        </pc:spChg>
        <pc:spChg chg="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13" creationId="{EDD7C85F-CF8A-1ABC-074D-91C56C0F74E9}"/>
          </ac:spMkLst>
        </pc:spChg>
        <pc:spChg chg="del">
          <ac:chgData name="유진 김" userId="9b4a7e461c35c294" providerId="LiveId" clId="{EB6B06EC-5AFD-4181-A694-9BE7986CA369}" dt="2024-06-14T09:06:39.409" v="1564" actId="21"/>
          <ac:spMkLst>
            <pc:docMk/>
            <pc:sldMk cId="3826614807" sldId="260"/>
            <ac:spMk id="14" creationId="{380AB250-E130-D25A-E8ED-019C2EA5418C}"/>
          </ac:spMkLst>
        </pc:spChg>
        <pc:spChg chg="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15" creationId="{A245A5C6-3F23-343A-92D3-A21C8F7F7B9B}"/>
          </ac:spMkLst>
        </pc:spChg>
        <pc:spChg chg="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16" creationId="{45ED31AB-DF51-215C-3AFB-B1B582F03248}"/>
          </ac:spMkLst>
        </pc:spChg>
        <pc:spChg chg="mod">
          <ac:chgData name="유진 김" userId="9b4a7e461c35c294" providerId="LiveId" clId="{EB6B06EC-5AFD-4181-A694-9BE7986CA369}" dt="2024-06-14T09:30:30.325" v="1979" actId="14100"/>
          <ac:spMkLst>
            <pc:docMk/>
            <pc:sldMk cId="3826614807" sldId="260"/>
            <ac:spMk id="17" creationId="{2230E186-3844-267B-E9D2-5102E269874C}"/>
          </ac:spMkLst>
        </pc:spChg>
        <pc:spChg chg="mod">
          <ac:chgData name="유진 김" userId="9b4a7e461c35c294" providerId="LiveId" clId="{EB6B06EC-5AFD-4181-A694-9BE7986CA369}" dt="2024-06-14T08:29:38.537" v="114" actId="20577"/>
          <ac:spMkLst>
            <pc:docMk/>
            <pc:sldMk cId="3826614807" sldId="260"/>
            <ac:spMk id="18" creationId="{2673FDD2-399C-6C8F-38F8-082BFECC0521}"/>
          </ac:spMkLst>
        </pc:spChg>
        <pc:spChg chg="add del mod">
          <ac:chgData name="유진 김" userId="9b4a7e461c35c294" providerId="LiveId" clId="{EB6B06EC-5AFD-4181-A694-9BE7986CA369}" dt="2024-06-14T08:30:10.714" v="119" actId="21"/>
          <ac:spMkLst>
            <pc:docMk/>
            <pc:sldMk cId="3826614807" sldId="260"/>
            <ac:spMk id="19" creationId="{ED43B323-39ED-A8AA-9E8B-CB7E96E995B9}"/>
          </ac:spMkLst>
        </pc:spChg>
        <pc:spChg chg="add del mod">
          <ac:chgData name="유진 김" userId="9b4a7e461c35c294" providerId="LiveId" clId="{EB6B06EC-5AFD-4181-A694-9BE7986CA369}" dt="2024-06-14T08:30:24.517" v="166" actId="21"/>
          <ac:spMkLst>
            <pc:docMk/>
            <pc:sldMk cId="3826614807" sldId="260"/>
            <ac:spMk id="22" creationId="{9DC2079A-3720-CE98-A09C-B0D0A311D325}"/>
          </ac:spMkLst>
        </pc:spChg>
        <pc:spChg chg="add 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23" creationId="{8383063F-A006-A264-E285-2CF254B79824}"/>
          </ac:spMkLst>
        </pc:spChg>
        <pc:spChg chg="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24" creationId="{79AA6DAD-399E-5F05-D540-03D674B1EECA}"/>
          </ac:spMkLst>
        </pc:spChg>
        <pc:spChg chg="add 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25" creationId="{F9F10025-1E4E-B966-320C-D78B4C990225}"/>
          </ac:spMkLst>
        </pc:spChg>
        <pc:spChg chg="add 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26" creationId="{ED43B323-39ED-A8AA-9E8B-CB7E96E995B9}"/>
          </ac:spMkLst>
        </pc:spChg>
        <pc:spChg chg="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27" creationId="{1EBB1F39-CC19-D4B0-64A1-F7DA631B17E0}"/>
          </ac:spMkLst>
        </pc:spChg>
        <pc:spChg chg="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28" creationId="{9DB530DD-58B3-250A-8A22-189E07B65219}"/>
          </ac:spMkLst>
        </pc:spChg>
        <pc:spChg chg="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29" creationId="{27F0D556-80E1-F224-B06D-B8F2C832940E}"/>
          </ac:spMkLst>
        </pc:spChg>
        <pc:spChg chg="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30" creationId="{4F0FA468-1392-9318-3FB9-7342DCDF4967}"/>
          </ac:spMkLst>
        </pc:spChg>
        <pc:spChg chg="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31" creationId="{5AF04115-73EB-3044-D440-B49DDDC2CDCC}"/>
          </ac:spMkLst>
        </pc:spChg>
        <pc:spChg chg="add 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32" creationId="{9DC2079A-3720-CE98-A09C-B0D0A311D325}"/>
          </ac:spMkLst>
        </pc:spChg>
        <pc:spChg chg="add del mod">
          <ac:chgData name="유진 김" userId="9b4a7e461c35c294" providerId="LiveId" clId="{EB6B06EC-5AFD-4181-A694-9BE7986CA369}" dt="2024-06-14T09:34:42.468" v="2162" actId="478"/>
          <ac:spMkLst>
            <pc:docMk/>
            <pc:sldMk cId="3826614807" sldId="260"/>
            <ac:spMk id="37" creationId="{F3608AFE-FD6B-9A97-4AA2-2D3406AB8062}"/>
          </ac:spMkLst>
        </pc:spChg>
        <pc:spChg chg="del mod">
          <ac:chgData name="유진 김" userId="9b4a7e461c35c294" providerId="LiveId" clId="{EB6B06EC-5AFD-4181-A694-9BE7986CA369}" dt="2024-06-14T09:34:41.567" v="2161" actId="478"/>
          <ac:spMkLst>
            <pc:docMk/>
            <pc:sldMk cId="3826614807" sldId="260"/>
            <ac:spMk id="39" creationId="{E97B32EB-0BA9-0AA3-ACDF-3D935A49DBCB}"/>
          </ac:spMkLst>
        </pc:spChg>
        <pc:spChg chg="add mod">
          <ac:chgData name="유진 김" userId="9b4a7e461c35c294" providerId="LiveId" clId="{EB6B06EC-5AFD-4181-A694-9BE7986CA369}" dt="2024-06-14T08:39:41.592" v="407" actId="1076"/>
          <ac:spMkLst>
            <pc:docMk/>
            <pc:sldMk cId="3826614807" sldId="260"/>
            <ac:spMk id="40" creationId="{A18F3064-3702-B641-C634-3E61A2BAA94C}"/>
          </ac:spMkLst>
        </pc:spChg>
        <pc:spChg chg="add mod">
          <ac:chgData name="유진 김" userId="9b4a7e461c35c294" providerId="LiveId" clId="{EB6B06EC-5AFD-4181-A694-9BE7986CA369}" dt="2024-06-14T08:42:25.982" v="423" actId="1076"/>
          <ac:spMkLst>
            <pc:docMk/>
            <pc:sldMk cId="3826614807" sldId="260"/>
            <ac:spMk id="41" creationId="{FA15E817-4F65-1A53-F2DF-AC450318ED34}"/>
          </ac:spMkLst>
        </pc:spChg>
        <pc:spChg chg="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42" creationId="{61A296AF-EABA-DFA1-F6EE-C75FC350E769}"/>
          </ac:spMkLst>
        </pc:spChg>
        <pc:spChg chg="add del mod">
          <ac:chgData name="유진 김" userId="9b4a7e461c35c294" providerId="LiveId" clId="{EB6B06EC-5AFD-4181-A694-9BE7986CA369}" dt="2024-06-14T08:45:59.593" v="497" actId="478"/>
          <ac:spMkLst>
            <pc:docMk/>
            <pc:sldMk cId="3826614807" sldId="260"/>
            <ac:spMk id="43" creationId="{6E55508A-51D5-94CD-098B-53DFE274C812}"/>
          </ac:spMkLst>
        </pc:spChg>
        <pc:spChg chg="add mod">
          <ac:chgData name="유진 김" userId="9b4a7e461c35c294" providerId="LiveId" clId="{EB6B06EC-5AFD-4181-A694-9BE7986CA369}" dt="2024-06-14T08:48:50.524" v="563" actId="1035"/>
          <ac:spMkLst>
            <pc:docMk/>
            <pc:sldMk cId="3826614807" sldId="260"/>
            <ac:spMk id="44" creationId="{2AEFF840-3CDC-2C62-9DF5-4805FED0E3CF}"/>
          </ac:spMkLst>
        </pc:spChg>
        <pc:spChg chg="mod">
          <ac:chgData name="유진 김" userId="9b4a7e461c35c294" providerId="LiveId" clId="{EB6B06EC-5AFD-4181-A694-9BE7986CA369}" dt="2024-06-14T09:23:00.075" v="1695" actId="1076"/>
          <ac:spMkLst>
            <pc:docMk/>
            <pc:sldMk cId="3826614807" sldId="260"/>
            <ac:spMk id="45" creationId="{E3161A4A-AD3F-645D-58D0-319EA340DE44}"/>
          </ac:spMkLst>
        </pc:spChg>
        <pc:spChg chg="mod">
          <ac:chgData name="유진 김" userId="9b4a7e461c35c294" providerId="LiveId" clId="{EB6B06EC-5AFD-4181-A694-9BE7986CA369}" dt="2024-06-14T09:23:00.075" v="1695" actId="1076"/>
          <ac:spMkLst>
            <pc:docMk/>
            <pc:sldMk cId="3826614807" sldId="260"/>
            <ac:spMk id="46" creationId="{A2CA3B8B-E242-C2C2-38F9-D96EBE34E54C}"/>
          </ac:spMkLst>
        </pc:spChg>
        <pc:spChg chg="add del mod">
          <ac:chgData name="유진 김" userId="9b4a7e461c35c294" providerId="LiveId" clId="{EB6B06EC-5AFD-4181-A694-9BE7986CA369}" dt="2024-06-14T09:02:47.778" v="1328" actId="21"/>
          <ac:spMkLst>
            <pc:docMk/>
            <pc:sldMk cId="3826614807" sldId="260"/>
            <ac:spMk id="47" creationId="{CC2761AA-3043-2F74-724D-171FE7BBF194}"/>
          </ac:spMkLst>
        </pc:spChg>
        <pc:spChg chg="add mod">
          <ac:chgData name="유진 김" userId="9b4a7e461c35c294" providerId="LiveId" clId="{EB6B06EC-5AFD-4181-A694-9BE7986CA369}" dt="2024-06-14T08:50:02.507" v="824" actId="1076"/>
          <ac:spMkLst>
            <pc:docMk/>
            <pc:sldMk cId="3826614807" sldId="260"/>
            <ac:spMk id="48" creationId="{A6306FBD-3380-4DBF-2287-862329C86B95}"/>
          </ac:spMkLst>
        </pc:spChg>
        <pc:spChg chg="add mod">
          <ac:chgData name="유진 김" userId="9b4a7e461c35c294" providerId="LiveId" clId="{EB6B06EC-5AFD-4181-A694-9BE7986CA369}" dt="2024-06-14T08:50:36.494" v="903" actId="1037"/>
          <ac:spMkLst>
            <pc:docMk/>
            <pc:sldMk cId="3826614807" sldId="260"/>
            <ac:spMk id="49" creationId="{D9BCF4A4-F150-1F7E-5A25-6AF7D9B8DA18}"/>
          </ac:spMkLst>
        </pc:spChg>
        <pc:spChg chg="add mod">
          <ac:chgData name="유진 김" userId="9b4a7e461c35c294" providerId="LiveId" clId="{EB6B06EC-5AFD-4181-A694-9BE7986CA369}" dt="2024-06-14T08:52:35.769" v="916" actId="1076"/>
          <ac:spMkLst>
            <pc:docMk/>
            <pc:sldMk cId="3826614807" sldId="260"/>
            <ac:spMk id="51" creationId="{2034F2CE-E9D4-05FA-46F2-05265F370E34}"/>
          </ac:spMkLst>
        </pc:spChg>
        <pc:spChg chg="add del mod">
          <ac:chgData name="유진 김" userId="9b4a7e461c35c294" providerId="LiveId" clId="{EB6B06EC-5AFD-4181-A694-9BE7986CA369}" dt="2024-06-14T08:54:17.184" v="1003" actId="478"/>
          <ac:spMkLst>
            <pc:docMk/>
            <pc:sldMk cId="3826614807" sldId="260"/>
            <ac:spMk id="52" creationId="{D828449B-7B0B-86C3-AE48-E35B9273D5CF}"/>
          </ac:spMkLst>
        </pc:spChg>
        <pc:spChg chg="del">
          <ac:chgData name="유진 김" userId="9b4a7e461c35c294" providerId="LiveId" clId="{EB6B06EC-5AFD-4181-A694-9BE7986CA369}" dt="2024-06-14T08:53:36.984" v="981" actId="21"/>
          <ac:spMkLst>
            <pc:docMk/>
            <pc:sldMk cId="3826614807" sldId="260"/>
            <ac:spMk id="53" creationId="{D828449B-7B0B-86C3-AE48-E35B9273D5CF}"/>
          </ac:spMkLst>
        </pc:spChg>
        <pc:spChg chg="del">
          <ac:chgData name="유진 김" userId="9b4a7e461c35c294" providerId="LiveId" clId="{EB6B06EC-5AFD-4181-A694-9BE7986CA369}" dt="2024-06-14T08:54:13.444" v="1002" actId="478"/>
          <ac:spMkLst>
            <pc:docMk/>
            <pc:sldMk cId="3826614807" sldId="260"/>
            <ac:spMk id="54" creationId="{17A7E25E-6987-2D80-3A64-67B1F3F4A9C8}"/>
          </ac:spMkLst>
        </pc:spChg>
        <pc:spChg chg="add mod">
          <ac:chgData name="유진 김" userId="9b4a7e461c35c294" providerId="LiveId" clId="{EB6B06EC-5AFD-4181-A694-9BE7986CA369}" dt="2024-06-14T08:53:54.540" v="997" actId="1076"/>
          <ac:spMkLst>
            <pc:docMk/>
            <pc:sldMk cId="3826614807" sldId="260"/>
            <ac:spMk id="55" creationId="{BC7B2351-5CC5-1696-931F-6D13743C1CBE}"/>
          </ac:spMkLst>
        </pc:spChg>
        <pc:spChg chg="add del mod">
          <ac:chgData name="유진 김" userId="9b4a7e461c35c294" providerId="LiveId" clId="{EB6B06EC-5AFD-4181-A694-9BE7986CA369}" dt="2024-06-14T09:06:26.833" v="1562" actId="6549"/>
          <ac:spMkLst>
            <pc:docMk/>
            <pc:sldMk cId="3826614807" sldId="260"/>
            <ac:spMk id="56" creationId="{DEF711FC-B361-7DC4-AB26-B8D47D8CA93C}"/>
          </ac:spMkLst>
        </pc:spChg>
        <pc:spChg chg="add mod">
          <ac:chgData name="유진 김" userId="9b4a7e461c35c294" providerId="LiveId" clId="{EB6B06EC-5AFD-4181-A694-9BE7986CA369}" dt="2024-06-14T09:06:34.792" v="1563" actId="14100"/>
          <ac:spMkLst>
            <pc:docMk/>
            <pc:sldMk cId="3826614807" sldId="260"/>
            <ac:spMk id="57" creationId="{7E01C164-1C17-DD1F-F60D-20596D77D2C0}"/>
          </ac:spMkLst>
        </pc:spChg>
        <pc:spChg chg="add mod">
          <ac:chgData name="유진 김" userId="9b4a7e461c35c294" providerId="LiveId" clId="{EB6B06EC-5AFD-4181-A694-9BE7986CA369}" dt="2024-06-14T08:54:01.127" v="1000" actId="1076"/>
          <ac:spMkLst>
            <pc:docMk/>
            <pc:sldMk cId="3826614807" sldId="260"/>
            <ac:spMk id="58" creationId="{CB0C20AC-2791-4B22-A950-8CD56984F3D8}"/>
          </ac:spMkLst>
        </pc:spChg>
        <pc:spChg chg="add del mod">
          <ac:chgData name="유진 김" userId="9b4a7e461c35c294" providerId="LiveId" clId="{EB6B06EC-5AFD-4181-A694-9BE7986CA369}" dt="2024-06-14T09:05:31.295" v="1491" actId="21"/>
          <ac:spMkLst>
            <pc:docMk/>
            <pc:sldMk cId="3826614807" sldId="260"/>
            <ac:spMk id="59" creationId="{786B4E67-B4A7-4DC6-2B2B-C6C6CCB9A20B}"/>
          </ac:spMkLst>
        </pc:spChg>
        <pc:spChg chg="add del mod">
          <ac:chgData name="유진 김" userId="9b4a7e461c35c294" providerId="LiveId" clId="{EB6B06EC-5AFD-4181-A694-9BE7986CA369}" dt="2024-06-14T09:06:19.363" v="1559" actId="21"/>
          <ac:spMkLst>
            <pc:docMk/>
            <pc:sldMk cId="3826614807" sldId="260"/>
            <ac:spMk id="60" creationId="{DE975D1F-83DB-E3D9-79AE-028D71650457}"/>
          </ac:spMkLst>
        </pc:spChg>
        <pc:spChg chg="add mod">
          <ac:chgData name="유진 김" userId="9b4a7e461c35c294" providerId="LiveId" clId="{EB6B06EC-5AFD-4181-A694-9BE7986CA369}" dt="2024-06-14T09:01:50.261" v="1322" actId="20577"/>
          <ac:spMkLst>
            <pc:docMk/>
            <pc:sldMk cId="3826614807" sldId="260"/>
            <ac:spMk id="61" creationId="{8A6A3EE4-77BD-941C-EC04-28E0DEAD1154}"/>
          </ac:spMkLst>
        </pc:spChg>
        <pc:spChg chg="add mod">
          <ac:chgData name="유진 김" userId="9b4a7e461c35c294" providerId="LiveId" clId="{EB6B06EC-5AFD-4181-A694-9BE7986CA369}" dt="2024-06-14T09:05:18.052" v="1490" actId="1037"/>
          <ac:spMkLst>
            <pc:docMk/>
            <pc:sldMk cId="3826614807" sldId="260"/>
            <ac:spMk id="62" creationId="{B13FD606-1250-D7E9-7E86-7C809A799C98}"/>
          </ac:spMkLst>
        </pc:spChg>
        <pc:spChg chg="add mod">
          <ac:chgData name="유진 김" userId="9b4a7e461c35c294" providerId="LiveId" clId="{EB6B06EC-5AFD-4181-A694-9BE7986CA369}" dt="2024-06-14T08:56:46.154" v="1133" actId="1076"/>
          <ac:spMkLst>
            <pc:docMk/>
            <pc:sldMk cId="3826614807" sldId="260"/>
            <ac:spMk id="63" creationId="{6EEBE6A8-F6AB-3491-8896-41C86ABAC122}"/>
          </ac:spMkLst>
        </pc:spChg>
        <pc:spChg chg="add mod">
          <ac:chgData name="유진 김" userId="9b4a7e461c35c294" providerId="LiveId" clId="{EB6B06EC-5AFD-4181-A694-9BE7986CA369}" dt="2024-06-14T08:57:33.104" v="1168" actId="1076"/>
          <ac:spMkLst>
            <pc:docMk/>
            <pc:sldMk cId="3826614807" sldId="260"/>
            <ac:spMk id="64" creationId="{EAA70134-74F2-D830-E1AD-99678150D79E}"/>
          </ac:spMkLst>
        </pc:spChg>
        <pc:spChg chg="add mod">
          <ac:chgData name="유진 김" userId="9b4a7e461c35c294" providerId="LiveId" clId="{EB6B06EC-5AFD-4181-A694-9BE7986CA369}" dt="2024-06-14T08:58:10.853" v="1207"/>
          <ac:spMkLst>
            <pc:docMk/>
            <pc:sldMk cId="3826614807" sldId="260"/>
            <ac:spMk id="65" creationId="{42523C6F-CAC1-62B9-0E3E-1409FC2C373C}"/>
          </ac:spMkLst>
        </pc:spChg>
        <pc:spChg chg="add mod">
          <ac:chgData name="유진 김" userId="9b4a7e461c35c294" providerId="LiveId" clId="{EB6B06EC-5AFD-4181-A694-9BE7986CA369}" dt="2024-06-14T08:58:10.853" v="1207"/>
          <ac:spMkLst>
            <pc:docMk/>
            <pc:sldMk cId="3826614807" sldId="260"/>
            <ac:spMk id="66" creationId="{D9B35D64-4DCB-9434-33CF-2AD0164BDCEC}"/>
          </ac:spMkLst>
        </pc:spChg>
        <pc:spChg chg="add mod">
          <ac:chgData name="유진 김" userId="9b4a7e461c35c294" providerId="LiveId" clId="{EB6B06EC-5AFD-4181-A694-9BE7986CA369}" dt="2024-06-14T08:58:22.364" v="1209" actId="1076"/>
          <ac:spMkLst>
            <pc:docMk/>
            <pc:sldMk cId="3826614807" sldId="260"/>
            <ac:spMk id="67" creationId="{D6581B0C-DBFF-F036-FCF2-A1D456FDBD7C}"/>
          </ac:spMkLst>
        </pc:spChg>
        <pc:spChg chg="add mod">
          <ac:chgData name="유진 김" userId="9b4a7e461c35c294" providerId="LiveId" clId="{EB6B06EC-5AFD-4181-A694-9BE7986CA369}" dt="2024-06-14T08:58:45.703" v="1227" actId="1076"/>
          <ac:spMkLst>
            <pc:docMk/>
            <pc:sldMk cId="3826614807" sldId="260"/>
            <ac:spMk id="68" creationId="{34590BEE-E17E-AD83-1BDE-64F0A8AF5A31}"/>
          </ac:spMkLst>
        </pc:spChg>
        <pc:spChg chg="add mod">
          <ac:chgData name="유진 김" userId="9b4a7e461c35c294" providerId="LiveId" clId="{EB6B06EC-5AFD-4181-A694-9BE7986CA369}" dt="2024-06-14T08:59:10.763" v="1242" actId="1076"/>
          <ac:spMkLst>
            <pc:docMk/>
            <pc:sldMk cId="3826614807" sldId="260"/>
            <ac:spMk id="69" creationId="{D2CE316F-1D22-76AD-9719-5FD9D9434437}"/>
          </ac:spMkLst>
        </pc:spChg>
        <pc:spChg chg="del">
          <ac:chgData name="유진 김" userId="9b4a7e461c35c294" providerId="LiveId" clId="{EB6B06EC-5AFD-4181-A694-9BE7986CA369}" dt="2024-06-14T08:54:11.074" v="1001" actId="478"/>
          <ac:spMkLst>
            <pc:docMk/>
            <pc:sldMk cId="3826614807" sldId="260"/>
            <ac:spMk id="70" creationId="{55758292-1D68-C818-B4BC-F0CD1725E982}"/>
          </ac:spMkLst>
        </pc:spChg>
        <pc:spChg chg="add del mod">
          <ac:chgData name="유진 김" userId="9b4a7e461c35c294" providerId="LiveId" clId="{EB6B06EC-5AFD-4181-A694-9BE7986CA369}" dt="2024-06-14T08:53:29.737" v="979" actId="478"/>
          <ac:spMkLst>
            <pc:docMk/>
            <pc:sldMk cId="3826614807" sldId="260"/>
            <ac:spMk id="71" creationId="{25A1E565-9FE8-BDCB-A200-286403D6A351}"/>
          </ac:spMkLst>
        </pc:spChg>
        <pc:spChg chg="mod">
          <ac:chgData name="유진 김" userId="9b4a7e461c35c294" providerId="LiveId" clId="{EB6B06EC-5AFD-4181-A694-9BE7986CA369}" dt="2024-06-14T08:49:35.177" v="819" actId="1037"/>
          <ac:spMkLst>
            <pc:docMk/>
            <pc:sldMk cId="3826614807" sldId="260"/>
            <ac:spMk id="72" creationId="{3B3787E6-4C84-FEE7-4D39-602515D7E725}"/>
          </ac:spMkLst>
        </pc:spChg>
        <pc:spChg chg="del">
          <ac:chgData name="유진 김" userId="9b4a7e461c35c294" providerId="LiveId" clId="{EB6B06EC-5AFD-4181-A694-9BE7986CA369}" dt="2024-06-14T08:50:31.369" v="859" actId="21"/>
          <ac:spMkLst>
            <pc:docMk/>
            <pc:sldMk cId="3826614807" sldId="260"/>
            <ac:spMk id="73" creationId="{D9BCF4A4-F150-1F7E-5A25-6AF7D9B8DA18}"/>
          </ac:spMkLst>
        </pc:spChg>
        <pc:spChg chg="add mod">
          <ac:chgData name="유진 김" userId="9b4a7e461c35c294" providerId="LiveId" clId="{EB6B06EC-5AFD-4181-A694-9BE7986CA369}" dt="2024-06-14T08:59:36.298" v="1262" actId="1076"/>
          <ac:spMkLst>
            <pc:docMk/>
            <pc:sldMk cId="3826614807" sldId="260"/>
            <ac:spMk id="74" creationId="{BE859E66-190B-B347-BCD9-E0ABACC9E8E1}"/>
          </ac:spMkLst>
        </pc:spChg>
        <pc:spChg chg="add mod">
          <ac:chgData name="유진 김" userId="9b4a7e461c35c294" providerId="LiveId" clId="{EB6B06EC-5AFD-4181-A694-9BE7986CA369}" dt="2024-06-14T08:59:56.223" v="1279" actId="1076"/>
          <ac:spMkLst>
            <pc:docMk/>
            <pc:sldMk cId="3826614807" sldId="260"/>
            <ac:spMk id="79" creationId="{472746EC-EB45-EF21-E31A-68F4C1B1EB4B}"/>
          </ac:spMkLst>
        </pc:spChg>
        <pc:spChg chg="add mod">
          <ac:chgData name="유진 김" userId="9b4a7e461c35c294" providerId="LiveId" clId="{EB6B06EC-5AFD-4181-A694-9BE7986CA369}" dt="2024-06-14T09:01:24.135" v="1298" actId="1037"/>
          <ac:spMkLst>
            <pc:docMk/>
            <pc:sldMk cId="3826614807" sldId="260"/>
            <ac:spMk id="81" creationId="{0AE4BB45-38AE-5984-EC5B-E3E07FDEF21A}"/>
          </ac:spMkLst>
        </pc:spChg>
        <pc:spChg chg="add mod">
          <ac:chgData name="유진 김" userId="9b4a7e461c35c294" providerId="LiveId" clId="{EB6B06EC-5AFD-4181-A694-9BE7986CA369}" dt="2024-06-14T09:02:03.062" v="1324" actId="1076"/>
          <ac:spMkLst>
            <pc:docMk/>
            <pc:sldMk cId="3826614807" sldId="260"/>
            <ac:spMk id="85" creationId="{F77BA094-054B-1E21-6562-BC28852530DC}"/>
          </ac:spMkLst>
        </pc:spChg>
        <pc:spChg chg="add mod">
          <ac:chgData name="유진 김" userId="9b4a7e461c35c294" providerId="LiveId" clId="{EB6B06EC-5AFD-4181-A694-9BE7986CA369}" dt="2024-06-14T09:06:12.032" v="1546" actId="20577"/>
          <ac:spMkLst>
            <pc:docMk/>
            <pc:sldMk cId="3826614807" sldId="260"/>
            <ac:spMk id="86" creationId="{8A60C8AE-7089-E0E4-917E-0F0B6BA436E1}"/>
          </ac:spMkLst>
        </pc:spChg>
        <pc:spChg chg="add mod">
          <ac:chgData name="유진 김" userId="9b4a7e461c35c294" providerId="LiveId" clId="{EB6B06EC-5AFD-4181-A694-9BE7986CA369}" dt="2024-06-14T09:05:00.737" v="1486" actId="1036"/>
          <ac:spMkLst>
            <pc:docMk/>
            <pc:sldMk cId="3826614807" sldId="260"/>
            <ac:spMk id="87" creationId="{CC2761AA-3043-2F74-724D-171FE7BBF194}"/>
          </ac:spMkLst>
        </pc:spChg>
        <pc:spChg chg="add mod">
          <ac:chgData name="유진 김" userId="9b4a7e461c35c294" providerId="LiveId" clId="{EB6B06EC-5AFD-4181-A694-9BE7986CA369}" dt="2024-06-14T09:04:30.710" v="1474" actId="1036"/>
          <ac:spMkLst>
            <pc:docMk/>
            <pc:sldMk cId="3826614807" sldId="260"/>
            <ac:spMk id="88" creationId="{D8E9B169-1F0E-8F65-00AD-D06C87F20F2E}"/>
          </ac:spMkLst>
        </pc:spChg>
        <pc:spChg chg="add mod">
          <ac:chgData name="유진 김" userId="9b4a7e461c35c294" providerId="LiveId" clId="{EB6B06EC-5AFD-4181-A694-9BE7986CA369}" dt="2024-06-14T09:04:48.350" v="1480" actId="1038"/>
          <ac:spMkLst>
            <pc:docMk/>
            <pc:sldMk cId="3826614807" sldId="260"/>
            <ac:spMk id="89" creationId="{C6D41C19-1369-1A7F-E2DC-D7B949D8E185}"/>
          </ac:spMkLst>
        </pc:spChg>
        <pc:spChg chg="add mod">
          <ac:chgData name="유진 김" userId="9b4a7e461c35c294" providerId="LiveId" clId="{EB6B06EC-5AFD-4181-A694-9BE7986CA369}" dt="2024-06-14T09:04:55.103" v="1483" actId="1036"/>
          <ac:spMkLst>
            <pc:docMk/>
            <pc:sldMk cId="3826614807" sldId="260"/>
            <ac:spMk id="90" creationId="{19A71A04-272B-A53E-E3F6-14E9C89D1CBF}"/>
          </ac:spMkLst>
        </pc:spChg>
        <pc:spChg chg="add mod">
          <ac:chgData name="유진 김" userId="9b4a7e461c35c294" providerId="LiveId" clId="{EB6B06EC-5AFD-4181-A694-9BE7986CA369}" dt="2024-06-14T09:04:44.272" v="1476" actId="1076"/>
          <ac:spMkLst>
            <pc:docMk/>
            <pc:sldMk cId="3826614807" sldId="260"/>
            <ac:spMk id="91" creationId="{2357A78E-EA20-A68E-5BC4-D5B5FF2862D2}"/>
          </ac:spMkLst>
        </pc:spChg>
        <pc:spChg chg="add mod">
          <ac:chgData name="유진 김" userId="9b4a7e461c35c294" providerId="LiveId" clId="{EB6B06EC-5AFD-4181-A694-9BE7986CA369}" dt="2024-06-14T09:06:15.452" v="1558" actId="1038"/>
          <ac:spMkLst>
            <pc:docMk/>
            <pc:sldMk cId="3826614807" sldId="260"/>
            <ac:spMk id="92" creationId="{786B4E67-B4A7-4DC6-2B2B-C6C6CCB9A20B}"/>
          </ac:spMkLst>
        </pc:spChg>
        <pc:spChg chg="add mod">
          <ac:chgData name="유진 김" userId="9b4a7e461c35c294" providerId="LiveId" clId="{EB6B06EC-5AFD-4181-A694-9BE7986CA369}" dt="2024-06-14T09:23:33.573" v="1729" actId="1037"/>
          <ac:spMkLst>
            <pc:docMk/>
            <pc:sldMk cId="3826614807" sldId="260"/>
            <ac:spMk id="93" creationId="{DE975D1F-83DB-E3D9-79AE-028D71650457}"/>
          </ac:spMkLst>
        </pc:spChg>
        <pc:spChg chg="add mod">
          <ac:chgData name="유진 김" userId="9b4a7e461c35c294" providerId="LiveId" clId="{EB6B06EC-5AFD-4181-A694-9BE7986CA369}" dt="2024-06-14T09:23:21.962" v="1714" actId="14100"/>
          <ac:spMkLst>
            <pc:docMk/>
            <pc:sldMk cId="3826614807" sldId="260"/>
            <ac:spMk id="94" creationId="{380AB250-E130-D25A-E8ED-019C2EA5418C}"/>
          </ac:spMkLst>
        </pc:spChg>
        <pc:spChg chg="add del mod">
          <ac:chgData name="유진 김" userId="9b4a7e461c35c294" providerId="LiveId" clId="{EB6B06EC-5AFD-4181-A694-9BE7986CA369}" dt="2024-06-14T09:23:23.686" v="1715" actId="21"/>
          <ac:spMkLst>
            <pc:docMk/>
            <pc:sldMk cId="3826614807" sldId="260"/>
            <ac:spMk id="95" creationId="{72C624C9-6323-9A57-FE9A-F9F2DD221E3D}"/>
          </ac:spMkLst>
        </pc:spChg>
        <pc:spChg chg="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96" creationId="{E75B1FC4-A745-A9BA-B9AF-AEE6774985B7}"/>
          </ac:spMkLst>
        </pc:spChg>
        <pc:spChg chg="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97" creationId="{0BE31029-FF29-93DE-44C8-4BB6348AB1CF}"/>
          </ac:spMkLst>
        </pc:spChg>
        <pc:spChg chg="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98" creationId="{EE32A7EA-EF09-6204-833D-1CCD75152F5E}"/>
          </ac:spMkLst>
        </pc:spChg>
        <pc:spChg chg="add del mod">
          <ac:chgData name="유진 김" userId="9b4a7e461c35c294" providerId="LiveId" clId="{EB6B06EC-5AFD-4181-A694-9BE7986CA369}" dt="2024-06-14T09:24:34.326" v="1767" actId="478"/>
          <ac:spMkLst>
            <pc:docMk/>
            <pc:sldMk cId="3826614807" sldId="260"/>
            <ac:spMk id="106" creationId="{D11CC16B-4528-15B3-F800-4D85923CC924}"/>
          </ac:spMkLst>
        </pc:spChg>
        <pc:spChg chg="add del mod">
          <ac:chgData name="유진 김" userId="9b4a7e461c35c294" providerId="LiveId" clId="{EB6B06EC-5AFD-4181-A694-9BE7986CA369}" dt="2024-06-14T09:34:49.503" v="2168" actId="478"/>
          <ac:spMkLst>
            <pc:docMk/>
            <pc:sldMk cId="3826614807" sldId="260"/>
            <ac:spMk id="107" creationId="{F5C65BBD-DE75-29E2-F75F-EF0575D00EB8}"/>
          </ac:spMkLst>
        </pc:spChg>
        <pc:spChg chg="add del mod">
          <ac:chgData name="유진 김" userId="9b4a7e461c35c294" providerId="LiveId" clId="{EB6B06EC-5AFD-4181-A694-9BE7986CA369}" dt="2024-06-14T09:34:48.695" v="2167" actId="478"/>
          <ac:spMkLst>
            <pc:docMk/>
            <pc:sldMk cId="3826614807" sldId="260"/>
            <ac:spMk id="108" creationId="{8FEB2D81-B1EC-6264-813C-322494A36CC9}"/>
          </ac:spMkLst>
        </pc:spChg>
        <pc:spChg chg="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109" creationId="{28A1DACA-4CCC-AC45-F6EB-219157D10114}"/>
          </ac:spMkLst>
        </pc:spChg>
        <pc:spChg chg="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110" creationId="{ADCBCA4C-722B-1C02-418F-D8DC0A4769D5}"/>
          </ac:spMkLst>
        </pc:spChg>
        <pc:spChg chg="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111" creationId="{028ABE23-58E3-7D9C-7B27-9F88DF381EFF}"/>
          </ac:spMkLst>
        </pc:spChg>
        <pc:spChg chg="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112" creationId="{B422BAE7-8221-6D4D-F256-681DD1B50597}"/>
          </ac:spMkLst>
        </pc:spChg>
        <pc:spChg chg="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113" creationId="{488F3300-463A-561C-7C73-B3C881BA1969}"/>
          </ac:spMkLst>
        </pc:spChg>
        <pc:spChg chg="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114" creationId="{CE30867A-B271-0BD9-670C-E680FC301C35}"/>
          </ac:spMkLst>
        </pc:spChg>
        <pc:spChg chg="add del mod">
          <ac:chgData name="유진 김" userId="9b4a7e461c35c294" providerId="LiveId" clId="{EB6B06EC-5AFD-4181-A694-9BE7986CA369}" dt="2024-06-14T09:34:47.641" v="2166" actId="478"/>
          <ac:spMkLst>
            <pc:docMk/>
            <pc:sldMk cId="3826614807" sldId="260"/>
            <ac:spMk id="115" creationId="{72C624C9-6323-9A57-FE9A-F9F2DD221E3D}"/>
          </ac:spMkLst>
        </pc:spChg>
        <pc:spChg chg="add mod">
          <ac:chgData name="유진 김" userId="9b4a7e461c35c294" providerId="LiveId" clId="{EB6B06EC-5AFD-4181-A694-9BE7986CA369}" dt="2024-06-14T09:35:26.650" v="2227" actId="207"/>
          <ac:spMkLst>
            <pc:docMk/>
            <pc:sldMk cId="3826614807" sldId="260"/>
            <ac:spMk id="116" creationId="{DE57EBB4-07A9-609B-5FBF-0A7A350B5CE9}"/>
          </ac:spMkLst>
        </pc:spChg>
        <pc:spChg chg="add mod">
          <ac:chgData name="유진 김" userId="9b4a7e461c35c294" providerId="LiveId" clId="{EB6B06EC-5AFD-4181-A694-9BE7986CA369}" dt="2024-06-14T09:36:50.393" v="2341" actId="20577"/>
          <ac:spMkLst>
            <pc:docMk/>
            <pc:sldMk cId="3826614807" sldId="260"/>
            <ac:spMk id="117" creationId="{B2D3C222-02DE-8C66-C8F8-56E1FF271F41}"/>
          </ac:spMkLst>
        </pc:spChg>
        <pc:spChg chg="del mod">
          <ac:chgData name="유진 김" userId="9b4a7e461c35c294" providerId="LiveId" clId="{EB6B06EC-5AFD-4181-A694-9BE7986CA369}" dt="2024-06-14T09:34:44.434" v="2164" actId="478"/>
          <ac:spMkLst>
            <pc:docMk/>
            <pc:sldMk cId="3826614807" sldId="260"/>
            <ac:spMk id="125" creationId="{ED042494-573A-92B6-F140-02B4C93046A0}"/>
          </ac:spMkLst>
        </pc:spChg>
        <pc:spChg chg="del">
          <ac:chgData name="유진 김" userId="9b4a7e461c35c294" providerId="LiveId" clId="{EB6B06EC-5AFD-4181-A694-9BE7986CA369}" dt="2024-06-14T09:06:39.409" v="1564" actId="21"/>
          <ac:spMkLst>
            <pc:docMk/>
            <pc:sldMk cId="3826614807" sldId="260"/>
            <ac:spMk id="126" creationId="{72C624C9-6323-9A57-FE9A-F9F2DD221E3D}"/>
          </ac:spMkLst>
        </pc:spChg>
        <pc:spChg chg="del mod">
          <ac:chgData name="유진 김" userId="9b4a7e461c35c294" providerId="LiveId" clId="{EB6B06EC-5AFD-4181-A694-9BE7986CA369}" dt="2024-06-14T09:34:46.465" v="2165" actId="478"/>
          <ac:spMkLst>
            <pc:docMk/>
            <pc:sldMk cId="3826614807" sldId="260"/>
            <ac:spMk id="127" creationId="{71CD57CF-0FC5-3071-3AF4-20E31730A783}"/>
          </ac:spMkLst>
        </pc:spChg>
        <pc:spChg chg="del mod">
          <ac:chgData name="유진 김" userId="9b4a7e461c35c294" providerId="LiveId" clId="{EB6B06EC-5AFD-4181-A694-9BE7986CA369}" dt="2024-06-14T09:34:43.215" v="2163" actId="478"/>
          <ac:spMkLst>
            <pc:docMk/>
            <pc:sldMk cId="3826614807" sldId="260"/>
            <ac:spMk id="128" creationId="{C2FED25D-5017-BA15-E8DB-60773A40E8C3}"/>
          </ac:spMkLst>
        </pc:spChg>
        <pc:spChg chg="add del">
          <ac:chgData name="유진 김" userId="9b4a7e461c35c294" providerId="LiveId" clId="{EB6B06EC-5AFD-4181-A694-9BE7986CA369}" dt="2024-06-14T08:27:47.114" v="7" actId="21"/>
          <ac:spMkLst>
            <pc:docMk/>
            <pc:sldMk cId="3826614807" sldId="260"/>
            <ac:spMk id="129" creationId="{ED43B323-39ED-A8AA-9E8B-CB7E96E995B9}"/>
          </ac:spMkLst>
        </pc:spChg>
        <pc:spChg chg="del">
          <ac:chgData name="유진 김" userId="9b4a7e461c35c294" providerId="LiveId" clId="{EB6B06EC-5AFD-4181-A694-9BE7986CA369}" dt="2024-06-14T08:27:51.698" v="10" actId="21"/>
          <ac:spMkLst>
            <pc:docMk/>
            <pc:sldMk cId="3826614807" sldId="260"/>
            <ac:spMk id="130" creationId="{9DC2079A-3720-CE98-A09C-B0D0A311D325}"/>
          </ac:spMkLst>
        </pc:spChg>
        <pc:spChg chg="del">
          <ac:chgData name="유진 김" userId="9b4a7e461c35c294" providerId="LiveId" clId="{EB6B06EC-5AFD-4181-A694-9BE7986CA369}" dt="2024-06-14T08:28:08.127" v="16" actId="21"/>
          <ac:spMkLst>
            <pc:docMk/>
            <pc:sldMk cId="3826614807" sldId="260"/>
            <ac:spMk id="131" creationId="{F9F10025-1E4E-B966-320C-D78B4C990225}"/>
          </ac:spMkLst>
        </pc:spChg>
        <pc:spChg chg="del">
          <ac:chgData name="유진 김" userId="9b4a7e461c35c294" providerId="LiveId" clId="{EB6B06EC-5AFD-4181-A694-9BE7986CA369}" dt="2024-06-14T08:28:02.309" v="13" actId="21"/>
          <ac:spMkLst>
            <pc:docMk/>
            <pc:sldMk cId="3826614807" sldId="260"/>
            <ac:spMk id="132" creationId="{8383063F-A006-A264-E285-2CF254B79824}"/>
          </ac:spMkLst>
        </pc:spChg>
        <pc:spChg chg="del">
          <ac:chgData name="유진 김" userId="9b4a7e461c35c294" providerId="LiveId" clId="{EB6B06EC-5AFD-4181-A694-9BE7986CA369}" dt="2024-06-14T08:53:57.856" v="998" actId="21"/>
          <ac:spMkLst>
            <pc:docMk/>
            <pc:sldMk cId="3826614807" sldId="260"/>
            <ac:spMk id="139" creationId="{CB0C20AC-2791-4B22-A950-8CD56984F3D8}"/>
          </ac:spMkLst>
        </pc:spChg>
        <pc:graphicFrameChg chg="mod modGraphic">
          <ac:chgData name="유진 김" userId="9b4a7e461c35c294" providerId="LiveId" clId="{EB6B06EC-5AFD-4181-A694-9BE7986CA369}" dt="2024-06-14T09:33:21.637" v="2099" actId="20577"/>
          <ac:graphicFrameMkLst>
            <pc:docMk/>
            <pc:sldMk cId="3826614807" sldId="260"/>
            <ac:graphicFrameMk id="2" creationId="{700B36F5-5A69-B330-97C5-B3CCCEC90CDE}"/>
          </ac:graphicFrameMkLst>
        </pc:graphicFrameChg>
        <pc:graphicFrameChg chg="mod modGraphic">
          <ac:chgData name="유진 김" userId="9b4a7e461c35c294" providerId="LiveId" clId="{EB6B06EC-5AFD-4181-A694-9BE7986CA369}" dt="2024-06-14T09:34:05.358" v="2154" actId="20577"/>
          <ac:graphicFrameMkLst>
            <pc:docMk/>
            <pc:sldMk cId="3826614807" sldId="260"/>
            <ac:graphicFrameMk id="6" creationId="{DDFBD865-B88E-705A-5B7B-CC63E611429B}"/>
          </ac:graphicFrameMkLst>
        </pc:graphicFrameChg>
        <pc:graphicFrameChg chg="modGraphic">
          <ac:chgData name="유진 김" userId="9b4a7e461c35c294" providerId="LiveId" clId="{EB6B06EC-5AFD-4181-A694-9BE7986CA369}" dt="2024-06-14T08:27:17.717" v="0" actId="6549"/>
          <ac:graphicFrameMkLst>
            <pc:docMk/>
            <pc:sldMk cId="3826614807" sldId="260"/>
            <ac:graphicFrameMk id="140" creationId="{F42614A1-E92C-B910-A0BA-FA776F3CF79E}"/>
          </ac:graphicFrameMkLst>
        </pc:graphicFrameChg>
        <pc:picChg chg="mod">
          <ac:chgData name="유진 김" userId="9b4a7e461c35c294" providerId="LiveId" clId="{EB6B06EC-5AFD-4181-A694-9BE7986CA369}" dt="2024-06-14T09:30:15.445" v="1978" actId="14100"/>
          <ac:picMkLst>
            <pc:docMk/>
            <pc:sldMk cId="3826614807" sldId="260"/>
            <ac:picMk id="8" creationId="{9061BD5F-4C7D-CBE7-1A14-5A83E9DD56E3}"/>
          </ac:picMkLst>
        </pc:picChg>
        <pc:picChg chg="mod">
          <ac:chgData name="유진 김" userId="9b4a7e461c35c294" providerId="LiveId" clId="{EB6B06EC-5AFD-4181-A694-9BE7986CA369}" dt="2024-06-14T08:32:22.937" v="282" actId="1036"/>
          <ac:picMkLst>
            <pc:docMk/>
            <pc:sldMk cId="3826614807" sldId="260"/>
            <ac:picMk id="9" creationId="{3A28BE0B-32D9-28EA-7F87-CF76D8FA3DC9}"/>
          </ac:picMkLst>
        </pc:picChg>
        <pc:picChg chg="mod">
          <ac:chgData name="유진 김" userId="9b4a7e461c35c294" providerId="LiveId" clId="{EB6B06EC-5AFD-4181-A694-9BE7986CA369}" dt="2024-06-14T08:32:22.937" v="282" actId="1036"/>
          <ac:picMkLst>
            <pc:docMk/>
            <pc:sldMk cId="3826614807" sldId="260"/>
            <ac:picMk id="10" creationId="{67553AFC-E003-A11C-AF32-9E63FA329479}"/>
          </ac:picMkLst>
        </pc:picChg>
        <pc:picChg chg="add mod">
          <ac:chgData name="유진 김" userId="9b4a7e461c35c294" providerId="LiveId" clId="{EB6B06EC-5AFD-4181-A694-9BE7986CA369}" dt="2024-06-14T08:32:22.937" v="282" actId="1036"/>
          <ac:picMkLst>
            <pc:docMk/>
            <pc:sldMk cId="3826614807" sldId="260"/>
            <ac:picMk id="33" creationId="{2D98E9A4-661F-2AEC-C21F-5AC00ADA1D4C}"/>
          </ac:picMkLst>
        </pc:picChg>
        <pc:picChg chg="add mod">
          <ac:chgData name="유진 김" userId="9b4a7e461c35c294" providerId="LiveId" clId="{EB6B06EC-5AFD-4181-A694-9BE7986CA369}" dt="2024-06-14T08:32:22.937" v="282" actId="1036"/>
          <ac:picMkLst>
            <pc:docMk/>
            <pc:sldMk cId="3826614807" sldId="260"/>
            <ac:picMk id="34" creationId="{EE20D187-8920-E3B3-FBAE-75008C17B373}"/>
          </ac:picMkLst>
        </pc:picChg>
        <pc:picChg chg="add mod">
          <ac:chgData name="유진 김" userId="9b4a7e461c35c294" providerId="LiveId" clId="{EB6B06EC-5AFD-4181-A694-9BE7986CA369}" dt="2024-06-14T08:32:22.937" v="282" actId="1036"/>
          <ac:picMkLst>
            <pc:docMk/>
            <pc:sldMk cId="3826614807" sldId="260"/>
            <ac:picMk id="35" creationId="{69B933C2-51A9-22A7-AD5B-1F795E9E7BE8}"/>
          </ac:picMkLst>
        </pc:picChg>
        <pc:picChg chg="add mod">
          <ac:chgData name="유진 김" userId="9b4a7e461c35c294" providerId="LiveId" clId="{EB6B06EC-5AFD-4181-A694-9BE7986CA369}" dt="2024-06-14T08:32:22.937" v="282" actId="1036"/>
          <ac:picMkLst>
            <pc:docMk/>
            <pc:sldMk cId="3826614807" sldId="260"/>
            <ac:picMk id="36" creationId="{6F413F53-F803-6839-FE99-EADBC8A3246F}"/>
          </ac:picMkLst>
        </pc:picChg>
        <pc:picChg chg="add del mod">
          <ac:chgData name="유진 김" userId="9b4a7e461c35c294" providerId="LiveId" clId="{EB6B06EC-5AFD-4181-A694-9BE7986CA369}" dt="2024-06-14T09:34:52.242" v="2170" actId="478"/>
          <ac:picMkLst>
            <pc:docMk/>
            <pc:sldMk cId="3826614807" sldId="260"/>
            <ac:picMk id="50" creationId="{6512B8A8-8BCD-A8B4-72B0-9E51C1345AB7}"/>
          </ac:picMkLst>
        </pc:picChg>
        <pc:picChg chg="mod">
          <ac:chgData name="유진 김" userId="9b4a7e461c35c294" providerId="LiveId" clId="{EB6B06EC-5AFD-4181-A694-9BE7986CA369}" dt="2024-06-14T08:32:22.937" v="282" actId="1036"/>
          <ac:picMkLst>
            <pc:docMk/>
            <pc:sldMk cId="3826614807" sldId="260"/>
            <ac:picMk id="75" creationId="{3DD548FD-E09E-A212-2E15-E5A470C7DBA6}"/>
          </ac:picMkLst>
        </pc:picChg>
        <pc:picChg chg="mod">
          <ac:chgData name="유진 김" userId="9b4a7e461c35c294" providerId="LiveId" clId="{EB6B06EC-5AFD-4181-A694-9BE7986CA369}" dt="2024-06-14T08:32:22.937" v="282" actId="1036"/>
          <ac:picMkLst>
            <pc:docMk/>
            <pc:sldMk cId="3826614807" sldId="260"/>
            <ac:picMk id="76" creationId="{234D5829-33DD-6C70-5269-F0AF494A8792}"/>
          </ac:picMkLst>
        </pc:picChg>
        <pc:picChg chg="mod">
          <ac:chgData name="유진 김" userId="9b4a7e461c35c294" providerId="LiveId" clId="{EB6B06EC-5AFD-4181-A694-9BE7986CA369}" dt="2024-06-14T08:32:22.937" v="282" actId="1036"/>
          <ac:picMkLst>
            <pc:docMk/>
            <pc:sldMk cId="3826614807" sldId="260"/>
            <ac:picMk id="77" creationId="{83D1F659-B59C-8392-1BC9-BA68D751D3DB}"/>
          </ac:picMkLst>
        </pc:picChg>
        <pc:picChg chg="mod">
          <ac:chgData name="유진 김" userId="9b4a7e461c35c294" providerId="LiveId" clId="{EB6B06EC-5AFD-4181-A694-9BE7986CA369}" dt="2024-06-14T08:32:22.937" v="282" actId="1036"/>
          <ac:picMkLst>
            <pc:docMk/>
            <pc:sldMk cId="3826614807" sldId="260"/>
            <ac:picMk id="78" creationId="{87E1F650-EF47-17DD-B774-9ED5F6BD8092}"/>
          </ac:picMkLst>
        </pc:picChg>
        <pc:picChg chg="del mod">
          <ac:chgData name="유진 김" userId="9b4a7e461c35c294" providerId="LiveId" clId="{EB6B06EC-5AFD-4181-A694-9BE7986CA369}" dt="2024-06-14T08:51:20.615" v="908" actId="478"/>
          <ac:picMkLst>
            <pc:docMk/>
            <pc:sldMk cId="3826614807" sldId="260"/>
            <ac:picMk id="80" creationId="{1CC1DA8F-641A-1FE3-57D1-06BCA7DF9B4A}"/>
          </ac:picMkLst>
        </pc:picChg>
        <pc:picChg chg="del">
          <ac:chgData name="유진 김" userId="9b4a7e461c35c294" providerId="LiveId" clId="{EB6B06EC-5AFD-4181-A694-9BE7986CA369}" dt="2024-06-14T08:28:09.438" v="17" actId="478"/>
          <ac:picMkLst>
            <pc:docMk/>
            <pc:sldMk cId="3826614807" sldId="260"/>
            <ac:picMk id="82" creationId="{DF477D04-5638-6079-33F6-CBA7750B0E2E}"/>
          </ac:picMkLst>
        </pc:picChg>
        <pc:picChg chg="add del">
          <ac:chgData name="유진 김" userId="9b4a7e461c35c294" providerId="LiveId" clId="{EB6B06EC-5AFD-4181-A694-9BE7986CA369}" dt="2024-06-14T08:27:48.561" v="8" actId="478"/>
          <ac:picMkLst>
            <pc:docMk/>
            <pc:sldMk cId="3826614807" sldId="260"/>
            <ac:picMk id="83" creationId="{109F17E8-636D-D469-A8A1-5B8A9DCD9238}"/>
          </ac:picMkLst>
        </pc:picChg>
        <pc:picChg chg="del">
          <ac:chgData name="유진 김" userId="9b4a7e461c35c294" providerId="LiveId" clId="{EB6B06EC-5AFD-4181-A694-9BE7986CA369}" dt="2024-06-14T08:27:53.178" v="11" actId="478"/>
          <ac:picMkLst>
            <pc:docMk/>
            <pc:sldMk cId="3826614807" sldId="260"/>
            <ac:picMk id="84" creationId="{32F8E404-2AE1-50BD-47E2-EFF7FC036902}"/>
          </ac:picMkLst>
        </pc:picChg>
        <pc:picChg chg="add del mod">
          <ac:chgData name="유진 김" userId="9b4a7e461c35c294" providerId="LiveId" clId="{EB6B06EC-5AFD-4181-A694-9BE7986CA369}" dt="2024-06-14T09:10:29.466" v="1573" actId="478"/>
          <ac:picMkLst>
            <pc:docMk/>
            <pc:sldMk cId="3826614807" sldId="260"/>
            <ac:picMk id="100" creationId="{A0F77184-5C44-23DE-F2A1-1EA91046F450}"/>
          </ac:picMkLst>
        </pc:picChg>
        <pc:picChg chg="del">
          <ac:chgData name="유진 김" userId="9b4a7e461c35c294" providerId="LiveId" clId="{EB6B06EC-5AFD-4181-A694-9BE7986CA369}" dt="2024-06-14T08:28:04.410" v="14" actId="478"/>
          <ac:picMkLst>
            <pc:docMk/>
            <pc:sldMk cId="3826614807" sldId="260"/>
            <ac:picMk id="101" creationId="{4FCB9604-807E-299E-C7CE-93B55BDD18A6}"/>
          </ac:picMkLst>
        </pc:picChg>
        <pc:picChg chg="add del mod">
          <ac:chgData name="유진 김" userId="9b4a7e461c35c294" providerId="LiveId" clId="{EB6B06EC-5AFD-4181-A694-9BE7986CA369}" dt="2024-06-14T09:13:00.833" v="1640" actId="478"/>
          <ac:picMkLst>
            <pc:docMk/>
            <pc:sldMk cId="3826614807" sldId="260"/>
            <ac:picMk id="103" creationId="{B5910DD6-05C7-B519-B64E-9D22149E588B}"/>
          </ac:picMkLst>
        </pc:picChg>
        <pc:picChg chg="del">
          <ac:chgData name="유진 김" userId="9b4a7e461c35c294" providerId="LiveId" clId="{EB6B06EC-5AFD-4181-A694-9BE7986CA369}" dt="2024-06-14T08:28:12.155" v="19" actId="478"/>
          <ac:picMkLst>
            <pc:docMk/>
            <pc:sldMk cId="3826614807" sldId="260"/>
            <ac:picMk id="104" creationId="{2E51C59D-3296-FBD1-A0F5-B07B7A8B07ED}"/>
          </ac:picMkLst>
        </pc:picChg>
        <pc:picChg chg="del">
          <ac:chgData name="유진 김" userId="9b4a7e461c35c294" providerId="LiveId" clId="{EB6B06EC-5AFD-4181-A694-9BE7986CA369}" dt="2024-06-14T08:28:14.149" v="20" actId="478"/>
          <ac:picMkLst>
            <pc:docMk/>
            <pc:sldMk cId="3826614807" sldId="260"/>
            <ac:picMk id="105" creationId="{022F4EA4-4913-78E5-0587-C5A5B220E3C8}"/>
          </ac:picMkLst>
        </pc:picChg>
        <pc:picChg chg="mod">
          <ac:chgData name="유진 김" userId="9b4a7e461c35c294" providerId="LiveId" clId="{EB6B06EC-5AFD-4181-A694-9BE7986CA369}" dt="2024-06-14T08:32:22.937" v="282" actId="1036"/>
          <ac:picMkLst>
            <pc:docMk/>
            <pc:sldMk cId="3826614807" sldId="260"/>
            <ac:picMk id="120" creationId="{44120A65-5F22-7B81-47E7-0F9FC117E9D7}"/>
          </ac:picMkLst>
        </pc:picChg>
        <pc:picChg chg="mod">
          <ac:chgData name="유진 김" userId="9b4a7e461c35c294" providerId="LiveId" clId="{EB6B06EC-5AFD-4181-A694-9BE7986CA369}" dt="2024-06-14T08:32:22.937" v="282" actId="1036"/>
          <ac:picMkLst>
            <pc:docMk/>
            <pc:sldMk cId="3826614807" sldId="260"/>
            <ac:picMk id="121" creationId="{080CDE20-7059-C936-4174-2617BC46F548}"/>
          </ac:picMkLst>
        </pc:picChg>
        <pc:picChg chg="mod">
          <ac:chgData name="유진 김" userId="9b4a7e461c35c294" providerId="LiveId" clId="{EB6B06EC-5AFD-4181-A694-9BE7986CA369}" dt="2024-06-14T09:33:12.898" v="2093" actId="1037"/>
          <ac:picMkLst>
            <pc:docMk/>
            <pc:sldMk cId="3826614807" sldId="260"/>
            <ac:picMk id="122" creationId="{3454414A-69AD-691E-0DE4-EAEC4B576175}"/>
          </ac:picMkLst>
        </pc:picChg>
        <pc:picChg chg="mod">
          <ac:chgData name="유진 김" userId="9b4a7e461c35c294" providerId="LiveId" clId="{EB6B06EC-5AFD-4181-A694-9BE7986CA369}" dt="2024-06-14T09:33:15.323" v="2094" actId="1037"/>
          <ac:picMkLst>
            <pc:docMk/>
            <pc:sldMk cId="3826614807" sldId="260"/>
            <ac:picMk id="123" creationId="{C2C64DE8-C140-DD27-FAAE-2A597374F75A}"/>
          </ac:picMkLst>
        </pc:picChg>
        <pc:picChg chg="del mod">
          <ac:chgData name="유진 김" userId="9b4a7e461c35c294" providerId="LiveId" clId="{EB6B06EC-5AFD-4181-A694-9BE7986CA369}" dt="2024-06-14T09:34:51.573" v="2169" actId="478"/>
          <ac:picMkLst>
            <pc:docMk/>
            <pc:sldMk cId="3826614807" sldId="260"/>
            <ac:picMk id="134" creationId="{48D8E1D8-1E45-1BF9-936D-66963B493AE0}"/>
          </ac:picMkLst>
        </pc:picChg>
        <pc:picChg chg="del mod">
          <ac:chgData name="유진 김" userId="9b4a7e461c35c294" providerId="LiveId" clId="{EB6B06EC-5AFD-4181-A694-9BE7986CA369}" dt="2024-06-14T08:51:17.687" v="907" actId="21"/>
          <ac:picMkLst>
            <pc:docMk/>
            <pc:sldMk cId="3826614807" sldId="260"/>
            <ac:picMk id="136" creationId="{6512B8A8-8BCD-A8B4-72B0-9E51C1345AB7}"/>
          </ac:picMkLst>
        </pc:picChg>
        <pc:cxnChg chg="mod">
          <ac:chgData name="유진 김" userId="9b4a7e461c35c294" providerId="LiveId" clId="{EB6B06EC-5AFD-4181-A694-9BE7986CA369}" dt="2024-06-14T08:32:22.937" v="282" actId="1036"/>
          <ac:cxnSpMkLst>
            <pc:docMk/>
            <pc:sldMk cId="3826614807" sldId="260"/>
            <ac:cxnSpMk id="21" creationId="{6F1F2E3A-AFBC-A1E0-5437-3C9E2D13F227}"/>
          </ac:cxnSpMkLst>
        </pc:cxnChg>
      </pc:sldChg>
      <pc:sldChg chg="delSp modSp mod">
        <pc:chgData name="유진 김" userId="9b4a7e461c35c294" providerId="LiveId" clId="{EB6B06EC-5AFD-4181-A694-9BE7986CA369}" dt="2024-06-14T09:39:07.451" v="2525" actId="20577"/>
        <pc:sldMkLst>
          <pc:docMk/>
          <pc:sldMk cId="3155291237" sldId="261"/>
        </pc:sldMkLst>
        <pc:spChg chg="del">
          <ac:chgData name="유진 김" userId="9b4a7e461c35c294" providerId="LiveId" clId="{EB6B06EC-5AFD-4181-A694-9BE7986CA369}" dt="2024-06-14T09:37:53.465" v="2393" actId="478"/>
          <ac:spMkLst>
            <pc:docMk/>
            <pc:sldMk cId="3155291237" sldId="261"/>
            <ac:spMk id="12" creationId="{0A4C89E8-9568-5F37-9EBB-ECFE475546DE}"/>
          </ac:spMkLst>
        </pc:spChg>
        <pc:spChg chg="del">
          <ac:chgData name="유진 김" userId="9b4a7e461c35c294" providerId="LiveId" clId="{EB6B06EC-5AFD-4181-A694-9BE7986CA369}" dt="2024-06-14T09:37:53.465" v="2393" actId="478"/>
          <ac:spMkLst>
            <pc:docMk/>
            <pc:sldMk cId="3155291237" sldId="261"/>
            <ac:spMk id="13" creationId="{59B498C9-7E7E-F74B-7247-B0FEA83B53DD}"/>
          </ac:spMkLst>
        </pc:spChg>
        <pc:spChg chg="mod">
          <ac:chgData name="유진 김" userId="9b4a7e461c35c294" providerId="LiveId" clId="{EB6B06EC-5AFD-4181-A694-9BE7986CA369}" dt="2024-06-14T09:38:51.925" v="2500" actId="1036"/>
          <ac:spMkLst>
            <pc:docMk/>
            <pc:sldMk cId="3155291237" sldId="261"/>
            <ac:spMk id="14" creationId="{8CACCE24-037C-AA1E-A9B8-F2B433C9B6C7}"/>
          </ac:spMkLst>
        </pc:spChg>
        <pc:spChg chg="mod">
          <ac:chgData name="유진 김" userId="9b4a7e461c35c294" providerId="LiveId" clId="{EB6B06EC-5AFD-4181-A694-9BE7986CA369}" dt="2024-06-14T09:38:51.925" v="2500" actId="1036"/>
          <ac:spMkLst>
            <pc:docMk/>
            <pc:sldMk cId="3155291237" sldId="261"/>
            <ac:spMk id="15" creationId="{9924C64E-9469-7E49-01B5-DDC92E4F3062}"/>
          </ac:spMkLst>
        </pc:spChg>
        <pc:spChg chg="mod">
          <ac:chgData name="유진 김" userId="9b4a7e461c35c294" providerId="LiveId" clId="{EB6B06EC-5AFD-4181-A694-9BE7986CA369}" dt="2024-06-14T09:38:04.706" v="2431" actId="1035"/>
          <ac:spMkLst>
            <pc:docMk/>
            <pc:sldMk cId="3155291237" sldId="261"/>
            <ac:spMk id="16" creationId="{B7A30AF4-EBA7-3F00-6ECD-1CD3ADD34B4C}"/>
          </ac:spMkLst>
        </pc:spChg>
        <pc:spChg chg="mod">
          <ac:chgData name="유진 김" userId="9b4a7e461c35c294" providerId="LiveId" clId="{EB6B06EC-5AFD-4181-A694-9BE7986CA369}" dt="2024-06-14T09:38:19.658" v="2444" actId="1076"/>
          <ac:spMkLst>
            <pc:docMk/>
            <pc:sldMk cId="3155291237" sldId="261"/>
            <ac:spMk id="17" creationId="{2230E186-3844-267B-E9D2-5102E269874C}"/>
          </ac:spMkLst>
        </pc:spChg>
        <pc:spChg chg="del">
          <ac:chgData name="유진 김" userId="9b4a7e461c35c294" providerId="LiveId" clId="{EB6B06EC-5AFD-4181-A694-9BE7986CA369}" dt="2024-06-14T09:38:28.354" v="2456" actId="478"/>
          <ac:spMkLst>
            <pc:docMk/>
            <pc:sldMk cId="3155291237" sldId="261"/>
            <ac:spMk id="23" creationId="{B461EAB1-3DBC-3DB4-76DC-C729C8874EA5}"/>
          </ac:spMkLst>
        </pc:spChg>
        <pc:spChg chg="del">
          <ac:chgData name="유진 김" userId="9b4a7e461c35c294" providerId="LiveId" clId="{EB6B06EC-5AFD-4181-A694-9BE7986CA369}" dt="2024-06-14T09:38:32.832" v="2457" actId="478"/>
          <ac:spMkLst>
            <pc:docMk/>
            <pc:sldMk cId="3155291237" sldId="261"/>
            <ac:spMk id="26" creationId="{7DA799C1-0A83-FE33-4538-ED65EA016AB8}"/>
          </ac:spMkLst>
        </pc:spChg>
        <pc:spChg chg="mod">
          <ac:chgData name="유진 김" userId="9b4a7e461c35c294" providerId="LiveId" clId="{EB6B06EC-5AFD-4181-A694-9BE7986CA369}" dt="2024-06-14T09:38:04.706" v="2431" actId="1035"/>
          <ac:spMkLst>
            <pc:docMk/>
            <pc:sldMk cId="3155291237" sldId="261"/>
            <ac:spMk id="27" creationId="{553C2F15-24AB-F6E3-7C06-7C7909A12AD2}"/>
          </ac:spMkLst>
        </pc:spChg>
        <pc:spChg chg="mod">
          <ac:chgData name="유진 김" userId="9b4a7e461c35c294" providerId="LiveId" clId="{EB6B06EC-5AFD-4181-A694-9BE7986CA369}" dt="2024-06-14T09:38:04.706" v="2431" actId="1035"/>
          <ac:spMkLst>
            <pc:docMk/>
            <pc:sldMk cId="3155291237" sldId="261"/>
            <ac:spMk id="38" creationId="{C740BD80-BD38-107D-A6EA-5124F8051F70}"/>
          </ac:spMkLst>
        </pc:spChg>
        <pc:spChg chg="mod">
          <ac:chgData name="유진 김" userId="9b4a7e461c35c294" providerId="LiveId" clId="{EB6B06EC-5AFD-4181-A694-9BE7986CA369}" dt="2024-06-14T09:38:18.401" v="2443" actId="1037"/>
          <ac:spMkLst>
            <pc:docMk/>
            <pc:sldMk cId="3155291237" sldId="261"/>
            <ac:spMk id="41" creationId="{ABAA510D-F321-29C7-456C-116B03EC21D4}"/>
          </ac:spMkLst>
        </pc:spChg>
        <pc:spChg chg="mod">
          <ac:chgData name="유진 김" userId="9b4a7e461c35c294" providerId="LiveId" clId="{EB6B06EC-5AFD-4181-A694-9BE7986CA369}" dt="2024-06-14T09:38:23.972" v="2455" actId="1035"/>
          <ac:spMkLst>
            <pc:docMk/>
            <pc:sldMk cId="3155291237" sldId="261"/>
            <ac:spMk id="46" creationId="{B6E02A22-C1AC-38C7-AEAC-02AC46E612BD}"/>
          </ac:spMkLst>
        </pc:spChg>
        <pc:graphicFrameChg chg="mod modGraphic">
          <ac:chgData name="유진 김" userId="9b4a7e461c35c294" providerId="LiveId" clId="{EB6B06EC-5AFD-4181-A694-9BE7986CA369}" dt="2024-06-14T09:39:07.451" v="2525" actId="20577"/>
          <ac:graphicFrameMkLst>
            <pc:docMk/>
            <pc:sldMk cId="3155291237" sldId="261"/>
            <ac:graphicFrameMk id="2" creationId="{700B36F5-5A69-B330-97C5-B3CCCEC90CDE}"/>
          </ac:graphicFrameMkLst>
        </pc:graphicFrameChg>
        <pc:graphicFrameChg chg="modGraphic">
          <ac:chgData name="유진 김" userId="9b4a7e461c35c294" providerId="LiveId" clId="{EB6B06EC-5AFD-4181-A694-9BE7986CA369}" dt="2024-06-14T09:37:47.008" v="2392" actId="6549"/>
          <ac:graphicFrameMkLst>
            <pc:docMk/>
            <pc:sldMk cId="3155291237" sldId="261"/>
            <ac:graphicFrameMk id="6" creationId="{DDFBD865-B88E-705A-5B7B-CC63E611429B}"/>
          </ac:graphicFrameMkLst>
        </pc:graphicFrameChg>
        <pc:picChg chg="del">
          <ac:chgData name="유진 김" userId="9b4a7e461c35c294" providerId="LiveId" clId="{EB6B06EC-5AFD-4181-A694-9BE7986CA369}" dt="2024-06-14T09:37:53.846" v="2394" actId="478"/>
          <ac:picMkLst>
            <pc:docMk/>
            <pc:sldMk cId="3155291237" sldId="261"/>
            <ac:picMk id="43" creationId="{9E456365-6693-0150-49CD-65856FB1739B}"/>
          </ac:picMkLst>
        </pc:picChg>
        <pc:picChg chg="del">
          <ac:chgData name="유진 김" userId="9b4a7e461c35c294" providerId="LiveId" clId="{EB6B06EC-5AFD-4181-A694-9BE7986CA369}" dt="2024-06-14T09:37:54.778" v="2395" actId="478"/>
          <ac:picMkLst>
            <pc:docMk/>
            <pc:sldMk cId="3155291237" sldId="261"/>
            <ac:picMk id="45" creationId="{9582099A-493F-7DE3-7A74-389CF1C05628}"/>
          </ac:picMkLst>
        </pc:picChg>
      </pc:sldChg>
      <pc:sldChg chg="delSp modSp mod">
        <pc:chgData name="유진 김" userId="9b4a7e461c35c294" providerId="LiveId" clId="{EB6B06EC-5AFD-4181-A694-9BE7986CA369}" dt="2024-06-14T09:39:13.048" v="2539" actId="20577"/>
        <pc:sldMkLst>
          <pc:docMk/>
          <pc:sldMk cId="2289217873" sldId="262"/>
        </pc:sldMkLst>
        <pc:spChg chg="del">
          <ac:chgData name="유진 김" userId="9b4a7e461c35c294" providerId="LiveId" clId="{EB6B06EC-5AFD-4181-A694-9BE7986CA369}" dt="2024-06-14T09:37:10.477" v="2343" actId="478"/>
          <ac:spMkLst>
            <pc:docMk/>
            <pc:sldMk cId="2289217873" sldId="262"/>
            <ac:spMk id="32" creationId="{D72457B7-B80E-B531-0616-3F6E1047791F}"/>
          </ac:spMkLst>
        </pc:spChg>
        <pc:spChg chg="mod">
          <ac:chgData name="유진 김" userId="9b4a7e461c35c294" providerId="LiveId" clId="{EB6B06EC-5AFD-4181-A694-9BE7986CA369}" dt="2024-06-14T09:37:16.438" v="2361" actId="1035"/>
          <ac:spMkLst>
            <pc:docMk/>
            <pc:sldMk cId="2289217873" sldId="262"/>
            <ac:spMk id="33" creationId="{219D5533-DBFB-D702-AB1B-FA7AF87EBA23}"/>
          </ac:spMkLst>
        </pc:spChg>
        <pc:spChg chg="mod">
          <ac:chgData name="유진 김" userId="9b4a7e461c35c294" providerId="LiveId" clId="{EB6B06EC-5AFD-4181-A694-9BE7986CA369}" dt="2024-06-14T09:37:16.438" v="2361" actId="1035"/>
          <ac:spMkLst>
            <pc:docMk/>
            <pc:sldMk cId="2289217873" sldId="262"/>
            <ac:spMk id="34" creationId="{82DF4302-3FC5-C859-67C3-5086E269DC67}"/>
          </ac:spMkLst>
        </pc:spChg>
        <pc:spChg chg="mod">
          <ac:chgData name="유진 김" userId="9b4a7e461c35c294" providerId="LiveId" clId="{EB6B06EC-5AFD-4181-A694-9BE7986CA369}" dt="2024-06-14T09:37:16.438" v="2361" actId="1035"/>
          <ac:spMkLst>
            <pc:docMk/>
            <pc:sldMk cId="2289217873" sldId="262"/>
            <ac:spMk id="35" creationId="{29294CB3-0998-848F-5061-6E48F0D6EDF1}"/>
          </ac:spMkLst>
        </pc:spChg>
        <pc:spChg chg="del">
          <ac:chgData name="유진 김" userId="9b4a7e461c35c294" providerId="LiveId" clId="{EB6B06EC-5AFD-4181-A694-9BE7986CA369}" dt="2024-06-14T09:37:07.735" v="2342" actId="478"/>
          <ac:spMkLst>
            <pc:docMk/>
            <pc:sldMk cId="2289217873" sldId="262"/>
            <ac:spMk id="36" creationId="{8B152491-E669-BED7-76D0-5AFDF5891E6A}"/>
          </ac:spMkLst>
        </pc:spChg>
        <pc:spChg chg="mod">
          <ac:chgData name="유진 김" userId="9b4a7e461c35c294" providerId="LiveId" clId="{EB6B06EC-5AFD-4181-A694-9BE7986CA369}" dt="2024-06-14T09:37:23.574" v="2388" actId="1036"/>
          <ac:spMkLst>
            <pc:docMk/>
            <pc:sldMk cId="2289217873" sldId="262"/>
            <ac:spMk id="37" creationId="{1D6B8DDC-DEE5-00C5-144D-E2D1E0F73724}"/>
          </ac:spMkLst>
        </pc:spChg>
        <pc:graphicFrameChg chg="modGraphic">
          <ac:chgData name="유진 김" userId="9b4a7e461c35c294" providerId="LiveId" clId="{EB6B06EC-5AFD-4181-A694-9BE7986CA369}" dt="2024-06-14T09:39:13.048" v="2539" actId="20577"/>
          <ac:graphicFrameMkLst>
            <pc:docMk/>
            <pc:sldMk cId="2289217873" sldId="262"/>
            <ac:graphicFrameMk id="2" creationId="{700B36F5-5A69-B330-97C5-B3CCCEC90CDE}"/>
          </ac:graphicFrameMkLst>
        </pc:graphicFrameChg>
      </pc:sldChg>
      <pc:sldChg chg="modSp mod">
        <pc:chgData name="유진 김" userId="9b4a7e461c35c294" providerId="LiveId" clId="{EB6B06EC-5AFD-4181-A694-9BE7986CA369}" dt="2024-06-14T09:39:22.219" v="2560" actId="20577"/>
        <pc:sldMkLst>
          <pc:docMk/>
          <pc:sldMk cId="1136864203" sldId="263"/>
        </pc:sldMkLst>
        <pc:spChg chg="mod">
          <ac:chgData name="유진 김" userId="9b4a7e461c35c294" providerId="LiveId" clId="{EB6B06EC-5AFD-4181-A694-9BE7986CA369}" dt="2024-06-14T09:39:22.219" v="2560" actId="20577"/>
          <ac:spMkLst>
            <pc:docMk/>
            <pc:sldMk cId="1136864203" sldId="263"/>
            <ac:spMk id="18" creationId="{2673FDD2-399C-6C8F-38F8-082BFECC0521}"/>
          </ac:spMkLst>
        </pc:spChg>
        <pc:graphicFrameChg chg="modGraphic">
          <ac:chgData name="유진 김" userId="9b4a7e461c35c294" providerId="LiveId" clId="{EB6B06EC-5AFD-4181-A694-9BE7986CA369}" dt="2024-06-14T09:39:20.219" v="2557" actId="20577"/>
          <ac:graphicFrameMkLst>
            <pc:docMk/>
            <pc:sldMk cId="1136864203" sldId="263"/>
            <ac:graphicFrameMk id="2" creationId="{700B36F5-5A69-B330-97C5-B3CCCEC90CDE}"/>
          </ac:graphicFrameMkLst>
        </pc:graphicFrameChg>
      </pc:sldChg>
      <pc:sldChg chg="addSp delSp modSp mod">
        <pc:chgData name="유진 김" userId="9b4a7e461c35c294" providerId="LiveId" clId="{EB6B06EC-5AFD-4181-A694-9BE7986CA369}" dt="2024-06-14T09:34:12.288" v="2159" actId="20577"/>
        <pc:sldMkLst>
          <pc:docMk/>
          <pc:sldMk cId="2658073130" sldId="266"/>
        </pc:sldMkLst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3" creationId="{3DE125CB-33BB-E2CA-B270-E55E23067C88}"/>
          </ac:spMkLst>
        </pc:spChg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4" creationId="{B13D8499-C52B-2AA4-68DD-7ACE2F6B5F5D}"/>
          </ac:spMkLst>
        </pc:spChg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7" creationId="{99A48FDD-0E9A-1873-1321-BA01D568B654}"/>
          </ac:spMkLst>
        </pc:spChg>
        <pc:spChg chg="del">
          <ac:chgData name="유진 김" userId="9b4a7e461c35c294" providerId="LiveId" clId="{EB6B06EC-5AFD-4181-A694-9BE7986CA369}" dt="2024-06-14T09:26:05.464" v="1824" actId="21"/>
          <ac:spMkLst>
            <pc:docMk/>
            <pc:sldMk cId="2658073130" sldId="266"/>
            <ac:spMk id="11" creationId="{E97B32EB-0BA9-0AA3-ACDF-3D935A49DBCB}"/>
          </ac:spMkLst>
        </pc:spChg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12" creationId="{30AF7BEF-491B-5AC8-ECA8-8A67B512E3DF}"/>
          </ac:spMkLst>
        </pc:spChg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13" creationId="{EDD7C85F-CF8A-1ABC-074D-91C56C0F74E9}"/>
          </ac:spMkLst>
        </pc:spChg>
        <pc:spChg chg="del">
          <ac:chgData name="유진 김" userId="9b4a7e461c35c294" providerId="LiveId" clId="{EB6B06EC-5AFD-4181-A694-9BE7986CA369}" dt="2024-06-14T09:28:34.433" v="1967" actId="478"/>
          <ac:spMkLst>
            <pc:docMk/>
            <pc:sldMk cId="2658073130" sldId="266"/>
            <ac:spMk id="14" creationId="{380AB250-E130-D25A-E8ED-019C2EA5418C}"/>
          </ac:spMkLst>
        </pc:spChg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15" creationId="{A245A5C6-3F23-343A-92D3-A21C8F7F7B9B}"/>
          </ac:spMkLst>
        </pc:spChg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16" creationId="{45ED31AB-DF51-215C-3AFB-B1B582F03248}"/>
          </ac:spMkLst>
        </pc:spChg>
        <pc:spChg chg="mod">
          <ac:chgData name="유진 김" userId="9b4a7e461c35c294" providerId="LiveId" clId="{EB6B06EC-5AFD-4181-A694-9BE7986CA369}" dt="2024-06-14T09:27:11.328" v="1932"/>
          <ac:spMkLst>
            <pc:docMk/>
            <pc:sldMk cId="2658073130" sldId="266"/>
            <ac:spMk id="18" creationId="{2673FDD2-399C-6C8F-38F8-082BFECC0521}"/>
          </ac:spMkLst>
        </pc:spChg>
        <pc:spChg chg="add del mod">
          <ac:chgData name="유진 김" userId="9b4a7e461c35c294" providerId="LiveId" clId="{EB6B06EC-5AFD-4181-A694-9BE7986CA369}" dt="2024-06-14T09:26:05.464" v="1824" actId="21"/>
          <ac:spMkLst>
            <pc:docMk/>
            <pc:sldMk cId="2658073130" sldId="266"/>
            <ac:spMk id="23" creationId="{ED43B323-39ED-A8AA-9E8B-CB7E96E995B9}"/>
          </ac:spMkLst>
        </pc:spChg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24" creationId="{79AA6DAD-399E-5F05-D540-03D674B1EECA}"/>
          </ac:spMkLst>
        </pc:spChg>
        <pc:spChg chg="add del mod">
          <ac:chgData name="유진 김" userId="9b4a7e461c35c294" providerId="LiveId" clId="{EB6B06EC-5AFD-4181-A694-9BE7986CA369}" dt="2024-06-14T09:26:41.621" v="1929" actId="21"/>
          <ac:spMkLst>
            <pc:docMk/>
            <pc:sldMk cId="2658073130" sldId="266"/>
            <ac:spMk id="25" creationId="{E97B32EB-0BA9-0AA3-ACDF-3D935A49DBCB}"/>
          </ac:spMkLst>
        </pc:spChg>
        <pc:spChg chg="add del mod">
          <ac:chgData name="유진 김" userId="9b4a7e461c35c294" providerId="LiveId" clId="{EB6B06EC-5AFD-4181-A694-9BE7986CA369}" dt="2024-06-14T09:26:28.235" v="1883" actId="21"/>
          <ac:spMkLst>
            <pc:docMk/>
            <pc:sldMk cId="2658073130" sldId="266"/>
            <ac:spMk id="26" creationId="{ED43B323-39ED-A8AA-9E8B-CB7E96E995B9}"/>
          </ac:spMkLst>
        </pc:spChg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27" creationId="{1EBB1F39-CC19-D4B0-64A1-F7DA631B17E0}"/>
          </ac:spMkLst>
        </pc:spChg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28" creationId="{9DB530DD-58B3-250A-8A22-189E07B65219}"/>
          </ac:spMkLst>
        </pc:spChg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29" creationId="{27F0D556-80E1-F224-B06D-B8F2C832940E}"/>
          </ac:spMkLst>
        </pc:spChg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30" creationId="{4F0FA468-1392-9318-3FB9-7342DCDF4967}"/>
          </ac:spMkLst>
        </pc:spChg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31" creationId="{5AF04115-73EB-3044-D440-B49DDDC2CDCC}"/>
          </ac:spMkLst>
        </pc:spChg>
        <pc:spChg chg="add 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32" creationId="{ED43B323-39ED-A8AA-9E8B-CB7E96E995B9}"/>
          </ac:spMkLst>
        </pc:spChg>
        <pc:spChg chg="add 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33" creationId="{E97B32EB-0BA9-0AA3-ACDF-3D935A49DBCB}"/>
          </ac:spMkLst>
        </pc:spChg>
        <pc:spChg chg="add mod">
          <ac:chgData name="유진 김" userId="9b4a7e461c35c294" providerId="LiveId" clId="{EB6B06EC-5AFD-4181-A694-9BE7986CA369}" dt="2024-06-14T09:28:35.802" v="1968"/>
          <ac:spMkLst>
            <pc:docMk/>
            <pc:sldMk cId="2658073130" sldId="266"/>
            <ac:spMk id="34" creationId="{34980A8D-0E62-CAF3-C306-56A86AC2A2F9}"/>
          </ac:spMkLst>
        </pc:spChg>
        <pc:spChg chg="add mod">
          <ac:chgData name="유진 김" userId="9b4a7e461c35c294" providerId="LiveId" clId="{EB6B06EC-5AFD-4181-A694-9BE7986CA369}" dt="2024-06-14T09:28:35.802" v="1968"/>
          <ac:spMkLst>
            <pc:docMk/>
            <pc:sldMk cId="2658073130" sldId="266"/>
            <ac:spMk id="35" creationId="{9747787C-B5E6-0283-7562-DCEB51F4FB2D}"/>
          </ac:spMkLst>
        </pc:spChg>
        <pc:spChg chg="add mod">
          <ac:chgData name="유진 김" userId="9b4a7e461c35c294" providerId="LiveId" clId="{EB6B06EC-5AFD-4181-A694-9BE7986CA369}" dt="2024-06-14T09:28:35.802" v="1968"/>
          <ac:spMkLst>
            <pc:docMk/>
            <pc:sldMk cId="2658073130" sldId="266"/>
            <ac:spMk id="36" creationId="{E011BF6F-A28D-A244-3E4F-AA7B61867DA1}"/>
          </ac:spMkLst>
        </pc:spChg>
        <pc:spChg chg="add mod">
          <ac:chgData name="유진 김" userId="9b4a7e461c35c294" providerId="LiveId" clId="{EB6B06EC-5AFD-4181-A694-9BE7986CA369}" dt="2024-06-14T09:28:35.802" v="1968"/>
          <ac:spMkLst>
            <pc:docMk/>
            <pc:sldMk cId="2658073130" sldId="266"/>
            <ac:spMk id="37" creationId="{998CB9F8-7F26-02E5-CF9F-2D8E7F8FA89E}"/>
          </ac:spMkLst>
        </pc:spChg>
        <pc:spChg chg="add mod">
          <ac:chgData name="유진 김" userId="9b4a7e461c35c294" providerId="LiveId" clId="{EB6B06EC-5AFD-4181-A694-9BE7986CA369}" dt="2024-06-14T09:28:35.802" v="1968"/>
          <ac:spMkLst>
            <pc:docMk/>
            <pc:sldMk cId="2658073130" sldId="266"/>
            <ac:spMk id="39" creationId="{3F9D7D6D-5986-B838-760D-07FD844712F8}"/>
          </ac:spMkLst>
        </pc:spChg>
        <pc:spChg chg="add mod">
          <ac:chgData name="유진 김" userId="9b4a7e461c35c294" providerId="LiveId" clId="{EB6B06EC-5AFD-4181-A694-9BE7986CA369}" dt="2024-06-14T09:28:35.802" v="1968"/>
          <ac:spMkLst>
            <pc:docMk/>
            <pc:sldMk cId="2658073130" sldId="266"/>
            <ac:spMk id="40" creationId="{94004858-87C5-A978-7CE7-5E138C563AC8}"/>
          </ac:spMkLst>
        </pc:spChg>
        <pc:spChg chg="add mod">
          <ac:chgData name="유진 김" userId="9b4a7e461c35c294" providerId="LiveId" clId="{EB6B06EC-5AFD-4181-A694-9BE7986CA369}" dt="2024-06-14T09:28:35.802" v="1968"/>
          <ac:spMkLst>
            <pc:docMk/>
            <pc:sldMk cId="2658073130" sldId="266"/>
            <ac:spMk id="41" creationId="{CDAA52E6-D4C2-AB79-6EF3-C8EDC924D0AC}"/>
          </ac:spMkLst>
        </pc:spChg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42" creationId="{61A296AF-EABA-DFA1-F6EE-C75FC350E769}"/>
          </ac:spMkLst>
        </pc:spChg>
        <pc:spChg chg="add mod">
          <ac:chgData name="유진 김" userId="9b4a7e461c35c294" providerId="LiveId" clId="{EB6B06EC-5AFD-4181-A694-9BE7986CA369}" dt="2024-06-14T09:28:35.802" v="1968"/>
          <ac:spMkLst>
            <pc:docMk/>
            <pc:sldMk cId="2658073130" sldId="266"/>
            <ac:spMk id="43" creationId="{035E3A31-AE00-A968-449D-BE5778D19014}"/>
          </ac:spMkLst>
        </pc:spChg>
        <pc:spChg chg="add mod">
          <ac:chgData name="유진 김" userId="9b4a7e461c35c294" providerId="LiveId" clId="{EB6B06EC-5AFD-4181-A694-9BE7986CA369}" dt="2024-06-14T09:28:35.802" v="1968"/>
          <ac:spMkLst>
            <pc:docMk/>
            <pc:sldMk cId="2658073130" sldId="266"/>
            <ac:spMk id="44" creationId="{54BDAA62-40C8-4063-8724-C7FA5F5F6322}"/>
          </ac:spMkLst>
        </pc:spChg>
        <pc:spChg chg="add mod">
          <ac:chgData name="유진 김" userId="9b4a7e461c35c294" providerId="LiveId" clId="{EB6B06EC-5AFD-4181-A694-9BE7986CA369}" dt="2024-06-14T09:28:35.802" v="1968"/>
          <ac:spMkLst>
            <pc:docMk/>
            <pc:sldMk cId="2658073130" sldId="266"/>
            <ac:spMk id="45" creationId="{6E6FF3E0-4144-2D7F-A399-82CEC878751A}"/>
          </ac:spMkLst>
        </pc:spChg>
        <pc:spChg chg="add mod">
          <ac:chgData name="유진 김" userId="9b4a7e461c35c294" providerId="LiveId" clId="{EB6B06EC-5AFD-4181-A694-9BE7986CA369}" dt="2024-06-14T09:28:35.802" v="1968"/>
          <ac:spMkLst>
            <pc:docMk/>
            <pc:sldMk cId="2658073130" sldId="266"/>
            <ac:spMk id="46" creationId="{BC0F7A2A-A8D3-E13E-A171-6C5EA1405A26}"/>
          </ac:spMkLst>
        </pc:spChg>
        <pc:spChg chg="add mod">
          <ac:chgData name="유진 김" userId="9b4a7e461c35c294" providerId="LiveId" clId="{EB6B06EC-5AFD-4181-A694-9BE7986CA369}" dt="2024-06-14T09:28:35.802" v="1968"/>
          <ac:spMkLst>
            <pc:docMk/>
            <pc:sldMk cId="2658073130" sldId="266"/>
            <ac:spMk id="47" creationId="{BD73138C-A5DF-B665-04B9-7D58F2ED0F29}"/>
          </ac:spMkLst>
        </pc:spChg>
        <pc:spChg chg="add mod">
          <ac:chgData name="유진 김" userId="9b4a7e461c35c294" providerId="LiveId" clId="{EB6B06EC-5AFD-4181-A694-9BE7986CA369}" dt="2024-06-14T09:28:35.802" v="1968"/>
          <ac:spMkLst>
            <pc:docMk/>
            <pc:sldMk cId="2658073130" sldId="266"/>
            <ac:spMk id="48" creationId="{0DB6BE7F-FC88-1006-2F19-7C91EBAB2A8C}"/>
          </ac:spMkLst>
        </pc:spChg>
        <pc:spChg chg="add mod">
          <ac:chgData name="유진 김" userId="9b4a7e461c35c294" providerId="LiveId" clId="{EB6B06EC-5AFD-4181-A694-9BE7986CA369}" dt="2024-06-14T09:28:35.802" v="1968"/>
          <ac:spMkLst>
            <pc:docMk/>
            <pc:sldMk cId="2658073130" sldId="266"/>
            <ac:spMk id="49" creationId="{02F8D429-866A-38C7-03E3-849E72F726DC}"/>
          </ac:spMkLst>
        </pc:spChg>
        <pc:spChg chg="add mod">
          <ac:chgData name="유진 김" userId="9b4a7e461c35c294" providerId="LiveId" clId="{EB6B06EC-5AFD-4181-A694-9BE7986CA369}" dt="2024-06-14T09:28:35.802" v="1968"/>
          <ac:spMkLst>
            <pc:docMk/>
            <pc:sldMk cId="2658073130" sldId="266"/>
            <ac:spMk id="50" creationId="{E7189423-3867-A425-71B5-9236B2F59AEE}"/>
          </ac:spMkLst>
        </pc:spChg>
        <pc:spChg chg="add mod">
          <ac:chgData name="유진 김" userId="9b4a7e461c35c294" providerId="LiveId" clId="{EB6B06EC-5AFD-4181-A694-9BE7986CA369}" dt="2024-06-14T09:28:35.802" v="1968"/>
          <ac:spMkLst>
            <pc:docMk/>
            <pc:sldMk cId="2658073130" sldId="266"/>
            <ac:spMk id="51" creationId="{657DD819-0F29-CCB6-D6DE-8F73B4737C06}"/>
          </ac:spMkLst>
        </pc:spChg>
        <pc:spChg chg="add mod">
          <ac:chgData name="유진 김" userId="9b4a7e461c35c294" providerId="LiveId" clId="{EB6B06EC-5AFD-4181-A694-9BE7986CA369}" dt="2024-06-14T09:28:35.802" v="1968"/>
          <ac:spMkLst>
            <pc:docMk/>
            <pc:sldMk cId="2658073130" sldId="266"/>
            <ac:spMk id="52" creationId="{F737CEE9-CCAE-FC27-C3F3-AEE98F1FC53A}"/>
          </ac:spMkLst>
        </pc:spChg>
        <pc:spChg chg="del">
          <ac:chgData name="유진 김" userId="9b4a7e461c35c294" providerId="LiveId" clId="{EB6B06EC-5AFD-4181-A694-9BE7986CA369}" dt="2024-06-14T09:28:32.801" v="1966" actId="478"/>
          <ac:spMkLst>
            <pc:docMk/>
            <pc:sldMk cId="2658073130" sldId="266"/>
            <ac:spMk id="53" creationId="{D828449B-7B0B-86C3-AE48-E35B9273D5CF}"/>
          </ac:spMkLst>
        </pc:spChg>
        <pc:spChg chg="del">
          <ac:chgData name="유진 김" userId="9b4a7e461c35c294" providerId="LiveId" clId="{EB6B06EC-5AFD-4181-A694-9BE7986CA369}" dt="2024-06-14T09:28:31.587" v="1965" actId="478"/>
          <ac:spMkLst>
            <pc:docMk/>
            <pc:sldMk cId="2658073130" sldId="266"/>
            <ac:spMk id="54" creationId="{17A7E25E-6987-2D80-3A64-67B1F3F4A9C8}"/>
          </ac:spMkLst>
        </pc:spChg>
        <pc:spChg chg="add mod">
          <ac:chgData name="유진 김" userId="9b4a7e461c35c294" providerId="LiveId" clId="{EB6B06EC-5AFD-4181-A694-9BE7986CA369}" dt="2024-06-14T09:29:27.416" v="1969"/>
          <ac:spMkLst>
            <pc:docMk/>
            <pc:sldMk cId="2658073130" sldId="266"/>
            <ac:spMk id="55" creationId="{629D6C2D-10BB-6CB5-11E2-69BFBC0E9955}"/>
          </ac:spMkLst>
        </pc:spChg>
        <pc:spChg chg="del">
          <ac:chgData name="유진 김" userId="9b4a7e461c35c294" providerId="LiveId" clId="{EB6B06EC-5AFD-4181-A694-9BE7986CA369}" dt="2024-06-14T09:28:24.601" v="1959" actId="478"/>
          <ac:spMkLst>
            <pc:docMk/>
            <pc:sldMk cId="2658073130" sldId="266"/>
            <ac:spMk id="56" creationId="{DEF711FC-B361-7DC4-AB26-B8D47D8CA93C}"/>
          </ac:spMkLst>
        </pc:spChg>
        <pc:spChg chg="add mod">
          <ac:chgData name="유진 김" userId="9b4a7e461c35c294" providerId="LiveId" clId="{EB6B06EC-5AFD-4181-A694-9BE7986CA369}" dt="2024-06-14T09:29:27.416" v="1969"/>
          <ac:spMkLst>
            <pc:docMk/>
            <pc:sldMk cId="2658073130" sldId="266"/>
            <ac:spMk id="57" creationId="{BD1D44FD-FBFF-B427-F25F-45348E5F5EC4}"/>
          </ac:spMkLst>
        </pc:spChg>
        <pc:spChg chg="add mod">
          <ac:chgData name="유진 김" userId="9b4a7e461c35c294" providerId="LiveId" clId="{EB6B06EC-5AFD-4181-A694-9BE7986CA369}" dt="2024-06-14T09:29:27.416" v="1969"/>
          <ac:spMkLst>
            <pc:docMk/>
            <pc:sldMk cId="2658073130" sldId="266"/>
            <ac:spMk id="58" creationId="{C92EC17E-DF9B-8F65-784A-C05E9A6BD4F1}"/>
          </ac:spMkLst>
        </pc:spChg>
        <pc:spChg chg="add mod">
          <ac:chgData name="유진 김" userId="9b4a7e461c35c294" providerId="LiveId" clId="{EB6B06EC-5AFD-4181-A694-9BE7986CA369}" dt="2024-06-14T09:29:27.416" v="1969"/>
          <ac:spMkLst>
            <pc:docMk/>
            <pc:sldMk cId="2658073130" sldId="266"/>
            <ac:spMk id="59" creationId="{8C0CE899-B188-D21F-01D5-714B9CDF4AEA}"/>
          </ac:spMkLst>
        </pc:spChg>
        <pc:spChg chg="add mod">
          <ac:chgData name="유진 김" userId="9b4a7e461c35c294" providerId="LiveId" clId="{EB6B06EC-5AFD-4181-A694-9BE7986CA369}" dt="2024-06-14T09:29:27.416" v="1969"/>
          <ac:spMkLst>
            <pc:docMk/>
            <pc:sldMk cId="2658073130" sldId="266"/>
            <ac:spMk id="60" creationId="{F03B483B-1A6E-C39A-7B2F-5AABA97BA760}"/>
          </ac:spMkLst>
        </pc:spChg>
        <pc:spChg chg="add mod">
          <ac:chgData name="유진 김" userId="9b4a7e461c35c294" providerId="LiveId" clId="{EB6B06EC-5AFD-4181-A694-9BE7986CA369}" dt="2024-06-14T09:29:27.416" v="1969"/>
          <ac:spMkLst>
            <pc:docMk/>
            <pc:sldMk cId="2658073130" sldId="266"/>
            <ac:spMk id="61" creationId="{31F0A4CE-9079-F33A-50AB-BFE58278B30A}"/>
          </ac:spMkLst>
        </pc:spChg>
        <pc:spChg chg="add mod">
          <ac:chgData name="유진 김" userId="9b4a7e461c35c294" providerId="LiveId" clId="{EB6B06EC-5AFD-4181-A694-9BE7986CA369}" dt="2024-06-14T09:29:27.416" v="1969"/>
          <ac:spMkLst>
            <pc:docMk/>
            <pc:sldMk cId="2658073130" sldId="266"/>
            <ac:spMk id="62" creationId="{802B0830-4DAF-2E95-1106-722523B3882D}"/>
          </ac:spMkLst>
        </pc:spChg>
        <pc:spChg chg="add mod">
          <ac:chgData name="유진 김" userId="9b4a7e461c35c294" providerId="LiveId" clId="{EB6B06EC-5AFD-4181-A694-9BE7986CA369}" dt="2024-06-14T09:29:27.416" v="1969"/>
          <ac:spMkLst>
            <pc:docMk/>
            <pc:sldMk cId="2658073130" sldId="266"/>
            <ac:spMk id="63" creationId="{480F06A7-8E27-3506-48E5-B342CBA099A6}"/>
          </ac:spMkLst>
        </pc:spChg>
        <pc:spChg chg="add mod">
          <ac:chgData name="유진 김" userId="9b4a7e461c35c294" providerId="LiveId" clId="{EB6B06EC-5AFD-4181-A694-9BE7986CA369}" dt="2024-06-14T09:29:27.416" v="1969"/>
          <ac:spMkLst>
            <pc:docMk/>
            <pc:sldMk cId="2658073130" sldId="266"/>
            <ac:spMk id="64" creationId="{B58610A0-EE37-908D-81A9-5E1F06F90875}"/>
          </ac:spMkLst>
        </pc:spChg>
        <pc:spChg chg="add mod">
          <ac:chgData name="유진 김" userId="9b4a7e461c35c294" providerId="LiveId" clId="{EB6B06EC-5AFD-4181-A694-9BE7986CA369}" dt="2024-06-14T09:29:27.416" v="1969"/>
          <ac:spMkLst>
            <pc:docMk/>
            <pc:sldMk cId="2658073130" sldId="266"/>
            <ac:spMk id="65" creationId="{2D75E9DB-1C95-D934-4329-8A26E3023A5D}"/>
          </ac:spMkLst>
        </pc:spChg>
        <pc:spChg chg="add mod">
          <ac:chgData name="유진 김" userId="9b4a7e461c35c294" providerId="LiveId" clId="{EB6B06EC-5AFD-4181-A694-9BE7986CA369}" dt="2024-06-14T09:29:27.416" v="1969"/>
          <ac:spMkLst>
            <pc:docMk/>
            <pc:sldMk cId="2658073130" sldId="266"/>
            <ac:spMk id="66" creationId="{43DEEF49-6AC5-7F34-29F1-D5C59D1729C5}"/>
          </ac:spMkLst>
        </pc:spChg>
        <pc:spChg chg="add mod">
          <ac:chgData name="유진 김" userId="9b4a7e461c35c294" providerId="LiveId" clId="{EB6B06EC-5AFD-4181-A694-9BE7986CA369}" dt="2024-06-14T09:29:27.416" v="1969"/>
          <ac:spMkLst>
            <pc:docMk/>
            <pc:sldMk cId="2658073130" sldId="266"/>
            <ac:spMk id="67" creationId="{83F4A578-4824-33C6-F566-D9C6B3A333A4}"/>
          </ac:spMkLst>
        </pc:spChg>
        <pc:spChg chg="add mod">
          <ac:chgData name="유진 김" userId="9b4a7e461c35c294" providerId="LiveId" clId="{EB6B06EC-5AFD-4181-A694-9BE7986CA369}" dt="2024-06-14T09:29:27.416" v="1969"/>
          <ac:spMkLst>
            <pc:docMk/>
            <pc:sldMk cId="2658073130" sldId="266"/>
            <ac:spMk id="68" creationId="{ABF83EF6-25F3-0748-B07C-C5AC5737687D}"/>
          </ac:spMkLst>
        </pc:spChg>
        <pc:spChg chg="add mod">
          <ac:chgData name="유진 김" userId="9b4a7e461c35c294" providerId="LiveId" clId="{EB6B06EC-5AFD-4181-A694-9BE7986CA369}" dt="2024-06-14T09:29:27.416" v="1969"/>
          <ac:spMkLst>
            <pc:docMk/>
            <pc:sldMk cId="2658073130" sldId="266"/>
            <ac:spMk id="69" creationId="{C986C9DA-B788-7B3E-8C2C-8D40B0BA1FE4}"/>
          </ac:spMkLst>
        </pc:spChg>
        <pc:spChg chg="del">
          <ac:chgData name="유진 김" userId="9b4a7e461c35c294" providerId="LiveId" clId="{EB6B06EC-5AFD-4181-A694-9BE7986CA369}" dt="2024-06-14T09:28:30.919" v="1964" actId="478"/>
          <ac:spMkLst>
            <pc:docMk/>
            <pc:sldMk cId="2658073130" sldId="266"/>
            <ac:spMk id="70" creationId="{55758292-1D68-C818-B4BC-F0CD1725E982}"/>
          </ac:spMkLst>
        </pc:spChg>
        <pc:spChg chg="del">
          <ac:chgData name="유진 김" userId="9b4a7e461c35c294" providerId="LiveId" clId="{EB6B06EC-5AFD-4181-A694-9BE7986CA369}" dt="2024-06-14T09:28:28.547" v="1962" actId="478"/>
          <ac:spMkLst>
            <pc:docMk/>
            <pc:sldMk cId="2658073130" sldId="266"/>
            <ac:spMk id="71" creationId="{25A1E565-9FE8-BDCB-A200-286403D6A351}"/>
          </ac:spMkLst>
        </pc:spChg>
        <pc:spChg chg="del">
          <ac:chgData name="유진 김" userId="9b4a7e461c35c294" providerId="LiveId" clId="{EB6B06EC-5AFD-4181-A694-9BE7986CA369}" dt="2024-06-14T09:28:26.316" v="1960" actId="478"/>
          <ac:spMkLst>
            <pc:docMk/>
            <pc:sldMk cId="2658073130" sldId="266"/>
            <ac:spMk id="72" creationId="{3B3787E6-4C84-FEE7-4D39-602515D7E725}"/>
          </ac:spMkLst>
        </pc:spChg>
        <pc:spChg chg="del">
          <ac:chgData name="유진 김" userId="9b4a7e461c35c294" providerId="LiveId" clId="{EB6B06EC-5AFD-4181-A694-9BE7986CA369}" dt="2024-06-14T09:28:27.159" v="1961" actId="478"/>
          <ac:spMkLst>
            <pc:docMk/>
            <pc:sldMk cId="2658073130" sldId="266"/>
            <ac:spMk id="73" creationId="{D9BCF4A4-F150-1F7E-5A25-6AF7D9B8DA18}"/>
          </ac:spMkLst>
        </pc:spChg>
        <pc:spChg chg="add mod">
          <ac:chgData name="유진 김" userId="9b4a7e461c35c294" providerId="LiveId" clId="{EB6B06EC-5AFD-4181-A694-9BE7986CA369}" dt="2024-06-14T09:29:27.416" v="1969"/>
          <ac:spMkLst>
            <pc:docMk/>
            <pc:sldMk cId="2658073130" sldId="266"/>
            <ac:spMk id="74" creationId="{AB82CE01-AD80-AB66-9402-4E1DBE89A618}"/>
          </ac:spMkLst>
        </pc:spChg>
        <pc:spChg chg="add mod">
          <ac:chgData name="유진 김" userId="9b4a7e461c35c294" providerId="LiveId" clId="{EB6B06EC-5AFD-4181-A694-9BE7986CA369}" dt="2024-06-14T09:29:27.416" v="1969"/>
          <ac:spMkLst>
            <pc:docMk/>
            <pc:sldMk cId="2658073130" sldId="266"/>
            <ac:spMk id="79" creationId="{058186E5-C687-6F31-E33F-3978D2111546}"/>
          </ac:spMkLst>
        </pc:spChg>
        <pc:spChg chg="add mod">
          <ac:chgData name="유진 김" userId="9b4a7e461c35c294" providerId="LiveId" clId="{EB6B06EC-5AFD-4181-A694-9BE7986CA369}" dt="2024-06-14T09:29:27.416" v="1969"/>
          <ac:spMkLst>
            <pc:docMk/>
            <pc:sldMk cId="2658073130" sldId="266"/>
            <ac:spMk id="81" creationId="{7A8F0565-006A-E2F8-4721-7803A6E72601}"/>
          </ac:spMkLst>
        </pc:spChg>
        <pc:spChg chg="add mod">
          <ac:chgData name="유진 김" userId="9b4a7e461c35c294" providerId="LiveId" clId="{EB6B06EC-5AFD-4181-A694-9BE7986CA369}" dt="2024-06-14T09:29:27.416" v="1969"/>
          <ac:spMkLst>
            <pc:docMk/>
            <pc:sldMk cId="2658073130" sldId="266"/>
            <ac:spMk id="85" creationId="{343F691F-7EF8-CCCC-EBF6-269A93B3C46F}"/>
          </ac:spMkLst>
        </pc:spChg>
        <pc:spChg chg="add mod">
          <ac:chgData name="유진 김" userId="9b4a7e461c35c294" providerId="LiveId" clId="{EB6B06EC-5AFD-4181-A694-9BE7986CA369}" dt="2024-06-14T09:29:27.416" v="1969"/>
          <ac:spMkLst>
            <pc:docMk/>
            <pc:sldMk cId="2658073130" sldId="266"/>
            <ac:spMk id="86" creationId="{10DB7AAD-3DC6-05AE-750C-C0846E2CBDEB}"/>
          </ac:spMkLst>
        </pc:spChg>
        <pc:spChg chg="add mod">
          <ac:chgData name="유진 김" userId="9b4a7e461c35c294" providerId="LiveId" clId="{EB6B06EC-5AFD-4181-A694-9BE7986CA369}" dt="2024-06-14T09:29:27.416" v="1969"/>
          <ac:spMkLst>
            <pc:docMk/>
            <pc:sldMk cId="2658073130" sldId="266"/>
            <ac:spMk id="87" creationId="{53998B19-CE73-DD75-1904-36F04D4EC0C9}"/>
          </ac:spMkLst>
        </pc:spChg>
        <pc:spChg chg="add mod">
          <ac:chgData name="유진 김" userId="9b4a7e461c35c294" providerId="LiveId" clId="{EB6B06EC-5AFD-4181-A694-9BE7986CA369}" dt="2024-06-14T09:30:48.066" v="1980"/>
          <ac:spMkLst>
            <pc:docMk/>
            <pc:sldMk cId="2658073130" sldId="266"/>
            <ac:spMk id="88" creationId="{DD89C385-3080-1AD8-54ED-014CFC7CA216}"/>
          </ac:spMkLst>
        </pc:spChg>
        <pc:spChg chg="add mod">
          <ac:chgData name="유진 김" userId="9b4a7e461c35c294" providerId="LiveId" clId="{EB6B06EC-5AFD-4181-A694-9BE7986CA369}" dt="2024-06-14T09:31:05.217" v="1981"/>
          <ac:spMkLst>
            <pc:docMk/>
            <pc:sldMk cId="2658073130" sldId="266"/>
            <ac:spMk id="89" creationId="{D13DDF0A-CFF4-4FBE-22DE-8F2E0BC2432B}"/>
          </ac:spMkLst>
        </pc:spChg>
        <pc:spChg chg="add mod">
          <ac:chgData name="유진 김" userId="9b4a7e461c35c294" providerId="LiveId" clId="{EB6B06EC-5AFD-4181-A694-9BE7986CA369}" dt="2024-06-14T09:31:05.217" v="1981"/>
          <ac:spMkLst>
            <pc:docMk/>
            <pc:sldMk cId="2658073130" sldId="266"/>
            <ac:spMk id="90" creationId="{8577BB04-E2E8-59C5-5EAD-AEDAE5CB6FE6}"/>
          </ac:spMkLst>
        </pc:spChg>
        <pc:spChg chg="add mod">
          <ac:chgData name="유진 김" userId="9b4a7e461c35c294" providerId="LiveId" clId="{EB6B06EC-5AFD-4181-A694-9BE7986CA369}" dt="2024-06-14T09:31:05.217" v="1981"/>
          <ac:spMkLst>
            <pc:docMk/>
            <pc:sldMk cId="2658073130" sldId="266"/>
            <ac:spMk id="91" creationId="{9EBDFD3D-6EC4-247C-C10B-86F2BE6E2041}"/>
          </ac:spMkLst>
        </pc:spChg>
        <pc:spChg chg="add mod">
          <ac:chgData name="유진 김" userId="9b4a7e461c35c294" providerId="LiveId" clId="{EB6B06EC-5AFD-4181-A694-9BE7986CA369}" dt="2024-06-14T09:31:05.217" v="1981"/>
          <ac:spMkLst>
            <pc:docMk/>
            <pc:sldMk cId="2658073130" sldId="266"/>
            <ac:spMk id="92" creationId="{1CEAB85A-C1E2-4585-6C1E-311908ECF808}"/>
          </ac:spMkLst>
        </pc:spChg>
        <pc:spChg chg="add mod">
          <ac:chgData name="유진 김" userId="9b4a7e461c35c294" providerId="LiveId" clId="{EB6B06EC-5AFD-4181-A694-9BE7986CA369}" dt="2024-06-14T09:31:05.217" v="1981"/>
          <ac:spMkLst>
            <pc:docMk/>
            <pc:sldMk cId="2658073130" sldId="266"/>
            <ac:spMk id="93" creationId="{DA50F588-0238-48B8-4BCB-C56ED79CC6E7}"/>
          </ac:spMkLst>
        </pc:spChg>
        <pc:spChg chg="add mod">
          <ac:chgData name="유진 김" userId="9b4a7e461c35c294" providerId="LiveId" clId="{EB6B06EC-5AFD-4181-A694-9BE7986CA369}" dt="2024-06-14T09:31:21.970" v="1985" actId="1035"/>
          <ac:spMkLst>
            <pc:docMk/>
            <pc:sldMk cId="2658073130" sldId="266"/>
            <ac:spMk id="94" creationId="{DD7BBC9E-0752-7644-883D-0AFA05C40F63}"/>
          </ac:spMkLst>
        </pc:spChg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96" creationId="{E75B1FC4-A745-A9BA-B9AF-AEE6774985B7}"/>
          </ac:spMkLst>
        </pc:spChg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97" creationId="{0BE31029-FF29-93DE-44C8-4BB6348AB1CF}"/>
          </ac:spMkLst>
        </pc:spChg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98" creationId="{EE32A7EA-EF09-6204-833D-1CCD75152F5E}"/>
          </ac:spMkLst>
        </pc:spChg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109" creationId="{28A1DACA-4CCC-AC45-F6EB-219157D10114}"/>
          </ac:spMkLst>
        </pc:spChg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110" creationId="{ADCBCA4C-722B-1C02-418F-D8DC0A4769D5}"/>
          </ac:spMkLst>
        </pc:spChg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111" creationId="{028ABE23-58E3-7D9C-7B27-9F88DF381EFF}"/>
          </ac:spMkLst>
        </pc:spChg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112" creationId="{B422BAE7-8221-6D4D-F256-681DD1B50597}"/>
          </ac:spMkLst>
        </pc:spChg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113" creationId="{488F3300-463A-561C-7C73-B3C881BA1969}"/>
          </ac:spMkLst>
        </pc:spChg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114" creationId="{CE30867A-B271-0BD9-670C-E680FC301C35}"/>
          </ac:spMkLst>
        </pc:spChg>
        <pc:spChg chg="add del">
          <ac:chgData name="유진 김" userId="9b4a7e461c35c294" providerId="LiveId" clId="{EB6B06EC-5AFD-4181-A694-9BE7986CA369}" dt="2024-06-14T09:25:39.173" v="1790" actId="21"/>
          <ac:spMkLst>
            <pc:docMk/>
            <pc:sldMk cId="2658073130" sldId="266"/>
            <ac:spMk id="129" creationId="{ED43B323-39ED-A8AA-9E8B-CB7E96E995B9}"/>
          </ac:spMkLst>
        </pc:spChg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130" creationId="{9DC2079A-3720-CE98-A09C-B0D0A311D325}"/>
          </ac:spMkLst>
        </pc:spChg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131" creationId="{F9F10025-1E4E-B966-320C-D78B4C990225}"/>
          </ac:spMkLst>
        </pc:spChg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132" creationId="{8383063F-A006-A264-E285-2CF254B79824}"/>
          </ac:spMkLst>
        </pc:spChg>
        <pc:spChg chg="del">
          <ac:chgData name="유진 김" userId="9b4a7e461c35c294" providerId="LiveId" clId="{EB6B06EC-5AFD-4181-A694-9BE7986CA369}" dt="2024-06-14T09:28:29.377" v="1963" actId="478"/>
          <ac:spMkLst>
            <pc:docMk/>
            <pc:sldMk cId="2658073130" sldId="266"/>
            <ac:spMk id="139" creationId="{CB0C20AC-2791-4B22-A950-8CD56984F3D8}"/>
          </ac:spMkLst>
        </pc:spChg>
        <pc:graphicFrameChg chg="modGraphic">
          <ac:chgData name="유진 김" userId="9b4a7e461c35c294" providerId="LiveId" clId="{EB6B06EC-5AFD-4181-A694-9BE7986CA369}" dt="2024-06-14T09:34:12.288" v="2159" actId="20577"/>
          <ac:graphicFrameMkLst>
            <pc:docMk/>
            <pc:sldMk cId="2658073130" sldId="266"/>
            <ac:graphicFrameMk id="2" creationId="{700B36F5-5A69-B330-97C5-B3CCCEC90CDE}"/>
          </ac:graphicFrameMkLst>
        </pc:graphicFrameChg>
        <pc:picChg chg="mod">
          <ac:chgData name="유진 김" userId="9b4a7e461c35c294" providerId="LiveId" clId="{EB6B06EC-5AFD-4181-A694-9BE7986CA369}" dt="2024-06-14T09:27:27.394" v="1950" actId="1036"/>
          <ac:picMkLst>
            <pc:docMk/>
            <pc:sldMk cId="2658073130" sldId="266"/>
            <ac:picMk id="9" creationId="{3A28BE0B-32D9-28EA-7F87-CF76D8FA3DC9}"/>
          </ac:picMkLst>
        </pc:picChg>
        <pc:picChg chg="mod">
          <ac:chgData name="유진 김" userId="9b4a7e461c35c294" providerId="LiveId" clId="{EB6B06EC-5AFD-4181-A694-9BE7986CA369}" dt="2024-06-14T09:27:27.394" v="1950" actId="1036"/>
          <ac:picMkLst>
            <pc:docMk/>
            <pc:sldMk cId="2658073130" sldId="266"/>
            <ac:picMk id="10" creationId="{67553AFC-E003-A11C-AF32-9E63FA329479}"/>
          </ac:picMkLst>
        </pc:picChg>
        <pc:picChg chg="mod">
          <ac:chgData name="유진 김" userId="9b4a7e461c35c294" providerId="LiveId" clId="{EB6B06EC-5AFD-4181-A694-9BE7986CA369}" dt="2024-06-14T09:27:41.084" v="1951" actId="1076"/>
          <ac:picMkLst>
            <pc:docMk/>
            <pc:sldMk cId="2658073130" sldId="266"/>
            <ac:picMk id="19" creationId="{B36BF164-CDF1-501B-15A0-A6D58B6CF931}"/>
          </ac:picMkLst>
        </pc:picChg>
        <pc:picChg chg="mod">
          <ac:chgData name="유진 김" userId="9b4a7e461c35c294" providerId="LiveId" clId="{EB6B06EC-5AFD-4181-A694-9BE7986CA369}" dt="2024-06-14T09:27:27.394" v="1950" actId="1036"/>
          <ac:picMkLst>
            <pc:docMk/>
            <pc:sldMk cId="2658073130" sldId="266"/>
            <ac:picMk id="75" creationId="{3DD548FD-E09E-A212-2E15-E5A470C7DBA6}"/>
          </ac:picMkLst>
        </pc:picChg>
        <pc:picChg chg="mod">
          <ac:chgData name="유진 김" userId="9b4a7e461c35c294" providerId="LiveId" clId="{EB6B06EC-5AFD-4181-A694-9BE7986CA369}" dt="2024-06-14T09:27:27.394" v="1950" actId="1036"/>
          <ac:picMkLst>
            <pc:docMk/>
            <pc:sldMk cId="2658073130" sldId="266"/>
            <ac:picMk id="76" creationId="{234D5829-33DD-6C70-5269-F0AF494A8792}"/>
          </ac:picMkLst>
        </pc:picChg>
        <pc:picChg chg="mod">
          <ac:chgData name="유진 김" userId="9b4a7e461c35c294" providerId="LiveId" clId="{EB6B06EC-5AFD-4181-A694-9BE7986CA369}" dt="2024-06-14T09:27:27.394" v="1950" actId="1036"/>
          <ac:picMkLst>
            <pc:docMk/>
            <pc:sldMk cId="2658073130" sldId="266"/>
            <ac:picMk id="77" creationId="{83D1F659-B59C-8392-1BC9-BA68D751D3DB}"/>
          </ac:picMkLst>
        </pc:picChg>
        <pc:picChg chg="mod">
          <ac:chgData name="유진 김" userId="9b4a7e461c35c294" providerId="LiveId" clId="{EB6B06EC-5AFD-4181-A694-9BE7986CA369}" dt="2024-06-14T09:27:27.394" v="1950" actId="1036"/>
          <ac:picMkLst>
            <pc:docMk/>
            <pc:sldMk cId="2658073130" sldId="266"/>
            <ac:picMk id="78" creationId="{87E1F650-EF47-17DD-B774-9ED5F6BD8092}"/>
          </ac:picMkLst>
        </pc:picChg>
        <pc:picChg chg="del">
          <ac:chgData name="유진 김" userId="9b4a7e461c35c294" providerId="LiveId" clId="{EB6B06EC-5AFD-4181-A694-9BE7986CA369}" dt="2024-06-14T09:25:30.952" v="1785" actId="478"/>
          <ac:picMkLst>
            <pc:docMk/>
            <pc:sldMk cId="2658073130" sldId="266"/>
            <ac:picMk id="80" creationId="{1CC1DA8F-641A-1FE3-57D1-06BCA7DF9B4A}"/>
          </ac:picMkLst>
        </pc:picChg>
        <pc:picChg chg="mod">
          <ac:chgData name="유진 김" userId="9b4a7e461c35c294" providerId="LiveId" clId="{EB6B06EC-5AFD-4181-A694-9BE7986CA369}" dt="2024-06-14T09:27:27.394" v="1950" actId="1036"/>
          <ac:picMkLst>
            <pc:docMk/>
            <pc:sldMk cId="2658073130" sldId="266"/>
            <ac:picMk id="82" creationId="{DF477D04-5638-6079-33F6-CBA7750B0E2E}"/>
          </ac:picMkLst>
        </pc:picChg>
        <pc:picChg chg="add del">
          <ac:chgData name="유진 김" userId="9b4a7e461c35c294" providerId="LiveId" clId="{EB6B06EC-5AFD-4181-A694-9BE7986CA369}" dt="2024-06-14T09:25:40.635" v="1791" actId="478"/>
          <ac:picMkLst>
            <pc:docMk/>
            <pc:sldMk cId="2658073130" sldId="266"/>
            <ac:picMk id="83" creationId="{109F17E8-636D-D469-A8A1-5B8A9DCD9238}"/>
          </ac:picMkLst>
        </pc:picChg>
        <pc:picChg chg="mod">
          <ac:chgData name="유진 김" userId="9b4a7e461c35c294" providerId="LiveId" clId="{EB6B06EC-5AFD-4181-A694-9BE7986CA369}" dt="2024-06-14T09:27:27.394" v="1950" actId="1036"/>
          <ac:picMkLst>
            <pc:docMk/>
            <pc:sldMk cId="2658073130" sldId="266"/>
            <ac:picMk id="84" creationId="{32F8E404-2AE1-50BD-47E2-EFF7FC036902}"/>
          </ac:picMkLst>
        </pc:picChg>
        <pc:picChg chg="mod">
          <ac:chgData name="유진 김" userId="9b4a7e461c35c294" providerId="LiveId" clId="{EB6B06EC-5AFD-4181-A694-9BE7986CA369}" dt="2024-06-14T09:27:27.394" v="1950" actId="1036"/>
          <ac:picMkLst>
            <pc:docMk/>
            <pc:sldMk cId="2658073130" sldId="266"/>
            <ac:picMk id="101" creationId="{4FCB9604-807E-299E-C7CE-93B55BDD18A6}"/>
          </ac:picMkLst>
        </pc:picChg>
        <pc:picChg chg="mod">
          <ac:chgData name="유진 김" userId="9b4a7e461c35c294" providerId="LiveId" clId="{EB6B06EC-5AFD-4181-A694-9BE7986CA369}" dt="2024-06-14T09:27:27.394" v="1950" actId="1036"/>
          <ac:picMkLst>
            <pc:docMk/>
            <pc:sldMk cId="2658073130" sldId="266"/>
            <ac:picMk id="104" creationId="{2E51C59D-3296-FBD1-A0F5-B07B7A8B07ED}"/>
          </ac:picMkLst>
        </pc:picChg>
        <pc:picChg chg="mod">
          <ac:chgData name="유진 김" userId="9b4a7e461c35c294" providerId="LiveId" clId="{EB6B06EC-5AFD-4181-A694-9BE7986CA369}" dt="2024-06-14T09:27:27.394" v="1950" actId="1036"/>
          <ac:picMkLst>
            <pc:docMk/>
            <pc:sldMk cId="2658073130" sldId="266"/>
            <ac:picMk id="105" creationId="{022F4EA4-4913-78E5-0587-C5A5B220E3C8}"/>
          </ac:picMkLst>
        </pc:picChg>
        <pc:picChg chg="mod">
          <ac:chgData name="유진 김" userId="9b4a7e461c35c294" providerId="LiveId" clId="{EB6B06EC-5AFD-4181-A694-9BE7986CA369}" dt="2024-06-14T09:27:27.394" v="1950" actId="1036"/>
          <ac:picMkLst>
            <pc:docMk/>
            <pc:sldMk cId="2658073130" sldId="266"/>
            <ac:picMk id="120" creationId="{44120A65-5F22-7B81-47E7-0F9FC117E9D7}"/>
          </ac:picMkLst>
        </pc:picChg>
        <pc:picChg chg="mod">
          <ac:chgData name="유진 김" userId="9b4a7e461c35c294" providerId="LiveId" clId="{EB6B06EC-5AFD-4181-A694-9BE7986CA369}" dt="2024-06-14T09:27:27.394" v="1950" actId="1036"/>
          <ac:picMkLst>
            <pc:docMk/>
            <pc:sldMk cId="2658073130" sldId="266"/>
            <ac:picMk id="121" creationId="{080CDE20-7059-C936-4174-2617BC46F548}"/>
          </ac:picMkLst>
        </pc:picChg>
        <pc:picChg chg="mod">
          <ac:chgData name="유진 김" userId="9b4a7e461c35c294" providerId="LiveId" clId="{EB6B06EC-5AFD-4181-A694-9BE7986CA369}" dt="2024-06-14T09:27:27.394" v="1950" actId="1036"/>
          <ac:picMkLst>
            <pc:docMk/>
            <pc:sldMk cId="2658073130" sldId="266"/>
            <ac:picMk id="122" creationId="{3454414A-69AD-691E-0DE4-EAEC4B576175}"/>
          </ac:picMkLst>
        </pc:picChg>
        <pc:picChg chg="mod">
          <ac:chgData name="유진 김" userId="9b4a7e461c35c294" providerId="LiveId" clId="{EB6B06EC-5AFD-4181-A694-9BE7986CA369}" dt="2024-06-14T09:27:27.394" v="1950" actId="1036"/>
          <ac:picMkLst>
            <pc:docMk/>
            <pc:sldMk cId="2658073130" sldId="266"/>
            <ac:picMk id="123" creationId="{C2C64DE8-C140-DD27-FAAE-2A597374F75A}"/>
          </ac:picMkLst>
        </pc:picChg>
      </pc:sldChg>
      <pc:sldChg chg="addSp delSp modSp mod">
        <pc:chgData name="유진 김" userId="9b4a7e461c35c294" providerId="LiveId" clId="{EB6B06EC-5AFD-4181-A694-9BE7986CA369}" dt="2024-06-14T09:41:34.231" v="2683" actId="1035"/>
        <pc:sldMkLst>
          <pc:docMk/>
          <pc:sldMk cId="2878630772" sldId="267"/>
        </pc:sldMkLst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4" creationId="{2545DAD1-EC14-2A81-6E75-5722E71E46D6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7" creationId="{4EF413B4-4CF9-40B5-4DBC-9751D910CF23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8" creationId="{53D26B09-1E80-9650-55D4-D7C4F2EE30C3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9" creationId="{044D808A-8D79-3145-524C-76D74A51C083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12" creationId="{30AF7BEF-491B-5AC8-ECA8-8A67B512E3DF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13" creationId="{EDD7C85F-CF8A-1ABC-074D-91C56C0F74E9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14" creationId="{B8FA7A03-B2E5-3CCB-4090-9D54F546F570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16" creationId="{45ED31AB-DF51-215C-3AFB-B1B582F03248}"/>
          </ac:spMkLst>
        </pc:spChg>
        <pc:spChg chg="del">
          <ac:chgData name="유진 김" userId="9b4a7e461c35c294" providerId="LiveId" clId="{EB6B06EC-5AFD-4181-A694-9BE7986CA369}" dt="2024-06-14T09:41:01.989" v="2614" actId="478"/>
          <ac:spMkLst>
            <pc:docMk/>
            <pc:sldMk cId="2878630772" sldId="267"/>
            <ac:spMk id="18" creationId="{2673FDD2-399C-6C8F-38F8-082BFECC0521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22" creationId="{27918D87-9C18-21C5-5E59-2D98D511E65A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23" creationId="{115F4996-3AE3-0C6B-A994-C492984141BF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24" creationId="{79AA6DAD-399E-5F05-D540-03D674B1EECA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27" creationId="{1EBB1F39-CC19-D4B0-64A1-F7DA631B17E0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28" creationId="{9DB530DD-58B3-250A-8A22-189E07B65219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29" creationId="{27F0D556-80E1-F224-B06D-B8F2C832940E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30" creationId="{4F0FA468-1392-9318-3FB9-7342DCDF4967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33" creationId="{AFD57048-5B6D-AF23-039C-E2D8B43167C5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34" creationId="{621C2B4C-04D4-8BB3-690E-2D8D1AA0457F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35" creationId="{7B5466F8-00F0-69A6-90DF-B54527B17F4B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36" creationId="{E6FC432A-90AD-AC63-562F-947824947B81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37" creationId="{9E31D514-DE90-2D14-ADCB-A994F1C4302B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53" creationId="{C2FED25D-5017-BA15-E8DB-60773A40E8C3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69" creationId="{77ADB6A5-7F56-EBA7-F0A3-688DB89168D7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71" creationId="{8A6CF872-F6B1-9D66-88EB-BDD349405415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74" creationId="{0741AF0B-E206-2239-4990-DFCFBD02A475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86" creationId="{25BD42D1-4DD5-3A4D-6926-5F65A7F79D83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87" creationId="{EB55F3EE-F9E5-3963-F508-41C8E710D492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89" creationId="{8A8E1136-2FD1-EC17-3FF1-4B82AFE54E05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98" creationId="{EE32A7EA-EF09-6204-833D-1CCD75152F5E}"/>
          </ac:spMkLst>
        </pc:spChg>
        <pc:graphicFrameChg chg="mod modGraphic">
          <ac:chgData name="유진 김" userId="9b4a7e461c35c294" providerId="LiveId" clId="{EB6B06EC-5AFD-4181-A694-9BE7986CA369}" dt="2024-06-14T09:40:58.803" v="2613" actId="6549"/>
          <ac:graphicFrameMkLst>
            <pc:docMk/>
            <pc:sldMk cId="2878630772" sldId="267"/>
            <ac:graphicFrameMk id="2" creationId="{700B36F5-5A69-B330-97C5-B3CCCEC90CDE}"/>
          </ac:graphicFrameMkLst>
        </pc:graphicFrameChg>
        <pc:picChg chg="mod">
          <ac:chgData name="유진 김" userId="9b4a7e461c35c294" providerId="LiveId" clId="{EB6B06EC-5AFD-4181-A694-9BE7986CA369}" dt="2024-06-14T09:41:34.231" v="2683" actId="1035"/>
          <ac:picMkLst>
            <pc:docMk/>
            <pc:sldMk cId="2878630772" sldId="267"/>
            <ac:picMk id="11" creationId="{794E06A4-05CC-75B3-0156-626612D8B629}"/>
          </ac:picMkLst>
        </pc:picChg>
        <pc:picChg chg="mod">
          <ac:chgData name="유진 김" userId="9b4a7e461c35c294" providerId="LiveId" clId="{EB6B06EC-5AFD-4181-A694-9BE7986CA369}" dt="2024-06-14T09:41:34.231" v="2683" actId="1035"/>
          <ac:picMkLst>
            <pc:docMk/>
            <pc:sldMk cId="2878630772" sldId="267"/>
            <ac:picMk id="19" creationId="{901802FE-ADA0-4E71-BF88-116B80B78EFE}"/>
          </ac:picMkLst>
        </pc:picChg>
        <pc:picChg chg="mod">
          <ac:chgData name="유진 김" userId="9b4a7e461c35c294" providerId="LiveId" clId="{EB6B06EC-5AFD-4181-A694-9BE7986CA369}" dt="2024-06-14T09:41:34.231" v="2683" actId="1035"/>
          <ac:picMkLst>
            <pc:docMk/>
            <pc:sldMk cId="2878630772" sldId="267"/>
            <ac:picMk id="68" creationId="{6AAF1543-45E4-C037-D83B-2243323972C7}"/>
          </ac:picMkLst>
        </pc:picChg>
        <pc:cxnChg chg="add del mod">
          <ac:chgData name="유진 김" userId="9b4a7e461c35c294" providerId="LiveId" clId="{EB6B06EC-5AFD-4181-A694-9BE7986CA369}" dt="2024-06-14T09:41:34.231" v="2683" actId="1035"/>
          <ac:cxnSpMkLst>
            <pc:docMk/>
            <pc:sldMk cId="2878630772" sldId="267"/>
            <ac:cxnSpMk id="20" creationId="{96CE86EB-96A2-1901-41A3-ECE477B21613}"/>
          </ac:cxnSpMkLst>
        </pc:cxnChg>
        <pc:cxnChg chg="mod">
          <ac:chgData name="유진 김" userId="9b4a7e461c35c294" providerId="LiveId" clId="{EB6B06EC-5AFD-4181-A694-9BE7986CA369}" dt="2024-06-14T09:41:34.231" v="2683" actId="1035"/>
          <ac:cxnSpMkLst>
            <pc:docMk/>
            <pc:sldMk cId="2878630772" sldId="267"/>
            <ac:cxnSpMk id="21" creationId="{6F1F2E3A-AFBC-A1E0-5437-3C9E2D13F227}"/>
          </ac:cxnSpMkLst>
        </pc:cxnChg>
        <pc:cxnChg chg="mod">
          <ac:chgData name="유진 김" userId="9b4a7e461c35c294" providerId="LiveId" clId="{EB6B06EC-5AFD-4181-A694-9BE7986CA369}" dt="2024-06-14T09:41:34.231" v="2683" actId="1035"/>
          <ac:cxnSpMkLst>
            <pc:docMk/>
            <pc:sldMk cId="2878630772" sldId="267"/>
            <ac:cxnSpMk id="56" creationId="{19530ABD-13DA-7121-C77C-AE893E2917D0}"/>
          </ac:cxnSpMkLst>
        </pc:cxnChg>
      </pc:sldChg>
      <pc:sldChg chg="delSp modSp mod">
        <pc:chgData name="유진 김" userId="9b4a7e461c35c294" providerId="LiveId" clId="{EB6B06EC-5AFD-4181-A694-9BE7986CA369}" dt="2024-06-14T09:40:27.232" v="2610" actId="1035"/>
        <pc:sldMkLst>
          <pc:docMk/>
          <pc:sldMk cId="3532245840" sldId="268"/>
        </pc:sldMkLst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9" creationId="{044D808A-8D79-3145-524C-76D74A51C083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10" creationId="{8E7D3C12-87F5-1FB0-4F16-008BEA7521F0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12" creationId="{30AF7BEF-491B-5AC8-ECA8-8A67B512E3DF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13" creationId="{EDD7C85F-CF8A-1ABC-074D-91C56C0F74E9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14" creationId="{B8FA7A03-B2E5-3CCB-4090-9D54F546F570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15" creationId="{C2FED25D-5017-BA15-E8DB-60773A40E8C3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16" creationId="{45ED31AB-DF51-215C-3AFB-B1B582F03248}"/>
          </ac:spMkLst>
        </pc:spChg>
        <pc:spChg chg="del mod">
          <ac:chgData name="유진 김" userId="9b4a7e461c35c294" providerId="LiveId" clId="{EB6B06EC-5AFD-4181-A694-9BE7986CA369}" dt="2024-06-14T09:39:54.965" v="2566"/>
          <ac:spMkLst>
            <pc:docMk/>
            <pc:sldMk cId="3532245840" sldId="268"/>
            <ac:spMk id="18" creationId="{2673FDD2-399C-6C8F-38F8-082BFECC0521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22" creationId="{BF6FB9F5-9A7A-47C9-65C1-E4903D86FC9F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24" creationId="{79AA6DAD-399E-5F05-D540-03D674B1EECA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25" creationId="{136D4E0D-4ACB-2C4D-993F-368EA158516D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27" creationId="{1EBB1F39-CC19-D4B0-64A1-F7DA631B17E0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28" creationId="{9DB530DD-58B3-250A-8A22-189E07B65219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29" creationId="{27F0D556-80E1-F224-B06D-B8F2C832940E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32" creationId="{553BBB6C-EE96-E02C-ACE4-64DF5CBA540C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34" creationId="{621C2B4C-04D4-8BB3-690E-2D8D1AA0457F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35" creationId="{7B5466F8-00F0-69A6-90DF-B54527B17F4B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36" creationId="{E6FC432A-90AD-AC63-562F-947824947B81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37" creationId="{9E31D514-DE90-2D14-ADCB-A994F1C4302B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39" creationId="{1651FF9E-EE37-B1DC-E9A4-2CC5D2CD4C67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46" creationId="{604E7527-049A-4A46-C034-D9505668C0E2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47" creationId="{6161C84D-12E3-20B7-799B-578A8C4002C9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55" creationId="{DF8230DE-BC14-AA8F-877E-44ED8B8E1EF8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56" creationId="{E7E5FB73-A6A0-14A6-3DEA-B2394A4CC650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57" creationId="{D21FE927-3309-250D-C356-8021289EEB33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58" creationId="{24435EAA-8BA6-7B6D-CCED-3B1E869046FB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59" creationId="{CD3E2DAE-D7C6-C3B8-0189-E000DE2006E0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60" creationId="{AD987017-95CE-FEA7-0BEB-F67C3DCF0B4E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61" creationId="{FDBD416A-326C-9CB4-89AB-B5C923904008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62" creationId="{71C7623E-EDA1-4C85-86EF-4C3590E9C283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63" creationId="{D1E7CACA-B662-4229-A2A8-9C6076DFEA43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85" creationId="{398BE808-A8DA-C4DD-A0FC-D9B090D9F544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86" creationId="{25BD42D1-4DD5-3A4D-6926-5F65A7F79D83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87" creationId="{EB55F3EE-F9E5-3963-F508-41C8E710D492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89" creationId="{8A8E1136-2FD1-EC17-3FF1-4B82AFE54E05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97" creationId="{1ABA365E-DF7D-F374-628E-0600453AE4B9}"/>
          </ac:spMkLst>
        </pc:spChg>
        <pc:graphicFrameChg chg="mod modGraphic">
          <ac:chgData name="유진 김" userId="9b4a7e461c35c294" providerId="LiveId" clId="{EB6B06EC-5AFD-4181-A694-9BE7986CA369}" dt="2024-06-14T09:39:51.642" v="2564" actId="6549"/>
          <ac:graphicFrameMkLst>
            <pc:docMk/>
            <pc:sldMk cId="3532245840" sldId="268"/>
            <ac:graphicFrameMk id="2" creationId="{700B36F5-5A69-B330-97C5-B3CCCEC90CDE}"/>
          </ac:graphicFrameMkLst>
        </pc:graphicFrameChg>
        <pc:picChg chg="mod">
          <ac:chgData name="유진 김" userId="9b4a7e461c35c294" providerId="LiveId" clId="{EB6B06EC-5AFD-4181-A694-9BE7986CA369}" dt="2024-06-14T09:40:27.232" v="2610" actId="1035"/>
          <ac:picMkLst>
            <pc:docMk/>
            <pc:sldMk cId="3532245840" sldId="268"/>
            <ac:picMk id="11" creationId="{794E06A4-05CC-75B3-0156-626612D8B629}"/>
          </ac:picMkLst>
        </pc:picChg>
        <pc:picChg chg="mod">
          <ac:chgData name="유진 김" userId="9b4a7e461c35c294" providerId="LiveId" clId="{EB6B06EC-5AFD-4181-A694-9BE7986CA369}" dt="2024-06-14T09:40:27.232" v="2610" actId="1035"/>
          <ac:picMkLst>
            <pc:docMk/>
            <pc:sldMk cId="3532245840" sldId="268"/>
            <ac:picMk id="19" creationId="{901802FE-ADA0-4E71-BF88-116B80B78EFE}"/>
          </ac:picMkLst>
        </pc:picChg>
        <pc:picChg chg="mod">
          <ac:chgData name="유진 김" userId="9b4a7e461c35c294" providerId="LiveId" clId="{EB6B06EC-5AFD-4181-A694-9BE7986CA369}" dt="2024-06-14T09:40:27.232" v="2610" actId="1035"/>
          <ac:picMkLst>
            <pc:docMk/>
            <pc:sldMk cId="3532245840" sldId="268"/>
            <ac:picMk id="23" creationId="{3FCDC2F2-2CD6-AD58-66A0-B887790AA442}"/>
          </ac:picMkLst>
        </pc:picChg>
        <pc:picChg chg="mod">
          <ac:chgData name="유진 김" userId="9b4a7e461c35c294" providerId="LiveId" clId="{EB6B06EC-5AFD-4181-A694-9BE7986CA369}" dt="2024-06-14T09:40:27.232" v="2610" actId="1035"/>
          <ac:picMkLst>
            <pc:docMk/>
            <pc:sldMk cId="3532245840" sldId="268"/>
            <ac:picMk id="26" creationId="{48D8E1D8-1E45-1BF9-936D-66963B493AE0}"/>
          </ac:picMkLst>
        </pc:picChg>
        <pc:picChg chg="mod">
          <ac:chgData name="유진 김" userId="9b4a7e461c35c294" providerId="LiveId" clId="{EB6B06EC-5AFD-4181-A694-9BE7986CA369}" dt="2024-06-14T09:40:27.232" v="2610" actId="1035"/>
          <ac:picMkLst>
            <pc:docMk/>
            <pc:sldMk cId="3532245840" sldId="268"/>
            <ac:picMk id="41" creationId="{36AFECB1-349D-28B9-678A-CF44FB06C1DE}"/>
          </ac:picMkLst>
        </pc:picChg>
        <pc:cxnChg chg="del">
          <ac:chgData name="유진 김" userId="9b4a7e461c35c294" providerId="LiveId" clId="{EB6B06EC-5AFD-4181-A694-9BE7986CA369}" dt="2024-06-14T09:40:08.151" v="2567" actId="478"/>
          <ac:cxnSpMkLst>
            <pc:docMk/>
            <pc:sldMk cId="3532245840" sldId="268"/>
            <ac:cxnSpMk id="20" creationId="{96CE86EB-96A2-1901-41A3-ECE477B21613}"/>
          </ac:cxnSpMkLst>
        </pc:cxnChg>
        <pc:cxnChg chg="mod">
          <ac:chgData name="유진 김" userId="9b4a7e461c35c294" providerId="LiveId" clId="{EB6B06EC-5AFD-4181-A694-9BE7986CA369}" dt="2024-06-14T09:40:27.232" v="2610" actId="1035"/>
          <ac:cxnSpMkLst>
            <pc:docMk/>
            <pc:sldMk cId="3532245840" sldId="268"/>
            <ac:cxnSpMk id="21" creationId="{6F1F2E3A-AFBC-A1E0-5437-3C9E2D13F227}"/>
          </ac:cxnSpMkLst>
        </pc:cxnChg>
        <pc:cxnChg chg="mod">
          <ac:chgData name="유진 김" userId="9b4a7e461c35c294" providerId="LiveId" clId="{EB6B06EC-5AFD-4181-A694-9BE7986CA369}" dt="2024-06-14T09:40:27.232" v="2610" actId="1035"/>
          <ac:cxnSpMkLst>
            <pc:docMk/>
            <pc:sldMk cId="3532245840" sldId="268"/>
            <ac:cxnSpMk id="42" creationId="{4F4B6BEE-F52C-CB72-A700-E7EDD32196D0}"/>
          </ac:cxnSpMkLst>
        </pc:cxnChg>
        <pc:cxnChg chg="mod">
          <ac:chgData name="유진 김" userId="9b4a7e461c35c294" providerId="LiveId" clId="{EB6B06EC-5AFD-4181-A694-9BE7986CA369}" dt="2024-06-14T09:40:27.232" v="2610" actId="1035"/>
          <ac:cxnSpMkLst>
            <pc:docMk/>
            <pc:sldMk cId="3532245840" sldId="268"/>
            <ac:cxnSpMk id="49" creationId="{41CD6D31-0C14-C6B5-AA07-641970DDE5EA}"/>
          </ac:cxnSpMkLst>
        </pc:cxnChg>
        <pc:cxnChg chg="mod">
          <ac:chgData name="유진 김" userId="9b4a7e461c35c294" providerId="LiveId" clId="{EB6B06EC-5AFD-4181-A694-9BE7986CA369}" dt="2024-06-14T09:40:27.232" v="2610" actId="1035"/>
          <ac:cxnSpMkLst>
            <pc:docMk/>
            <pc:sldMk cId="3532245840" sldId="268"/>
            <ac:cxnSpMk id="94" creationId="{0173B4CA-C7E1-0315-FC3F-49B9331EAB5E}"/>
          </ac:cxnSpMkLst>
        </pc:cxnChg>
      </pc:sldChg>
      <pc:sldChg chg="modSp add mod ord">
        <pc:chgData name="유진 김" userId="9b4a7e461c35c294" providerId="LiveId" clId="{EB6B06EC-5AFD-4181-A694-9BE7986CA369}" dt="2024-06-14T09:33:42.900" v="2112" actId="1037"/>
        <pc:sldMkLst>
          <pc:docMk/>
          <pc:sldMk cId="2806288932" sldId="270"/>
        </pc:sldMkLst>
        <pc:spChg chg="mod">
          <ac:chgData name="유진 김" userId="9b4a7e461c35c294" providerId="LiveId" clId="{EB6B06EC-5AFD-4181-A694-9BE7986CA369}" dt="2024-06-14T09:33:41.422" v="2111" actId="1076"/>
          <ac:spMkLst>
            <pc:docMk/>
            <pc:sldMk cId="2806288932" sldId="270"/>
            <ac:spMk id="17" creationId="{2230E186-3844-267B-E9D2-5102E269874C}"/>
          </ac:spMkLst>
        </pc:spChg>
        <pc:graphicFrameChg chg="modGraphic">
          <ac:chgData name="유진 김" userId="9b4a7e461c35c294" providerId="LiveId" clId="{EB6B06EC-5AFD-4181-A694-9BE7986CA369}" dt="2024-06-14T09:33:32.216" v="2106" actId="20577"/>
          <ac:graphicFrameMkLst>
            <pc:docMk/>
            <pc:sldMk cId="2806288932" sldId="270"/>
            <ac:graphicFrameMk id="2" creationId="{700B36F5-5A69-B330-97C5-B3CCCEC90CDE}"/>
          </ac:graphicFrameMkLst>
        </pc:graphicFrameChg>
        <pc:picChg chg="mod">
          <ac:chgData name="유진 김" userId="9b4a7e461c35c294" providerId="LiveId" clId="{EB6B06EC-5AFD-4181-A694-9BE7986CA369}" dt="2024-06-14T09:33:42.900" v="2112" actId="1037"/>
          <ac:picMkLst>
            <pc:docMk/>
            <pc:sldMk cId="2806288932" sldId="270"/>
            <ac:picMk id="122" creationId="{3454414A-69AD-691E-0DE4-EAEC4B576175}"/>
          </ac:picMkLst>
        </pc:picChg>
        <pc:picChg chg="mod">
          <ac:chgData name="유진 김" userId="9b4a7e461c35c294" providerId="LiveId" clId="{EB6B06EC-5AFD-4181-A694-9BE7986CA369}" dt="2024-06-14T09:33:38.663" v="2109" actId="1037"/>
          <ac:picMkLst>
            <pc:docMk/>
            <pc:sldMk cId="2806288932" sldId="270"/>
            <ac:picMk id="123" creationId="{C2C64DE8-C140-DD27-FAAE-2A597374F75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E115E0-A9A4-12C0-6852-E5057EF62B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ko-KR" altLang="en-US"/>
              <a:t>사이트맵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19251E-C36F-1667-AE38-BBFFED34A2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75FD8-62C6-48E1-97CC-5DBFE433D2D1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B5BB86-F12C-4EE0-76C2-73F84E6971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0DD2AD-F0B7-A9CC-EFA5-845F7C3BC4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734CD-872C-42ED-8657-E91CAFBF1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4378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ko-KR" altLang="en-US"/>
              <a:t>사이트맵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7626A-D671-4D33-A049-79484789B06E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C2C33-AAAE-43F4-A404-92CD79B16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6570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9D591-2978-5475-8EED-9DF5AEF41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64F139-387A-3C44-22F4-5B8A12A7E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083F40-732B-DBD1-771E-D276306A3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FB8E-306F-4DAC-B19C-493D90BC6332}" type="datetime1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795F34-FA77-5A7E-949E-3094B2AA6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test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3A88F-B022-9B4F-0FCB-171007C3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3AE3-C984-4C7B-B079-12C175703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42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A925D-7424-BCAB-07C3-7F4A0B27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B2A81D-A5AD-240D-0A25-2FC8E8063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7C483-6310-77EA-10BD-BF6D14EE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E583-4729-4981-ACC8-B6711C7C3C0C}" type="datetime1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A0A66-CD98-4A45-C4D8-55A0EA36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test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13705B-9736-17DD-2766-AE73D134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3AE3-C984-4C7B-B079-12C175703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07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81F9C9-30F9-5964-58E0-B8859A1C9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74A9C9-C914-F960-CD89-9E64EE138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58190C-B7C6-B0A7-C98E-4A90544E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1BE1-B5C3-4671-8EC8-C37C08DF62EC}" type="datetime1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4BE40-0066-C712-2F28-69B779F4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test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AEF92B-2C85-3227-8825-3295B8AD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3AE3-C984-4C7B-B079-12C175703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81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93838-9BE7-42C8-B332-4A64D9E5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CEC4D-C153-379F-20DB-A189FC636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A4E9C3-C251-8A4F-513B-118711FA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D2E4-6687-4744-B93E-AADA90794DC6}" type="datetime1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F261A6-A3B6-9E0C-CD5B-0263E00C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test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A86B8E-1E80-C4CA-1C68-4B4F7377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3AE3-C984-4C7B-B079-12C175703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33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D5045-55F3-2BCC-7C01-43D94E19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C80B37-F0EE-A1D5-6A9D-4E630508C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D41F5A-F21A-D444-C815-D1AA09101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9DFF-3AF1-452F-AE07-1F0475B999C7}" type="datetime1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3E5B89-1018-C40F-B8C3-5D10CB00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test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EA43C8-C40A-C293-7A36-F55B75F2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3AE3-C984-4C7B-B079-12C175703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45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4F2B3-0C60-D65D-1339-F90FA4C1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4D06BF-B411-A378-49E0-AAE086359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F82F9D-9A84-2A35-BC9F-1DCE86763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C763FF-BEB2-A4A1-9CA5-B864FDDF5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0E52-3398-4540-8BC1-BBC36E998868}" type="datetime1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8EB00B-80CF-A2CA-3F08-3D150667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test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15A6AF-2A59-EE0D-12EE-460C5A15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3AE3-C984-4C7B-B079-12C175703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21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256EA-D353-A589-C101-3ED75145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80995-736C-842E-9D6D-B1E5868A6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558FCC-0471-0A05-A410-EBB5F55B7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ECD3BC-0B4C-47E4-7257-A0F0F2AA3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C655A1-1A69-FD0B-CE09-CCA2B868F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3F33DE-2B02-5ACB-8D93-C1552B6F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938E-2225-46C4-B5D5-D8BD208B973E}" type="datetime1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A0149D-93C4-2FA7-BB59-370FE9BC2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test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859D8A-6B62-72DD-86F8-13C529A5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3AE3-C984-4C7B-B079-12C175703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87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20D5D-AF88-7742-3DD6-EAA42383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F39CB5-8162-A9C8-5BDE-302264F88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D05A-F379-44FA-8882-6E3D6561F0B3}" type="datetime1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6EA3CC-310D-8E4F-9055-C048C236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test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50B50D-571D-38F3-58D1-4B998517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3AE3-C984-4C7B-B079-12C175703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52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ACB5F6-74B9-2F53-3373-666F87E3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FA1-0EB0-43A1-9517-A94D6AAE0483}" type="datetime1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5CD714-94B5-0A2B-ACF5-5D1CF7BE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test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2F8289-6517-23E5-AE87-1B7CBF54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3AE3-C984-4C7B-B079-12C175703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33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7A7E-6FF7-8262-1F22-43156E960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F26CDF-18AD-F719-717D-62F3EA7BD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65054E-C7A0-9B9D-B5AC-43284C56C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E7BFB3-0F9E-6BF4-9093-16269F86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485D-4CFC-42E5-8864-7472B058ABA2}" type="datetime1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F36A18-3A93-4418-FC72-19C8811C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test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9DBB5E-4C99-5822-1DD1-78F1536F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3AE3-C984-4C7B-B079-12C175703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98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B060B-14B8-88A3-A45C-53330ABD7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8F1902-CD00-FBED-D2B5-AF43CCC17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7CE32C-DB19-46A2-6FD8-D75BE9BF7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241A50-E992-F13F-B0E7-3807EE605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19A2-3BA6-4182-B747-91F7C42D5B0F}" type="datetime1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468525-EE81-0507-F755-49D534C8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test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3080A6-2DD2-3653-73C7-7516363B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3AE3-C984-4C7B-B079-12C175703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43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167C26-BDD0-AD16-2EC6-748818AC2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0F0A48-7F30-7A72-7632-B94CA90C1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F46FBA-40CB-A307-3AF4-0FD4C018B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8D0E6-8CD0-4AF7-8FDC-F117DD14D879}" type="datetime1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8D0001-5AC8-EAA1-9734-2BFACC8B6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test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43579E-2A07-8186-6C95-E0BFCA581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63AE3-C984-4C7B-B079-12C175703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47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5E6A119-EE65-B607-4F27-0FD6EC56DAFB}"/>
              </a:ext>
            </a:extLst>
          </p:cNvPr>
          <p:cNvSpPr/>
          <p:nvPr/>
        </p:nvSpPr>
        <p:spPr>
          <a:xfrm>
            <a:off x="321276" y="339811"/>
            <a:ext cx="11516497" cy="612277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FDADD14-9CA5-F815-9325-ABD485EEB681}"/>
              </a:ext>
            </a:extLst>
          </p:cNvPr>
          <p:cNvSpPr txBox="1"/>
          <p:nvPr/>
        </p:nvSpPr>
        <p:spPr>
          <a:xfrm>
            <a:off x="321276" y="3954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히스토리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598491E-8989-2788-7520-D251D0E04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73499"/>
              </p:ext>
            </p:extLst>
          </p:nvPr>
        </p:nvGraphicFramePr>
        <p:xfrm>
          <a:off x="755471" y="936890"/>
          <a:ext cx="10681058" cy="25662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6228">
                  <a:extLst>
                    <a:ext uri="{9D8B030D-6E8A-4147-A177-3AD203B41FA5}">
                      <a16:colId xmlns:a16="http://schemas.microsoft.com/office/drawing/2014/main" val="2442168948"/>
                    </a:ext>
                  </a:extLst>
                </a:gridCol>
                <a:gridCol w="7130822">
                  <a:extLst>
                    <a:ext uri="{9D8B030D-6E8A-4147-A177-3AD203B41FA5}">
                      <a16:colId xmlns:a16="http://schemas.microsoft.com/office/drawing/2014/main" val="3498856868"/>
                    </a:ext>
                  </a:extLst>
                </a:gridCol>
                <a:gridCol w="2094008">
                  <a:extLst>
                    <a:ext uri="{9D8B030D-6E8A-4147-A177-3AD203B41FA5}">
                      <a16:colId xmlns:a16="http://schemas.microsoft.com/office/drawing/2014/main" val="954528596"/>
                    </a:ext>
                  </a:extLst>
                </a:gridCol>
              </a:tblGrid>
              <a:tr h="22521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Date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Description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Remark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11797"/>
                  </a:ext>
                </a:extLst>
              </a:tr>
              <a:tr h="2655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06/11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 최초 작성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3774281"/>
                  </a:ext>
                </a:extLst>
              </a:tr>
              <a:tr h="2605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06/14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rtl="0" fontAlgn="ctr">
                        <a:buFont typeface="+mj-lt"/>
                        <a:buAutoNum type="arabicPeriod"/>
                      </a:pP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메뉴 등 모두 다 영어로</a:t>
                      </a:r>
                      <a:endParaRPr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rtl="0" fontAlgn="ctr">
                        <a:buFont typeface="+mj-lt"/>
                        <a:buAutoNum type="arabicPeriod"/>
                      </a:pP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  <a:endParaRPr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소스코드 난독화 기법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(8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체크박스</a:t>
                      </a:r>
                      <a:endParaRPr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바이트코드 난독화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체크박스</a:t>
                      </a:r>
                      <a:endParaRPr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프록시 </a:t>
                      </a:r>
                      <a:r>
                        <a:rPr lang="ko-KR" alt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컨트랙트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난독화 체크박스</a:t>
                      </a:r>
                      <a:endParaRPr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 기법 소개 </a:t>
                      </a:r>
                      <a:r>
                        <a:rPr lang="ko-KR" alt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툴팁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추가</a:t>
                      </a:r>
                      <a:endParaRPr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점검 화면에 프로젝트 이름 타이틀 추가</a:t>
                      </a:r>
                      <a:endParaRPr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목록의 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‘checked’ 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컬럼 삭제</a:t>
                      </a:r>
                      <a:endParaRPr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점검 시 로딩바에 진행중인 로그 표시 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 표시는 우선 순위 최하위로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28600" indent="-228600" algn="l" rtl="0" fontAlgn="ctr">
                        <a:buFont typeface="+mj-lt"/>
                        <a:buAutoNum type="arabicPeriod" startAt="3"/>
                      </a:pP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 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  <a:endParaRPr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생년월일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휴대폰 삭제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7470501"/>
                  </a:ext>
                </a:extLst>
              </a:tr>
              <a:tr h="327051"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0494401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252AD7-1599-FF60-3FD7-112783EE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3AE3-C984-4C7B-B079-12C175703F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994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5E6A119-EE65-B607-4F27-0FD6EC56DAFB}"/>
              </a:ext>
            </a:extLst>
          </p:cNvPr>
          <p:cNvSpPr/>
          <p:nvPr/>
        </p:nvSpPr>
        <p:spPr>
          <a:xfrm>
            <a:off x="430421" y="1075308"/>
            <a:ext cx="8912362" cy="5382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00B36F5-5A69-B330-97C5-B3CCCEC90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203148"/>
              </p:ext>
            </p:extLst>
          </p:nvPr>
        </p:nvGraphicFramePr>
        <p:xfrm>
          <a:off x="430419" y="505682"/>
          <a:ext cx="8912362" cy="4078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0659">
                  <a:extLst>
                    <a:ext uri="{9D8B030D-6E8A-4147-A177-3AD203B41FA5}">
                      <a16:colId xmlns:a16="http://schemas.microsoft.com/office/drawing/2014/main" val="1353430210"/>
                    </a:ext>
                  </a:extLst>
                </a:gridCol>
                <a:gridCol w="1986148">
                  <a:extLst>
                    <a:ext uri="{9D8B030D-6E8A-4147-A177-3AD203B41FA5}">
                      <a16:colId xmlns:a16="http://schemas.microsoft.com/office/drawing/2014/main" val="1843369137"/>
                    </a:ext>
                  </a:extLst>
                </a:gridCol>
                <a:gridCol w="899372">
                  <a:extLst>
                    <a:ext uri="{9D8B030D-6E8A-4147-A177-3AD203B41FA5}">
                      <a16:colId xmlns:a16="http://schemas.microsoft.com/office/drawing/2014/main" val="1797251255"/>
                    </a:ext>
                  </a:extLst>
                </a:gridCol>
                <a:gridCol w="1485395">
                  <a:extLst>
                    <a:ext uri="{9D8B030D-6E8A-4147-A177-3AD203B41FA5}">
                      <a16:colId xmlns:a16="http://schemas.microsoft.com/office/drawing/2014/main" val="3600421080"/>
                    </a:ext>
                  </a:extLst>
                </a:gridCol>
                <a:gridCol w="1485395">
                  <a:extLst>
                    <a:ext uri="{9D8B030D-6E8A-4147-A177-3AD203B41FA5}">
                      <a16:colId xmlns:a16="http://schemas.microsoft.com/office/drawing/2014/main" val="3472725268"/>
                    </a:ext>
                  </a:extLst>
                </a:gridCol>
                <a:gridCol w="1485393">
                  <a:extLst>
                    <a:ext uri="{9D8B030D-6E8A-4147-A177-3AD203B41FA5}">
                      <a16:colId xmlns:a16="http://schemas.microsoft.com/office/drawing/2014/main" val="495783322"/>
                    </a:ext>
                  </a:extLst>
                </a:gridCol>
              </a:tblGrid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Page Title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히스토리</a:t>
                      </a: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Screen ID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Date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048401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Screen Path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93469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DFBD865-B88E-705A-5B7B-CC63E6114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03345"/>
              </p:ext>
            </p:extLst>
          </p:nvPr>
        </p:nvGraphicFramePr>
        <p:xfrm>
          <a:off x="9409042" y="505682"/>
          <a:ext cx="2541106" cy="38167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028">
                  <a:extLst>
                    <a:ext uri="{9D8B030D-6E8A-4147-A177-3AD203B41FA5}">
                      <a16:colId xmlns:a16="http://schemas.microsoft.com/office/drawing/2014/main" val="3409380504"/>
                    </a:ext>
                  </a:extLst>
                </a:gridCol>
                <a:gridCol w="2382078">
                  <a:extLst>
                    <a:ext uri="{9D8B030D-6E8A-4147-A177-3AD203B41FA5}">
                      <a16:colId xmlns:a16="http://schemas.microsoft.com/office/drawing/2014/main" val="455789236"/>
                    </a:ext>
                  </a:extLst>
                </a:gridCol>
              </a:tblGrid>
              <a:tr h="20390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Description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08067"/>
                  </a:ext>
                </a:extLst>
              </a:tr>
              <a:tr h="6415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리스트 영역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 -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헤더컬럼에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마우스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오버시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sort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기능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목록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 filter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기능 활성화 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 - default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: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최근 검사 일시 순 정렬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 -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프로젝트명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마지막 검사일시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취약점 검사 결과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성공수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총파일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수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성공률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),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난독화 파일 생성결과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성공수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총파일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수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성공률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14880"/>
                  </a:ext>
                </a:extLst>
              </a:tr>
              <a:tr h="51020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프로젝트명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클릭시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프로젝트 상세 정보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레이어 팝업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-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프로젝트명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등록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파일수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, 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생성자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생성일시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취약점 결과 다운로드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난독화 결과 다운로드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,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난독화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zip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파일 다운로드 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</a:t>
                      </a: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506273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988275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046057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0497622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70752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217912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8489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30E186-3844-267B-E9D2-5102E269874C}"/>
              </a:ext>
            </a:extLst>
          </p:cNvPr>
          <p:cNvSpPr/>
          <p:nvPr/>
        </p:nvSpPr>
        <p:spPr>
          <a:xfrm>
            <a:off x="2060897" y="1171912"/>
            <a:ext cx="7275442" cy="52139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0" cmpd="sng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73FDD2-399C-6C8F-38F8-082BFECC0521}"/>
              </a:ext>
            </a:extLst>
          </p:cNvPr>
          <p:cNvSpPr txBox="1"/>
          <p:nvPr/>
        </p:nvSpPr>
        <p:spPr>
          <a:xfrm>
            <a:off x="2316117" y="1329555"/>
            <a:ext cx="1606524" cy="34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히스토리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6CE86EB-96A2-1901-41A3-ECE477B21613}"/>
              </a:ext>
            </a:extLst>
          </p:cNvPr>
          <p:cNvCxnSpPr/>
          <p:nvPr/>
        </p:nvCxnSpPr>
        <p:spPr>
          <a:xfrm>
            <a:off x="2113721" y="1789043"/>
            <a:ext cx="6619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F1F2E3A-AFBC-A1E0-5437-3C9E2D13F227}"/>
              </a:ext>
            </a:extLst>
          </p:cNvPr>
          <p:cNvCxnSpPr/>
          <p:nvPr/>
        </p:nvCxnSpPr>
        <p:spPr>
          <a:xfrm>
            <a:off x="2173356" y="5994906"/>
            <a:ext cx="6619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8D082F4-D315-257A-455B-2FABF5F80D6E}"/>
              </a:ext>
            </a:extLst>
          </p:cNvPr>
          <p:cNvSpPr txBox="1"/>
          <p:nvPr/>
        </p:nvSpPr>
        <p:spPr>
          <a:xfrm>
            <a:off x="3770241" y="6059281"/>
            <a:ext cx="369735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0" i="0" dirty="0">
                <a:solidFill>
                  <a:srgbClr val="F2F2F2"/>
                </a:solidFill>
                <a:effectLst/>
                <a:latin typeface="SUIT"/>
              </a:rPr>
              <a:t>Copyrights © 2024 All Rights Reserved by 78ResearchLab.Inc.Powered by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F7BEF-491B-5AC8-ECA8-8A67B512E3DF}"/>
              </a:ext>
            </a:extLst>
          </p:cNvPr>
          <p:cNvSpPr/>
          <p:nvPr/>
        </p:nvSpPr>
        <p:spPr>
          <a:xfrm>
            <a:off x="2111664" y="2052487"/>
            <a:ext cx="6619457" cy="4764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D7C85F-CF8A-1ABC-074D-91C56C0F74E9}"/>
              </a:ext>
            </a:extLst>
          </p:cNvPr>
          <p:cNvSpPr txBox="1"/>
          <p:nvPr/>
        </p:nvSpPr>
        <p:spPr>
          <a:xfrm>
            <a:off x="2217402" y="2171660"/>
            <a:ext cx="695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5ED31AB-DF51-215C-3AFB-B1B582F03248}"/>
              </a:ext>
            </a:extLst>
          </p:cNvPr>
          <p:cNvSpPr/>
          <p:nvPr/>
        </p:nvSpPr>
        <p:spPr>
          <a:xfrm>
            <a:off x="2186683" y="3079238"/>
            <a:ext cx="142761" cy="1112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9AA6DAD-399E-5F05-D540-03D674B1EECA}"/>
              </a:ext>
            </a:extLst>
          </p:cNvPr>
          <p:cNvSpPr/>
          <p:nvPr/>
        </p:nvSpPr>
        <p:spPr>
          <a:xfrm>
            <a:off x="2111666" y="2561500"/>
            <a:ext cx="6619461" cy="2462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BB1F39-CC19-D4B0-64A1-F7DA631B17E0}"/>
              </a:ext>
            </a:extLst>
          </p:cNvPr>
          <p:cNvSpPr/>
          <p:nvPr/>
        </p:nvSpPr>
        <p:spPr>
          <a:xfrm>
            <a:off x="2111665" y="2813964"/>
            <a:ext cx="6619461" cy="2462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DB530DD-58B3-250A-8A22-189E07B65219}"/>
              </a:ext>
            </a:extLst>
          </p:cNvPr>
          <p:cNvSpPr/>
          <p:nvPr/>
        </p:nvSpPr>
        <p:spPr>
          <a:xfrm>
            <a:off x="2111663" y="3062202"/>
            <a:ext cx="6619461" cy="2462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7F0D556-80E1-F224-B06D-B8F2C832940E}"/>
              </a:ext>
            </a:extLst>
          </p:cNvPr>
          <p:cNvSpPr/>
          <p:nvPr/>
        </p:nvSpPr>
        <p:spPr>
          <a:xfrm>
            <a:off x="2111663" y="3311157"/>
            <a:ext cx="6619461" cy="2462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F0FA468-1392-9318-3FB9-7342DCDF4967}"/>
              </a:ext>
            </a:extLst>
          </p:cNvPr>
          <p:cNvSpPr/>
          <p:nvPr/>
        </p:nvSpPr>
        <p:spPr>
          <a:xfrm>
            <a:off x="2111662" y="3563621"/>
            <a:ext cx="6619461" cy="2462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E32A7EA-EF09-6204-833D-1CCD75152F5E}"/>
              </a:ext>
            </a:extLst>
          </p:cNvPr>
          <p:cNvSpPr txBox="1"/>
          <p:nvPr/>
        </p:nvSpPr>
        <p:spPr>
          <a:xfrm>
            <a:off x="7661756" y="3594198"/>
            <a:ext cx="10693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</a:rPr>
              <a:t>1-5 of 5       &lt;    &gt;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aphicFrame>
        <p:nvGraphicFramePr>
          <p:cNvPr id="140" name="표 139">
            <a:extLst>
              <a:ext uri="{FF2B5EF4-FFF2-40B4-BE49-F238E27FC236}">
                <a16:creationId xmlns:a16="http://schemas.microsoft.com/office/drawing/2014/main" id="{F42614A1-E92C-B910-A0BA-FA776F3CF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085089"/>
              </p:ext>
            </p:extLst>
          </p:nvPr>
        </p:nvGraphicFramePr>
        <p:xfrm>
          <a:off x="9411882" y="4876556"/>
          <a:ext cx="2538266" cy="4078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248">
                  <a:extLst>
                    <a:ext uri="{9D8B030D-6E8A-4147-A177-3AD203B41FA5}">
                      <a16:colId xmlns:a16="http://schemas.microsoft.com/office/drawing/2014/main" val="1353430210"/>
                    </a:ext>
                  </a:extLst>
                </a:gridCol>
                <a:gridCol w="2386018">
                  <a:extLst>
                    <a:ext uri="{9D8B030D-6E8A-4147-A177-3AD203B41FA5}">
                      <a16:colId xmlns:a16="http://schemas.microsoft.com/office/drawing/2014/main" val="3581065099"/>
                    </a:ext>
                  </a:extLst>
                </a:gridCol>
              </a:tblGrid>
              <a:tr h="20390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Decision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048401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934694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621C2B4C-04D4-8BB3-690E-2D8D1AA0457F}"/>
              </a:ext>
            </a:extLst>
          </p:cNvPr>
          <p:cNvSpPr txBox="1"/>
          <p:nvPr/>
        </p:nvSpPr>
        <p:spPr>
          <a:xfrm>
            <a:off x="2238846" y="2560348"/>
            <a:ext cx="6542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project_2       2024-06-06  14:30:55      	900/1,000 (90%)  	       950/1,000 (95%)  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5466F8-00F0-69A6-90DF-B54527B17F4B}"/>
              </a:ext>
            </a:extLst>
          </p:cNvPr>
          <p:cNvSpPr txBox="1"/>
          <p:nvPr/>
        </p:nvSpPr>
        <p:spPr>
          <a:xfrm>
            <a:off x="2237869" y="2809736"/>
            <a:ext cx="6542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project_3       2024-06-05 14:30:55        	900/1,000 (90%) 	       950/1,000 (95%) 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FC432A-90AD-AC63-562F-947824947B81}"/>
              </a:ext>
            </a:extLst>
          </p:cNvPr>
          <p:cNvSpPr txBox="1"/>
          <p:nvPr/>
        </p:nvSpPr>
        <p:spPr>
          <a:xfrm>
            <a:off x="2237869" y="3068640"/>
            <a:ext cx="6542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project_4       2024-06-04 14:30:55        	900/1,000 (90%)	       950/1,000 (95%) 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31D514-DE90-2D14-ADCB-A994F1C4302B}"/>
              </a:ext>
            </a:extLst>
          </p:cNvPr>
          <p:cNvSpPr txBox="1"/>
          <p:nvPr/>
        </p:nvSpPr>
        <p:spPr>
          <a:xfrm>
            <a:off x="2238326" y="3327544"/>
            <a:ext cx="6542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project_5       2024-06-01 14:30:55       	900/1,000 (90%)  	       950/1,000 (95%)  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E7D3C12-87F5-1FB0-4F16-008BEA7521F0}"/>
              </a:ext>
            </a:extLst>
          </p:cNvPr>
          <p:cNvSpPr/>
          <p:nvPr/>
        </p:nvSpPr>
        <p:spPr>
          <a:xfrm>
            <a:off x="2120441" y="3307111"/>
            <a:ext cx="205410" cy="1807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C97AF18-1723-9748-ADA2-11F0973BB85E}"/>
              </a:ext>
            </a:extLst>
          </p:cNvPr>
          <p:cNvSpPr/>
          <p:nvPr/>
        </p:nvSpPr>
        <p:spPr>
          <a:xfrm>
            <a:off x="2798826" y="3839274"/>
            <a:ext cx="2786428" cy="19758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0" cmpd="sng">
            <a:solidFill>
              <a:schemeClr val="bg1">
                <a:lumMod val="8500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4CAB419-18EC-F024-36F3-E78085FCB2EE}"/>
              </a:ext>
            </a:extLst>
          </p:cNvPr>
          <p:cNvSpPr txBox="1"/>
          <p:nvPr/>
        </p:nvSpPr>
        <p:spPr>
          <a:xfrm>
            <a:off x="2836028" y="3927290"/>
            <a:ext cx="2643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프로젝트 상세 정보                      </a:t>
            </a:r>
            <a:r>
              <a:rPr lang="en-US" altLang="ko-KR" sz="11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X</a:t>
            </a:r>
            <a:endParaRPr lang="ko-KR" altLang="en-US" sz="11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DCB2433-82E9-4845-47D9-A3035D7567AD}"/>
              </a:ext>
            </a:extLst>
          </p:cNvPr>
          <p:cNvCxnSpPr>
            <a:cxnSpLocks/>
          </p:cNvCxnSpPr>
          <p:nvPr/>
        </p:nvCxnSpPr>
        <p:spPr>
          <a:xfrm flipV="1">
            <a:off x="2923003" y="4170099"/>
            <a:ext cx="2432311" cy="137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1C4C33C-0F7F-44C8-7458-BAE9B7E352E0}"/>
              </a:ext>
            </a:extLst>
          </p:cNvPr>
          <p:cNvSpPr txBox="1"/>
          <p:nvPr/>
        </p:nvSpPr>
        <p:spPr>
          <a:xfrm>
            <a:off x="2836029" y="4304508"/>
            <a:ext cx="26430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프로젝트 명</a:t>
            </a:r>
            <a:r>
              <a:rPr lang="en-US" altLang="ko-KR" sz="800" dirty="0">
                <a:solidFill>
                  <a:schemeClr val="bg1"/>
                </a:solidFill>
              </a:rPr>
              <a:t>	project_5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AB71C0-E326-3B81-45D5-BE75F31BEFF2}"/>
              </a:ext>
            </a:extLst>
          </p:cNvPr>
          <p:cNvSpPr txBox="1"/>
          <p:nvPr/>
        </p:nvSpPr>
        <p:spPr>
          <a:xfrm>
            <a:off x="2836029" y="4562472"/>
            <a:ext cx="26430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등록 파일 수</a:t>
            </a:r>
            <a:r>
              <a:rPr lang="en-US" altLang="ko-KR" sz="800" dirty="0">
                <a:solidFill>
                  <a:schemeClr val="bg1"/>
                </a:solidFill>
              </a:rPr>
              <a:t>	1,000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5AFAC84-3C27-56A8-C97E-CCBEAFCEB3E8}"/>
              </a:ext>
            </a:extLst>
          </p:cNvPr>
          <p:cNvSpPr txBox="1"/>
          <p:nvPr/>
        </p:nvSpPr>
        <p:spPr>
          <a:xfrm>
            <a:off x="2836029" y="4807111"/>
            <a:ext cx="26430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등록자</a:t>
            </a:r>
            <a:r>
              <a:rPr lang="en-US" altLang="ko-KR" sz="800" dirty="0">
                <a:solidFill>
                  <a:schemeClr val="bg1"/>
                </a:solidFill>
              </a:rPr>
              <a:t>	admin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A2C4F16-BBBB-DC93-860F-35299E0AB256}"/>
              </a:ext>
            </a:extLst>
          </p:cNvPr>
          <p:cNvSpPr txBox="1"/>
          <p:nvPr/>
        </p:nvSpPr>
        <p:spPr>
          <a:xfrm>
            <a:off x="2836029" y="5021136"/>
            <a:ext cx="26430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등록일시</a:t>
            </a:r>
            <a:r>
              <a:rPr lang="en-US" altLang="ko-KR" sz="800" dirty="0">
                <a:solidFill>
                  <a:schemeClr val="bg1"/>
                </a:solidFill>
              </a:rPr>
              <a:t>	2024-05-31 14:30:21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1F1188C-4119-AA5E-54EF-0C32270F4FB9}"/>
              </a:ext>
            </a:extLst>
          </p:cNvPr>
          <p:cNvSpPr txBox="1"/>
          <p:nvPr/>
        </p:nvSpPr>
        <p:spPr>
          <a:xfrm>
            <a:off x="2836029" y="5212177"/>
            <a:ext cx="26430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취약점 결과          </a:t>
            </a:r>
            <a:r>
              <a:rPr lang="en-US" altLang="ko-KR" sz="800" dirty="0">
                <a:solidFill>
                  <a:schemeClr val="bg1"/>
                </a:solidFill>
              </a:rPr>
              <a:t>download	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5BD42D1-4DD5-3A4D-6926-5F65A7F79D83}"/>
              </a:ext>
            </a:extLst>
          </p:cNvPr>
          <p:cNvSpPr txBox="1"/>
          <p:nvPr/>
        </p:nvSpPr>
        <p:spPr>
          <a:xfrm>
            <a:off x="3119379" y="2176569"/>
            <a:ext cx="1051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    검사일시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B55F3EE-F9E5-3963-F508-41C8E710D492}"/>
              </a:ext>
            </a:extLst>
          </p:cNvPr>
          <p:cNvSpPr txBox="1"/>
          <p:nvPr/>
        </p:nvSpPr>
        <p:spPr>
          <a:xfrm>
            <a:off x="4666307" y="2096280"/>
            <a:ext cx="18316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          </a:t>
            </a:r>
            <a:r>
              <a:rPr lang="ko-KR" altLang="en-US" sz="1000" dirty="0">
                <a:solidFill>
                  <a:schemeClr val="bg1"/>
                </a:solidFill>
              </a:rPr>
              <a:t>취약점 결과 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900" dirty="0">
                <a:solidFill>
                  <a:schemeClr val="bg1"/>
                </a:solidFill>
              </a:rPr>
              <a:t>성공 수</a:t>
            </a:r>
            <a:r>
              <a:rPr lang="en-US" altLang="ko-KR" sz="900" dirty="0">
                <a:solidFill>
                  <a:schemeClr val="bg1"/>
                </a:solidFill>
              </a:rPr>
              <a:t> / </a:t>
            </a:r>
            <a:r>
              <a:rPr lang="ko-KR" altLang="en-US" sz="900" dirty="0">
                <a:solidFill>
                  <a:schemeClr val="bg1"/>
                </a:solidFill>
              </a:rPr>
              <a:t>총 파일 수 </a:t>
            </a:r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ko-KR" altLang="en-US" sz="900" dirty="0">
                <a:solidFill>
                  <a:schemeClr val="bg1"/>
                </a:solidFill>
              </a:rPr>
              <a:t>성공률</a:t>
            </a:r>
            <a:r>
              <a:rPr lang="en-US" altLang="ko-KR" sz="900" dirty="0">
                <a:solidFill>
                  <a:schemeClr val="bg1"/>
                </a:solidFill>
              </a:rPr>
              <a:t>)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A8E1136-2FD1-EC17-3FF1-4B82AFE54E05}"/>
              </a:ext>
            </a:extLst>
          </p:cNvPr>
          <p:cNvSpPr txBox="1"/>
          <p:nvPr/>
        </p:nvSpPr>
        <p:spPr>
          <a:xfrm>
            <a:off x="6805016" y="2070879"/>
            <a:ext cx="18316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         </a:t>
            </a:r>
            <a:r>
              <a:rPr lang="ko-KR" altLang="en-US" sz="1000" dirty="0">
                <a:solidFill>
                  <a:schemeClr val="bg1"/>
                </a:solidFill>
              </a:rPr>
              <a:t>난독화 결과 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900" dirty="0">
                <a:solidFill>
                  <a:schemeClr val="bg1"/>
                </a:solidFill>
              </a:rPr>
              <a:t>성공 수</a:t>
            </a:r>
            <a:r>
              <a:rPr lang="en-US" altLang="ko-KR" sz="900" dirty="0">
                <a:solidFill>
                  <a:schemeClr val="bg1"/>
                </a:solidFill>
              </a:rPr>
              <a:t> / </a:t>
            </a:r>
            <a:r>
              <a:rPr lang="ko-KR" altLang="en-US" sz="900" dirty="0">
                <a:solidFill>
                  <a:schemeClr val="bg1"/>
                </a:solidFill>
              </a:rPr>
              <a:t>총 파일 수 </a:t>
            </a:r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ko-KR" altLang="en-US" sz="900" dirty="0">
                <a:solidFill>
                  <a:schemeClr val="bg1"/>
                </a:solidFill>
              </a:rPr>
              <a:t>성공률</a:t>
            </a:r>
            <a:r>
              <a:rPr lang="en-US" altLang="ko-KR" sz="900" dirty="0">
                <a:solidFill>
                  <a:schemeClr val="bg1"/>
                </a:solidFill>
              </a:rPr>
              <a:t>)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C2FED25D-5017-BA15-E8DB-60773A40E8C3}"/>
              </a:ext>
            </a:extLst>
          </p:cNvPr>
          <p:cNvSpPr/>
          <p:nvPr/>
        </p:nvSpPr>
        <p:spPr>
          <a:xfrm>
            <a:off x="2118648" y="1907311"/>
            <a:ext cx="205410" cy="1807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2701321D-A789-2658-4525-E219DB005C12}"/>
              </a:ext>
            </a:extLst>
          </p:cNvPr>
          <p:cNvCxnSpPr>
            <a:stCxn id="45" idx="4"/>
            <a:endCxn id="51" idx="1"/>
          </p:cNvCxnSpPr>
          <p:nvPr/>
        </p:nvCxnSpPr>
        <p:spPr>
          <a:xfrm rot="16200000" flipH="1">
            <a:off x="1841314" y="3869677"/>
            <a:ext cx="1339345" cy="57568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그림 114">
            <a:extLst>
              <a:ext uri="{FF2B5EF4-FFF2-40B4-BE49-F238E27FC236}">
                <a16:creationId xmlns:a16="http://schemas.microsoft.com/office/drawing/2014/main" id="{3FCDC2F2-2CD6-AD58-66A0-B887790AA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79" y="2158086"/>
            <a:ext cx="174497" cy="266878"/>
          </a:xfrm>
          <a:prstGeom prst="rect">
            <a:avLst/>
          </a:prstGeom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95B17538-B79A-43B4-F8C0-CC2F418E3F07}"/>
              </a:ext>
            </a:extLst>
          </p:cNvPr>
          <p:cNvSpPr txBox="1"/>
          <p:nvPr/>
        </p:nvSpPr>
        <p:spPr>
          <a:xfrm>
            <a:off x="2836028" y="5436434"/>
            <a:ext cx="26430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난독화 결과</a:t>
            </a:r>
            <a:r>
              <a:rPr lang="en-US" altLang="ko-KR" sz="800" dirty="0">
                <a:solidFill>
                  <a:schemeClr val="bg1"/>
                </a:solidFill>
              </a:rPr>
              <a:t>	download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939547E-D5BF-0A98-325A-C6309197628A}"/>
              </a:ext>
            </a:extLst>
          </p:cNvPr>
          <p:cNvSpPr txBox="1"/>
          <p:nvPr/>
        </p:nvSpPr>
        <p:spPr>
          <a:xfrm>
            <a:off x="2836028" y="5609242"/>
            <a:ext cx="26430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난독화 </a:t>
            </a:r>
            <a:r>
              <a:rPr lang="en-US" altLang="ko-KR" sz="800" dirty="0">
                <a:solidFill>
                  <a:schemeClr val="bg1"/>
                </a:solidFill>
              </a:rPr>
              <a:t>zip	download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65" name="그림 164">
            <a:extLst>
              <a:ext uri="{FF2B5EF4-FFF2-40B4-BE49-F238E27FC236}">
                <a16:creationId xmlns:a16="http://schemas.microsoft.com/office/drawing/2014/main" id="{802ED37D-C035-A8ED-F884-1A118D21A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865" y="2678554"/>
            <a:ext cx="2258575" cy="263801"/>
          </a:xfrm>
          <a:prstGeom prst="rect">
            <a:avLst/>
          </a:prstGeom>
        </p:spPr>
      </p:pic>
      <p:pic>
        <p:nvPicPr>
          <p:cNvPr id="166" name="그림 165">
            <a:extLst>
              <a:ext uri="{FF2B5EF4-FFF2-40B4-BE49-F238E27FC236}">
                <a16:creationId xmlns:a16="http://schemas.microsoft.com/office/drawing/2014/main" id="{48D8E1D8-1E45-1BF9-936D-66963B493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6579" y="2398537"/>
            <a:ext cx="834626" cy="754072"/>
          </a:xfrm>
          <a:prstGeom prst="rect">
            <a:avLst/>
          </a:prstGeom>
        </p:spPr>
      </p:pic>
      <p:pic>
        <p:nvPicPr>
          <p:cNvPr id="167" name="그림 166">
            <a:extLst>
              <a:ext uri="{FF2B5EF4-FFF2-40B4-BE49-F238E27FC236}">
                <a16:creationId xmlns:a16="http://schemas.microsoft.com/office/drawing/2014/main" id="{CD5D14F3-A447-9FBD-A484-A5F79A7DE4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5465" y="5250728"/>
            <a:ext cx="114312" cy="141210"/>
          </a:xfrm>
          <a:prstGeom prst="rect">
            <a:avLst/>
          </a:prstGeom>
        </p:spPr>
      </p:pic>
      <p:pic>
        <p:nvPicPr>
          <p:cNvPr id="168" name="그림 167">
            <a:extLst>
              <a:ext uri="{FF2B5EF4-FFF2-40B4-BE49-F238E27FC236}">
                <a16:creationId xmlns:a16="http://schemas.microsoft.com/office/drawing/2014/main" id="{D29C97DD-6CD7-2CB0-D0E2-7E2F93661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5465" y="5457312"/>
            <a:ext cx="114312" cy="141210"/>
          </a:xfrm>
          <a:prstGeom prst="rect">
            <a:avLst/>
          </a:prstGeom>
        </p:spPr>
      </p:pic>
      <p:pic>
        <p:nvPicPr>
          <p:cNvPr id="169" name="그림 168">
            <a:extLst>
              <a:ext uri="{FF2B5EF4-FFF2-40B4-BE49-F238E27FC236}">
                <a16:creationId xmlns:a16="http://schemas.microsoft.com/office/drawing/2014/main" id="{4AAF4F6B-40BE-AE3F-76D7-A4A44BEC3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5465" y="5654097"/>
            <a:ext cx="114312" cy="1412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4F8DD3-3285-62C5-69C9-167FEF9D01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622" y="1172300"/>
            <a:ext cx="1626314" cy="521390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5F586BF-89F4-3A2F-8921-6DA54802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3AE3-C984-4C7B-B079-12C175703FD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864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5E6A119-EE65-B607-4F27-0FD6EC56DAFB}"/>
              </a:ext>
            </a:extLst>
          </p:cNvPr>
          <p:cNvSpPr/>
          <p:nvPr/>
        </p:nvSpPr>
        <p:spPr>
          <a:xfrm>
            <a:off x="430421" y="1075308"/>
            <a:ext cx="8912362" cy="5382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00B36F5-5A69-B330-97C5-B3CCCEC90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048456"/>
              </p:ext>
            </p:extLst>
          </p:nvPr>
        </p:nvGraphicFramePr>
        <p:xfrm>
          <a:off x="430419" y="505682"/>
          <a:ext cx="8912362" cy="4078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0659">
                  <a:extLst>
                    <a:ext uri="{9D8B030D-6E8A-4147-A177-3AD203B41FA5}">
                      <a16:colId xmlns:a16="http://schemas.microsoft.com/office/drawing/2014/main" val="1353430210"/>
                    </a:ext>
                  </a:extLst>
                </a:gridCol>
                <a:gridCol w="1986148">
                  <a:extLst>
                    <a:ext uri="{9D8B030D-6E8A-4147-A177-3AD203B41FA5}">
                      <a16:colId xmlns:a16="http://schemas.microsoft.com/office/drawing/2014/main" val="1843369137"/>
                    </a:ext>
                  </a:extLst>
                </a:gridCol>
                <a:gridCol w="899372">
                  <a:extLst>
                    <a:ext uri="{9D8B030D-6E8A-4147-A177-3AD203B41FA5}">
                      <a16:colId xmlns:a16="http://schemas.microsoft.com/office/drawing/2014/main" val="1797251255"/>
                    </a:ext>
                  </a:extLst>
                </a:gridCol>
                <a:gridCol w="1485395">
                  <a:extLst>
                    <a:ext uri="{9D8B030D-6E8A-4147-A177-3AD203B41FA5}">
                      <a16:colId xmlns:a16="http://schemas.microsoft.com/office/drawing/2014/main" val="3600421080"/>
                    </a:ext>
                  </a:extLst>
                </a:gridCol>
                <a:gridCol w="1485395">
                  <a:extLst>
                    <a:ext uri="{9D8B030D-6E8A-4147-A177-3AD203B41FA5}">
                      <a16:colId xmlns:a16="http://schemas.microsoft.com/office/drawing/2014/main" val="3472725268"/>
                    </a:ext>
                  </a:extLst>
                </a:gridCol>
                <a:gridCol w="1485393">
                  <a:extLst>
                    <a:ext uri="{9D8B030D-6E8A-4147-A177-3AD203B41FA5}">
                      <a16:colId xmlns:a16="http://schemas.microsoft.com/office/drawing/2014/main" val="495783322"/>
                    </a:ext>
                  </a:extLst>
                </a:gridCol>
              </a:tblGrid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Page Title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개인정보</a:t>
                      </a: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Screen ID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Date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048401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Screen Path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93469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DFBD865-B88E-705A-5B7B-CC63E611429B}"/>
              </a:ext>
            </a:extLst>
          </p:cNvPr>
          <p:cNvGraphicFramePr>
            <a:graphicFrameLocks noGrp="1"/>
          </p:cNvGraphicFramePr>
          <p:nvPr/>
        </p:nvGraphicFramePr>
        <p:xfrm>
          <a:off x="9409042" y="505682"/>
          <a:ext cx="2541106" cy="26876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028">
                  <a:extLst>
                    <a:ext uri="{9D8B030D-6E8A-4147-A177-3AD203B41FA5}">
                      <a16:colId xmlns:a16="http://schemas.microsoft.com/office/drawing/2014/main" val="3409380504"/>
                    </a:ext>
                  </a:extLst>
                </a:gridCol>
                <a:gridCol w="2382078">
                  <a:extLst>
                    <a:ext uri="{9D8B030D-6E8A-4147-A177-3AD203B41FA5}">
                      <a16:colId xmlns:a16="http://schemas.microsoft.com/office/drawing/2014/main" val="455789236"/>
                    </a:ext>
                  </a:extLst>
                </a:gridCol>
              </a:tblGrid>
              <a:tr h="20390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Description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08067"/>
                  </a:ext>
                </a:extLst>
              </a:tr>
              <a:tr h="2445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클릭시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개인정보 수정 화면으로 이동</a:t>
                      </a: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14880"/>
                  </a:ext>
                </a:extLst>
              </a:tr>
              <a:tr h="51020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클릭시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로그아웃 </a:t>
                      </a:r>
                      <a:r>
                        <a:rPr lang="en-US" altLang="ko-KR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confrim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창 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-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확인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: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로그아웃 후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메인화면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이동 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-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취소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: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화면 유지 </a:t>
                      </a: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506273"/>
                  </a:ext>
                </a:extLst>
              </a:tr>
              <a:tr h="5055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988275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046057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0497622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085156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70752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217912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8489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30E186-3844-267B-E9D2-5102E269874C}"/>
              </a:ext>
            </a:extLst>
          </p:cNvPr>
          <p:cNvSpPr/>
          <p:nvPr/>
        </p:nvSpPr>
        <p:spPr>
          <a:xfrm>
            <a:off x="2014330" y="1146312"/>
            <a:ext cx="7275442" cy="52139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73FDD2-399C-6C8F-38F8-082BFECC0521}"/>
              </a:ext>
            </a:extLst>
          </p:cNvPr>
          <p:cNvSpPr txBox="1"/>
          <p:nvPr/>
        </p:nvSpPr>
        <p:spPr>
          <a:xfrm>
            <a:off x="2316117" y="1329555"/>
            <a:ext cx="1606524" cy="34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개인정보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6CE86EB-96A2-1901-41A3-ECE477B21613}"/>
              </a:ext>
            </a:extLst>
          </p:cNvPr>
          <p:cNvCxnSpPr/>
          <p:nvPr/>
        </p:nvCxnSpPr>
        <p:spPr>
          <a:xfrm>
            <a:off x="2113721" y="1789043"/>
            <a:ext cx="6619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F1F2E3A-AFBC-A1E0-5437-3C9E2D13F227}"/>
              </a:ext>
            </a:extLst>
          </p:cNvPr>
          <p:cNvCxnSpPr/>
          <p:nvPr/>
        </p:nvCxnSpPr>
        <p:spPr>
          <a:xfrm>
            <a:off x="2241319" y="5925237"/>
            <a:ext cx="6619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68F5E56-E8A0-4DC2-A918-230954244B52}"/>
              </a:ext>
            </a:extLst>
          </p:cNvPr>
          <p:cNvSpPr/>
          <p:nvPr/>
        </p:nvSpPr>
        <p:spPr>
          <a:xfrm>
            <a:off x="8050696" y="1451113"/>
            <a:ext cx="589721" cy="22796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25E920B-C816-959C-E1DB-28F5D474E7CF}"/>
              </a:ext>
            </a:extLst>
          </p:cNvPr>
          <p:cNvSpPr/>
          <p:nvPr/>
        </p:nvSpPr>
        <p:spPr>
          <a:xfrm>
            <a:off x="8035347" y="5458657"/>
            <a:ext cx="725557" cy="22796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로그아웃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C0625A8E-C840-A35E-913B-602EA6C9A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875" y="2062117"/>
            <a:ext cx="1285464" cy="12854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2BD41D3-B366-3D58-8926-E23512453E14}"/>
              </a:ext>
            </a:extLst>
          </p:cNvPr>
          <p:cNvSpPr txBox="1"/>
          <p:nvPr/>
        </p:nvSpPr>
        <p:spPr>
          <a:xfrm>
            <a:off x="4078217" y="2067798"/>
            <a:ext cx="4217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이메일</a:t>
            </a:r>
            <a:r>
              <a:rPr lang="en-US" altLang="ko-KR" sz="1000" dirty="0">
                <a:solidFill>
                  <a:schemeClr val="bg1"/>
                </a:solidFill>
              </a:rPr>
              <a:t>	      hong@78researchlab.com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FD6F94-963E-C9C3-640C-108DF21183FF}"/>
              </a:ext>
            </a:extLst>
          </p:cNvPr>
          <p:cNvSpPr txBox="1"/>
          <p:nvPr/>
        </p:nvSpPr>
        <p:spPr>
          <a:xfrm>
            <a:off x="4078217" y="2314226"/>
            <a:ext cx="4217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성</a:t>
            </a:r>
            <a:r>
              <a:rPr lang="en-US" altLang="ko-KR" sz="1000" dirty="0">
                <a:solidFill>
                  <a:schemeClr val="bg1"/>
                </a:solidFill>
              </a:rPr>
              <a:t>	      </a:t>
            </a:r>
            <a:r>
              <a:rPr lang="ko-KR" altLang="en-US" sz="1000" dirty="0">
                <a:solidFill>
                  <a:schemeClr val="bg1"/>
                </a:solidFill>
              </a:rPr>
              <a:t>홍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C40196-AA8E-FC7C-0231-A0A4D40BE551}"/>
              </a:ext>
            </a:extLst>
          </p:cNvPr>
          <p:cNvSpPr txBox="1"/>
          <p:nvPr/>
        </p:nvSpPr>
        <p:spPr>
          <a:xfrm>
            <a:off x="4078217" y="2571736"/>
            <a:ext cx="4217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이름</a:t>
            </a:r>
            <a:r>
              <a:rPr lang="en-US" altLang="ko-KR" sz="1000" dirty="0">
                <a:solidFill>
                  <a:schemeClr val="bg1"/>
                </a:solidFill>
              </a:rPr>
              <a:t>	      </a:t>
            </a:r>
            <a:r>
              <a:rPr lang="ko-KR" altLang="en-US" sz="1000" dirty="0">
                <a:solidFill>
                  <a:schemeClr val="bg1"/>
                </a:solidFill>
              </a:rPr>
              <a:t>길동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9D5533-DBFB-D702-AB1B-FA7AF87EBA23}"/>
              </a:ext>
            </a:extLst>
          </p:cNvPr>
          <p:cNvSpPr txBox="1"/>
          <p:nvPr/>
        </p:nvSpPr>
        <p:spPr>
          <a:xfrm>
            <a:off x="4078217" y="2799163"/>
            <a:ext cx="4217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성별</a:t>
            </a:r>
            <a:r>
              <a:rPr lang="en-US" altLang="ko-KR" sz="1000" dirty="0">
                <a:solidFill>
                  <a:schemeClr val="bg1"/>
                </a:solidFill>
              </a:rPr>
              <a:t>	      </a:t>
            </a:r>
            <a:r>
              <a:rPr lang="ko-KR" altLang="en-US" sz="1000" dirty="0">
                <a:solidFill>
                  <a:schemeClr val="bg1"/>
                </a:solidFill>
              </a:rPr>
              <a:t>남성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DF4302-3FC5-C859-67C3-5086E269DC67}"/>
              </a:ext>
            </a:extLst>
          </p:cNvPr>
          <p:cNvSpPr txBox="1"/>
          <p:nvPr/>
        </p:nvSpPr>
        <p:spPr>
          <a:xfrm>
            <a:off x="4078217" y="3043421"/>
            <a:ext cx="4217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언어</a:t>
            </a:r>
            <a:r>
              <a:rPr lang="en-US" altLang="ko-KR" sz="1000" dirty="0">
                <a:solidFill>
                  <a:schemeClr val="bg1"/>
                </a:solidFill>
              </a:rPr>
              <a:t>	      </a:t>
            </a:r>
            <a:r>
              <a:rPr lang="ko-KR" altLang="en-US" sz="1000" dirty="0">
                <a:solidFill>
                  <a:schemeClr val="bg1"/>
                </a:solidFill>
              </a:rPr>
              <a:t>한국어</a:t>
            </a:r>
            <a:r>
              <a:rPr lang="en-US" altLang="ko-KR" sz="1000" dirty="0">
                <a:solidFill>
                  <a:schemeClr val="bg1"/>
                </a:solidFill>
              </a:rPr>
              <a:t>	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294CB3-0998-848F-5061-6E48F0D6EDF1}"/>
              </a:ext>
            </a:extLst>
          </p:cNvPr>
          <p:cNvSpPr txBox="1"/>
          <p:nvPr/>
        </p:nvSpPr>
        <p:spPr>
          <a:xfrm>
            <a:off x="4078217" y="3306961"/>
            <a:ext cx="4217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닉네임</a:t>
            </a:r>
            <a:r>
              <a:rPr lang="en-US" altLang="ko-KR" sz="1000" dirty="0">
                <a:solidFill>
                  <a:schemeClr val="bg1"/>
                </a:solidFill>
              </a:rPr>
              <a:t>	      </a:t>
            </a:r>
            <a:r>
              <a:rPr lang="ko-KR" altLang="en-US" sz="1000" dirty="0">
                <a:solidFill>
                  <a:schemeClr val="bg1"/>
                </a:solidFill>
              </a:rPr>
              <a:t>길동이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6B8DDC-DEE5-00C5-144D-E2D1E0F73724}"/>
              </a:ext>
            </a:extLst>
          </p:cNvPr>
          <p:cNvSpPr txBox="1"/>
          <p:nvPr/>
        </p:nvSpPr>
        <p:spPr>
          <a:xfrm>
            <a:off x="4078217" y="3529277"/>
            <a:ext cx="4217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업데이트 일시</a:t>
            </a:r>
            <a:r>
              <a:rPr lang="en-US" altLang="ko-KR" sz="1000" dirty="0">
                <a:solidFill>
                  <a:schemeClr val="bg1"/>
                </a:solidFill>
              </a:rPr>
              <a:t>	      2024.06.01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D082F4-D315-257A-455B-2FABF5F80D6E}"/>
              </a:ext>
            </a:extLst>
          </p:cNvPr>
          <p:cNvSpPr txBox="1"/>
          <p:nvPr/>
        </p:nvSpPr>
        <p:spPr>
          <a:xfrm>
            <a:off x="3770241" y="5997493"/>
            <a:ext cx="369735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0" i="0" dirty="0">
                <a:solidFill>
                  <a:srgbClr val="F2F2F2"/>
                </a:solidFill>
                <a:effectLst/>
                <a:latin typeface="SUIT"/>
              </a:rPr>
              <a:t>Copyrights © 2024 All Rights Reserved by 78ResearchLab.Inc.Powered by</a:t>
            </a:r>
            <a:endParaRPr lang="ko-KR" altLang="en-US" sz="9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97B32EB-0BA9-0AA3-ACDF-3D935A49DBCB}"/>
              </a:ext>
            </a:extLst>
          </p:cNvPr>
          <p:cNvSpPr/>
          <p:nvPr/>
        </p:nvSpPr>
        <p:spPr>
          <a:xfrm>
            <a:off x="7951303" y="1329556"/>
            <a:ext cx="205410" cy="1807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9D73517-1BC0-4204-E5EF-B4AC6F462436}"/>
              </a:ext>
            </a:extLst>
          </p:cNvPr>
          <p:cNvSpPr/>
          <p:nvPr/>
        </p:nvSpPr>
        <p:spPr>
          <a:xfrm>
            <a:off x="7914422" y="5361261"/>
            <a:ext cx="205410" cy="1807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6CA2C5-2C36-4609-6BEC-05C72724D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22" y="1141410"/>
            <a:ext cx="1626314" cy="521390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0C5BD8-897A-2A53-B8A0-D111B129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3AE3-C984-4C7B-B079-12C175703FD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217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5E6A119-EE65-B607-4F27-0FD6EC56DAFB}"/>
              </a:ext>
            </a:extLst>
          </p:cNvPr>
          <p:cNvSpPr/>
          <p:nvPr/>
        </p:nvSpPr>
        <p:spPr>
          <a:xfrm>
            <a:off x="430421" y="1075308"/>
            <a:ext cx="8912362" cy="5382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00B36F5-5A69-B330-97C5-B3CCCEC90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319512"/>
              </p:ext>
            </p:extLst>
          </p:nvPr>
        </p:nvGraphicFramePr>
        <p:xfrm>
          <a:off x="430419" y="505682"/>
          <a:ext cx="8912362" cy="4078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0659">
                  <a:extLst>
                    <a:ext uri="{9D8B030D-6E8A-4147-A177-3AD203B41FA5}">
                      <a16:colId xmlns:a16="http://schemas.microsoft.com/office/drawing/2014/main" val="1353430210"/>
                    </a:ext>
                  </a:extLst>
                </a:gridCol>
                <a:gridCol w="1986148">
                  <a:extLst>
                    <a:ext uri="{9D8B030D-6E8A-4147-A177-3AD203B41FA5}">
                      <a16:colId xmlns:a16="http://schemas.microsoft.com/office/drawing/2014/main" val="1843369137"/>
                    </a:ext>
                  </a:extLst>
                </a:gridCol>
                <a:gridCol w="899372">
                  <a:extLst>
                    <a:ext uri="{9D8B030D-6E8A-4147-A177-3AD203B41FA5}">
                      <a16:colId xmlns:a16="http://schemas.microsoft.com/office/drawing/2014/main" val="1797251255"/>
                    </a:ext>
                  </a:extLst>
                </a:gridCol>
                <a:gridCol w="1485395">
                  <a:extLst>
                    <a:ext uri="{9D8B030D-6E8A-4147-A177-3AD203B41FA5}">
                      <a16:colId xmlns:a16="http://schemas.microsoft.com/office/drawing/2014/main" val="3600421080"/>
                    </a:ext>
                  </a:extLst>
                </a:gridCol>
                <a:gridCol w="1485395">
                  <a:extLst>
                    <a:ext uri="{9D8B030D-6E8A-4147-A177-3AD203B41FA5}">
                      <a16:colId xmlns:a16="http://schemas.microsoft.com/office/drawing/2014/main" val="3472725268"/>
                    </a:ext>
                  </a:extLst>
                </a:gridCol>
                <a:gridCol w="1485393">
                  <a:extLst>
                    <a:ext uri="{9D8B030D-6E8A-4147-A177-3AD203B41FA5}">
                      <a16:colId xmlns:a16="http://schemas.microsoft.com/office/drawing/2014/main" val="495783322"/>
                    </a:ext>
                  </a:extLst>
                </a:gridCol>
              </a:tblGrid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Page Title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개인정보 수정</a:t>
                      </a: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Screen ID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Date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048401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Screen Path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93469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DFBD865-B88E-705A-5B7B-CC63E6114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083381"/>
              </p:ext>
            </p:extLst>
          </p:nvPr>
        </p:nvGraphicFramePr>
        <p:xfrm>
          <a:off x="9409042" y="505682"/>
          <a:ext cx="2541106" cy="27016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028">
                  <a:extLst>
                    <a:ext uri="{9D8B030D-6E8A-4147-A177-3AD203B41FA5}">
                      <a16:colId xmlns:a16="http://schemas.microsoft.com/office/drawing/2014/main" val="3409380504"/>
                    </a:ext>
                  </a:extLst>
                </a:gridCol>
                <a:gridCol w="2382078">
                  <a:extLst>
                    <a:ext uri="{9D8B030D-6E8A-4147-A177-3AD203B41FA5}">
                      <a16:colId xmlns:a16="http://schemas.microsoft.com/office/drawing/2014/main" val="455789236"/>
                    </a:ext>
                  </a:extLst>
                </a:gridCol>
              </a:tblGrid>
              <a:tr h="20390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Description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08067"/>
                  </a:ext>
                </a:extLst>
              </a:tr>
              <a:tr h="33720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수정불가 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-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이메일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성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이름 </a:t>
                      </a: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14880"/>
                  </a:ext>
                </a:extLst>
              </a:tr>
              <a:tr h="7332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수정가능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-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성별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-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닉네임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506273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클릭시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저장</a:t>
                      </a: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988275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프로필 상세 화면으로 이동 </a:t>
                      </a: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046057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0497622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085156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70752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217912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8489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30E186-3844-267B-E9D2-5102E269874C}"/>
              </a:ext>
            </a:extLst>
          </p:cNvPr>
          <p:cNvSpPr/>
          <p:nvPr/>
        </p:nvSpPr>
        <p:spPr>
          <a:xfrm>
            <a:off x="2061936" y="1141410"/>
            <a:ext cx="7275442" cy="52139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73FDD2-399C-6C8F-38F8-082BFECC0521}"/>
              </a:ext>
            </a:extLst>
          </p:cNvPr>
          <p:cNvSpPr txBox="1"/>
          <p:nvPr/>
        </p:nvSpPr>
        <p:spPr>
          <a:xfrm>
            <a:off x="2316117" y="1329555"/>
            <a:ext cx="1606524" cy="34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개인정보 수정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6CE86EB-96A2-1901-41A3-ECE477B21613}"/>
              </a:ext>
            </a:extLst>
          </p:cNvPr>
          <p:cNvCxnSpPr/>
          <p:nvPr/>
        </p:nvCxnSpPr>
        <p:spPr>
          <a:xfrm>
            <a:off x="2113721" y="1789043"/>
            <a:ext cx="6619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F1F2E3A-AFBC-A1E0-5437-3C9E2D13F227}"/>
              </a:ext>
            </a:extLst>
          </p:cNvPr>
          <p:cNvCxnSpPr/>
          <p:nvPr/>
        </p:nvCxnSpPr>
        <p:spPr>
          <a:xfrm>
            <a:off x="2173356" y="5921747"/>
            <a:ext cx="6619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68F5E56-E8A0-4DC2-A918-230954244B52}"/>
              </a:ext>
            </a:extLst>
          </p:cNvPr>
          <p:cNvSpPr/>
          <p:nvPr/>
        </p:nvSpPr>
        <p:spPr>
          <a:xfrm>
            <a:off x="8050696" y="1451113"/>
            <a:ext cx="589721" cy="22796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저장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C0625A8E-C840-A35E-913B-602EA6C9A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875" y="2062117"/>
            <a:ext cx="1285464" cy="12854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2BD41D3-B366-3D58-8926-E23512453E14}"/>
              </a:ext>
            </a:extLst>
          </p:cNvPr>
          <p:cNvSpPr txBox="1"/>
          <p:nvPr/>
        </p:nvSpPr>
        <p:spPr>
          <a:xfrm>
            <a:off x="4078217" y="2067798"/>
            <a:ext cx="4217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이메일</a:t>
            </a:r>
            <a:r>
              <a:rPr lang="en-US" altLang="ko-KR" sz="1000" dirty="0">
                <a:solidFill>
                  <a:schemeClr val="bg1"/>
                </a:solidFill>
              </a:rPr>
              <a:t>	       hong@78researchlab.com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FD6F94-963E-C9C3-640C-108DF21183FF}"/>
              </a:ext>
            </a:extLst>
          </p:cNvPr>
          <p:cNvSpPr txBox="1"/>
          <p:nvPr/>
        </p:nvSpPr>
        <p:spPr>
          <a:xfrm>
            <a:off x="4078217" y="2393738"/>
            <a:ext cx="4217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성</a:t>
            </a:r>
            <a:r>
              <a:rPr lang="en-US" altLang="ko-KR" sz="1000" dirty="0">
                <a:solidFill>
                  <a:schemeClr val="bg1"/>
                </a:solidFill>
              </a:rPr>
              <a:t>	       Hong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C40196-AA8E-FC7C-0231-A0A4D40BE551}"/>
              </a:ext>
            </a:extLst>
          </p:cNvPr>
          <p:cNvSpPr txBox="1"/>
          <p:nvPr/>
        </p:nvSpPr>
        <p:spPr>
          <a:xfrm>
            <a:off x="4078217" y="2763598"/>
            <a:ext cx="4217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이름</a:t>
            </a:r>
            <a:r>
              <a:rPr lang="en-US" altLang="ko-KR" sz="1000" dirty="0">
                <a:solidFill>
                  <a:schemeClr val="bg1"/>
                </a:solidFill>
              </a:rPr>
              <a:t>	       </a:t>
            </a:r>
            <a:r>
              <a:rPr lang="en-US" altLang="ko-KR" sz="1000" dirty="0" err="1">
                <a:solidFill>
                  <a:schemeClr val="bg1"/>
                </a:solidFill>
              </a:rPr>
              <a:t>Gildong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91B3BA6-A200-C6F3-F050-4BD507536D6D}"/>
              </a:ext>
            </a:extLst>
          </p:cNvPr>
          <p:cNvSpPr/>
          <p:nvPr/>
        </p:nvSpPr>
        <p:spPr>
          <a:xfrm>
            <a:off x="7339911" y="1452738"/>
            <a:ext cx="589721" cy="22796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이전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8DDF7B-C56D-58D9-E721-E382DA8E8559}"/>
              </a:ext>
            </a:extLst>
          </p:cNvPr>
          <p:cNvSpPr/>
          <p:nvPr/>
        </p:nvSpPr>
        <p:spPr>
          <a:xfrm>
            <a:off x="5334000" y="2062117"/>
            <a:ext cx="2259496" cy="2347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5D02CA-632E-8B3F-0501-CE671722EE05}"/>
              </a:ext>
            </a:extLst>
          </p:cNvPr>
          <p:cNvSpPr/>
          <p:nvPr/>
        </p:nvSpPr>
        <p:spPr>
          <a:xfrm>
            <a:off x="5334000" y="2406018"/>
            <a:ext cx="2259496" cy="2347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C246F3-828E-5E42-1930-B8EC4DC961CF}"/>
              </a:ext>
            </a:extLst>
          </p:cNvPr>
          <p:cNvSpPr/>
          <p:nvPr/>
        </p:nvSpPr>
        <p:spPr>
          <a:xfrm>
            <a:off x="5334000" y="2776178"/>
            <a:ext cx="2259496" cy="2347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ACCE24-037C-AA1E-A9B8-F2B433C9B6C7}"/>
              </a:ext>
            </a:extLst>
          </p:cNvPr>
          <p:cNvSpPr txBox="1"/>
          <p:nvPr/>
        </p:nvSpPr>
        <p:spPr>
          <a:xfrm>
            <a:off x="4078217" y="3331082"/>
            <a:ext cx="4217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닉네임</a:t>
            </a:r>
            <a:r>
              <a:rPr lang="en-US" altLang="ko-KR" sz="1000" dirty="0">
                <a:solidFill>
                  <a:schemeClr val="bg1"/>
                </a:solidFill>
              </a:rPr>
              <a:t>	       </a:t>
            </a:r>
            <a:r>
              <a:rPr lang="ko-KR" altLang="en-US" sz="1000" dirty="0">
                <a:solidFill>
                  <a:schemeClr val="bg1"/>
                </a:solidFill>
              </a:rPr>
              <a:t>길동이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924C64E-9469-7E49-01B5-DDC92E4F3062}"/>
              </a:ext>
            </a:extLst>
          </p:cNvPr>
          <p:cNvSpPr/>
          <p:nvPr/>
        </p:nvSpPr>
        <p:spPr>
          <a:xfrm>
            <a:off x="5334000" y="3345989"/>
            <a:ext cx="2259496" cy="2347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A30AF4-EBA7-3F00-6ECD-1CD3ADD34B4C}"/>
              </a:ext>
            </a:extLst>
          </p:cNvPr>
          <p:cNvSpPr txBox="1"/>
          <p:nvPr/>
        </p:nvSpPr>
        <p:spPr>
          <a:xfrm>
            <a:off x="4078217" y="3045899"/>
            <a:ext cx="4217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성별</a:t>
            </a:r>
            <a:r>
              <a:rPr lang="en-US" altLang="ko-KR" sz="1000" dirty="0">
                <a:solidFill>
                  <a:schemeClr val="bg1"/>
                </a:solidFill>
              </a:rPr>
              <a:t>	          </a:t>
            </a:r>
            <a:r>
              <a:rPr lang="ko-KR" altLang="en-US" sz="1000" dirty="0">
                <a:solidFill>
                  <a:schemeClr val="bg1"/>
                </a:solidFill>
              </a:rPr>
              <a:t>남성         여성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53C2F15-24AB-F6E3-7C06-7C7909A12AD2}"/>
              </a:ext>
            </a:extLst>
          </p:cNvPr>
          <p:cNvSpPr/>
          <p:nvPr/>
        </p:nvSpPr>
        <p:spPr>
          <a:xfrm>
            <a:off x="5374022" y="3101154"/>
            <a:ext cx="119003" cy="126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740BD80-BD38-107D-A6EA-5124F8051F70}"/>
              </a:ext>
            </a:extLst>
          </p:cNvPr>
          <p:cNvSpPr/>
          <p:nvPr/>
        </p:nvSpPr>
        <p:spPr>
          <a:xfrm>
            <a:off x="6036498" y="3101154"/>
            <a:ext cx="119003" cy="126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CDFA38-7767-4A0C-0014-1F25FD231BB1}"/>
              </a:ext>
            </a:extLst>
          </p:cNvPr>
          <p:cNvSpPr txBox="1"/>
          <p:nvPr/>
        </p:nvSpPr>
        <p:spPr>
          <a:xfrm>
            <a:off x="3770241" y="6009849"/>
            <a:ext cx="369735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0" i="0" dirty="0">
                <a:solidFill>
                  <a:srgbClr val="F2F2F2"/>
                </a:solidFill>
                <a:effectLst/>
                <a:latin typeface="SUIT"/>
              </a:rPr>
              <a:t>Copyrights © 2024 All Rights Reserved by 78ResearchLab.Inc.Powered by</a:t>
            </a:r>
            <a:endParaRPr lang="ko-KR" altLang="en-US" sz="9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BAA510D-F321-29C7-456C-116B03EC21D4}"/>
              </a:ext>
            </a:extLst>
          </p:cNvPr>
          <p:cNvSpPr/>
          <p:nvPr/>
        </p:nvSpPr>
        <p:spPr>
          <a:xfrm>
            <a:off x="5095736" y="1968766"/>
            <a:ext cx="205410" cy="1850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6E02A22-C1AC-38C7-AEAC-02AC46E612BD}"/>
              </a:ext>
            </a:extLst>
          </p:cNvPr>
          <p:cNvSpPr/>
          <p:nvPr/>
        </p:nvSpPr>
        <p:spPr>
          <a:xfrm>
            <a:off x="5139979" y="3064168"/>
            <a:ext cx="205410" cy="1850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A13EC022-7F25-F173-8780-C4E1473825D2}"/>
              </a:ext>
            </a:extLst>
          </p:cNvPr>
          <p:cNvSpPr/>
          <p:nvPr/>
        </p:nvSpPr>
        <p:spPr>
          <a:xfrm>
            <a:off x="7956135" y="1362320"/>
            <a:ext cx="205410" cy="1850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A50E669-A22E-47E1-AD4E-13698CB32DB4}"/>
              </a:ext>
            </a:extLst>
          </p:cNvPr>
          <p:cNvSpPr/>
          <p:nvPr/>
        </p:nvSpPr>
        <p:spPr>
          <a:xfrm>
            <a:off x="7237206" y="1367803"/>
            <a:ext cx="205410" cy="1850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C7FA1F-5142-13A3-DCB2-4831CF1E9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22" y="1141410"/>
            <a:ext cx="1626314" cy="521390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9FBD71-D232-4525-47F2-1940128A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3AE3-C984-4C7B-B079-12C175703FD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29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3C14E7-7B1C-F5A5-2D40-D212F3337FDE}"/>
              </a:ext>
            </a:extLst>
          </p:cNvPr>
          <p:cNvSpPr/>
          <p:nvPr/>
        </p:nvSpPr>
        <p:spPr>
          <a:xfrm>
            <a:off x="5057000" y="893808"/>
            <a:ext cx="1896762" cy="4510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blueBEARS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E6A119-EE65-B607-4F27-0FD6EC56DAFB}"/>
              </a:ext>
            </a:extLst>
          </p:cNvPr>
          <p:cNvSpPr/>
          <p:nvPr/>
        </p:nvSpPr>
        <p:spPr>
          <a:xfrm>
            <a:off x="321276" y="339811"/>
            <a:ext cx="11516497" cy="612277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B75CB2-EA72-C212-2ACE-D89586FDEE7E}"/>
              </a:ext>
            </a:extLst>
          </p:cNvPr>
          <p:cNvSpPr/>
          <p:nvPr/>
        </p:nvSpPr>
        <p:spPr>
          <a:xfrm>
            <a:off x="2790409" y="2057399"/>
            <a:ext cx="1324231" cy="3542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Main</a:t>
            </a:r>
            <a:endParaRPr lang="ko-KR" altLang="en-US" sz="10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59ABBD-499D-EC8D-66C3-C01A774A81DF}"/>
              </a:ext>
            </a:extLst>
          </p:cNvPr>
          <p:cNvSpPr/>
          <p:nvPr/>
        </p:nvSpPr>
        <p:spPr>
          <a:xfrm>
            <a:off x="6552442" y="2057399"/>
            <a:ext cx="1324231" cy="3542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보안 점검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F4E95C-5ABB-55DE-35A5-619B46DDD3CF}"/>
              </a:ext>
            </a:extLst>
          </p:cNvPr>
          <p:cNvSpPr/>
          <p:nvPr/>
        </p:nvSpPr>
        <p:spPr>
          <a:xfrm>
            <a:off x="9167063" y="2057399"/>
            <a:ext cx="1324229" cy="3542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보안 점검 결과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F9B84C-AB12-2E6A-4339-49C83D0DF805}"/>
              </a:ext>
            </a:extLst>
          </p:cNvPr>
          <p:cNvSpPr/>
          <p:nvPr/>
        </p:nvSpPr>
        <p:spPr>
          <a:xfrm>
            <a:off x="2913977" y="2877058"/>
            <a:ext cx="1083273" cy="3542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프로젝트 관리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8FA668-C910-5D75-6646-416ADBB54269}"/>
              </a:ext>
            </a:extLst>
          </p:cNvPr>
          <p:cNvSpPr/>
          <p:nvPr/>
        </p:nvSpPr>
        <p:spPr>
          <a:xfrm>
            <a:off x="4536831" y="2868687"/>
            <a:ext cx="1083273" cy="3234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프로필 관리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5E488DC-D23B-8A9E-EEC9-147B15FAEF71}"/>
              </a:ext>
            </a:extLst>
          </p:cNvPr>
          <p:cNvSpPr/>
          <p:nvPr/>
        </p:nvSpPr>
        <p:spPr>
          <a:xfrm>
            <a:off x="2918099" y="3276595"/>
            <a:ext cx="1079152" cy="25125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프로젝트 등록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AC6F64C-A019-DD97-E9E1-49AE07BB162B}"/>
              </a:ext>
            </a:extLst>
          </p:cNvPr>
          <p:cNvSpPr/>
          <p:nvPr/>
        </p:nvSpPr>
        <p:spPr>
          <a:xfrm>
            <a:off x="2918098" y="3568008"/>
            <a:ext cx="1079152" cy="25125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프로젝트 삭제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84D9DBC-A927-96D9-F2E6-13D29A7F7359}"/>
              </a:ext>
            </a:extLst>
          </p:cNvPr>
          <p:cNvSpPr/>
          <p:nvPr/>
        </p:nvSpPr>
        <p:spPr>
          <a:xfrm>
            <a:off x="1559875" y="2877058"/>
            <a:ext cx="1083273" cy="3458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로그인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6804222-868B-A24E-095A-E5CC6D800DF1}"/>
              </a:ext>
            </a:extLst>
          </p:cNvPr>
          <p:cNvSpPr/>
          <p:nvPr/>
        </p:nvSpPr>
        <p:spPr>
          <a:xfrm>
            <a:off x="2916037" y="3859421"/>
            <a:ext cx="1079152" cy="25125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프로젝트 목록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4A86881-81C8-F71F-F8E7-6624C7F192F9}"/>
              </a:ext>
            </a:extLst>
          </p:cNvPr>
          <p:cNvSpPr/>
          <p:nvPr/>
        </p:nvSpPr>
        <p:spPr>
          <a:xfrm>
            <a:off x="4536831" y="3261343"/>
            <a:ext cx="1079152" cy="22943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 상세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FCBCFF-C7C7-E4F5-8126-4B3D0B90CC37}"/>
              </a:ext>
            </a:extLst>
          </p:cNvPr>
          <p:cNvSpPr/>
          <p:nvPr/>
        </p:nvSpPr>
        <p:spPr>
          <a:xfrm>
            <a:off x="4536831" y="3551724"/>
            <a:ext cx="1079152" cy="22943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 수정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A66D8B7-34C8-53D3-6EB7-A435653561A0}"/>
              </a:ext>
            </a:extLst>
          </p:cNvPr>
          <p:cNvSpPr/>
          <p:nvPr/>
        </p:nvSpPr>
        <p:spPr>
          <a:xfrm>
            <a:off x="6552443" y="2490913"/>
            <a:ext cx="1324230" cy="25125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파일등록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8AF0B6A-1CA8-14DA-1251-30C294EDF37B}"/>
              </a:ext>
            </a:extLst>
          </p:cNvPr>
          <p:cNvSpPr/>
          <p:nvPr/>
        </p:nvSpPr>
        <p:spPr>
          <a:xfrm>
            <a:off x="6552441" y="2799832"/>
            <a:ext cx="1324229" cy="25125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파일 목록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D9625FD-283A-5170-18A9-C7870F81F634}"/>
              </a:ext>
            </a:extLst>
          </p:cNvPr>
          <p:cNvSpPr/>
          <p:nvPr/>
        </p:nvSpPr>
        <p:spPr>
          <a:xfrm>
            <a:off x="6552440" y="3107718"/>
            <a:ext cx="1324229" cy="25125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점검 대상 필터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45A13BD-2093-558A-4C86-C189F40125CB}"/>
              </a:ext>
            </a:extLst>
          </p:cNvPr>
          <p:cNvSpPr/>
          <p:nvPr/>
        </p:nvSpPr>
        <p:spPr>
          <a:xfrm>
            <a:off x="6552439" y="3418695"/>
            <a:ext cx="1324229" cy="25125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점검 조건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FC6340B-AE2B-ADD5-3457-A62124CAC463}"/>
              </a:ext>
            </a:extLst>
          </p:cNvPr>
          <p:cNvSpPr/>
          <p:nvPr/>
        </p:nvSpPr>
        <p:spPr>
          <a:xfrm>
            <a:off x="6552439" y="3724523"/>
            <a:ext cx="1324229" cy="25125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점검 처리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CE44EBB-F2CE-9588-41C9-809EEAA40F37}"/>
              </a:ext>
            </a:extLst>
          </p:cNvPr>
          <p:cNvSpPr/>
          <p:nvPr/>
        </p:nvSpPr>
        <p:spPr>
          <a:xfrm>
            <a:off x="9167062" y="2851830"/>
            <a:ext cx="1324229" cy="35422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취약점 점검 결과 다운로드 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E0E5E18-6B24-422A-A6D8-D81FCDCF8DB4}"/>
              </a:ext>
            </a:extLst>
          </p:cNvPr>
          <p:cNvSpPr/>
          <p:nvPr/>
        </p:nvSpPr>
        <p:spPr>
          <a:xfrm>
            <a:off x="9167061" y="3263719"/>
            <a:ext cx="1324229" cy="35422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난독화 완료 결과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다운로드 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05D0E39-A821-95BA-2F4D-5B2D24E04109}"/>
              </a:ext>
            </a:extLst>
          </p:cNvPr>
          <p:cNvSpPr/>
          <p:nvPr/>
        </p:nvSpPr>
        <p:spPr>
          <a:xfrm>
            <a:off x="9167061" y="3665061"/>
            <a:ext cx="1324229" cy="35422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난독화 </a:t>
            </a:r>
            <a:r>
              <a:rPr lang="en-US" altLang="ko-KR" sz="1000" dirty="0">
                <a:solidFill>
                  <a:schemeClr val="tx1"/>
                </a:solidFill>
              </a:rPr>
              <a:t>zip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다운로드 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2D2CD60-2CD8-17DC-BF8D-F69FFD0901F5}"/>
              </a:ext>
            </a:extLst>
          </p:cNvPr>
          <p:cNvSpPr/>
          <p:nvPr/>
        </p:nvSpPr>
        <p:spPr>
          <a:xfrm>
            <a:off x="9167060" y="2458741"/>
            <a:ext cx="1324229" cy="35422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프로젝트 점검 결과 목록 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A792AF09-2A61-C9D5-0B2B-D3C04B563993}"/>
              </a:ext>
            </a:extLst>
          </p:cNvPr>
          <p:cNvCxnSpPr>
            <a:cxnSpLocks/>
            <a:stCxn id="6" idx="2"/>
            <a:endCxn id="33" idx="0"/>
          </p:cNvCxnSpPr>
          <p:nvPr/>
        </p:nvCxnSpPr>
        <p:spPr>
          <a:xfrm rot="5400000">
            <a:off x="2544303" y="1968836"/>
            <a:ext cx="465432" cy="1351013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8BD534AA-AFFD-97D1-9F04-C420A283E226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4372668" y="424686"/>
            <a:ext cx="712570" cy="2552856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DC99DADE-6934-4CD8-C27A-F1B7519312BB}"/>
              </a:ext>
            </a:extLst>
          </p:cNvPr>
          <p:cNvCxnSpPr>
            <a:stCxn id="8" idx="0"/>
            <a:endCxn id="4" idx="2"/>
          </p:cNvCxnSpPr>
          <p:nvPr/>
        </p:nvCxnSpPr>
        <p:spPr>
          <a:xfrm rot="16200000" flipV="1">
            <a:off x="7560995" y="-210785"/>
            <a:ext cx="712570" cy="3823797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43C1A4AA-AEBF-2D1C-3741-1F92F9C3398F}"/>
              </a:ext>
            </a:extLst>
          </p:cNvPr>
          <p:cNvCxnSpPr>
            <a:stCxn id="6" idx="2"/>
            <a:endCxn id="26" idx="0"/>
          </p:cNvCxnSpPr>
          <p:nvPr/>
        </p:nvCxnSpPr>
        <p:spPr>
          <a:xfrm rot="16200000" flipH="1">
            <a:off x="4036966" y="1827184"/>
            <a:ext cx="457061" cy="1625943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6D25EBA4-68DE-D7B0-56AD-58EF24154D86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7214553" y="1701113"/>
            <a:ext cx="5" cy="35628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71F899B1-0CFE-E811-B1BD-876AA10C42DF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455614" y="2635854"/>
            <a:ext cx="0" cy="24120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FDADD14-9CA5-F815-9325-ABD485EEB681}"/>
              </a:ext>
            </a:extLst>
          </p:cNvPr>
          <p:cNvSpPr txBox="1"/>
          <p:nvPr/>
        </p:nvSpPr>
        <p:spPr>
          <a:xfrm>
            <a:off x="321276" y="3954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 err="1"/>
              <a:t>사이트맵</a:t>
            </a:r>
            <a:endParaRPr lang="ko-KR" altLang="en-US" b="1" u="sng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0521B0-F5DA-8D89-04CB-8ECABB107E09}"/>
              </a:ext>
            </a:extLst>
          </p:cNvPr>
          <p:cNvSpPr/>
          <p:nvPr/>
        </p:nvSpPr>
        <p:spPr>
          <a:xfrm>
            <a:off x="1566064" y="3276595"/>
            <a:ext cx="1079152" cy="25125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키클락</a:t>
            </a:r>
            <a:r>
              <a:rPr lang="ko-KR" altLang="en-US" sz="1000" dirty="0">
                <a:solidFill>
                  <a:schemeClr val="tx1"/>
                </a:solidFill>
              </a:rPr>
              <a:t> 가입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E93055-FF5C-0FFA-5A25-2F6BC7439DCA}"/>
              </a:ext>
            </a:extLst>
          </p:cNvPr>
          <p:cNvSpPr/>
          <p:nvPr/>
        </p:nvSpPr>
        <p:spPr>
          <a:xfrm>
            <a:off x="1566063" y="3568008"/>
            <a:ext cx="1079152" cy="25125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키클락</a:t>
            </a:r>
            <a:r>
              <a:rPr lang="ko-KR" altLang="en-US" sz="1000" dirty="0">
                <a:solidFill>
                  <a:schemeClr val="tx1"/>
                </a:solidFill>
              </a:rPr>
              <a:t> 로그인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EA6CE3-D459-66CF-9DC3-3D902696E2AA}"/>
              </a:ext>
            </a:extLst>
          </p:cNvPr>
          <p:cNvSpPr/>
          <p:nvPr/>
        </p:nvSpPr>
        <p:spPr>
          <a:xfrm>
            <a:off x="1564002" y="3859421"/>
            <a:ext cx="1079152" cy="25125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키클락</a:t>
            </a:r>
            <a:r>
              <a:rPr lang="ko-KR" altLang="en-US" sz="900" dirty="0">
                <a:solidFill>
                  <a:schemeClr val="tx1"/>
                </a:solidFill>
              </a:rPr>
              <a:t> 로그아웃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06E1D203-3CB6-A969-E6DF-ABEB010A8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3AE3-C984-4C7B-B079-12C175703F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01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5E6A119-EE65-B607-4F27-0FD6EC56DAFB}"/>
              </a:ext>
            </a:extLst>
          </p:cNvPr>
          <p:cNvSpPr/>
          <p:nvPr/>
        </p:nvSpPr>
        <p:spPr>
          <a:xfrm>
            <a:off x="321276" y="339811"/>
            <a:ext cx="11516497" cy="612277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FDADD14-9CA5-F815-9325-ABD485EEB681}"/>
              </a:ext>
            </a:extLst>
          </p:cNvPr>
          <p:cNvSpPr txBox="1"/>
          <p:nvPr/>
        </p:nvSpPr>
        <p:spPr>
          <a:xfrm>
            <a:off x="321276" y="395416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화면목록</a:t>
            </a:r>
            <a:r>
              <a:rPr lang="en-US" altLang="ko-KR" b="1" u="sng" dirty="0"/>
              <a:t>(1/2)</a:t>
            </a:r>
            <a:endParaRPr lang="ko-KR" altLang="en-US" b="1" u="sng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598491E-8989-2788-7520-D251D0E04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070252"/>
              </p:ext>
            </p:extLst>
          </p:nvPr>
        </p:nvGraphicFramePr>
        <p:xfrm>
          <a:off x="430420" y="1079355"/>
          <a:ext cx="11112223" cy="52189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0123">
                  <a:extLst>
                    <a:ext uri="{9D8B030D-6E8A-4147-A177-3AD203B41FA5}">
                      <a16:colId xmlns:a16="http://schemas.microsoft.com/office/drawing/2014/main" val="120013396"/>
                    </a:ext>
                  </a:extLst>
                </a:gridCol>
                <a:gridCol w="1575512">
                  <a:extLst>
                    <a:ext uri="{9D8B030D-6E8A-4147-A177-3AD203B41FA5}">
                      <a16:colId xmlns:a16="http://schemas.microsoft.com/office/drawing/2014/main" val="235100759"/>
                    </a:ext>
                  </a:extLst>
                </a:gridCol>
                <a:gridCol w="1454320">
                  <a:extLst>
                    <a:ext uri="{9D8B030D-6E8A-4147-A177-3AD203B41FA5}">
                      <a16:colId xmlns:a16="http://schemas.microsoft.com/office/drawing/2014/main" val="661468494"/>
                    </a:ext>
                  </a:extLst>
                </a:gridCol>
                <a:gridCol w="1456228">
                  <a:extLst>
                    <a:ext uri="{9D8B030D-6E8A-4147-A177-3AD203B41FA5}">
                      <a16:colId xmlns:a16="http://schemas.microsoft.com/office/drawing/2014/main" val="2442168948"/>
                    </a:ext>
                  </a:extLst>
                </a:gridCol>
                <a:gridCol w="4176719">
                  <a:extLst>
                    <a:ext uri="{9D8B030D-6E8A-4147-A177-3AD203B41FA5}">
                      <a16:colId xmlns:a16="http://schemas.microsoft.com/office/drawing/2014/main" val="3498856868"/>
                    </a:ext>
                  </a:extLst>
                </a:gridCol>
                <a:gridCol w="1199321">
                  <a:extLst>
                    <a:ext uri="{9D8B030D-6E8A-4147-A177-3AD203B41FA5}">
                      <a16:colId xmlns:a16="http://schemas.microsoft.com/office/drawing/2014/main" val="954528596"/>
                    </a:ext>
                  </a:extLst>
                </a:gridCol>
              </a:tblGrid>
              <a:tr h="2252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  <a:latin typeface="+mn-lt"/>
                        </a:rPr>
                        <a:t>대메뉴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  <a:latin typeface="+mn-lt"/>
                        </a:rPr>
                        <a:t>중메뉴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Screen ID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Page Title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Description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비고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11797"/>
                  </a:ext>
                </a:extLst>
              </a:tr>
              <a:tr h="132843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메인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프로젝트 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 프로젝트 등록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3774281"/>
                  </a:ext>
                </a:extLst>
              </a:tr>
              <a:tr h="132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 프로젝트 삭제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7470501"/>
                  </a:ext>
                </a:extLst>
              </a:tr>
              <a:tr h="1284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 프로젝트 목록 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프로젝트명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검사일시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생성일시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)/ </a:t>
                      </a:r>
                      <a:r>
                        <a:rPr lang="ko-KR" altLang="en-US" sz="1000" u="none" strike="noStrike" dirty="0" err="1">
                          <a:effectLst/>
                          <a:latin typeface="+mn-lt"/>
                        </a:rPr>
                        <a:t>완료율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/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검사결과 버튼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)</a:t>
                      </a:r>
                      <a:br>
                        <a:rPr lang="ko-KR" altLang="en-US" sz="100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업데이트 최근 순으로 정렬</a:t>
                      </a:r>
                      <a:br>
                        <a:rPr lang="ko-KR" altLang="en-US" sz="100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프로젝트명 클릭 시 프로젝트 상세 화면으로 이동</a:t>
                      </a:r>
                      <a:br>
                        <a:rPr lang="ko-KR" altLang="en-US" sz="100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검사 결과 버튼 클릭 시 검사 히스토리 화면으로 이동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0494401"/>
                  </a:ext>
                </a:extLst>
              </a:tr>
              <a:tr h="5668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프로필 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맑은 고딕 Semilight" panose="020B0502040204020203" pitchFamily="50" charset="-127"/>
                          <a:cs typeface="+mn-cs"/>
                        </a:rPr>
                        <a:t>  프로필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맑은 고딕 Semilight" panose="020B0502040204020203" pitchFamily="50" charset="-127"/>
                          <a:cs typeface="+mn-cs"/>
                        </a:rPr>
                        <a:t>summary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 프로필</a:t>
                      </a:r>
                      <a:br>
                        <a:rPr lang="ko-KR" altLang="en-US" sz="100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로그인 후 노출</a:t>
                      </a:r>
                      <a:br>
                        <a:rPr lang="ko-KR" altLang="en-US" sz="100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클릭 시 상세 화면으로 이동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586784"/>
                  </a:ext>
                </a:extLst>
              </a:tr>
              <a:tr h="2155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 프로필 상세</a:t>
                      </a: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 프로필 상세 화면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169903"/>
                  </a:ext>
                </a:extLst>
              </a:tr>
              <a:tr h="654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lt"/>
                        </a:rPr>
                        <a:t> </a:t>
                      </a:r>
                      <a:r>
                        <a:rPr lang="ko-KR" altLang="en-US" sz="1050" dirty="0">
                          <a:latin typeface="+mn-lt"/>
                        </a:rPr>
                        <a:t>프로필 수정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 프로필 수정 화면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511299"/>
                  </a:ext>
                </a:extLst>
              </a:tr>
              <a:tr h="65417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로그인</a:t>
                      </a: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로그인 관리</a:t>
                      </a: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  회원등록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키클락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가입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12860"/>
                  </a:ext>
                </a:extLst>
              </a:tr>
              <a:tr h="65417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lt"/>
                        </a:rPr>
                        <a:t>  로그인</a:t>
                      </a: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lt"/>
                        </a:rPr>
                        <a:t> </a:t>
                      </a:r>
                      <a:r>
                        <a:rPr lang="ko-KR" altLang="en-US" sz="1000" dirty="0" err="1">
                          <a:latin typeface="+mn-lt"/>
                        </a:rPr>
                        <a:t>키클락</a:t>
                      </a:r>
                      <a:r>
                        <a:rPr lang="ko-KR" altLang="en-US" sz="1000" dirty="0">
                          <a:latin typeface="+mn-lt"/>
                        </a:rPr>
                        <a:t> 로그인</a:t>
                      </a: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970912"/>
                  </a:ext>
                </a:extLst>
              </a:tr>
              <a:tr h="65417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+mn-lt"/>
                        </a:rPr>
                        <a:t>  로그아웃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lt"/>
                        </a:rPr>
                        <a:t> </a:t>
                      </a:r>
                      <a:r>
                        <a:rPr lang="ko-KR" altLang="en-US" sz="1000" dirty="0" err="1">
                          <a:latin typeface="+mn-lt"/>
                        </a:rPr>
                        <a:t>키클락</a:t>
                      </a:r>
                      <a:r>
                        <a:rPr lang="ko-KR" altLang="en-US" sz="1000" dirty="0">
                          <a:latin typeface="+mn-lt"/>
                        </a:rPr>
                        <a:t> 로그아웃</a:t>
                      </a: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437546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252AD7-1599-FF60-3FD7-112783EE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3AE3-C984-4C7B-B079-12C175703F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151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5E6A119-EE65-B607-4F27-0FD6EC56DAFB}"/>
              </a:ext>
            </a:extLst>
          </p:cNvPr>
          <p:cNvSpPr/>
          <p:nvPr/>
        </p:nvSpPr>
        <p:spPr>
          <a:xfrm>
            <a:off x="321276" y="339811"/>
            <a:ext cx="11516497" cy="612277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FDADD14-9CA5-F815-9325-ABD485EEB681}"/>
              </a:ext>
            </a:extLst>
          </p:cNvPr>
          <p:cNvSpPr txBox="1"/>
          <p:nvPr/>
        </p:nvSpPr>
        <p:spPr>
          <a:xfrm>
            <a:off x="321276" y="395416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화면목록</a:t>
            </a:r>
            <a:r>
              <a:rPr lang="en-US" altLang="ko-KR" b="1" u="sng" dirty="0"/>
              <a:t>(2/2)</a:t>
            </a:r>
            <a:endParaRPr lang="ko-KR" altLang="en-US" b="1" u="sng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598491E-8989-2788-7520-D251D0E04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127904"/>
              </p:ext>
            </p:extLst>
          </p:nvPr>
        </p:nvGraphicFramePr>
        <p:xfrm>
          <a:off x="430420" y="1079356"/>
          <a:ext cx="11112223" cy="44378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0123">
                  <a:extLst>
                    <a:ext uri="{9D8B030D-6E8A-4147-A177-3AD203B41FA5}">
                      <a16:colId xmlns:a16="http://schemas.microsoft.com/office/drawing/2014/main" val="120013396"/>
                    </a:ext>
                  </a:extLst>
                </a:gridCol>
                <a:gridCol w="1575512">
                  <a:extLst>
                    <a:ext uri="{9D8B030D-6E8A-4147-A177-3AD203B41FA5}">
                      <a16:colId xmlns:a16="http://schemas.microsoft.com/office/drawing/2014/main" val="235100759"/>
                    </a:ext>
                  </a:extLst>
                </a:gridCol>
                <a:gridCol w="1454320">
                  <a:extLst>
                    <a:ext uri="{9D8B030D-6E8A-4147-A177-3AD203B41FA5}">
                      <a16:colId xmlns:a16="http://schemas.microsoft.com/office/drawing/2014/main" val="661468494"/>
                    </a:ext>
                  </a:extLst>
                </a:gridCol>
                <a:gridCol w="1456228">
                  <a:extLst>
                    <a:ext uri="{9D8B030D-6E8A-4147-A177-3AD203B41FA5}">
                      <a16:colId xmlns:a16="http://schemas.microsoft.com/office/drawing/2014/main" val="2442168948"/>
                    </a:ext>
                  </a:extLst>
                </a:gridCol>
                <a:gridCol w="4050823">
                  <a:extLst>
                    <a:ext uri="{9D8B030D-6E8A-4147-A177-3AD203B41FA5}">
                      <a16:colId xmlns:a16="http://schemas.microsoft.com/office/drawing/2014/main" val="3498856868"/>
                    </a:ext>
                  </a:extLst>
                </a:gridCol>
                <a:gridCol w="1325217">
                  <a:extLst>
                    <a:ext uri="{9D8B030D-6E8A-4147-A177-3AD203B41FA5}">
                      <a16:colId xmlns:a16="http://schemas.microsoft.com/office/drawing/2014/main" val="954528596"/>
                    </a:ext>
                  </a:extLst>
                </a:gridCol>
              </a:tblGrid>
              <a:tr h="203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  <a:latin typeface="+mn-lt"/>
                        </a:rPr>
                        <a:t>대메뉴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  <a:latin typeface="+mn-lt"/>
                        </a:rPr>
                        <a:t>중메뉴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Screen ID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Page Title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Description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비고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11797"/>
                  </a:ext>
                </a:extLst>
              </a:tr>
              <a:tr h="40387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보안 점검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보안 점검</a:t>
                      </a: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 파일 등록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삭제</a:t>
                      </a:r>
                      <a:br>
                        <a:rPr lang="ko-KR" altLang="en-US" sz="100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멀티 파일 처리</a:t>
                      </a:r>
                      <a:endParaRPr lang="en-US" altLang="ko-KR" sz="1000" u="none" strike="noStrike" dirty="0">
                        <a:effectLst/>
                        <a:latin typeface="+mn-lt"/>
                      </a:endParaRPr>
                    </a:p>
                    <a:p>
                      <a:pPr algn="l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3774281"/>
                  </a:ext>
                </a:extLst>
              </a:tr>
              <a:tr h="2700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 파일 목록 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파일 경로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/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파일명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/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취약점 결과 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난독화 결과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)</a:t>
                      </a:r>
                      <a:br>
                        <a:rPr lang="ko-KR" altLang="en-US" sz="100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7470501"/>
                  </a:ext>
                </a:extLst>
              </a:tr>
              <a:tr h="4038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 점검 조건</a:t>
                      </a:r>
                      <a:endParaRPr lang="en-US" altLang="ko-KR" sz="1000" u="none" strike="noStrike" dirty="0">
                        <a:effectLst/>
                        <a:latin typeface="+mn-lt"/>
                      </a:endParaRPr>
                    </a:p>
                    <a:p>
                      <a:pPr algn="l" rtl="0" fontAlgn="ctr"/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 -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취약점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난독화 선택 체크박스 </a:t>
                      </a:r>
                      <a:endParaRPr lang="en-US" altLang="ko-KR" sz="1000" u="none" strike="noStrike" dirty="0"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-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점검 상태 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failed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포함 체크박스 </a:t>
                      </a:r>
                      <a:br>
                        <a:rPr lang="ko-KR" altLang="en-US" sz="100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확장자 콤마 입력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0494401"/>
                  </a:ext>
                </a:extLst>
              </a:tr>
              <a:tr h="6738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 점검 시작</a:t>
                      </a:r>
                      <a:br>
                        <a:rPr lang="ko-KR" altLang="en-US" sz="100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클릭 시 조건에 맞게 프로젝트 점검 후 결과 업데이트 </a:t>
                      </a:r>
                      <a:endParaRPr lang="en-US" altLang="ko-KR" sz="1000" u="none" strike="noStrike" dirty="0"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 - </a:t>
                      </a:r>
                      <a:r>
                        <a:rPr lang="ko-KR" altLang="en-US" sz="1000" u="none" strike="noStrike" dirty="0" err="1">
                          <a:effectLst/>
                          <a:latin typeface="+mn-lt"/>
                        </a:rPr>
                        <a:t>실패시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 상세 원인 보기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  <a:p>
                      <a:pPr algn="l" rtl="0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 </a:t>
                      </a:r>
                    </a:p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586784"/>
                  </a:ext>
                </a:extLst>
              </a:tr>
              <a:tr h="13624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보안 점검 결과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점검 히스토리</a:t>
                      </a: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  점검 히스토리 목록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프로젝트명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검사일시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취약점 결과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난독화 결과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)</a:t>
                      </a:r>
                      <a:br>
                        <a:rPr lang="ko-KR" altLang="en-US" sz="100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최근 점검순으로 정렬</a:t>
                      </a:r>
                      <a:br>
                        <a:rPr lang="ko-KR" altLang="en-US" sz="1000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프로젝트명 클릭 시 프로젝트 상세 화면 레이어 팝업</a:t>
                      </a:r>
                      <a:endParaRPr lang="en-US" altLang="ko-KR" sz="1000" u="none" strike="noStrike" dirty="0">
                        <a:effectLst/>
                        <a:latin typeface="+mn-lt"/>
                      </a:endParaRPr>
                    </a:p>
                    <a:p>
                      <a:pPr algn="l" rtl="0" fontAlgn="ctr"/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ㄴ 프로젝트명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등록 파일 수 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등록자 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등록일시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표기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ㄴ 다운로드 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: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취약점 결과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난독화 결과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난독화 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zip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474460"/>
                  </a:ext>
                </a:extLst>
              </a:tr>
              <a:tr h="7274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공통</a:t>
                      </a: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dirty="0">
                          <a:effectLst/>
                        </a:rPr>
                        <a:t> API </a:t>
                      </a:r>
                      <a:r>
                        <a:rPr lang="ko-KR" altLang="en-US" sz="1000" u="none" strike="noStrike" dirty="0">
                          <a:effectLst/>
                        </a:rPr>
                        <a:t>호출 시 </a:t>
                      </a:r>
                      <a:r>
                        <a:rPr lang="en-US" altLang="ko-KR" sz="1000" u="none" strike="noStrike" dirty="0">
                          <a:effectLst/>
                        </a:rPr>
                        <a:t>"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처리중</a:t>
                      </a:r>
                      <a:r>
                        <a:rPr lang="en-US" altLang="ko-KR" sz="1000" u="none" strike="noStrike" dirty="0">
                          <a:effectLst/>
                        </a:rPr>
                        <a:t>"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프로그레스</a:t>
                      </a:r>
                      <a:r>
                        <a:rPr lang="ko-KR" altLang="en-US" sz="1000" u="none" strike="noStrike" dirty="0">
                          <a:effectLst/>
                        </a:rPr>
                        <a:t> 레이어 노출 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중복 요청 방지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572197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0663795-FBDF-A720-FB01-26AE3D21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3AE3-C984-4C7B-B079-12C175703FD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348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5E6A119-EE65-B607-4F27-0FD6EC56DAFB}"/>
              </a:ext>
            </a:extLst>
          </p:cNvPr>
          <p:cNvSpPr/>
          <p:nvPr/>
        </p:nvSpPr>
        <p:spPr>
          <a:xfrm>
            <a:off x="430421" y="1075308"/>
            <a:ext cx="8912362" cy="5382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00B36F5-5A69-B330-97C5-B3CCCEC90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093925"/>
              </p:ext>
            </p:extLst>
          </p:nvPr>
        </p:nvGraphicFramePr>
        <p:xfrm>
          <a:off x="430419" y="505682"/>
          <a:ext cx="8912362" cy="4078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0659">
                  <a:extLst>
                    <a:ext uri="{9D8B030D-6E8A-4147-A177-3AD203B41FA5}">
                      <a16:colId xmlns:a16="http://schemas.microsoft.com/office/drawing/2014/main" val="1353430210"/>
                    </a:ext>
                  </a:extLst>
                </a:gridCol>
                <a:gridCol w="1986148">
                  <a:extLst>
                    <a:ext uri="{9D8B030D-6E8A-4147-A177-3AD203B41FA5}">
                      <a16:colId xmlns:a16="http://schemas.microsoft.com/office/drawing/2014/main" val="1843369137"/>
                    </a:ext>
                  </a:extLst>
                </a:gridCol>
                <a:gridCol w="899372">
                  <a:extLst>
                    <a:ext uri="{9D8B030D-6E8A-4147-A177-3AD203B41FA5}">
                      <a16:colId xmlns:a16="http://schemas.microsoft.com/office/drawing/2014/main" val="1797251255"/>
                    </a:ext>
                  </a:extLst>
                </a:gridCol>
                <a:gridCol w="1485395">
                  <a:extLst>
                    <a:ext uri="{9D8B030D-6E8A-4147-A177-3AD203B41FA5}">
                      <a16:colId xmlns:a16="http://schemas.microsoft.com/office/drawing/2014/main" val="3600421080"/>
                    </a:ext>
                  </a:extLst>
                </a:gridCol>
                <a:gridCol w="1485395">
                  <a:extLst>
                    <a:ext uri="{9D8B030D-6E8A-4147-A177-3AD203B41FA5}">
                      <a16:colId xmlns:a16="http://schemas.microsoft.com/office/drawing/2014/main" val="3472725268"/>
                    </a:ext>
                  </a:extLst>
                </a:gridCol>
                <a:gridCol w="1485393">
                  <a:extLst>
                    <a:ext uri="{9D8B030D-6E8A-4147-A177-3AD203B41FA5}">
                      <a16:colId xmlns:a16="http://schemas.microsoft.com/office/drawing/2014/main" val="495783322"/>
                    </a:ext>
                  </a:extLst>
                </a:gridCol>
              </a:tblGrid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Page Title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메인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로그인 전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Screen ID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Date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048401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Screen Path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93469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DFBD865-B88E-705A-5B7B-CC63E6114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130925"/>
              </p:ext>
            </p:extLst>
          </p:nvPr>
        </p:nvGraphicFramePr>
        <p:xfrm>
          <a:off x="9409042" y="505682"/>
          <a:ext cx="2541106" cy="26133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028">
                  <a:extLst>
                    <a:ext uri="{9D8B030D-6E8A-4147-A177-3AD203B41FA5}">
                      <a16:colId xmlns:a16="http://schemas.microsoft.com/office/drawing/2014/main" val="3409380504"/>
                    </a:ext>
                  </a:extLst>
                </a:gridCol>
                <a:gridCol w="2382078">
                  <a:extLst>
                    <a:ext uri="{9D8B030D-6E8A-4147-A177-3AD203B41FA5}">
                      <a16:colId xmlns:a16="http://schemas.microsoft.com/office/drawing/2014/main" val="455789236"/>
                    </a:ext>
                  </a:extLst>
                </a:gridCol>
              </a:tblGrid>
              <a:tr h="20390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Description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08067"/>
                  </a:ext>
                </a:extLst>
              </a:tr>
              <a:tr h="6415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로그인 영역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-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클릭시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키클락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로그인 화면으로 이동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ㄴ 로그인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or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신규가입 진행  </a:t>
                      </a: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14880"/>
                  </a:ext>
                </a:extLst>
              </a:tr>
              <a:tr h="51020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화면 모드 설정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- light / dark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</a:t>
                      </a: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506273"/>
                  </a:ext>
                </a:extLst>
              </a:tr>
              <a:tr h="1970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988275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046057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0497622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70752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217912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8489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30E186-3844-267B-E9D2-5102E269874C}"/>
              </a:ext>
            </a:extLst>
          </p:cNvPr>
          <p:cNvSpPr/>
          <p:nvPr/>
        </p:nvSpPr>
        <p:spPr>
          <a:xfrm>
            <a:off x="1981199" y="1197787"/>
            <a:ext cx="7275442" cy="52139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0" cmpd="sng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6CE86EB-96A2-1901-41A3-ECE477B21613}"/>
              </a:ext>
            </a:extLst>
          </p:cNvPr>
          <p:cNvCxnSpPr/>
          <p:nvPr/>
        </p:nvCxnSpPr>
        <p:spPr>
          <a:xfrm>
            <a:off x="2113721" y="1398109"/>
            <a:ext cx="6619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F1F2E3A-AFBC-A1E0-5437-3C9E2D13F227}"/>
              </a:ext>
            </a:extLst>
          </p:cNvPr>
          <p:cNvCxnSpPr/>
          <p:nvPr/>
        </p:nvCxnSpPr>
        <p:spPr>
          <a:xfrm>
            <a:off x="2173356" y="5603972"/>
            <a:ext cx="6619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8D082F4-D315-257A-455B-2FABF5F80D6E}"/>
              </a:ext>
            </a:extLst>
          </p:cNvPr>
          <p:cNvSpPr txBox="1"/>
          <p:nvPr/>
        </p:nvSpPr>
        <p:spPr>
          <a:xfrm>
            <a:off x="3770241" y="6059281"/>
            <a:ext cx="369735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0" i="0" dirty="0">
                <a:solidFill>
                  <a:srgbClr val="F2F2F2"/>
                </a:solidFill>
                <a:effectLst/>
                <a:latin typeface="SUIT"/>
              </a:rPr>
              <a:t>Copyrights © 2024 All Rights Reserved by 78ResearchLab.Inc.Powered by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F7BEF-491B-5AC8-ECA8-8A67B512E3DF}"/>
              </a:ext>
            </a:extLst>
          </p:cNvPr>
          <p:cNvSpPr/>
          <p:nvPr/>
        </p:nvSpPr>
        <p:spPr>
          <a:xfrm>
            <a:off x="2111664" y="3718954"/>
            <a:ext cx="6619457" cy="4764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D7C85F-CF8A-1ABC-074D-91C56C0F74E9}"/>
              </a:ext>
            </a:extLst>
          </p:cNvPr>
          <p:cNvSpPr txBox="1"/>
          <p:nvPr/>
        </p:nvSpPr>
        <p:spPr>
          <a:xfrm>
            <a:off x="2217402" y="3838127"/>
            <a:ext cx="695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5ED31AB-DF51-215C-3AFB-B1B582F03248}"/>
              </a:ext>
            </a:extLst>
          </p:cNvPr>
          <p:cNvSpPr/>
          <p:nvPr/>
        </p:nvSpPr>
        <p:spPr>
          <a:xfrm>
            <a:off x="2186683" y="4745705"/>
            <a:ext cx="142761" cy="1112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9AA6DAD-399E-5F05-D540-03D674B1EECA}"/>
              </a:ext>
            </a:extLst>
          </p:cNvPr>
          <p:cNvSpPr/>
          <p:nvPr/>
        </p:nvSpPr>
        <p:spPr>
          <a:xfrm>
            <a:off x="2111666" y="4227967"/>
            <a:ext cx="6619461" cy="2462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BB1F39-CC19-D4B0-64A1-F7DA631B17E0}"/>
              </a:ext>
            </a:extLst>
          </p:cNvPr>
          <p:cNvSpPr/>
          <p:nvPr/>
        </p:nvSpPr>
        <p:spPr>
          <a:xfrm>
            <a:off x="2111665" y="4480431"/>
            <a:ext cx="6619461" cy="2462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DB530DD-58B3-250A-8A22-189E07B65219}"/>
              </a:ext>
            </a:extLst>
          </p:cNvPr>
          <p:cNvSpPr/>
          <p:nvPr/>
        </p:nvSpPr>
        <p:spPr>
          <a:xfrm>
            <a:off x="2111663" y="4728669"/>
            <a:ext cx="6619461" cy="2462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7F0D556-80E1-F224-B06D-B8F2C832940E}"/>
              </a:ext>
            </a:extLst>
          </p:cNvPr>
          <p:cNvSpPr/>
          <p:nvPr/>
        </p:nvSpPr>
        <p:spPr>
          <a:xfrm>
            <a:off x="2111663" y="4977624"/>
            <a:ext cx="6619461" cy="2462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F0FA468-1392-9318-3FB9-7342DCDF4967}"/>
              </a:ext>
            </a:extLst>
          </p:cNvPr>
          <p:cNvSpPr/>
          <p:nvPr/>
        </p:nvSpPr>
        <p:spPr>
          <a:xfrm>
            <a:off x="2111662" y="5230088"/>
            <a:ext cx="6619461" cy="2462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E32A7EA-EF09-6204-833D-1CCD75152F5E}"/>
              </a:ext>
            </a:extLst>
          </p:cNvPr>
          <p:cNvSpPr txBox="1"/>
          <p:nvPr/>
        </p:nvSpPr>
        <p:spPr>
          <a:xfrm>
            <a:off x="7661756" y="5260665"/>
            <a:ext cx="10693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</a:rPr>
              <a:t>1-5 of 5       &lt;    &gt;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aphicFrame>
        <p:nvGraphicFramePr>
          <p:cNvPr id="140" name="표 139">
            <a:extLst>
              <a:ext uri="{FF2B5EF4-FFF2-40B4-BE49-F238E27FC236}">
                <a16:creationId xmlns:a16="http://schemas.microsoft.com/office/drawing/2014/main" id="{F42614A1-E92C-B910-A0BA-FA776F3CF79E}"/>
              </a:ext>
            </a:extLst>
          </p:cNvPr>
          <p:cNvGraphicFramePr>
            <a:graphicFrameLocks noGrp="1"/>
          </p:cNvGraphicFramePr>
          <p:nvPr/>
        </p:nvGraphicFramePr>
        <p:xfrm>
          <a:off x="9411882" y="4876556"/>
          <a:ext cx="2538266" cy="4078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248">
                  <a:extLst>
                    <a:ext uri="{9D8B030D-6E8A-4147-A177-3AD203B41FA5}">
                      <a16:colId xmlns:a16="http://schemas.microsoft.com/office/drawing/2014/main" val="1353430210"/>
                    </a:ext>
                  </a:extLst>
                </a:gridCol>
                <a:gridCol w="2386018">
                  <a:extLst>
                    <a:ext uri="{9D8B030D-6E8A-4147-A177-3AD203B41FA5}">
                      <a16:colId xmlns:a16="http://schemas.microsoft.com/office/drawing/2014/main" val="3581065099"/>
                    </a:ext>
                  </a:extLst>
                </a:gridCol>
              </a:tblGrid>
              <a:tr h="20390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Decision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048401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934694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621C2B4C-04D4-8BB3-690E-2D8D1AA0457F}"/>
              </a:ext>
            </a:extLst>
          </p:cNvPr>
          <p:cNvSpPr txBox="1"/>
          <p:nvPr/>
        </p:nvSpPr>
        <p:spPr>
          <a:xfrm>
            <a:off x="2238846" y="4226815"/>
            <a:ext cx="6542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project_2       2024-06-06  14:30:55      	900/1,000 (90%)  	       950/1,000 (95%)  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5466F8-00F0-69A6-90DF-B54527B17F4B}"/>
              </a:ext>
            </a:extLst>
          </p:cNvPr>
          <p:cNvSpPr txBox="1"/>
          <p:nvPr/>
        </p:nvSpPr>
        <p:spPr>
          <a:xfrm>
            <a:off x="2237869" y="4476203"/>
            <a:ext cx="6542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project_3       2024-06-05 14:30:55        	900/1,000 (90%) 	       950/1,000 (95%) 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FC432A-90AD-AC63-562F-947824947B81}"/>
              </a:ext>
            </a:extLst>
          </p:cNvPr>
          <p:cNvSpPr txBox="1"/>
          <p:nvPr/>
        </p:nvSpPr>
        <p:spPr>
          <a:xfrm>
            <a:off x="2237869" y="4735107"/>
            <a:ext cx="6542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project_4       2024-06-04 14:30:55        	900/1,000 (90%)	       950/1,000 (95%) 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31D514-DE90-2D14-ADCB-A994F1C4302B}"/>
              </a:ext>
            </a:extLst>
          </p:cNvPr>
          <p:cNvSpPr txBox="1"/>
          <p:nvPr/>
        </p:nvSpPr>
        <p:spPr>
          <a:xfrm>
            <a:off x="2238326" y="4994011"/>
            <a:ext cx="6542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project_5       2024-06-01 14:30:55       	900/1,000 (90%)  	       950/1,000 (95%)  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5BD42D1-4DD5-3A4D-6926-5F65A7F79D83}"/>
              </a:ext>
            </a:extLst>
          </p:cNvPr>
          <p:cNvSpPr txBox="1"/>
          <p:nvPr/>
        </p:nvSpPr>
        <p:spPr>
          <a:xfrm>
            <a:off x="3119379" y="3843036"/>
            <a:ext cx="1051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    검사일시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B55F3EE-F9E5-3963-F508-41C8E710D492}"/>
              </a:ext>
            </a:extLst>
          </p:cNvPr>
          <p:cNvSpPr txBox="1"/>
          <p:nvPr/>
        </p:nvSpPr>
        <p:spPr>
          <a:xfrm>
            <a:off x="4666307" y="3762747"/>
            <a:ext cx="18316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          </a:t>
            </a:r>
            <a:r>
              <a:rPr lang="ko-KR" altLang="en-US" sz="1000" dirty="0">
                <a:solidFill>
                  <a:schemeClr val="bg1"/>
                </a:solidFill>
              </a:rPr>
              <a:t>취약점 결과 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900" dirty="0">
                <a:solidFill>
                  <a:schemeClr val="bg1"/>
                </a:solidFill>
              </a:rPr>
              <a:t>성공 수</a:t>
            </a:r>
            <a:r>
              <a:rPr lang="en-US" altLang="ko-KR" sz="900" dirty="0">
                <a:solidFill>
                  <a:schemeClr val="bg1"/>
                </a:solidFill>
              </a:rPr>
              <a:t> / </a:t>
            </a:r>
            <a:r>
              <a:rPr lang="ko-KR" altLang="en-US" sz="900" dirty="0">
                <a:solidFill>
                  <a:schemeClr val="bg1"/>
                </a:solidFill>
              </a:rPr>
              <a:t>총 파일 수 </a:t>
            </a:r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ko-KR" altLang="en-US" sz="900" dirty="0">
                <a:solidFill>
                  <a:schemeClr val="bg1"/>
                </a:solidFill>
              </a:rPr>
              <a:t>성공률</a:t>
            </a:r>
            <a:r>
              <a:rPr lang="en-US" altLang="ko-KR" sz="900" dirty="0">
                <a:solidFill>
                  <a:schemeClr val="bg1"/>
                </a:solidFill>
              </a:rPr>
              <a:t>)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A8E1136-2FD1-EC17-3FF1-4B82AFE54E05}"/>
              </a:ext>
            </a:extLst>
          </p:cNvPr>
          <p:cNvSpPr txBox="1"/>
          <p:nvPr/>
        </p:nvSpPr>
        <p:spPr>
          <a:xfrm>
            <a:off x="6805016" y="3737346"/>
            <a:ext cx="18316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         </a:t>
            </a:r>
            <a:r>
              <a:rPr lang="ko-KR" altLang="en-US" sz="1000" dirty="0">
                <a:solidFill>
                  <a:schemeClr val="bg1"/>
                </a:solidFill>
              </a:rPr>
              <a:t>난독화 결과 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900" dirty="0">
                <a:solidFill>
                  <a:schemeClr val="bg1"/>
                </a:solidFill>
              </a:rPr>
              <a:t>성공 수</a:t>
            </a:r>
            <a:r>
              <a:rPr lang="en-US" altLang="ko-KR" sz="900" dirty="0">
                <a:solidFill>
                  <a:schemeClr val="bg1"/>
                </a:solidFill>
              </a:rPr>
              <a:t> / </a:t>
            </a:r>
            <a:r>
              <a:rPr lang="ko-KR" altLang="en-US" sz="900" dirty="0">
                <a:solidFill>
                  <a:schemeClr val="bg1"/>
                </a:solidFill>
              </a:rPr>
              <a:t>총 파일 수 </a:t>
            </a:r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ko-KR" altLang="en-US" sz="900" dirty="0">
                <a:solidFill>
                  <a:schemeClr val="bg1"/>
                </a:solidFill>
              </a:rPr>
              <a:t>성공률</a:t>
            </a:r>
            <a:r>
              <a:rPr lang="en-US" altLang="ko-KR" sz="900" dirty="0">
                <a:solidFill>
                  <a:schemeClr val="bg1"/>
                </a:solidFill>
              </a:rPr>
              <a:t>)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D808A-8D79-3145-524C-76D74A51C083}"/>
              </a:ext>
            </a:extLst>
          </p:cNvPr>
          <p:cNvSpPr txBox="1"/>
          <p:nvPr/>
        </p:nvSpPr>
        <p:spPr>
          <a:xfrm>
            <a:off x="2314845" y="2034103"/>
            <a:ext cx="2910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Welcome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!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님 </a:t>
            </a:r>
            <a:r>
              <a:rPr lang="ko-KR" altLang="en-US" sz="1600" dirty="0" err="1">
                <a:solidFill>
                  <a:schemeClr val="bg1"/>
                </a:solidFill>
              </a:rPr>
              <a:t>어서오세요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94E06A4-05CC-75B3-0156-626612D8B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103" y="1802488"/>
            <a:ext cx="1435018" cy="14628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FA7A03-B2E5-3CCB-4090-9D54F546F570}"/>
              </a:ext>
            </a:extLst>
          </p:cNvPr>
          <p:cNvSpPr txBox="1"/>
          <p:nvPr/>
        </p:nvSpPr>
        <p:spPr>
          <a:xfrm>
            <a:off x="7959969" y="1491868"/>
            <a:ext cx="6956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로그인 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01802FE-ADA0-4E71-BF88-116B80B78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519" y="1503985"/>
            <a:ext cx="159216" cy="201361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27918D87-9C18-21C5-5E59-2D98D511E65A}"/>
              </a:ext>
            </a:extLst>
          </p:cNvPr>
          <p:cNvSpPr/>
          <p:nvPr/>
        </p:nvSpPr>
        <p:spPr>
          <a:xfrm>
            <a:off x="8379717" y="1374498"/>
            <a:ext cx="205410" cy="1807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D57048-5B6D-AF23-039C-E2D8B43167C5}"/>
              </a:ext>
            </a:extLst>
          </p:cNvPr>
          <p:cNvSpPr txBox="1"/>
          <p:nvPr/>
        </p:nvSpPr>
        <p:spPr>
          <a:xfrm>
            <a:off x="2091618" y="3451646"/>
            <a:ext cx="6619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   </a:t>
            </a:r>
            <a:r>
              <a:rPr lang="en-US" altLang="ko-KR" sz="1100" dirty="0">
                <a:solidFill>
                  <a:schemeClr val="bg1"/>
                </a:solidFill>
              </a:rPr>
              <a:t>Projects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2FED25D-5017-BA15-E8DB-60773A40E8C3}"/>
              </a:ext>
            </a:extLst>
          </p:cNvPr>
          <p:cNvSpPr/>
          <p:nvPr/>
        </p:nvSpPr>
        <p:spPr>
          <a:xfrm>
            <a:off x="7828055" y="1374498"/>
            <a:ext cx="205410" cy="1807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19530ABD-13DA-7121-C77C-AE893E2917D0}"/>
              </a:ext>
            </a:extLst>
          </p:cNvPr>
          <p:cNvCxnSpPr>
            <a:cxnSpLocks/>
            <a:stCxn id="53" idx="0"/>
          </p:cNvCxnSpPr>
          <p:nvPr/>
        </p:nvCxnSpPr>
        <p:spPr>
          <a:xfrm rot="16200000" flipV="1">
            <a:off x="6722767" y="166505"/>
            <a:ext cx="107800" cy="2308186"/>
          </a:xfrm>
          <a:prstGeom prst="bentConnector3">
            <a:avLst>
              <a:gd name="adj1" fmla="val 312059"/>
            </a:avLst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8" name="그림 67">
            <a:extLst>
              <a:ext uri="{FF2B5EF4-FFF2-40B4-BE49-F238E27FC236}">
                <a16:creationId xmlns:a16="http://schemas.microsoft.com/office/drawing/2014/main" id="{6AAF1543-45E4-C037-D83B-224332397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337" y="1272474"/>
            <a:ext cx="2039269" cy="2169609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77ADB6A5-7F56-EBA7-F0A3-688DB89168D7}"/>
              </a:ext>
            </a:extLst>
          </p:cNvPr>
          <p:cNvSpPr/>
          <p:nvPr/>
        </p:nvSpPr>
        <p:spPr>
          <a:xfrm>
            <a:off x="4742994" y="2187668"/>
            <a:ext cx="1755008" cy="9745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A6CF872-F6B1-9D66-88EB-BDD349405415}"/>
              </a:ext>
            </a:extLst>
          </p:cNvPr>
          <p:cNvSpPr/>
          <p:nvPr/>
        </p:nvSpPr>
        <p:spPr>
          <a:xfrm>
            <a:off x="4742994" y="3221001"/>
            <a:ext cx="1755008" cy="201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0741AF0B-E206-2239-4990-DFCFBD02A475}"/>
              </a:ext>
            </a:extLst>
          </p:cNvPr>
          <p:cNvSpPr/>
          <p:nvPr/>
        </p:nvSpPr>
        <p:spPr>
          <a:xfrm>
            <a:off x="7773287" y="3450702"/>
            <a:ext cx="943560" cy="18109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프로젝트 추가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0E07A6C9-4CB7-B48E-BA51-2A3111C83A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622" y="1197012"/>
            <a:ext cx="1626314" cy="5213903"/>
          </a:xfrm>
          <a:prstGeom prst="rect">
            <a:avLst/>
          </a:prstGeom>
        </p:spPr>
      </p:pic>
      <p:sp>
        <p:nvSpPr>
          <p:cNvPr id="4" name="빼기 기호 3">
            <a:extLst>
              <a:ext uri="{FF2B5EF4-FFF2-40B4-BE49-F238E27FC236}">
                <a16:creationId xmlns:a16="http://schemas.microsoft.com/office/drawing/2014/main" id="{2545DAD1-EC14-2A81-6E75-5722E71E46D6}"/>
              </a:ext>
            </a:extLst>
          </p:cNvPr>
          <p:cNvSpPr/>
          <p:nvPr/>
        </p:nvSpPr>
        <p:spPr>
          <a:xfrm>
            <a:off x="8562605" y="4540312"/>
            <a:ext cx="157902" cy="172864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빼기 기호 6">
            <a:extLst>
              <a:ext uri="{FF2B5EF4-FFF2-40B4-BE49-F238E27FC236}">
                <a16:creationId xmlns:a16="http://schemas.microsoft.com/office/drawing/2014/main" id="{4EF413B4-4CF9-40B5-4DBC-9751D910CF23}"/>
              </a:ext>
            </a:extLst>
          </p:cNvPr>
          <p:cNvSpPr/>
          <p:nvPr/>
        </p:nvSpPr>
        <p:spPr>
          <a:xfrm>
            <a:off x="8560351" y="4777123"/>
            <a:ext cx="157902" cy="172864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빼기 기호 7">
            <a:extLst>
              <a:ext uri="{FF2B5EF4-FFF2-40B4-BE49-F238E27FC236}">
                <a16:creationId xmlns:a16="http://schemas.microsoft.com/office/drawing/2014/main" id="{53D26B09-1E80-9650-55D4-D7C4F2EE30C3}"/>
              </a:ext>
            </a:extLst>
          </p:cNvPr>
          <p:cNvSpPr/>
          <p:nvPr/>
        </p:nvSpPr>
        <p:spPr>
          <a:xfrm>
            <a:off x="8557482" y="5028950"/>
            <a:ext cx="157902" cy="172864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빼기 기호 22">
            <a:extLst>
              <a:ext uri="{FF2B5EF4-FFF2-40B4-BE49-F238E27FC236}">
                <a16:creationId xmlns:a16="http://schemas.microsoft.com/office/drawing/2014/main" id="{115F4996-3AE3-0C6B-A994-C492984141BF}"/>
              </a:ext>
            </a:extLst>
          </p:cNvPr>
          <p:cNvSpPr/>
          <p:nvPr/>
        </p:nvSpPr>
        <p:spPr>
          <a:xfrm>
            <a:off x="8558084" y="4266399"/>
            <a:ext cx="157902" cy="172864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28C3E51F-1C8F-66B9-A71D-15FF3D51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3AE3-C984-4C7B-B079-12C175703FD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63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5E6A119-EE65-B607-4F27-0FD6EC56DAFB}"/>
              </a:ext>
            </a:extLst>
          </p:cNvPr>
          <p:cNvSpPr/>
          <p:nvPr/>
        </p:nvSpPr>
        <p:spPr>
          <a:xfrm>
            <a:off x="430421" y="1075308"/>
            <a:ext cx="8912362" cy="5382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00B36F5-5A69-B330-97C5-B3CCCEC90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671315"/>
              </p:ext>
            </p:extLst>
          </p:nvPr>
        </p:nvGraphicFramePr>
        <p:xfrm>
          <a:off x="430419" y="505682"/>
          <a:ext cx="8912362" cy="4078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0659">
                  <a:extLst>
                    <a:ext uri="{9D8B030D-6E8A-4147-A177-3AD203B41FA5}">
                      <a16:colId xmlns:a16="http://schemas.microsoft.com/office/drawing/2014/main" val="1353430210"/>
                    </a:ext>
                  </a:extLst>
                </a:gridCol>
                <a:gridCol w="1986148">
                  <a:extLst>
                    <a:ext uri="{9D8B030D-6E8A-4147-A177-3AD203B41FA5}">
                      <a16:colId xmlns:a16="http://schemas.microsoft.com/office/drawing/2014/main" val="1843369137"/>
                    </a:ext>
                  </a:extLst>
                </a:gridCol>
                <a:gridCol w="899372">
                  <a:extLst>
                    <a:ext uri="{9D8B030D-6E8A-4147-A177-3AD203B41FA5}">
                      <a16:colId xmlns:a16="http://schemas.microsoft.com/office/drawing/2014/main" val="1797251255"/>
                    </a:ext>
                  </a:extLst>
                </a:gridCol>
                <a:gridCol w="1485395">
                  <a:extLst>
                    <a:ext uri="{9D8B030D-6E8A-4147-A177-3AD203B41FA5}">
                      <a16:colId xmlns:a16="http://schemas.microsoft.com/office/drawing/2014/main" val="3600421080"/>
                    </a:ext>
                  </a:extLst>
                </a:gridCol>
                <a:gridCol w="1485395">
                  <a:extLst>
                    <a:ext uri="{9D8B030D-6E8A-4147-A177-3AD203B41FA5}">
                      <a16:colId xmlns:a16="http://schemas.microsoft.com/office/drawing/2014/main" val="3472725268"/>
                    </a:ext>
                  </a:extLst>
                </a:gridCol>
                <a:gridCol w="1485393">
                  <a:extLst>
                    <a:ext uri="{9D8B030D-6E8A-4147-A177-3AD203B41FA5}">
                      <a16:colId xmlns:a16="http://schemas.microsoft.com/office/drawing/2014/main" val="495783322"/>
                    </a:ext>
                  </a:extLst>
                </a:gridCol>
              </a:tblGrid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Page Title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메인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로그인 후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Screen ID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Date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048401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Screen Path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93469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DFBD865-B88E-705A-5B7B-CC63E6114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454161"/>
              </p:ext>
            </p:extLst>
          </p:nvPr>
        </p:nvGraphicFramePr>
        <p:xfrm>
          <a:off x="9409042" y="505682"/>
          <a:ext cx="2541106" cy="41847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028">
                  <a:extLst>
                    <a:ext uri="{9D8B030D-6E8A-4147-A177-3AD203B41FA5}">
                      <a16:colId xmlns:a16="http://schemas.microsoft.com/office/drawing/2014/main" val="3409380504"/>
                    </a:ext>
                  </a:extLst>
                </a:gridCol>
                <a:gridCol w="2382078">
                  <a:extLst>
                    <a:ext uri="{9D8B030D-6E8A-4147-A177-3AD203B41FA5}">
                      <a16:colId xmlns:a16="http://schemas.microsoft.com/office/drawing/2014/main" val="455789236"/>
                    </a:ext>
                  </a:extLst>
                </a:gridCol>
              </a:tblGrid>
              <a:tr h="20390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Description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08067"/>
                  </a:ext>
                </a:extLst>
              </a:tr>
              <a:tr h="6415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프로필 영역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-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클릭시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프로필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로그아웃 메뉴 </a:t>
                      </a: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14880"/>
                  </a:ext>
                </a:extLst>
              </a:tr>
              <a:tr h="51020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리스트 영역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 -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헤더컬럼에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마우스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오버시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sort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기능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목록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 filter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기능 활성화 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 - default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: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최근 검사 일시 순 정렬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 -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프로젝트명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마지막 검사일시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취약점 검사 결과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성공수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총파일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수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성공률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),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난독화 파일 생성결과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성공수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총파일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수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성공률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</a:t>
                      </a: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506273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새 프로젝트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-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클릭 시 프로젝트 등록 그리드 추가</a:t>
                      </a: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988275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클릭 시 새 프로젝트 등록</a:t>
                      </a: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046057"/>
                  </a:ext>
                </a:extLst>
              </a:tr>
              <a:tr h="75582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5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클릭 시 프로젝트 삭제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-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빈 프로젝트는 프롬프트 없이 바로 삭제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-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컨텐츠 존재 시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“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빈 프로젝트가 아닙니다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.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삭제하시겠습니까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?”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컴펌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후 삭제</a:t>
                      </a: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0497622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70752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217912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8489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30E186-3844-267B-E9D2-5102E269874C}"/>
              </a:ext>
            </a:extLst>
          </p:cNvPr>
          <p:cNvSpPr/>
          <p:nvPr/>
        </p:nvSpPr>
        <p:spPr>
          <a:xfrm>
            <a:off x="1981199" y="1159944"/>
            <a:ext cx="7275442" cy="52139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0" cmpd="sng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F1F2E3A-AFBC-A1E0-5437-3C9E2D13F227}"/>
              </a:ext>
            </a:extLst>
          </p:cNvPr>
          <p:cNvCxnSpPr/>
          <p:nvPr/>
        </p:nvCxnSpPr>
        <p:spPr>
          <a:xfrm>
            <a:off x="2173356" y="5794902"/>
            <a:ext cx="6619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8D082F4-D315-257A-455B-2FABF5F80D6E}"/>
              </a:ext>
            </a:extLst>
          </p:cNvPr>
          <p:cNvSpPr txBox="1"/>
          <p:nvPr/>
        </p:nvSpPr>
        <p:spPr>
          <a:xfrm>
            <a:off x="3770241" y="6059281"/>
            <a:ext cx="369735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0" i="0" dirty="0">
                <a:solidFill>
                  <a:srgbClr val="F2F2F2"/>
                </a:solidFill>
                <a:effectLst/>
                <a:latin typeface="SUIT"/>
              </a:rPr>
              <a:t>Copyrights © 2024 All Rights Reserved by 78ResearchLab.Inc.Powered by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F7BEF-491B-5AC8-ECA8-8A67B512E3DF}"/>
              </a:ext>
            </a:extLst>
          </p:cNvPr>
          <p:cNvSpPr/>
          <p:nvPr/>
        </p:nvSpPr>
        <p:spPr>
          <a:xfrm>
            <a:off x="2111664" y="3779161"/>
            <a:ext cx="6619457" cy="4764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D7C85F-CF8A-1ABC-074D-91C56C0F74E9}"/>
              </a:ext>
            </a:extLst>
          </p:cNvPr>
          <p:cNvSpPr txBox="1"/>
          <p:nvPr/>
        </p:nvSpPr>
        <p:spPr>
          <a:xfrm>
            <a:off x="2217402" y="3898334"/>
            <a:ext cx="695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5ED31AB-DF51-215C-3AFB-B1B582F03248}"/>
              </a:ext>
            </a:extLst>
          </p:cNvPr>
          <p:cNvSpPr/>
          <p:nvPr/>
        </p:nvSpPr>
        <p:spPr>
          <a:xfrm>
            <a:off x="2186683" y="4805912"/>
            <a:ext cx="142761" cy="1112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9AA6DAD-399E-5F05-D540-03D674B1EECA}"/>
              </a:ext>
            </a:extLst>
          </p:cNvPr>
          <p:cNvSpPr/>
          <p:nvPr/>
        </p:nvSpPr>
        <p:spPr>
          <a:xfrm>
            <a:off x="2111666" y="4288174"/>
            <a:ext cx="6619461" cy="2462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BB1F39-CC19-D4B0-64A1-F7DA631B17E0}"/>
              </a:ext>
            </a:extLst>
          </p:cNvPr>
          <p:cNvSpPr/>
          <p:nvPr/>
        </p:nvSpPr>
        <p:spPr>
          <a:xfrm>
            <a:off x="2111665" y="4540638"/>
            <a:ext cx="6619461" cy="2462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DB530DD-58B3-250A-8A22-189E07B65219}"/>
              </a:ext>
            </a:extLst>
          </p:cNvPr>
          <p:cNvSpPr/>
          <p:nvPr/>
        </p:nvSpPr>
        <p:spPr>
          <a:xfrm>
            <a:off x="2111663" y="4788876"/>
            <a:ext cx="6619461" cy="2462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7F0D556-80E1-F224-B06D-B8F2C832940E}"/>
              </a:ext>
            </a:extLst>
          </p:cNvPr>
          <p:cNvSpPr/>
          <p:nvPr/>
        </p:nvSpPr>
        <p:spPr>
          <a:xfrm>
            <a:off x="2111663" y="5037831"/>
            <a:ext cx="6619461" cy="2462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0" name="표 139">
            <a:extLst>
              <a:ext uri="{FF2B5EF4-FFF2-40B4-BE49-F238E27FC236}">
                <a16:creationId xmlns:a16="http://schemas.microsoft.com/office/drawing/2014/main" id="{F42614A1-E92C-B910-A0BA-FA776F3CF79E}"/>
              </a:ext>
            </a:extLst>
          </p:cNvPr>
          <p:cNvGraphicFramePr>
            <a:graphicFrameLocks noGrp="1"/>
          </p:cNvGraphicFramePr>
          <p:nvPr/>
        </p:nvGraphicFramePr>
        <p:xfrm>
          <a:off x="9411882" y="4876556"/>
          <a:ext cx="2538266" cy="4078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248">
                  <a:extLst>
                    <a:ext uri="{9D8B030D-6E8A-4147-A177-3AD203B41FA5}">
                      <a16:colId xmlns:a16="http://schemas.microsoft.com/office/drawing/2014/main" val="1353430210"/>
                    </a:ext>
                  </a:extLst>
                </a:gridCol>
                <a:gridCol w="2386018">
                  <a:extLst>
                    <a:ext uri="{9D8B030D-6E8A-4147-A177-3AD203B41FA5}">
                      <a16:colId xmlns:a16="http://schemas.microsoft.com/office/drawing/2014/main" val="3581065099"/>
                    </a:ext>
                  </a:extLst>
                </a:gridCol>
              </a:tblGrid>
              <a:tr h="20390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Decision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048401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934694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621C2B4C-04D4-8BB3-690E-2D8D1AA0457F}"/>
              </a:ext>
            </a:extLst>
          </p:cNvPr>
          <p:cNvSpPr txBox="1"/>
          <p:nvPr/>
        </p:nvSpPr>
        <p:spPr>
          <a:xfrm>
            <a:off x="2238846" y="4287022"/>
            <a:ext cx="6542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project_2       	               2024-06-06 14:30:55            800/1,000 (90%)               950/1,000 (95%)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5466F8-00F0-69A6-90DF-B54527B17F4B}"/>
              </a:ext>
            </a:extLst>
          </p:cNvPr>
          <p:cNvSpPr txBox="1"/>
          <p:nvPr/>
        </p:nvSpPr>
        <p:spPr>
          <a:xfrm>
            <a:off x="2237869" y="4536410"/>
            <a:ext cx="6542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project_3	               2024-06-05 14:30:55            900/1,000 (90%)               950/1,000 (95%) 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FC432A-90AD-AC63-562F-947824947B81}"/>
              </a:ext>
            </a:extLst>
          </p:cNvPr>
          <p:cNvSpPr txBox="1"/>
          <p:nvPr/>
        </p:nvSpPr>
        <p:spPr>
          <a:xfrm>
            <a:off x="2237869" y="4795314"/>
            <a:ext cx="6542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project_4                        	        -		-	                -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31D514-DE90-2D14-ADCB-A994F1C4302B}"/>
              </a:ext>
            </a:extLst>
          </p:cNvPr>
          <p:cNvSpPr txBox="1"/>
          <p:nvPr/>
        </p:nvSpPr>
        <p:spPr>
          <a:xfrm>
            <a:off x="2238326" y="5054218"/>
            <a:ext cx="6542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project_5	               2024-06-01 17:30:55            900/1,000 (90%)  	       950/1,000 (95%)  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5BD42D1-4DD5-3A4D-6926-5F65A7F79D83}"/>
              </a:ext>
            </a:extLst>
          </p:cNvPr>
          <p:cNvSpPr txBox="1"/>
          <p:nvPr/>
        </p:nvSpPr>
        <p:spPr>
          <a:xfrm>
            <a:off x="3913382" y="3928157"/>
            <a:ext cx="1051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    검사일시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B55F3EE-F9E5-3963-F508-41C8E710D492}"/>
              </a:ext>
            </a:extLst>
          </p:cNvPr>
          <p:cNvSpPr txBox="1"/>
          <p:nvPr/>
        </p:nvSpPr>
        <p:spPr>
          <a:xfrm>
            <a:off x="5147573" y="3822954"/>
            <a:ext cx="18316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          </a:t>
            </a:r>
            <a:r>
              <a:rPr lang="ko-KR" altLang="en-US" sz="1000" dirty="0">
                <a:solidFill>
                  <a:schemeClr val="bg1"/>
                </a:solidFill>
              </a:rPr>
              <a:t>취약점 결과 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900" dirty="0">
                <a:solidFill>
                  <a:schemeClr val="bg1"/>
                </a:solidFill>
              </a:rPr>
              <a:t>성공 수</a:t>
            </a:r>
            <a:r>
              <a:rPr lang="en-US" altLang="ko-KR" sz="900" dirty="0">
                <a:solidFill>
                  <a:schemeClr val="bg1"/>
                </a:solidFill>
              </a:rPr>
              <a:t> / </a:t>
            </a:r>
            <a:r>
              <a:rPr lang="ko-KR" altLang="en-US" sz="900" dirty="0">
                <a:solidFill>
                  <a:schemeClr val="bg1"/>
                </a:solidFill>
              </a:rPr>
              <a:t>총 파일 수 </a:t>
            </a:r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ko-KR" altLang="en-US" sz="900" dirty="0">
                <a:solidFill>
                  <a:schemeClr val="bg1"/>
                </a:solidFill>
              </a:rPr>
              <a:t>성공률</a:t>
            </a:r>
            <a:r>
              <a:rPr lang="en-US" altLang="ko-KR" sz="900" dirty="0">
                <a:solidFill>
                  <a:schemeClr val="bg1"/>
                </a:solidFill>
              </a:rPr>
              <a:t>)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A8E1136-2FD1-EC17-3FF1-4B82AFE54E05}"/>
              </a:ext>
            </a:extLst>
          </p:cNvPr>
          <p:cNvSpPr txBox="1"/>
          <p:nvPr/>
        </p:nvSpPr>
        <p:spPr>
          <a:xfrm>
            <a:off x="6832687" y="3826701"/>
            <a:ext cx="18316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         </a:t>
            </a:r>
            <a:r>
              <a:rPr lang="ko-KR" altLang="en-US" sz="1000" dirty="0">
                <a:solidFill>
                  <a:schemeClr val="bg1"/>
                </a:solidFill>
              </a:rPr>
              <a:t>난독화 결과 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900" dirty="0">
                <a:solidFill>
                  <a:schemeClr val="bg1"/>
                </a:solidFill>
              </a:rPr>
              <a:t>성공 수</a:t>
            </a:r>
            <a:r>
              <a:rPr lang="en-US" altLang="ko-KR" sz="900" dirty="0">
                <a:solidFill>
                  <a:schemeClr val="bg1"/>
                </a:solidFill>
              </a:rPr>
              <a:t> / </a:t>
            </a:r>
            <a:r>
              <a:rPr lang="ko-KR" altLang="en-US" sz="900" dirty="0">
                <a:solidFill>
                  <a:schemeClr val="bg1"/>
                </a:solidFill>
              </a:rPr>
              <a:t>총 파일 수 </a:t>
            </a:r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ko-KR" altLang="en-US" sz="900" dirty="0">
                <a:solidFill>
                  <a:schemeClr val="bg1"/>
                </a:solidFill>
              </a:rPr>
              <a:t>성공률</a:t>
            </a:r>
            <a:r>
              <a:rPr lang="en-US" altLang="ko-KR" sz="900" dirty="0">
                <a:solidFill>
                  <a:schemeClr val="bg1"/>
                </a:solidFill>
              </a:rPr>
              <a:t>)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D808A-8D79-3145-524C-76D74A51C083}"/>
              </a:ext>
            </a:extLst>
          </p:cNvPr>
          <p:cNvSpPr txBox="1"/>
          <p:nvPr/>
        </p:nvSpPr>
        <p:spPr>
          <a:xfrm>
            <a:off x="2314845" y="2213001"/>
            <a:ext cx="2910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Welcome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!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홍길동 님 </a:t>
            </a:r>
            <a:r>
              <a:rPr lang="ko-KR" altLang="en-US" sz="1600" dirty="0" err="1">
                <a:solidFill>
                  <a:schemeClr val="bg1"/>
                </a:solidFill>
              </a:rPr>
              <a:t>어서오세요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94E06A4-05CC-75B3-0156-626612D8B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103" y="1990119"/>
            <a:ext cx="1435018" cy="14628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FA7A03-B2E5-3CCB-4090-9D54F546F570}"/>
              </a:ext>
            </a:extLst>
          </p:cNvPr>
          <p:cNvSpPr txBox="1"/>
          <p:nvPr/>
        </p:nvSpPr>
        <p:spPr>
          <a:xfrm>
            <a:off x="7959969" y="1670766"/>
            <a:ext cx="6956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홍길동 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01802FE-ADA0-4E71-BF88-116B80B78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519" y="1682883"/>
            <a:ext cx="159216" cy="201361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8E7D3C12-87F5-1FB0-4F16-008BEA7521F0}"/>
              </a:ext>
            </a:extLst>
          </p:cNvPr>
          <p:cNvSpPr/>
          <p:nvPr/>
        </p:nvSpPr>
        <p:spPr>
          <a:xfrm>
            <a:off x="2109435" y="3770669"/>
            <a:ext cx="205410" cy="1807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FCDC2F2-2CD6-AD58-66A0-B887790AA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4426" y="3850188"/>
            <a:ext cx="174497" cy="26687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8D8E1D8-1E45-1BF9-936D-66963B493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0237" y="3079629"/>
            <a:ext cx="834626" cy="754072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C2FED25D-5017-BA15-E8DB-60773A40E8C3}"/>
              </a:ext>
            </a:extLst>
          </p:cNvPr>
          <p:cNvSpPr/>
          <p:nvPr/>
        </p:nvSpPr>
        <p:spPr>
          <a:xfrm>
            <a:off x="7761818" y="1669038"/>
            <a:ext cx="205410" cy="1807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53BBB6C-EE96-E02C-ACE4-64DF5CBA540C}"/>
              </a:ext>
            </a:extLst>
          </p:cNvPr>
          <p:cNvSpPr/>
          <p:nvPr/>
        </p:nvSpPr>
        <p:spPr>
          <a:xfrm>
            <a:off x="4591949" y="1232228"/>
            <a:ext cx="1478692" cy="1085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51FF9E-EE37-B1DC-E9A4-2CC5D2CD4C67}"/>
              </a:ext>
            </a:extLst>
          </p:cNvPr>
          <p:cNvSpPr txBox="1"/>
          <p:nvPr/>
        </p:nvSpPr>
        <p:spPr>
          <a:xfrm>
            <a:off x="4604709" y="1294504"/>
            <a:ext cx="14659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홍길동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36AFECB1-349D-28B9-678A-CF44FB06C1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9410" y="1494158"/>
            <a:ext cx="1296530" cy="691483"/>
          </a:xfrm>
          <a:prstGeom prst="rect">
            <a:avLst/>
          </a:prstGeom>
        </p:spPr>
      </p:pic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4F4B6BEE-F52C-CB72-A700-E7EDD32196D0}"/>
              </a:ext>
            </a:extLst>
          </p:cNvPr>
          <p:cNvCxnSpPr>
            <a:cxnSpLocks/>
            <a:stCxn id="15" idx="0"/>
            <a:endCxn id="32" idx="0"/>
          </p:cNvCxnSpPr>
          <p:nvPr/>
        </p:nvCxnSpPr>
        <p:spPr>
          <a:xfrm rot="16200000" flipV="1">
            <a:off x="6379504" y="184019"/>
            <a:ext cx="436810" cy="2533228"/>
          </a:xfrm>
          <a:prstGeom prst="bentConnector3">
            <a:avLst>
              <a:gd name="adj1" fmla="val 152334"/>
            </a:avLst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161C84D-12E3-20B7-799B-578A8C4002C9}"/>
              </a:ext>
            </a:extLst>
          </p:cNvPr>
          <p:cNvSpPr/>
          <p:nvPr/>
        </p:nvSpPr>
        <p:spPr>
          <a:xfrm>
            <a:off x="7773287" y="3510905"/>
            <a:ext cx="943560" cy="18109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새 프로젝트</a:t>
            </a:r>
          </a:p>
        </p:txBody>
      </p:sp>
      <p:sp>
        <p:nvSpPr>
          <p:cNvPr id="85" name="빼기 기호 84">
            <a:extLst>
              <a:ext uri="{FF2B5EF4-FFF2-40B4-BE49-F238E27FC236}">
                <a16:creationId xmlns:a16="http://schemas.microsoft.com/office/drawing/2014/main" id="{398BE808-A8DA-C4DD-A0FC-D9B090D9F544}"/>
              </a:ext>
            </a:extLst>
          </p:cNvPr>
          <p:cNvSpPr/>
          <p:nvPr/>
        </p:nvSpPr>
        <p:spPr>
          <a:xfrm>
            <a:off x="8562605" y="4592879"/>
            <a:ext cx="157902" cy="172864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0173B4CA-C7E1-0315-FC3F-49B9331EAB5E}"/>
              </a:ext>
            </a:extLst>
          </p:cNvPr>
          <p:cNvCxnSpPr>
            <a:cxnSpLocks/>
            <a:stCxn id="47" idx="3"/>
            <a:endCxn id="59" idx="3"/>
          </p:cNvCxnSpPr>
          <p:nvPr/>
        </p:nvCxnSpPr>
        <p:spPr>
          <a:xfrm>
            <a:off x="8716847" y="3601452"/>
            <a:ext cx="66907" cy="1821334"/>
          </a:xfrm>
          <a:prstGeom prst="bentConnector3">
            <a:avLst>
              <a:gd name="adj1" fmla="val 441668"/>
            </a:avLst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1ABA365E-DF7D-F374-628E-0600453AE4B9}"/>
              </a:ext>
            </a:extLst>
          </p:cNvPr>
          <p:cNvSpPr/>
          <p:nvPr/>
        </p:nvSpPr>
        <p:spPr>
          <a:xfrm>
            <a:off x="7652420" y="3662019"/>
            <a:ext cx="205410" cy="1807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0077BB5E-8A44-5AE6-4672-B55E0A9859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622" y="1159944"/>
            <a:ext cx="1626314" cy="5213903"/>
          </a:xfrm>
          <a:prstGeom prst="rect">
            <a:avLst/>
          </a:prstGeom>
        </p:spPr>
      </p:pic>
      <p:sp>
        <p:nvSpPr>
          <p:cNvPr id="22" name="빼기 기호 21">
            <a:extLst>
              <a:ext uri="{FF2B5EF4-FFF2-40B4-BE49-F238E27FC236}">
                <a16:creationId xmlns:a16="http://schemas.microsoft.com/office/drawing/2014/main" id="{BF6FB9F5-9A7A-47C9-65C1-E4903D86FC9F}"/>
              </a:ext>
            </a:extLst>
          </p:cNvPr>
          <p:cNvSpPr/>
          <p:nvPr/>
        </p:nvSpPr>
        <p:spPr>
          <a:xfrm>
            <a:off x="8560351" y="4829690"/>
            <a:ext cx="157902" cy="172864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빼기 기호 24">
            <a:extLst>
              <a:ext uri="{FF2B5EF4-FFF2-40B4-BE49-F238E27FC236}">
                <a16:creationId xmlns:a16="http://schemas.microsoft.com/office/drawing/2014/main" id="{136D4E0D-4ACB-2C4D-993F-368EA158516D}"/>
              </a:ext>
            </a:extLst>
          </p:cNvPr>
          <p:cNvSpPr/>
          <p:nvPr/>
        </p:nvSpPr>
        <p:spPr>
          <a:xfrm>
            <a:off x="8557482" y="5081517"/>
            <a:ext cx="157902" cy="172864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슬라이드 번호 개체 틀 44">
            <a:extLst>
              <a:ext uri="{FF2B5EF4-FFF2-40B4-BE49-F238E27FC236}">
                <a16:creationId xmlns:a16="http://schemas.microsoft.com/office/drawing/2014/main" id="{5115D85E-E273-5DB1-4FE9-6E1DFEAE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3AE3-C984-4C7B-B079-12C175703FDD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04E7527-049A-4A46-C034-D9505668C0E2}"/>
              </a:ext>
            </a:extLst>
          </p:cNvPr>
          <p:cNvSpPr/>
          <p:nvPr/>
        </p:nvSpPr>
        <p:spPr>
          <a:xfrm>
            <a:off x="8374549" y="4320649"/>
            <a:ext cx="205410" cy="1807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5</a:t>
            </a:r>
            <a:endParaRPr lang="ko-KR" altLang="en-US" sz="800" dirty="0"/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41CD6D31-0C14-C6B5-AA07-641970DDE5EA}"/>
              </a:ext>
            </a:extLst>
          </p:cNvPr>
          <p:cNvCxnSpPr>
            <a:cxnSpLocks/>
            <a:stCxn id="34" idx="3"/>
          </p:cNvCxnSpPr>
          <p:nvPr/>
        </p:nvCxnSpPr>
        <p:spPr>
          <a:xfrm flipH="1" flipV="1">
            <a:off x="6832687" y="3355326"/>
            <a:ext cx="1949061" cy="1054807"/>
          </a:xfrm>
          <a:prstGeom prst="bentConnector3">
            <a:avLst>
              <a:gd name="adj1" fmla="val -19754"/>
            </a:avLst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F8230DE-BC14-AA8F-877E-44ED8B8E1EF8}"/>
              </a:ext>
            </a:extLst>
          </p:cNvPr>
          <p:cNvSpPr/>
          <p:nvPr/>
        </p:nvSpPr>
        <p:spPr>
          <a:xfrm>
            <a:off x="4920916" y="2720133"/>
            <a:ext cx="1872487" cy="10066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u="sng" dirty="0">
                <a:solidFill>
                  <a:schemeClr val="tx1"/>
                </a:solidFill>
              </a:rPr>
              <a:t>Confirm</a:t>
            </a:r>
          </a:p>
          <a:p>
            <a:pPr algn="ctr"/>
            <a:r>
              <a:rPr lang="ko-KR" altLang="en-US" sz="1000" b="0" i="0" u="none" strike="noStrike" dirty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</a:rPr>
              <a:t>빈 프로젝트가 아닙니다</a:t>
            </a:r>
            <a:r>
              <a:rPr lang="en-US" altLang="ko-KR" sz="1000" b="0" i="0" u="none" strike="noStrike" dirty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</a:rPr>
              <a:t>. </a:t>
            </a:r>
          </a:p>
          <a:p>
            <a:pPr algn="ctr"/>
            <a:r>
              <a:rPr lang="ko-KR" altLang="en-US" sz="1000" b="0" i="0" u="none" strike="noStrike" dirty="0" err="1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</a:rPr>
              <a:t>삭제하시겠습니까</a:t>
            </a:r>
            <a:r>
              <a:rPr lang="en-US" altLang="ko-KR" sz="1000" b="0" i="0" u="none" strike="noStrike" dirty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</a:rPr>
              <a:t>?</a:t>
            </a:r>
            <a:endParaRPr lang="ko-KR" altLang="en-US" sz="1000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7E5FB73-A6A0-14A6-3DEA-B2394A4CC650}"/>
              </a:ext>
            </a:extLst>
          </p:cNvPr>
          <p:cNvSpPr/>
          <p:nvPr/>
        </p:nvSpPr>
        <p:spPr>
          <a:xfrm>
            <a:off x="5303717" y="3450518"/>
            <a:ext cx="525706" cy="20470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21FE927-3309-250D-C356-8021289EEB33}"/>
              </a:ext>
            </a:extLst>
          </p:cNvPr>
          <p:cNvSpPr/>
          <p:nvPr/>
        </p:nvSpPr>
        <p:spPr>
          <a:xfrm>
            <a:off x="5895682" y="3445906"/>
            <a:ext cx="525706" cy="204701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취소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4435EAA-8BA6-7B6D-CCED-3B1E869046FB}"/>
              </a:ext>
            </a:extLst>
          </p:cNvPr>
          <p:cNvSpPr/>
          <p:nvPr/>
        </p:nvSpPr>
        <p:spPr>
          <a:xfrm>
            <a:off x="2113672" y="5300827"/>
            <a:ext cx="6619461" cy="2462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3E2DAE-D7C6-C3B8-0189-E000DE2006E0}"/>
              </a:ext>
            </a:extLst>
          </p:cNvPr>
          <p:cNvSpPr txBox="1"/>
          <p:nvPr/>
        </p:nvSpPr>
        <p:spPr>
          <a:xfrm>
            <a:off x="2240852" y="5299675"/>
            <a:ext cx="6542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신규 프로젝트 입력</a:t>
            </a:r>
          </a:p>
        </p:txBody>
      </p:sp>
      <p:sp>
        <p:nvSpPr>
          <p:cNvPr id="60" name="더하기 기호 59">
            <a:extLst>
              <a:ext uri="{FF2B5EF4-FFF2-40B4-BE49-F238E27FC236}">
                <a16:creationId xmlns:a16="http://schemas.microsoft.com/office/drawing/2014/main" id="{AD987017-95CE-FEA7-0BEB-F67C3DCF0B4E}"/>
              </a:ext>
            </a:extLst>
          </p:cNvPr>
          <p:cNvSpPr/>
          <p:nvPr/>
        </p:nvSpPr>
        <p:spPr>
          <a:xfrm>
            <a:off x="8381881" y="5349865"/>
            <a:ext cx="155033" cy="138562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DBD416A-326C-9CB4-89AB-B5C923904008}"/>
              </a:ext>
            </a:extLst>
          </p:cNvPr>
          <p:cNvSpPr/>
          <p:nvPr/>
        </p:nvSpPr>
        <p:spPr>
          <a:xfrm>
            <a:off x="8134107" y="5321532"/>
            <a:ext cx="205410" cy="1807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62" name="빼기 기호 61">
            <a:extLst>
              <a:ext uri="{FF2B5EF4-FFF2-40B4-BE49-F238E27FC236}">
                <a16:creationId xmlns:a16="http://schemas.microsoft.com/office/drawing/2014/main" id="{71C7623E-EDA1-4C85-86EF-4C3590E9C283}"/>
              </a:ext>
            </a:extLst>
          </p:cNvPr>
          <p:cNvSpPr/>
          <p:nvPr/>
        </p:nvSpPr>
        <p:spPr>
          <a:xfrm>
            <a:off x="8558457" y="4328972"/>
            <a:ext cx="157902" cy="172864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빼기 기호 62">
            <a:extLst>
              <a:ext uri="{FF2B5EF4-FFF2-40B4-BE49-F238E27FC236}">
                <a16:creationId xmlns:a16="http://schemas.microsoft.com/office/drawing/2014/main" id="{D1E7CACA-B662-4229-A2A8-9C6076DFEA43}"/>
              </a:ext>
            </a:extLst>
          </p:cNvPr>
          <p:cNvSpPr/>
          <p:nvPr/>
        </p:nvSpPr>
        <p:spPr>
          <a:xfrm>
            <a:off x="8549212" y="5333936"/>
            <a:ext cx="157902" cy="172864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245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5E6A119-EE65-B607-4F27-0FD6EC56DAFB}"/>
              </a:ext>
            </a:extLst>
          </p:cNvPr>
          <p:cNvSpPr/>
          <p:nvPr/>
        </p:nvSpPr>
        <p:spPr>
          <a:xfrm>
            <a:off x="430421" y="1075308"/>
            <a:ext cx="8912362" cy="5382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00B36F5-5A69-B330-97C5-B3CCCEC90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30118"/>
              </p:ext>
            </p:extLst>
          </p:nvPr>
        </p:nvGraphicFramePr>
        <p:xfrm>
          <a:off x="430419" y="505682"/>
          <a:ext cx="8912362" cy="4078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0659">
                  <a:extLst>
                    <a:ext uri="{9D8B030D-6E8A-4147-A177-3AD203B41FA5}">
                      <a16:colId xmlns:a16="http://schemas.microsoft.com/office/drawing/2014/main" val="1353430210"/>
                    </a:ext>
                  </a:extLst>
                </a:gridCol>
                <a:gridCol w="1986148">
                  <a:extLst>
                    <a:ext uri="{9D8B030D-6E8A-4147-A177-3AD203B41FA5}">
                      <a16:colId xmlns:a16="http://schemas.microsoft.com/office/drawing/2014/main" val="1843369137"/>
                    </a:ext>
                  </a:extLst>
                </a:gridCol>
                <a:gridCol w="899372">
                  <a:extLst>
                    <a:ext uri="{9D8B030D-6E8A-4147-A177-3AD203B41FA5}">
                      <a16:colId xmlns:a16="http://schemas.microsoft.com/office/drawing/2014/main" val="1797251255"/>
                    </a:ext>
                  </a:extLst>
                </a:gridCol>
                <a:gridCol w="1485395">
                  <a:extLst>
                    <a:ext uri="{9D8B030D-6E8A-4147-A177-3AD203B41FA5}">
                      <a16:colId xmlns:a16="http://schemas.microsoft.com/office/drawing/2014/main" val="3600421080"/>
                    </a:ext>
                  </a:extLst>
                </a:gridCol>
                <a:gridCol w="1485395">
                  <a:extLst>
                    <a:ext uri="{9D8B030D-6E8A-4147-A177-3AD203B41FA5}">
                      <a16:colId xmlns:a16="http://schemas.microsoft.com/office/drawing/2014/main" val="3472725268"/>
                    </a:ext>
                  </a:extLst>
                </a:gridCol>
                <a:gridCol w="1485393">
                  <a:extLst>
                    <a:ext uri="{9D8B030D-6E8A-4147-A177-3AD203B41FA5}">
                      <a16:colId xmlns:a16="http://schemas.microsoft.com/office/drawing/2014/main" val="495783322"/>
                    </a:ext>
                  </a:extLst>
                </a:gridCol>
              </a:tblGrid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Page Title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보안점검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(1/3)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Screen ID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Date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048401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Screen Path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93469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DFBD865-B88E-705A-5B7B-CC63E611429B}"/>
              </a:ext>
            </a:extLst>
          </p:cNvPr>
          <p:cNvGraphicFramePr>
            <a:graphicFrameLocks noGrp="1"/>
          </p:cNvGraphicFramePr>
          <p:nvPr/>
        </p:nvGraphicFramePr>
        <p:xfrm>
          <a:off x="9409042" y="505682"/>
          <a:ext cx="2541106" cy="41477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028">
                  <a:extLst>
                    <a:ext uri="{9D8B030D-6E8A-4147-A177-3AD203B41FA5}">
                      <a16:colId xmlns:a16="http://schemas.microsoft.com/office/drawing/2014/main" val="3409380504"/>
                    </a:ext>
                  </a:extLst>
                </a:gridCol>
                <a:gridCol w="2382078">
                  <a:extLst>
                    <a:ext uri="{9D8B030D-6E8A-4147-A177-3AD203B41FA5}">
                      <a16:colId xmlns:a16="http://schemas.microsoft.com/office/drawing/2014/main" val="455789236"/>
                    </a:ext>
                  </a:extLst>
                </a:gridCol>
              </a:tblGrid>
              <a:tr h="20390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Description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08067"/>
                  </a:ext>
                </a:extLst>
              </a:tr>
              <a:tr h="2445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타이틀영역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-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프로젝트명 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14880"/>
                  </a:ext>
                </a:extLst>
              </a:tr>
              <a:tr h="51020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점검조건 영역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-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점검종류 체크박스 선택 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- failed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포함 체크박스 선택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-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확장자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: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파일확장자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다중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입력시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콤마연결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입력하여 하여 선택 점검 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506273"/>
                  </a:ext>
                </a:extLst>
              </a:tr>
              <a:tr h="5055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 버튼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클릭시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점검 시작 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-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점검 히스토리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TB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저장 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-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점검 결과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TB insert/update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</a:t>
                      </a: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988275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리스트 영역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 -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헤더컬럼에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마우스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오버시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sort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기능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목록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 filter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기능 활성화 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 -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파일경로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파일명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, health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check,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취약점 점검결과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난독화 결과 표기 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- row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클릭시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점검 결과 상세 페이지 이동 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046057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5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파일삭제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체크박스 선택 후 버튼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클릭시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업로드된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파일 삭제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업로드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TB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데이터 삭제 </a:t>
                      </a: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0497622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6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업로드 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-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버튼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클릭시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다중 파일 업로드 기능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-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신규파일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등록시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업로드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TB insert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-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파일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중복시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중복알림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confirm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후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override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및 업로드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TB update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70752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7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마우스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오버시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tooltip 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217912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8489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30E186-3844-267B-E9D2-5102E269874C}"/>
              </a:ext>
            </a:extLst>
          </p:cNvPr>
          <p:cNvSpPr/>
          <p:nvPr/>
        </p:nvSpPr>
        <p:spPr>
          <a:xfrm>
            <a:off x="2068008" y="1171865"/>
            <a:ext cx="7262918" cy="5198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0" cmpd="sng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73FDD2-399C-6C8F-38F8-082BFECC0521}"/>
              </a:ext>
            </a:extLst>
          </p:cNvPr>
          <p:cNvSpPr txBox="1"/>
          <p:nvPr/>
        </p:nvSpPr>
        <p:spPr>
          <a:xfrm>
            <a:off x="2316117" y="1329555"/>
            <a:ext cx="1606524" cy="34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proejct_1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6CE86EB-96A2-1901-41A3-ECE477B21613}"/>
              </a:ext>
            </a:extLst>
          </p:cNvPr>
          <p:cNvCxnSpPr/>
          <p:nvPr/>
        </p:nvCxnSpPr>
        <p:spPr>
          <a:xfrm>
            <a:off x="2113721" y="1789043"/>
            <a:ext cx="6619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F1F2E3A-AFBC-A1E0-5437-3C9E2D13F227}"/>
              </a:ext>
            </a:extLst>
          </p:cNvPr>
          <p:cNvCxnSpPr/>
          <p:nvPr/>
        </p:nvCxnSpPr>
        <p:spPr>
          <a:xfrm>
            <a:off x="2173356" y="6483420"/>
            <a:ext cx="6619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8D082F4-D315-257A-455B-2FABF5F80D6E}"/>
              </a:ext>
            </a:extLst>
          </p:cNvPr>
          <p:cNvSpPr txBox="1"/>
          <p:nvPr/>
        </p:nvSpPr>
        <p:spPr>
          <a:xfrm>
            <a:off x="3770241" y="6059281"/>
            <a:ext cx="369735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0" i="0" dirty="0">
                <a:solidFill>
                  <a:srgbClr val="F2F2F2"/>
                </a:solidFill>
                <a:effectLst/>
                <a:latin typeface="SUIT"/>
              </a:rPr>
              <a:t>Copyrights © 2024 All Rights Reserved by 78ResearchLab.Inc.Powered by</a:t>
            </a:r>
            <a:endParaRPr lang="ko-KR" altLang="en-US" sz="9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97B32EB-0BA9-0AA3-ACDF-3D935A49DBCB}"/>
              </a:ext>
            </a:extLst>
          </p:cNvPr>
          <p:cNvSpPr/>
          <p:nvPr/>
        </p:nvSpPr>
        <p:spPr>
          <a:xfrm>
            <a:off x="2288394" y="1857775"/>
            <a:ext cx="205410" cy="1807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F7BEF-491B-5AC8-ECA8-8A67B512E3DF}"/>
              </a:ext>
            </a:extLst>
          </p:cNvPr>
          <p:cNvSpPr/>
          <p:nvPr/>
        </p:nvSpPr>
        <p:spPr>
          <a:xfrm>
            <a:off x="2111664" y="2967512"/>
            <a:ext cx="6619461" cy="2462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D7C85F-CF8A-1ABC-074D-91C56C0F74E9}"/>
              </a:ext>
            </a:extLst>
          </p:cNvPr>
          <p:cNvSpPr txBox="1"/>
          <p:nvPr/>
        </p:nvSpPr>
        <p:spPr>
          <a:xfrm>
            <a:off x="2366320" y="2979204"/>
            <a:ext cx="6542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파일경로</a:t>
            </a:r>
            <a:r>
              <a:rPr lang="en-US" altLang="ko-KR" sz="1000" dirty="0">
                <a:solidFill>
                  <a:schemeClr val="bg1"/>
                </a:solidFill>
              </a:rPr>
              <a:t>		</a:t>
            </a:r>
            <a:r>
              <a:rPr lang="ko-KR" altLang="en-US" sz="1000" dirty="0">
                <a:solidFill>
                  <a:schemeClr val="bg1"/>
                </a:solidFill>
              </a:rPr>
              <a:t>파일명</a:t>
            </a:r>
            <a:r>
              <a:rPr lang="en-US" altLang="ko-KR" sz="1000" dirty="0">
                <a:solidFill>
                  <a:schemeClr val="bg1"/>
                </a:solidFill>
              </a:rPr>
              <a:t>	        </a:t>
            </a:r>
            <a:r>
              <a:rPr lang="ko-KR" altLang="en-US" sz="1000" dirty="0">
                <a:solidFill>
                  <a:schemeClr val="bg1"/>
                </a:solidFill>
              </a:rPr>
              <a:t>취약점 결과</a:t>
            </a:r>
            <a:r>
              <a:rPr lang="en-US" altLang="ko-KR" sz="1000" dirty="0">
                <a:solidFill>
                  <a:schemeClr val="bg1"/>
                </a:solidFill>
              </a:rPr>
              <a:t>	</a:t>
            </a:r>
            <a:r>
              <a:rPr lang="ko-KR" altLang="en-US" sz="1000" dirty="0">
                <a:solidFill>
                  <a:schemeClr val="bg1"/>
                </a:solidFill>
              </a:rPr>
              <a:t>난독화 결과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45A5C6-3F23-343A-92D3-A21C8F7F7B9B}"/>
              </a:ext>
            </a:extLst>
          </p:cNvPr>
          <p:cNvSpPr/>
          <p:nvPr/>
        </p:nvSpPr>
        <p:spPr>
          <a:xfrm>
            <a:off x="2184625" y="3046709"/>
            <a:ext cx="142761" cy="1112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E125CB-33BB-E2CA-B270-E55E23067C88}"/>
              </a:ext>
            </a:extLst>
          </p:cNvPr>
          <p:cNvSpPr/>
          <p:nvPr/>
        </p:nvSpPr>
        <p:spPr>
          <a:xfrm>
            <a:off x="2111666" y="3231246"/>
            <a:ext cx="6619461" cy="2462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3D8499-C52B-2AA4-68DD-7ACE2F6B5F5D}"/>
              </a:ext>
            </a:extLst>
          </p:cNvPr>
          <p:cNvSpPr txBox="1"/>
          <p:nvPr/>
        </p:nvSpPr>
        <p:spPr>
          <a:xfrm>
            <a:off x="2364265" y="3242817"/>
            <a:ext cx="6542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main/</a:t>
            </a:r>
            <a:r>
              <a:rPr lang="en-US" altLang="ko-KR" sz="1000" dirty="0" err="1">
                <a:solidFill>
                  <a:schemeClr val="bg1"/>
                </a:solidFill>
              </a:rPr>
              <a:t>src</a:t>
            </a:r>
            <a:r>
              <a:rPr lang="en-US" altLang="ko-KR" sz="1000" dirty="0">
                <a:solidFill>
                  <a:schemeClr val="bg1"/>
                </a:solidFill>
              </a:rPr>
              <a:t>/pages		</a:t>
            </a:r>
            <a:r>
              <a:rPr lang="en-US" altLang="ko-KR" sz="1000" dirty="0" err="1">
                <a:solidFill>
                  <a:schemeClr val="bg1"/>
                </a:solidFill>
              </a:rPr>
              <a:t>index.jsx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A48FDD-0E9A-1873-1321-BA01D568B654}"/>
              </a:ext>
            </a:extLst>
          </p:cNvPr>
          <p:cNvSpPr/>
          <p:nvPr/>
        </p:nvSpPr>
        <p:spPr>
          <a:xfrm>
            <a:off x="2188748" y="3310322"/>
            <a:ext cx="142761" cy="1112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A28BE0B-32D9-28EA-7F87-CF76D8FA3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989" y="3252097"/>
            <a:ext cx="447694" cy="1989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7553AFC-E003-A11C-AF32-9E63FA329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774" y="3252097"/>
            <a:ext cx="447694" cy="1989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5ED31AB-DF51-215C-3AFB-B1B582F03248}"/>
              </a:ext>
            </a:extLst>
          </p:cNvPr>
          <p:cNvSpPr/>
          <p:nvPr/>
        </p:nvSpPr>
        <p:spPr>
          <a:xfrm>
            <a:off x="2186683" y="3567752"/>
            <a:ext cx="142761" cy="1112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9AA6DAD-399E-5F05-D540-03D674B1EECA}"/>
              </a:ext>
            </a:extLst>
          </p:cNvPr>
          <p:cNvSpPr/>
          <p:nvPr/>
        </p:nvSpPr>
        <p:spPr>
          <a:xfrm>
            <a:off x="2111666" y="3482501"/>
            <a:ext cx="6619461" cy="2462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BB1F39-CC19-D4B0-64A1-F7DA631B17E0}"/>
              </a:ext>
            </a:extLst>
          </p:cNvPr>
          <p:cNvSpPr/>
          <p:nvPr/>
        </p:nvSpPr>
        <p:spPr>
          <a:xfrm>
            <a:off x="2111665" y="3734965"/>
            <a:ext cx="6619461" cy="2462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DB530DD-58B3-250A-8A22-189E07B65219}"/>
              </a:ext>
            </a:extLst>
          </p:cNvPr>
          <p:cNvSpPr/>
          <p:nvPr/>
        </p:nvSpPr>
        <p:spPr>
          <a:xfrm>
            <a:off x="2111663" y="3983203"/>
            <a:ext cx="6619461" cy="2462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7F0D556-80E1-F224-B06D-B8F2C832940E}"/>
              </a:ext>
            </a:extLst>
          </p:cNvPr>
          <p:cNvSpPr/>
          <p:nvPr/>
        </p:nvSpPr>
        <p:spPr>
          <a:xfrm>
            <a:off x="2111663" y="4232158"/>
            <a:ext cx="6619461" cy="2462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F0FA468-1392-9318-3FB9-7342DCDF4967}"/>
              </a:ext>
            </a:extLst>
          </p:cNvPr>
          <p:cNvSpPr/>
          <p:nvPr/>
        </p:nvSpPr>
        <p:spPr>
          <a:xfrm>
            <a:off x="2111662" y="4484622"/>
            <a:ext cx="6619461" cy="2462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AF04115-73EB-3044-D440-B49DDDC2CDCC}"/>
              </a:ext>
            </a:extLst>
          </p:cNvPr>
          <p:cNvSpPr/>
          <p:nvPr/>
        </p:nvSpPr>
        <p:spPr>
          <a:xfrm>
            <a:off x="2111660" y="4739038"/>
            <a:ext cx="6619461" cy="2462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1A296AF-EABA-DFA1-F6EE-C75FC350E769}"/>
              </a:ext>
            </a:extLst>
          </p:cNvPr>
          <p:cNvSpPr/>
          <p:nvPr/>
        </p:nvSpPr>
        <p:spPr>
          <a:xfrm>
            <a:off x="2111663" y="4995557"/>
            <a:ext cx="6619461" cy="2462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E3161A4A-AD3F-645D-58D0-319EA340DE44}"/>
              </a:ext>
            </a:extLst>
          </p:cNvPr>
          <p:cNvSpPr/>
          <p:nvPr/>
        </p:nvSpPr>
        <p:spPr>
          <a:xfrm>
            <a:off x="2222194" y="5594623"/>
            <a:ext cx="762437" cy="22796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파일삭제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2CA3B8B-E242-C2C2-38F9-D96EBE34E54C}"/>
              </a:ext>
            </a:extLst>
          </p:cNvPr>
          <p:cNvSpPr/>
          <p:nvPr/>
        </p:nvSpPr>
        <p:spPr>
          <a:xfrm>
            <a:off x="3129529" y="5591163"/>
            <a:ext cx="602070" cy="22796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업로드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F711FC-B361-7DC4-AB26-B8D47D8CA93C}"/>
              </a:ext>
            </a:extLst>
          </p:cNvPr>
          <p:cNvSpPr txBox="1"/>
          <p:nvPr/>
        </p:nvSpPr>
        <p:spPr>
          <a:xfrm>
            <a:off x="2110571" y="2017846"/>
            <a:ext cx="5823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 취약점 점검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	        failed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포함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	            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확장자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		 				        	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B3787E6-4C84-FEE7-4D39-602515D7E725}"/>
              </a:ext>
            </a:extLst>
          </p:cNvPr>
          <p:cNvSpPr/>
          <p:nvPr/>
        </p:nvSpPr>
        <p:spPr>
          <a:xfrm>
            <a:off x="2914905" y="2080298"/>
            <a:ext cx="126614" cy="1054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3DD548FD-E09E-A212-2E15-E5A470C7D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848" y="3499097"/>
            <a:ext cx="448922" cy="19961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234D5829-33DD-6C70-5269-F0AF494A8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152" y="3521645"/>
            <a:ext cx="447694" cy="198975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83D1F659-B59C-8392-1BC9-BA68D751D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647" y="3762496"/>
            <a:ext cx="447694" cy="198975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87E1F650-EF47-17DD-B774-9ED5F6BD8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523" y="3775135"/>
            <a:ext cx="448922" cy="19961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75B1FC4-A745-A9BA-B9AF-AEE6774985B7}"/>
              </a:ext>
            </a:extLst>
          </p:cNvPr>
          <p:cNvSpPr txBox="1"/>
          <p:nvPr/>
        </p:nvSpPr>
        <p:spPr>
          <a:xfrm>
            <a:off x="2364265" y="4468042"/>
            <a:ext cx="6542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main /</a:t>
            </a:r>
            <a:r>
              <a:rPr lang="en-US" altLang="ko-KR" sz="1000" dirty="0" err="1">
                <a:solidFill>
                  <a:schemeClr val="bg1"/>
                </a:solidFill>
              </a:rPr>
              <a:t>src</a:t>
            </a:r>
            <a:r>
              <a:rPr lang="en-US" altLang="ko-KR" sz="1000" dirty="0">
                <a:solidFill>
                  <a:schemeClr val="bg1"/>
                </a:solidFill>
              </a:rPr>
              <a:t>/pages/cc	</a:t>
            </a:r>
            <a:r>
              <a:rPr lang="en-US" altLang="ko-KR" sz="1000" dirty="0" err="1">
                <a:solidFill>
                  <a:schemeClr val="bg1"/>
                </a:solidFill>
              </a:rPr>
              <a:t>c.jsx</a:t>
            </a:r>
            <a:r>
              <a:rPr lang="en-US" altLang="ko-KR" sz="1000" dirty="0">
                <a:solidFill>
                  <a:schemeClr val="bg1"/>
                </a:solidFill>
              </a:rPr>
              <a:t>		           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BE31029-FF29-93DE-44C8-4BB6348AB1CF}"/>
              </a:ext>
            </a:extLst>
          </p:cNvPr>
          <p:cNvSpPr txBox="1"/>
          <p:nvPr/>
        </p:nvSpPr>
        <p:spPr>
          <a:xfrm>
            <a:off x="2364265" y="4718306"/>
            <a:ext cx="6542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main /</a:t>
            </a:r>
            <a:r>
              <a:rPr lang="en-US" altLang="ko-KR" sz="1000" dirty="0" err="1">
                <a:solidFill>
                  <a:schemeClr val="bg1"/>
                </a:solidFill>
              </a:rPr>
              <a:t>src</a:t>
            </a:r>
            <a:r>
              <a:rPr lang="en-US" altLang="ko-KR" sz="1000" dirty="0">
                <a:solidFill>
                  <a:schemeClr val="bg1"/>
                </a:solidFill>
              </a:rPr>
              <a:t>/pages/dd	</a:t>
            </a:r>
            <a:r>
              <a:rPr lang="en-US" altLang="ko-KR" sz="1000" dirty="0" err="1">
                <a:solidFill>
                  <a:schemeClr val="bg1"/>
                </a:solidFill>
              </a:rPr>
              <a:t>d.jsx</a:t>
            </a:r>
            <a:r>
              <a:rPr lang="en-US" altLang="ko-KR" sz="1000" dirty="0">
                <a:solidFill>
                  <a:schemeClr val="bg1"/>
                </a:solidFill>
              </a:rPr>
              <a:t>		           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E32A7EA-EF09-6204-833D-1CCD75152F5E}"/>
              </a:ext>
            </a:extLst>
          </p:cNvPr>
          <p:cNvSpPr txBox="1"/>
          <p:nvPr/>
        </p:nvSpPr>
        <p:spPr>
          <a:xfrm>
            <a:off x="7661756" y="5021825"/>
            <a:ext cx="10693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</a:rPr>
              <a:t>1-7 of 7       &lt;    &gt;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8A1DACA-4CCC-AC45-F6EB-219157D10114}"/>
              </a:ext>
            </a:extLst>
          </p:cNvPr>
          <p:cNvSpPr/>
          <p:nvPr/>
        </p:nvSpPr>
        <p:spPr>
          <a:xfrm>
            <a:off x="2191361" y="3576247"/>
            <a:ext cx="142761" cy="1112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DCBCA4C-722B-1C02-418F-D8DC0A4769D5}"/>
              </a:ext>
            </a:extLst>
          </p:cNvPr>
          <p:cNvSpPr/>
          <p:nvPr/>
        </p:nvSpPr>
        <p:spPr>
          <a:xfrm>
            <a:off x="2190384" y="3829893"/>
            <a:ext cx="142761" cy="1112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28ABE23-58E3-7D9C-7B27-9F88DF381EFF}"/>
              </a:ext>
            </a:extLst>
          </p:cNvPr>
          <p:cNvSpPr/>
          <p:nvPr/>
        </p:nvSpPr>
        <p:spPr>
          <a:xfrm>
            <a:off x="2191361" y="4069748"/>
            <a:ext cx="142761" cy="1112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422BAE7-8221-6D4D-F256-681DD1B50597}"/>
              </a:ext>
            </a:extLst>
          </p:cNvPr>
          <p:cNvSpPr/>
          <p:nvPr/>
        </p:nvSpPr>
        <p:spPr>
          <a:xfrm>
            <a:off x="2197538" y="4322222"/>
            <a:ext cx="142761" cy="1112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88F3300-463A-561C-7C73-B3C881BA1969}"/>
              </a:ext>
            </a:extLst>
          </p:cNvPr>
          <p:cNvSpPr/>
          <p:nvPr/>
        </p:nvSpPr>
        <p:spPr>
          <a:xfrm>
            <a:off x="2196761" y="4577422"/>
            <a:ext cx="142761" cy="1112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E30867A-B271-0BD9-670C-E680FC301C35}"/>
              </a:ext>
            </a:extLst>
          </p:cNvPr>
          <p:cNvSpPr/>
          <p:nvPr/>
        </p:nvSpPr>
        <p:spPr>
          <a:xfrm>
            <a:off x="2199378" y="4800147"/>
            <a:ext cx="142761" cy="1112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id="{44120A65-5F22-7B81-47E7-0F9FC117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156" y="4505426"/>
            <a:ext cx="447694" cy="198975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080CDE20-7059-C936-4174-2617BC46F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751" y="4504778"/>
            <a:ext cx="447694" cy="198975"/>
          </a:xfrm>
          <a:prstGeom prst="rect">
            <a:avLst/>
          </a:prstGeom>
        </p:spPr>
      </p:pic>
      <p:pic>
        <p:nvPicPr>
          <p:cNvPr id="122" name="그림 121">
            <a:extLst>
              <a:ext uri="{FF2B5EF4-FFF2-40B4-BE49-F238E27FC236}">
                <a16:creationId xmlns:a16="http://schemas.microsoft.com/office/drawing/2014/main" id="{3454414A-69AD-691E-0DE4-EAEC4B576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881" y="4758347"/>
            <a:ext cx="448922" cy="199610"/>
          </a:xfrm>
          <a:prstGeom prst="rect">
            <a:avLst/>
          </a:prstGeom>
        </p:spPr>
      </p:pic>
      <p:pic>
        <p:nvPicPr>
          <p:cNvPr id="123" name="그림 122">
            <a:extLst>
              <a:ext uri="{FF2B5EF4-FFF2-40B4-BE49-F238E27FC236}">
                <a16:creationId xmlns:a16="http://schemas.microsoft.com/office/drawing/2014/main" id="{C2C64DE8-C140-DD27-FAAE-2A597374F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125" y="4768272"/>
            <a:ext cx="448922" cy="199610"/>
          </a:xfrm>
          <a:prstGeom prst="rect">
            <a:avLst/>
          </a:prstGeom>
        </p:spPr>
      </p:pic>
      <p:sp>
        <p:nvSpPr>
          <p:cNvPr id="125" name="타원 124">
            <a:extLst>
              <a:ext uri="{FF2B5EF4-FFF2-40B4-BE49-F238E27FC236}">
                <a16:creationId xmlns:a16="http://schemas.microsoft.com/office/drawing/2014/main" id="{ED042494-573A-92B6-F140-02B4C93046A0}"/>
              </a:ext>
            </a:extLst>
          </p:cNvPr>
          <p:cNvSpPr/>
          <p:nvPr/>
        </p:nvSpPr>
        <p:spPr>
          <a:xfrm>
            <a:off x="2077296" y="5509581"/>
            <a:ext cx="205410" cy="1807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71CD57CF-0FC5-3071-3AF4-20E31730A783}"/>
              </a:ext>
            </a:extLst>
          </p:cNvPr>
          <p:cNvSpPr/>
          <p:nvPr/>
        </p:nvSpPr>
        <p:spPr>
          <a:xfrm>
            <a:off x="3046857" y="5500796"/>
            <a:ext cx="205410" cy="1807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C2FED25D-5017-BA15-E8DB-60773A40E8C3}"/>
              </a:ext>
            </a:extLst>
          </p:cNvPr>
          <p:cNvSpPr/>
          <p:nvPr/>
        </p:nvSpPr>
        <p:spPr>
          <a:xfrm>
            <a:off x="2302074" y="2828104"/>
            <a:ext cx="205410" cy="1807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pic>
        <p:nvPicPr>
          <p:cNvPr id="134" name="그림 133">
            <a:extLst>
              <a:ext uri="{FF2B5EF4-FFF2-40B4-BE49-F238E27FC236}">
                <a16:creationId xmlns:a16="http://schemas.microsoft.com/office/drawing/2014/main" id="{48D8E1D8-1E45-1BF9-936D-66963B493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752" y="2958890"/>
            <a:ext cx="834626" cy="754072"/>
          </a:xfrm>
          <a:prstGeom prst="rect">
            <a:avLst/>
          </a:prstGeom>
        </p:spPr>
      </p:pic>
      <p:graphicFrame>
        <p:nvGraphicFramePr>
          <p:cNvPr id="140" name="표 139">
            <a:extLst>
              <a:ext uri="{FF2B5EF4-FFF2-40B4-BE49-F238E27FC236}">
                <a16:creationId xmlns:a16="http://schemas.microsoft.com/office/drawing/2014/main" id="{F42614A1-E92C-B910-A0BA-FA776F3CF79E}"/>
              </a:ext>
            </a:extLst>
          </p:cNvPr>
          <p:cNvGraphicFramePr>
            <a:graphicFrameLocks noGrp="1"/>
          </p:cNvGraphicFramePr>
          <p:nvPr/>
        </p:nvGraphicFramePr>
        <p:xfrm>
          <a:off x="9405009" y="5078493"/>
          <a:ext cx="2538266" cy="4078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248">
                  <a:extLst>
                    <a:ext uri="{9D8B030D-6E8A-4147-A177-3AD203B41FA5}">
                      <a16:colId xmlns:a16="http://schemas.microsoft.com/office/drawing/2014/main" val="1353430210"/>
                    </a:ext>
                  </a:extLst>
                </a:gridCol>
                <a:gridCol w="2386018">
                  <a:extLst>
                    <a:ext uri="{9D8B030D-6E8A-4147-A177-3AD203B41FA5}">
                      <a16:colId xmlns:a16="http://schemas.microsoft.com/office/drawing/2014/main" val="3581065099"/>
                    </a:ext>
                  </a:extLst>
                </a:gridCol>
              </a:tblGrid>
              <a:tr h="20390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Decision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048401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934694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9061BD5F-4C7D-CBE7-1A14-5A83E9DD5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622" y="1153767"/>
            <a:ext cx="1626314" cy="5213790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3C64851-D0E9-1FE3-BB1E-40D53909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3AE3-C984-4C7B-B079-12C175703FD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83063F-A006-A264-E285-2CF254B79824}"/>
              </a:ext>
            </a:extLst>
          </p:cNvPr>
          <p:cNvSpPr txBox="1"/>
          <p:nvPr/>
        </p:nvSpPr>
        <p:spPr>
          <a:xfrm>
            <a:off x="2364265" y="4247131"/>
            <a:ext cx="6542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main /</a:t>
            </a:r>
            <a:r>
              <a:rPr lang="en-US" altLang="ko-KR" sz="1000" dirty="0" err="1">
                <a:solidFill>
                  <a:schemeClr val="bg1"/>
                </a:solidFill>
              </a:rPr>
              <a:t>src</a:t>
            </a:r>
            <a:r>
              <a:rPr lang="en-US" altLang="ko-KR" sz="1000" dirty="0">
                <a:solidFill>
                  <a:schemeClr val="bg1"/>
                </a:solidFill>
              </a:rPr>
              <a:t>/pages/bb	</a:t>
            </a:r>
            <a:r>
              <a:rPr lang="en-US" altLang="ko-KR" sz="1000" dirty="0" err="1">
                <a:solidFill>
                  <a:schemeClr val="bg1"/>
                </a:solidFill>
              </a:rPr>
              <a:t>b.jsx</a:t>
            </a:r>
            <a:r>
              <a:rPr lang="en-US" altLang="ko-KR" sz="1000" dirty="0">
                <a:solidFill>
                  <a:schemeClr val="bg1"/>
                </a:solidFill>
              </a:rPr>
              <a:t>		           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F10025-1E4E-B966-320C-D78B4C990225}"/>
              </a:ext>
            </a:extLst>
          </p:cNvPr>
          <p:cNvSpPr txBox="1"/>
          <p:nvPr/>
        </p:nvSpPr>
        <p:spPr>
          <a:xfrm>
            <a:off x="2361058" y="3989359"/>
            <a:ext cx="6542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main /</a:t>
            </a:r>
            <a:r>
              <a:rPr lang="en-US" altLang="ko-KR" sz="1000" dirty="0" err="1">
                <a:solidFill>
                  <a:schemeClr val="bg1"/>
                </a:solidFill>
              </a:rPr>
              <a:t>src</a:t>
            </a:r>
            <a:r>
              <a:rPr lang="en-US" altLang="ko-KR" sz="1000" dirty="0">
                <a:solidFill>
                  <a:schemeClr val="bg1"/>
                </a:solidFill>
              </a:rPr>
              <a:t>/pages/aa	</a:t>
            </a:r>
            <a:r>
              <a:rPr lang="en-US" altLang="ko-KR" sz="1000" dirty="0" err="1">
                <a:solidFill>
                  <a:schemeClr val="bg1"/>
                </a:solidFill>
              </a:rPr>
              <a:t>a.jsx</a:t>
            </a:r>
            <a:r>
              <a:rPr lang="en-US" altLang="ko-KR" sz="1000" dirty="0">
                <a:solidFill>
                  <a:schemeClr val="bg1"/>
                </a:solidFill>
              </a:rPr>
              <a:t>	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43B323-39ED-A8AA-9E8B-CB7E96E995B9}"/>
              </a:ext>
            </a:extLst>
          </p:cNvPr>
          <p:cNvSpPr txBox="1"/>
          <p:nvPr/>
        </p:nvSpPr>
        <p:spPr>
          <a:xfrm>
            <a:off x="2364265" y="3501132"/>
            <a:ext cx="6542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main /</a:t>
            </a:r>
            <a:r>
              <a:rPr lang="en-US" altLang="ko-KR" sz="1000" dirty="0" err="1">
                <a:solidFill>
                  <a:schemeClr val="bg1"/>
                </a:solidFill>
              </a:rPr>
              <a:t>src</a:t>
            </a:r>
            <a:r>
              <a:rPr lang="en-US" altLang="ko-KR" sz="1000" dirty="0">
                <a:solidFill>
                  <a:schemeClr val="bg1"/>
                </a:solidFill>
              </a:rPr>
              <a:t>/pages	</a:t>
            </a:r>
            <a:r>
              <a:rPr lang="en-US" altLang="ko-KR" sz="1000" dirty="0" err="1">
                <a:solidFill>
                  <a:schemeClr val="bg1"/>
                </a:solidFill>
              </a:rPr>
              <a:t>index.jsx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C2079A-3720-CE98-A09C-B0D0A311D325}"/>
              </a:ext>
            </a:extLst>
          </p:cNvPr>
          <p:cNvSpPr txBox="1"/>
          <p:nvPr/>
        </p:nvSpPr>
        <p:spPr>
          <a:xfrm>
            <a:off x="2367966" y="3749895"/>
            <a:ext cx="6542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main /</a:t>
            </a:r>
            <a:r>
              <a:rPr lang="en-US" altLang="ko-KR" sz="1000" dirty="0" err="1">
                <a:solidFill>
                  <a:schemeClr val="bg1"/>
                </a:solidFill>
              </a:rPr>
              <a:t>src</a:t>
            </a:r>
            <a:r>
              <a:rPr lang="en-US" altLang="ko-KR" sz="1000" dirty="0">
                <a:solidFill>
                  <a:schemeClr val="bg1"/>
                </a:solidFill>
              </a:rPr>
              <a:t>/pages	</a:t>
            </a:r>
            <a:r>
              <a:rPr lang="en-US" altLang="ko-KR" sz="1000" dirty="0" err="1">
                <a:solidFill>
                  <a:schemeClr val="bg1"/>
                </a:solidFill>
              </a:rPr>
              <a:t>test.jsx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2D98E9A4-661F-2AEC-C21F-5AC00ADA1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848" y="4008960"/>
            <a:ext cx="447694" cy="19897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E20D187-8920-E3B3-FBAE-75008C17B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390" y="4021356"/>
            <a:ext cx="447694" cy="19897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69B933C2-51A9-22A7-AD5B-1F795E9E7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368" y="4263078"/>
            <a:ext cx="448922" cy="19961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6F413F53-F803-6839-FE99-EADBC8A32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986" y="4273003"/>
            <a:ext cx="448922" cy="199610"/>
          </a:xfrm>
          <a:prstGeom prst="rect">
            <a:avLst/>
          </a:prstGeom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F3608AFE-FD6B-9A97-4AA2-2D3406AB8062}"/>
              </a:ext>
            </a:extLst>
          </p:cNvPr>
          <p:cNvSpPr/>
          <p:nvPr/>
        </p:nvSpPr>
        <p:spPr>
          <a:xfrm>
            <a:off x="2265261" y="1297826"/>
            <a:ext cx="205410" cy="1807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AEFF840-3CDC-2C62-9DF5-4805FED0E3CF}"/>
              </a:ext>
            </a:extLst>
          </p:cNvPr>
          <p:cNvSpPr/>
          <p:nvPr/>
        </p:nvSpPr>
        <p:spPr>
          <a:xfrm>
            <a:off x="2222194" y="2106020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6306FBD-3380-4DBF-2287-862329C86B95}"/>
              </a:ext>
            </a:extLst>
          </p:cNvPr>
          <p:cNvSpPr/>
          <p:nvPr/>
        </p:nvSpPr>
        <p:spPr>
          <a:xfrm>
            <a:off x="3301537" y="2112360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9BCF4A4-F150-1F7E-5A25-6AF7D9B8DA18}"/>
              </a:ext>
            </a:extLst>
          </p:cNvPr>
          <p:cNvSpPr/>
          <p:nvPr/>
        </p:nvSpPr>
        <p:spPr>
          <a:xfrm>
            <a:off x="3955346" y="2084091"/>
            <a:ext cx="126614" cy="1054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6512B8A8-8BCD-A8B4-72B0-9E51C1345A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0891" y="3227636"/>
            <a:ext cx="2258576" cy="252604"/>
          </a:xfrm>
          <a:prstGeom prst="rect">
            <a:avLst/>
          </a:prstGeom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id="{2034F2CE-E9D4-05FA-46F2-05265F370E34}"/>
              </a:ext>
            </a:extLst>
          </p:cNvPr>
          <p:cNvSpPr/>
          <p:nvPr/>
        </p:nvSpPr>
        <p:spPr>
          <a:xfrm>
            <a:off x="4387669" y="2112360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C7B2351-5CC5-1696-931F-6D13743C1CBE}"/>
              </a:ext>
            </a:extLst>
          </p:cNvPr>
          <p:cNvSpPr txBox="1"/>
          <p:nvPr/>
        </p:nvSpPr>
        <p:spPr>
          <a:xfrm>
            <a:off x="4836179" y="2012827"/>
            <a:ext cx="1135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콤마입력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E01C164-1C17-DD1F-F60D-20596D77D2C0}"/>
              </a:ext>
            </a:extLst>
          </p:cNvPr>
          <p:cNvSpPr/>
          <p:nvPr/>
        </p:nvSpPr>
        <p:spPr>
          <a:xfrm>
            <a:off x="4909652" y="2006810"/>
            <a:ext cx="2807407" cy="2334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B0C20AC-2791-4B22-A950-8CD56984F3D8}"/>
              </a:ext>
            </a:extLst>
          </p:cNvPr>
          <p:cNvSpPr/>
          <p:nvPr/>
        </p:nvSpPr>
        <p:spPr>
          <a:xfrm>
            <a:off x="918428" y="2924804"/>
            <a:ext cx="126614" cy="1054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6A3EE4-77BD-941C-EC04-28E0DEAD1154}"/>
              </a:ext>
            </a:extLst>
          </p:cNvPr>
          <p:cNvSpPr txBox="1"/>
          <p:nvPr/>
        </p:nvSpPr>
        <p:spPr>
          <a:xfrm>
            <a:off x="2110571" y="2243639"/>
            <a:ext cx="61720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 소스코드 난독화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:     ALL         type1        type2         type3        type4         type5          type6         type7         type8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13FD606-1250-D7E9-7E86-7C809A799C98}"/>
              </a:ext>
            </a:extLst>
          </p:cNvPr>
          <p:cNvSpPr/>
          <p:nvPr/>
        </p:nvSpPr>
        <p:spPr>
          <a:xfrm>
            <a:off x="2214848" y="2337915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EEBE6A8-F6AB-3491-8896-41C86ABAC122}"/>
              </a:ext>
            </a:extLst>
          </p:cNvPr>
          <p:cNvSpPr/>
          <p:nvPr/>
        </p:nvSpPr>
        <p:spPr>
          <a:xfrm>
            <a:off x="3507664" y="2302469"/>
            <a:ext cx="126614" cy="1054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AA70134-74F2-D830-E1AD-99678150D79E}"/>
              </a:ext>
            </a:extLst>
          </p:cNvPr>
          <p:cNvSpPr/>
          <p:nvPr/>
        </p:nvSpPr>
        <p:spPr>
          <a:xfrm>
            <a:off x="4121714" y="2310349"/>
            <a:ext cx="126614" cy="1054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6581B0C-DBFF-F036-FCF2-A1D456FDBD7C}"/>
              </a:ext>
            </a:extLst>
          </p:cNvPr>
          <p:cNvSpPr/>
          <p:nvPr/>
        </p:nvSpPr>
        <p:spPr>
          <a:xfrm>
            <a:off x="4672457" y="2309912"/>
            <a:ext cx="126614" cy="1054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590BEE-E17E-AD83-1BDE-64F0A8AF5A31}"/>
              </a:ext>
            </a:extLst>
          </p:cNvPr>
          <p:cNvSpPr/>
          <p:nvPr/>
        </p:nvSpPr>
        <p:spPr>
          <a:xfrm>
            <a:off x="5230512" y="2316275"/>
            <a:ext cx="126614" cy="1054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2CE316F-1D22-76AD-9719-5FD9D9434437}"/>
              </a:ext>
            </a:extLst>
          </p:cNvPr>
          <p:cNvSpPr/>
          <p:nvPr/>
        </p:nvSpPr>
        <p:spPr>
          <a:xfrm>
            <a:off x="5781255" y="2310513"/>
            <a:ext cx="126614" cy="1054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E859E66-190B-B347-BCD9-E0ABACC9E8E1}"/>
              </a:ext>
            </a:extLst>
          </p:cNvPr>
          <p:cNvSpPr/>
          <p:nvPr/>
        </p:nvSpPr>
        <p:spPr>
          <a:xfrm>
            <a:off x="6373586" y="2311143"/>
            <a:ext cx="126614" cy="1054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72746EC-EB45-EF21-E31A-68F4C1B1EB4B}"/>
              </a:ext>
            </a:extLst>
          </p:cNvPr>
          <p:cNvSpPr/>
          <p:nvPr/>
        </p:nvSpPr>
        <p:spPr>
          <a:xfrm>
            <a:off x="6997089" y="2304665"/>
            <a:ext cx="126614" cy="1054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AE4BB45-38AE-5984-EC5B-E3E07FDEF21A}"/>
              </a:ext>
            </a:extLst>
          </p:cNvPr>
          <p:cNvSpPr/>
          <p:nvPr/>
        </p:nvSpPr>
        <p:spPr>
          <a:xfrm>
            <a:off x="7590446" y="2311143"/>
            <a:ext cx="126614" cy="1054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77BA094-054B-1E21-6562-BC28852530DC}"/>
              </a:ext>
            </a:extLst>
          </p:cNvPr>
          <p:cNvSpPr/>
          <p:nvPr/>
        </p:nvSpPr>
        <p:spPr>
          <a:xfrm>
            <a:off x="8187108" y="2311009"/>
            <a:ext cx="126614" cy="1054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A60C8AE-7089-E0E4-917E-0F0B6BA436E1}"/>
              </a:ext>
            </a:extLst>
          </p:cNvPr>
          <p:cNvSpPr txBox="1"/>
          <p:nvPr/>
        </p:nvSpPr>
        <p:spPr>
          <a:xfrm>
            <a:off x="2110571" y="2475423"/>
            <a:ext cx="61720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 바이트 코드 난독화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:     ALL         type1        type2         type3	       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프록시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컨트랙트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난독화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       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CC2761AA-3043-2F74-724D-171FE7BBF194}"/>
              </a:ext>
            </a:extLst>
          </p:cNvPr>
          <p:cNvSpPr/>
          <p:nvPr/>
        </p:nvSpPr>
        <p:spPr>
          <a:xfrm>
            <a:off x="2222194" y="2548776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8E9B169-1F0E-8F65-00AD-D06C87F20F2E}"/>
              </a:ext>
            </a:extLst>
          </p:cNvPr>
          <p:cNvSpPr/>
          <p:nvPr/>
        </p:nvSpPr>
        <p:spPr>
          <a:xfrm>
            <a:off x="3658170" y="2527808"/>
            <a:ext cx="126614" cy="1054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6D41C19-1369-1A7F-E2DC-D7B949D8E185}"/>
              </a:ext>
            </a:extLst>
          </p:cNvPr>
          <p:cNvSpPr/>
          <p:nvPr/>
        </p:nvSpPr>
        <p:spPr>
          <a:xfrm>
            <a:off x="4789665" y="2534425"/>
            <a:ext cx="126614" cy="1054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9A71A04-272B-A53E-E3F6-14E9C89D1CBF}"/>
              </a:ext>
            </a:extLst>
          </p:cNvPr>
          <p:cNvSpPr/>
          <p:nvPr/>
        </p:nvSpPr>
        <p:spPr>
          <a:xfrm>
            <a:off x="5377551" y="2534310"/>
            <a:ext cx="126614" cy="1054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357A78E-EA20-A68E-5BC4-D5B5FF2862D2}"/>
              </a:ext>
            </a:extLst>
          </p:cNvPr>
          <p:cNvSpPr/>
          <p:nvPr/>
        </p:nvSpPr>
        <p:spPr>
          <a:xfrm>
            <a:off x="4233821" y="2521111"/>
            <a:ext cx="126614" cy="1054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786B4E67-B4A7-4DC6-2B2B-C6C6CCB9A20B}"/>
              </a:ext>
            </a:extLst>
          </p:cNvPr>
          <p:cNvSpPr/>
          <p:nvPr/>
        </p:nvSpPr>
        <p:spPr>
          <a:xfrm>
            <a:off x="6060021" y="2556798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E975D1F-83DB-E3D9-79AE-028D71650457}"/>
              </a:ext>
            </a:extLst>
          </p:cNvPr>
          <p:cNvSpPr/>
          <p:nvPr/>
        </p:nvSpPr>
        <p:spPr>
          <a:xfrm>
            <a:off x="7305834" y="2540120"/>
            <a:ext cx="126614" cy="1054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380AB250-E130-D25A-E8ED-019C2EA5418C}"/>
              </a:ext>
            </a:extLst>
          </p:cNvPr>
          <p:cNvSpPr/>
          <p:nvPr/>
        </p:nvSpPr>
        <p:spPr>
          <a:xfrm>
            <a:off x="7933679" y="5529930"/>
            <a:ext cx="794780" cy="22796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점검시작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F5C65BBD-DE75-29E2-F75F-EF0575D00EB8}"/>
              </a:ext>
            </a:extLst>
          </p:cNvPr>
          <p:cNvSpPr/>
          <p:nvPr/>
        </p:nvSpPr>
        <p:spPr>
          <a:xfrm>
            <a:off x="6218329" y="2689852"/>
            <a:ext cx="1090245" cy="2725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Tooltip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8FEB2D81-B1EC-6264-813C-322494A36CC9}"/>
              </a:ext>
            </a:extLst>
          </p:cNvPr>
          <p:cNvSpPr/>
          <p:nvPr/>
        </p:nvSpPr>
        <p:spPr>
          <a:xfrm>
            <a:off x="6172477" y="2630149"/>
            <a:ext cx="205410" cy="1807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72C624C9-6323-9A57-FE9A-F9F2DD221E3D}"/>
              </a:ext>
            </a:extLst>
          </p:cNvPr>
          <p:cNvSpPr/>
          <p:nvPr/>
        </p:nvSpPr>
        <p:spPr>
          <a:xfrm>
            <a:off x="7867420" y="5451272"/>
            <a:ext cx="205410" cy="1807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06288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5E6A119-EE65-B607-4F27-0FD6EC56DAFB}"/>
              </a:ext>
            </a:extLst>
          </p:cNvPr>
          <p:cNvSpPr/>
          <p:nvPr/>
        </p:nvSpPr>
        <p:spPr>
          <a:xfrm>
            <a:off x="430421" y="1075308"/>
            <a:ext cx="8912362" cy="5382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00B36F5-5A69-B330-97C5-B3CCCEC90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692408"/>
              </p:ext>
            </p:extLst>
          </p:nvPr>
        </p:nvGraphicFramePr>
        <p:xfrm>
          <a:off x="430419" y="505682"/>
          <a:ext cx="8912362" cy="4078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0659">
                  <a:extLst>
                    <a:ext uri="{9D8B030D-6E8A-4147-A177-3AD203B41FA5}">
                      <a16:colId xmlns:a16="http://schemas.microsoft.com/office/drawing/2014/main" val="1353430210"/>
                    </a:ext>
                  </a:extLst>
                </a:gridCol>
                <a:gridCol w="1986148">
                  <a:extLst>
                    <a:ext uri="{9D8B030D-6E8A-4147-A177-3AD203B41FA5}">
                      <a16:colId xmlns:a16="http://schemas.microsoft.com/office/drawing/2014/main" val="1843369137"/>
                    </a:ext>
                  </a:extLst>
                </a:gridCol>
                <a:gridCol w="899372">
                  <a:extLst>
                    <a:ext uri="{9D8B030D-6E8A-4147-A177-3AD203B41FA5}">
                      <a16:colId xmlns:a16="http://schemas.microsoft.com/office/drawing/2014/main" val="1797251255"/>
                    </a:ext>
                  </a:extLst>
                </a:gridCol>
                <a:gridCol w="1485395">
                  <a:extLst>
                    <a:ext uri="{9D8B030D-6E8A-4147-A177-3AD203B41FA5}">
                      <a16:colId xmlns:a16="http://schemas.microsoft.com/office/drawing/2014/main" val="3600421080"/>
                    </a:ext>
                  </a:extLst>
                </a:gridCol>
                <a:gridCol w="1485395">
                  <a:extLst>
                    <a:ext uri="{9D8B030D-6E8A-4147-A177-3AD203B41FA5}">
                      <a16:colId xmlns:a16="http://schemas.microsoft.com/office/drawing/2014/main" val="3472725268"/>
                    </a:ext>
                  </a:extLst>
                </a:gridCol>
                <a:gridCol w="1485393">
                  <a:extLst>
                    <a:ext uri="{9D8B030D-6E8A-4147-A177-3AD203B41FA5}">
                      <a16:colId xmlns:a16="http://schemas.microsoft.com/office/drawing/2014/main" val="495783322"/>
                    </a:ext>
                  </a:extLst>
                </a:gridCol>
              </a:tblGrid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Page Title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보안점검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(2/3)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Screen ID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Date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048401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Screen Path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93469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DFBD865-B88E-705A-5B7B-CC63E6114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220054"/>
              </p:ext>
            </p:extLst>
          </p:nvPr>
        </p:nvGraphicFramePr>
        <p:xfrm>
          <a:off x="9409042" y="505682"/>
          <a:ext cx="2541106" cy="24837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028">
                  <a:extLst>
                    <a:ext uri="{9D8B030D-6E8A-4147-A177-3AD203B41FA5}">
                      <a16:colId xmlns:a16="http://schemas.microsoft.com/office/drawing/2014/main" val="3409380504"/>
                    </a:ext>
                  </a:extLst>
                </a:gridCol>
                <a:gridCol w="2382078">
                  <a:extLst>
                    <a:ext uri="{9D8B030D-6E8A-4147-A177-3AD203B41FA5}">
                      <a16:colId xmlns:a16="http://schemas.microsoft.com/office/drawing/2014/main" val="455789236"/>
                    </a:ext>
                  </a:extLst>
                </a:gridCol>
              </a:tblGrid>
              <a:tr h="20390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Description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08067"/>
                  </a:ext>
                </a:extLst>
              </a:tr>
              <a:tr h="2445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점검 진행중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로딩바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</a:t>
                      </a: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14880"/>
                  </a:ext>
                </a:extLst>
              </a:tr>
              <a:tr h="51020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506273"/>
                  </a:ext>
                </a:extLst>
              </a:tr>
              <a:tr h="5055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988275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046057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0497622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70752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217912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8489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30E186-3844-267B-E9D2-5102E269874C}"/>
              </a:ext>
            </a:extLst>
          </p:cNvPr>
          <p:cNvSpPr/>
          <p:nvPr/>
        </p:nvSpPr>
        <p:spPr>
          <a:xfrm>
            <a:off x="2061936" y="1153653"/>
            <a:ext cx="7262918" cy="5198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0" cmpd="sng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73FDD2-399C-6C8F-38F8-082BFECC0521}"/>
              </a:ext>
            </a:extLst>
          </p:cNvPr>
          <p:cNvSpPr txBox="1"/>
          <p:nvPr/>
        </p:nvSpPr>
        <p:spPr>
          <a:xfrm>
            <a:off x="2316117" y="1329555"/>
            <a:ext cx="1606524" cy="34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proejct_1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6CE86EB-96A2-1901-41A3-ECE477B21613}"/>
              </a:ext>
            </a:extLst>
          </p:cNvPr>
          <p:cNvCxnSpPr/>
          <p:nvPr/>
        </p:nvCxnSpPr>
        <p:spPr>
          <a:xfrm>
            <a:off x="2113721" y="1789043"/>
            <a:ext cx="6619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F1F2E3A-AFBC-A1E0-5437-3C9E2D13F227}"/>
              </a:ext>
            </a:extLst>
          </p:cNvPr>
          <p:cNvCxnSpPr/>
          <p:nvPr/>
        </p:nvCxnSpPr>
        <p:spPr>
          <a:xfrm>
            <a:off x="2173356" y="6483420"/>
            <a:ext cx="6619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8D082F4-D315-257A-455B-2FABF5F80D6E}"/>
              </a:ext>
            </a:extLst>
          </p:cNvPr>
          <p:cNvSpPr txBox="1"/>
          <p:nvPr/>
        </p:nvSpPr>
        <p:spPr>
          <a:xfrm>
            <a:off x="3770241" y="6059281"/>
            <a:ext cx="369735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0" i="0" dirty="0">
                <a:solidFill>
                  <a:srgbClr val="F2F2F2"/>
                </a:solidFill>
                <a:effectLst/>
                <a:latin typeface="SUIT"/>
              </a:rPr>
              <a:t>Copyrights © 2024 All Rights Reserved by 78ResearchLab.Inc.Powered by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F7BEF-491B-5AC8-ECA8-8A67B512E3DF}"/>
              </a:ext>
            </a:extLst>
          </p:cNvPr>
          <p:cNvSpPr/>
          <p:nvPr/>
        </p:nvSpPr>
        <p:spPr>
          <a:xfrm>
            <a:off x="2111664" y="2967512"/>
            <a:ext cx="6619461" cy="2462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D7C85F-CF8A-1ABC-074D-91C56C0F74E9}"/>
              </a:ext>
            </a:extLst>
          </p:cNvPr>
          <p:cNvSpPr txBox="1"/>
          <p:nvPr/>
        </p:nvSpPr>
        <p:spPr>
          <a:xfrm>
            <a:off x="2366320" y="2979204"/>
            <a:ext cx="6542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파일경로</a:t>
            </a:r>
            <a:r>
              <a:rPr lang="en-US" altLang="ko-KR" sz="1000" dirty="0">
                <a:solidFill>
                  <a:schemeClr val="bg1"/>
                </a:solidFill>
              </a:rPr>
              <a:t>		</a:t>
            </a:r>
            <a:r>
              <a:rPr lang="ko-KR" altLang="en-US" sz="1000" dirty="0">
                <a:solidFill>
                  <a:schemeClr val="bg1"/>
                </a:solidFill>
              </a:rPr>
              <a:t>파일명</a:t>
            </a:r>
            <a:r>
              <a:rPr lang="en-US" altLang="ko-KR" sz="1000" dirty="0">
                <a:solidFill>
                  <a:schemeClr val="bg1"/>
                </a:solidFill>
              </a:rPr>
              <a:t>	        </a:t>
            </a:r>
            <a:r>
              <a:rPr lang="ko-KR" altLang="en-US" sz="1000" dirty="0">
                <a:solidFill>
                  <a:schemeClr val="bg1"/>
                </a:solidFill>
              </a:rPr>
              <a:t>취약점 결과</a:t>
            </a:r>
            <a:r>
              <a:rPr lang="en-US" altLang="ko-KR" sz="1000" dirty="0">
                <a:solidFill>
                  <a:schemeClr val="bg1"/>
                </a:solidFill>
              </a:rPr>
              <a:t>	</a:t>
            </a:r>
            <a:r>
              <a:rPr lang="ko-KR" altLang="en-US" sz="1000" dirty="0">
                <a:solidFill>
                  <a:schemeClr val="bg1"/>
                </a:solidFill>
              </a:rPr>
              <a:t>난독화 결과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45A5C6-3F23-343A-92D3-A21C8F7F7B9B}"/>
              </a:ext>
            </a:extLst>
          </p:cNvPr>
          <p:cNvSpPr/>
          <p:nvPr/>
        </p:nvSpPr>
        <p:spPr>
          <a:xfrm>
            <a:off x="2184625" y="3046709"/>
            <a:ext cx="142761" cy="1112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E125CB-33BB-E2CA-B270-E55E23067C88}"/>
              </a:ext>
            </a:extLst>
          </p:cNvPr>
          <p:cNvSpPr/>
          <p:nvPr/>
        </p:nvSpPr>
        <p:spPr>
          <a:xfrm>
            <a:off x="2111666" y="3231246"/>
            <a:ext cx="6619461" cy="2462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3D8499-C52B-2AA4-68DD-7ACE2F6B5F5D}"/>
              </a:ext>
            </a:extLst>
          </p:cNvPr>
          <p:cNvSpPr txBox="1"/>
          <p:nvPr/>
        </p:nvSpPr>
        <p:spPr>
          <a:xfrm>
            <a:off x="2364265" y="3242817"/>
            <a:ext cx="6542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main/</a:t>
            </a:r>
            <a:r>
              <a:rPr lang="en-US" altLang="ko-KR" sz="1000" dirty="0" err="1">
                <a:solidFill>
                  <a:schemeClr val="bg1"/>
                </a:solidFill>
              </a:rPr>
              <a:t>src</a:t>
            </a:r>
            <a:r>
              <a:rPr lang="en-US" altLang="ko-KR" sz="1000" dirty="0">
                <a:solidFill>
                  <a:schemeClr val="bg1"/>
                </a:solidFill>
              </a:rPr>
              <a:t>/pages		</a:t>
            </a:r>
            <a:r>
              <a:rPr lang="en-US" altLang="ko-KR" sz="1000" dirty="0" err="1">
                <a:solidFill>
                  <a:schemeClr val="bg1"/>
                </a:solidFill>
              </a:rPr>
              <a:t>index.jsx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A48FDD-0E9A-1873-1321-BA01D568B654}"/>
              </a:ext>
            </a:extLst>
          </p:cNvPr>
          <p:cNvSpPr/>
          <p:nvPr/>
        </p:nvSpPr>
        <p:spPr>
          <a:xfrm>
            <a:off x="2188748" y="3310322"/>
            <a:ext cx="142761" cy="1112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A28BE0B-32D9-28EA-7F87-CF76D8FA3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989" y="3252097"/>
            <a:ext cx="447694" cy="1989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7553AFC-E003-A11C-AF32-9E63FA329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774" y="3252097"/>
            <a:ext cx="447694" cy="1989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5ED31AB-DF51-215C-3AFB-B1B582F03248}"/>
              </a:ext>
            </a:extLst>
          </p:cNvPr>
          <p:cNvSpPr/>
          <p:nvPr/>
        </p:nvSpPr>
        <p:spPr>
          <a:xfrm>
            <a:off x="2186683" y="3567752"/>
            <a:ext cx="142761" cy="1112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9AA6DAD-399E-5F05-D540-03D674B1EECA}"/>
              </a:ext>
            </a:extLst>
          </p:cNvPr>
          <p:cNvSpPr/>
          <p:nvPr/>
        </p:nvSpPr>
        <p:spPr>
          <a:xfrm>
            <a:off x="2111666" y="3482501"/>
            <a:ext cx="6619461" cy="2462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BB1F39-CC19-D4B0-64A1-F7DA631B17E0}"/>
              </a:ext>
            </a:extLst>
          </p:cNvPr>
          <p:cNvSpPr/>
          <p:nvPr/>
        </p:nvSpPr>
        <p:spPr>
          <a:xfrm>
            <a:off x="2111665" y="3734965"/>
            <a:ext cx="6619461" cy="2462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DB530DD-58B3-250A-8A22-189E07B65219}"/>
              </a:ext>
            </a:extLst>
          </p:cNvPr>
          <p:cNvSpPr/>
          <p:nvPr/>
        </p:nvSpPr>
        <p:spPr>
          <a:xfrm>
            <a:off x="2111663" y="3983203"/>
            <a:ext cx="6619461" cy="2462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7F0D556-80E1-F224-B06D-B8F2C832940E}"/>
              </a:ext>
            </a:extLst>
          </p:cNvPr>
          <p:cNvSpPr/>
          <p:nvPr/>
        </p:nvSpPr>
        <p:spPr>
          <a:xfrm>
            <a:off x="2111663" y="4232158"/>
            <a:ext cx="6619461" cy="2462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F0FA468-1392-9318-3FB9-7342DCDF4967}"/>
              </a:ext>
            </a:extLst>
          </p:cNvPr>
          <p:cNvSpPr/>
          <p:nvPr/>
        </p:nvSpPr>
        <p:spPr>
          <a:xfrm>
            <a:off x="2111662" y="4484622"/>
            <a:ext cx="6619461" cy="2462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AF04115-73EB-3044-D440-B49DDDC2CDCC}"/>
              </a:ext>
            </a:extLst>
          </p:cNvPr>
          <p:cNvSpPr/>
          <p:nvPr/>
        </p:nvSpPr>
        <p:spPr>
          <a:xfrm>
            <a:off x="2111660" y="4739038"/>
            <a:ext cx="6619461" cy="2462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1A296AF-EABA-DFA1-F6EE-C75FC350E769}"/>
              </a:ext>
            </a:extLst>
          </p:cNvPr>
          <p:cNvSpPr/>
          <p:nvPr/>
        </p:nvSpPr>
        <p:spPr>
          <a:xfrm>
            <a:off x="2111663" y="4995557"/>
            <a:ext cx="6619461" cy="2462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E3161A4A-AD3F-645D-58D0-319EA340DE44}"/>
              </a:ext>
            </a:extLst>
          </p:cNvPr>
          <p:cNvSpPr/>
          <p:nvPr/>
        </p:nvSpPr>
        <p:spPr>
          <a:xfrm>
            <a:off x="2222194" y="5594623"/>
            <a:ext cx="762437" cy="22796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파일삭제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2CA3B8B-E242-C2C2-38F9-D96EBE34E54C}"/>
              </a:ext>
            </a:extLst>
          </p:cNvPr>
          <p:cNvSpPr/>
          <p:nvPr/>
        </p:nvSpPr>
        <p:spPr>
          <a:xfrm>
            <a:off x="3129529" y="5591163"/>
            <a:ext cx="602070" cy="22796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업로드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F711FC-B361-7DC4-AB26-B8D47D8CA93C}"/>
              </a:ext>
            </a:extLst>
          </p:cNvPr>
          <p:cNvSpPr txBox="1"/>
          <p:nvPr/>
        </p:nvSpPr>
        <p:spPr>
          <a:xfrm>
            <a:off x="2110571" y="2017846"/>
            <a:ext cx="5823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 취약점 점검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	        failed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포함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	            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확장자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		 				        	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B3787E6-4C84-FEE7-4D39-602515D7E725}"/>
              </a:ext>
            </a:extLst>
          </p:cNvPr>
          <p:cNvSpPr/>
          <p:nvPr/>
        </p:nvSpPr>
        <p:spPr>
          <a:xfrm>
            <a:off x="2914905" y="2080298"/>
            <a:ext cx="126614" cy="1054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3DD548FD-E09E-A212-2E15-E5A470C7D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848" y="3499097"/>
            <a:ext cx="448922" cy="19961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234D5829-33DD-6C70-5269-F0AF494A8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152" y="3521645"/>
            <a:ext cx="447694" cy="198975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83D1F659-B59C-8392-1BC9-BA68D751D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647" y="3762496"/>
            <a:ext cx="447694" cy="198975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87E1F650-EF47-17DD-B774-9ED5F6BD8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523" y="3775135"/>
            <a:ext cx="448922" cy="19961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75B1FC4-A745-A9BA-B9AF-AEE6774985B7}"/>
              </a:ext>
            </a:extLst>
          </p:cNvPr>
          <p:cNvSpPr txBox="1"/>
          <p:nvPr/>
        </p:nvSpPr>
        <p:spPr>
          <a:xfrm>
            <a:off x="2364265" y="4468042"/>
            <a:ext cx="6542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main /</a:t>
            </a:r>
            <a:r>
              <a:rPr lang="en-US" altLang="ko-KR" sz="1000" dirty="0" err="1">
                <a:solidFill>
                  <a:schemeClr val="bg1"/>
                </a:solidFill>
              </a:rPr>
              <a:t>src</a:t>
            </a:r>
            <a:r>
              <a:rPr lang="en-US" altLang="ko-KR" sz="1000" dirty="0">
                <a:solidFill>
                  <a:schemeClr val="bg1"/>
                </a:solidFill>
              </a:rPr>
              <a:t>/pages/cc	</a:t>
            </a:r>
            <a:r>
              <a:rPr lang="en-US" altLang="ko-KR" sz="1000" dirty="0" err="1">
                <a:solidFill>
                  <a:schemeClr val="bg1"/>
                </a:solidFill>
              </a:rPr>
              <a:t>c.jsx</a:t>
            </a:r>
            <a:r>
              <a:rPr lang="en-US" altLang="ko-KR" sz="1000" dirty="0">
                <a:solidFill>
                  <a:schemeClr val="bg1"/>
                </a:solidFill>
              </a:rPr>
              <a:t>		           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BE31029-FF29-93DE-44C8-4BB6348AB1CF}"/>
              </a:ext>
            </a:extLst>
          </p:cNvPr>
          <p:cNvSpPr txBox="1"/>
          <p:nvPr/>
        </p:nvSpPr>
        <p:spPr>
          <a:xfrm>
            <a:off x="2364265" y="4718306"/>
            <a:ext cx="6542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main /</a:t>
            </a:r>
            <a:r>
              <a:rPr lang="en-US" altLang="ko-KR" sz="1000" dirty="0" err="1">
                <a:solidFill>
                  <a:schemeClr val="bg1"/>
                </a:solidFill>
              </a:rPr>
              <a:t>src</a:t>
            </a:r>
            <a:r>
              <a:rPr lang="en-US" altLang="ko-KR" sz="1000" dirty="0">
                <a:solidFill>
                  <a:schemeClr val="bg1"/>
                </a:solidFill>
              </a:rPr>
              <a:t>/pages/dd	</a:t>
            </a:r>
            <a:r>
              <a:rPr lang="en-US" altLang="ko-KR" sz="1000" dirty="0" err="1">
                <a:solidFill>
                  <a:schemeClr val="bg1"/>
                </a:solidFill>
              </a:rPr>
              <a:t>d.jsx</a:t>
            </a:r>
            <a:r>
              <a:rPr lang="en-US" altLang="ko-KR" sz="1000" dirty="0">
                <a:solidFill>
                  <a:schemeClr val="bg1"/>
                </a:solidFill>
              </a:rPr>
              <a:t>		           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E32A7EA-EF09-6204-833D-1CCD75152F5E}"/>
              </a:ext>
            </a:extLst>
          </p:cNvPr>
          <p:cNvSpPr txBox="1"/>
          <p:nvPr/>
        </p:nvSpPr>
        <p:spPr>
          <a:xfrm>
            <a:off x="7661756" y="5021825"/>
            <a:ext cx="10693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</a:rPr>
              <a:t>1-7 of 7       &lt;    &gt;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8A1DACA-4CCC-AC45-F6EB-219157D10114}"/>
              </a:ext>
            </a:extLst>
          </p:cNvPr>
          <p:cNvSpPr/>
          <p:nvPr/>
        </p:nvSpPr>
        <p:spPr>
          <a:xfrm>
            <a:off x="2191361" y="3576247"/>
            <a:ext cx="142761" cy="1112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DCBCA4C-722B-1C02-418F-D8DC0A4769D5}"/>
              </a:ext>
            </a:extLst>
          </p:cNvPr>
          <p:cNvSpPr/>
          <p:nvPr/>
        </p:nvSpPr>
        <p:spPr>
          <a:xfrm>
            <a:off x="2190384" y="3829893"/>
            <a:ext cx="142761" cy="1112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28ABE23-58E3-7D9C-7B27-9F88DF381EFF}"/>
              </a:ext>
            </a:extLst>
          </p:cNvPr>
          <p:cNvSpPr/>
          <p:nvPr/>
        </p:nvSpPr>
        <p:spPr>
          <a:xfrm>
            <a:off x="2191361" y="4069748"/>
            <a:ext cx="142761" cy="1112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422BAE7-8221-6D4D-F256-681DD1B50597}"/>
              </a:ext>
            </a:extLst>
          </p:cNvPr>
          <p:cNvSpPr/>
          <p:nvPr/>
        </p:nvSpPr>
        <p:spPr>
          <a:xfrm>
            <a:off x="2197538" y="4322222"/>
            <a:ext cx="142761" cy="1112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88F3300-463A-561C-7C73-B3C881BA1969}"/>
              </a:ext>
            </a:extLst>
          </p:cNvPr>
          <p:cNvSpPr/>
          <p:nvPr/>
        </p:nvSpPr>
        <p:spPr>
          <a:xfrm>
            <a:off x="2196761" y="4577422"/>
            <a:ext cx="142761" cy="1112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E30867A-B271-0BD9-670C-E680FC301C35}"/>
              </a:ext>
            </a:extLst>
          </p:cNvPr>
          <p:cNvSpPr/>
          <p:nvPr/>
        </p:nvSpPr>
        <p:spPr>
          <a:xfrm>
            <a:off x="2199378" y="4800147"/>
            <a:ext cx="142761" cy="1112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id="{44120A65-5F22-7B81-47E7-0F9FC117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156" y="4505426"/>
            <a:ext cx="447694" cy="198975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080CDE20-7059-C936-4174-2617BC46F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751" y="4504778"/>
            <a:ext cx="447694" cy="198975"/>
          </a:xfrm>
          <a:prstGeom prst="rect">
            <a:avLst/>
          </a:prstGeom>
        </p:spPr>
      </p:pic>
      <p:pic>
        <p:nvPicPr>
          <p:cNvPr id="122" name="그림 121">
            <a:extLst>
              <a:ext uri="{FF2B5EF4-FFF2-40B4-BE49-F238E27FC236}">
                <a16:creationId xmlns:a16="http://schemas.microsoft.com/office/drawing/2014/main" id="{3454414A-69AD-691E-0DE4-EAEC4B576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507" y="4758347"/>
            <a:ext cx="448922" cy="199610"/>
          </a:xfrm>
          <a:prstGeom prst="rect">
            <a:avLst/>
          </a:prstGeom>
        </p:spPr>
      </p:pic>
      <p:pic>
        <p:nvPicPr>
          <p:cNvPr id="123" name="그림 122">
            <a:extLst>
              <a:ext uri="{FF2B5EF4-FFF2-40B4-BE49-F238E27FC236}">
                <a16:creationId xmlns:a16="http://schemas.microsoft.com/office/drawing/2014/main" id="{C2C64DE8-C140-DD27-FAAE-2A597374F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751" y="4768272"/>
            <a:ext cx="448922" cy="199610"/>
          </a:xfrm>
          <a:prstGeom prst="rect">
            <a:avLst/>
          </a:prstGeom>
        </p:spPr>
      </p:pic>
      <p:graphicFrame>
        <p:nvGraphicFramePr>
          <p:cNvPr id="140" name="표 139">
            <a:extLst>
              <a:ext uri="{FF2B5EF4-FFF2-40B4-BE49-F238E27FC236}">
                <a16:creationId xmlns:a16="http://schemas.microsoft.com/office/drawing/2014/main" id="{F42614A1-E92C-B910-A0BA-FA776F3CF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675216"/>
              </p:ext>
            </p:extLst>
          </p:nvPr>
        </p:nvGraphicFramePr>
        <p:xfrm>
          <a:off x="9405009" y="5078493"/>
          <a:ext cx="2538266" cy="4078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248">
                  <a:extLst>
                    <a:ext uri="{9D8B030D-6E8A-4147-A177-3AD203B41FA5}">
                      <a16:colId xmlns:a16="http://schemas.microsoft.com/office/drawing/2014/main" val="1353430210"/>
                    </a:ext>
                  </a:extLst>
                </a:gridCol>
                <a:gridCol w="2386018">
                  <a:extLst>
                    <a:ext uri="{9D8B030D-6E8A-4147-A177-3AD203B41FA5}">
                      <a16:colId xmlns:a16="http://schemas.microsoft.com/office/drawing/2014/main" val="3581065099"/>
                    </a:ext>
                  </a:extLst>
                </a:gridCol>
              </a:tblGrid>
              <a:tr h="20390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Decision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048401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934694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9061BD5F-4C7D-CBE7-1A14-5A83E9DD5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22" y="1153767"/>
            <a:ext cx="1626314" cy="5213790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3C64851-D0E9-1FE3-BB1E-40D53909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3AE3-C984-4C7B-B079-12C175703FD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83063F-A006-A264-E285-2CF254B79824}"/>
              </a:ext>
            </a:extLst>
          </p:cNvPr>
          <p:cNvSpPr txBox="1"/>
          <p:nvPr/>
        </p:nvSpPr>
        <p:spPr>
          <a:xfrm>
            <a:off x="2364265" y="4247131"/>
            <a:ext cx="6542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main /</a:t>
            </a:r>
            <a:r>
              <a:rPr lang="en-US" altLang="ko-KR" sz="1000" dirty="0" err="1">
                <a:solidFill>
                  <a:schemeClr val="bg1"/>
                </a:solidFill>
              </a:rPr>
              <a:t>src</a:t>
            </a:r>
            <a:r>
              <a:rPr lang="en-US" altLang="ko-KR" sz="1000" dirty="0">
                <a:solidFill>
                  <a:schemeClr val="bg1"/>
                </a:solidFill>
              </a:rPr>
              <a:t>/pages/bb	</a:t>
            </a:r>
            <a:r>
              <a:rPr lang="en-US" altLang="ko-KR" sz="1000" dirty="0" err="1">
                <a:solidFill>
                  <a:schemeClr val="bg1"/>
                </a:solidFill>
              </a:rPr>
              <a:t>b.jsx</a:t>
            </a:r>
            <a:r>
              <a:rPr lang="en-US" altLang="ko-KR" sz="1000" dirty="0">
                <a:solidFill>
                  <a:schemeClr val="bg1"/>
                </a:solidFill>
              </a:rPr>
              <a:t>		           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F10025-1E4E-B966-320C-D78B4C990225}"/>
              </a:ext>
            </a:extLst>
          </p:cNvPr>
          <p:cNvSpPr txBox="1"/>
          <p:nvPr/>
        </p:nvSpPr>
        <p:spPr>
          <a:xfrm>
            <a:off x="2361058" y="3989359"/>
            <a:ext cx="6542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main /</a:t>
            </a:r>
            <a:r>
              <a:rPr lang="en-US" altLang="ko-KR" sz="1000" dirty="0" err="1">
                <a:solidFill>
                  <a:schemeClr val="bg1"/>
                </a:solidFill>
              </a:rPr>
              <a:t>src</a:t>
            </a:r>
            <a:r>
              <a:rPr lang="en-US" altLang="ko-KR" sz="1000" dirty="0">
                <a:solidFill>
                  <a:schemeClr val="bg1"/>
                </a:solidFill>
              </a:rPr>
              <a:t>/pages/aa	</a:t>
            </a:r>
            <a:r>
              <a:rPr lang="en-US" altLang="ko-KR" sz="1000" dirty="0" err="1">
                <a:solidFill>
                  <a:schemeClr val="bg1"/>
                </a:solidFill>
              </a:rPr>
              <a:t>a.jsx</a:t>
            </a:r>
            <a:r>
              <a:rPr lang="en-US" altLang="ko-KR" sz="1000" dirty="0">
                <a:solidFill>
                  <a:schemeClr val="bg1"/>
                </a:solidFill>
              </a:rPr>
              <a:t>	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43B323-39ED-A8AA-9E8B-CB7E96E995B9}"/>
              </a:ext>
            </a:extLst>
          </p:cNvPr>
          <p:cNvSpPr txBox="1"/>
          <p:nvPr/>
        </p:nvSpPr>
        <p:spPr>
          <a:xfrm>
            <a:off x="2364265" y="3501132"/>
            <a:ext cx="6542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main /</a:t>
            </a:r>
            <a:r>
              <a:rPr lang="en-US" altLang="ko-KR" sz="1000" dirty="0" err="1">
                <a:solidFill>
                  <a:schemeClr val="bg1"/>
                </a:solidFill>
              </a:rPr>
              <a:t>src</a:t>
            </a:r>
            <a:r>
              <a:rPr lang="en-US" altLang="ko-KR" sz="1000" dirty="0">
                <a:solidFill>
                  <a:schemeClr val="bg1"/>
                </a:solidFill>
              </a:rPr>
              <a:t>/pages	</a:t>
            </a:r>
            <a:r>
              <a:rPr lang="en-US" altLang="ko-KR" sz="1000" dirty="0" err="1">
                <a:solidFill>
                  <a:schemeClr val="bg1"/>
                </a:solidFill>
              </a:rPr>
              <a:t>index.jsx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C2079A-3720-CE98-A09C-B0D0A311D325}"/>
              </a:ext>
            </a:extLst>
          </p:cNvPr>
          <p:cNvSpPr txBox="1"/>
          <p:nvPr/>
        </p:nvSpPr>
        <p:spPr>
          <a:xfrm>
            <a:off x="2367966" y="3749895"/>
            <a:ext cx="6542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main /</a:t>
            </a:r>
            <a:r>
              <a:rPr lang="en-US" altLang="ko-KR" sz="1000" dirty="0" err="1">
                <a:solidFill>
                  <a:schemeClr val="bg1"/>
                </a:solidFill>
              </a:rPr>
              <a:t>src</a:t>
            </a:r>
            <a:r>
              <a:rPr lang="en-US" altLang="ko-KR" sz="1000" dirty="0">
                <a:solidFill>
                  <a:schemeClr val="bg1"/>
                </a:solidFill>
              </a:rPr>
              <a:t>/pages	</a:t>
            </a:r>
            <a:r>
              <a:rPr lang="en-US" altLang="ko-KR" sz="1000" dirty="0" err="1">
                <a:solidFill>
                  <a:schemeClr val="bg1"/>
                </a:solidFill>
              </a:rPr>
              <a:t>test.jsx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2D98E9A4-661F-2AEC-C21F-5AC00ADA1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848" y="4008960"/>
            <a:ext cx="447694" cy="19897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E20D187-8920-E3B3-FBAE-75008C17B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390" y="4021356"/>
            <a:ext cx="447694" cy="19897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69B933C2-51A9-22A7-AD5B-1F795E9E7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368" y="4263078"/>
            <a:ext cx="448922" cy="19961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6F413F53-F803-6839-FE99-EADBC8A32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986" y="4273003"/>
            <a:ext cx="448922" cy="199610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2AEFF840-3CDC-2C62-9DF5-4805FED0E3CF}"/>
              </a:ext>
            </a:extLst>
          </p:cNvPr>
          <p:cNvSpPr/>
          <p:nvPr/>
        </p:nvSpPr>
        <p:spPr>
          <a:xfrm>
            <a:off x="2222194" y="2106020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6306FBD-3380-4DBF-2287-862329C86B95}"/>
              </a:ext>
            </a:extLst>
          </p:cNvPr>
          <p:cNvSpPr/>
          <p:nvPr/>
        </p:nvSpPr>
        <p:spPr>
          <a:xfrm>
            <a:off x="3301537" y="2112360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9BCF4A4-F150-1F7E-5A25-6AF7D9B8DA18}"/>
              </a:ext>
            </a:extLst>
          </p:cNvPr>
          <p:cNvSpPr/>
          <p:nvPr/>
        </p:nvSpPr>
        <p:spPr>
          <a:xfrm>
            <a:off x="3955346" y="2084091"/>
            <a:ext cx="126614" cy="1054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034F2CE-E9D4-05FA-46F2-05265F370E34}"/>
              </a:ext>
            </a:extLst>
          </p:cNvPr>
          <p:cNvSpPr/>
          <p:nvPr/>
        </p:nvSpPr>
        <p:spPr>
          <a:xfrm>
            <a:off x="4387669" y="2112360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C7B2351-5CC5-1696-931F-6D13743C1CBE}"/>
              </a:ext>
            </a:extLst>
          </p:cNvPr>
          <p:cNvSpPr txBox="1"/>
          <p:nvPr/>
        </p:nvSpPr>
        <p:spPr>
          <a:xfrm>
            <a:off x="4836179" y="2012827"/>
            <a:ext cx="1135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콤마입력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E01C164-1C17-DD1F-F60D-20596D77D2C0}"/>
              </a:ext>
            </a:extLst>
          </p:cNvPr>
          <p:cNvSpPr/>
          <p:nvPr/>
        </p:nvSpPr>
        <p:spPr>
          <a:xfrm>
            <a:off x="4909652" y="2006810"/>
            <a:ext cx="2807407" cy="2334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B0C20AC-2791-4B22-A950-8CD56984F3D8}"/>
              </a:ext>
            </a:extLst>
          </p:cNvPr>
          <p:cNvSpPr/>
          <p:nvPr/>
        </p:nvSpPr>
        <p:spPr>
          <a:xfrm>
            <a:off x="918428" y="2924804"/>
            <a:ext cx="126614" cy="1054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6A3EE4-77BD-941C-EC04-28E0DEAD1154}"/>
              </a:ext>
            </a:extLst>
          </p:cNvPr>
          <p:cNvSpPr txBox="1"/>
          <p:nvPr/>
        </p:nvSpPr>
        <p:spPr>
          <a:xfrm>
            <a:off x="2110571" y="2243639"/>
            <a:ext cx="61720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 소스코드 난독화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:     ALL         type1        type2         type3        type4         type5          type6         type7         type8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13FD606-1250-D7E9-7E86-7C809A799C98}"/>
              </a:ext>
            </a:extLst>
          </p:cNvPr>
          <p:cNvSpPr/>
          <p:nvPr/>
        </p:nvSpPr>
        <p:spPr>
          <a:xfrm>
            <a:off x="2214848" y="2337915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EEBE6A8-F6AB-3491-8896-41C86ABAC122}"/>
              </a:ext>
            </a:extLst>
          </p:cNvPr>
          <p:cNvSpPr/>
          <p:nvPr/>
        </p:nvSpPr>
        <p:spPr>
          <a:xfrm>
            <a:off x="3507664" y="2302469"/>
            <a:ext cx="126614" cy="1054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AA70134-74F2-D830-E1AD-99678150D79E}"/>
              </a:ext>
            </a:extLst>
          </p:cNvPr>
          <p:cNvSpPr/>
          <p:nvPr/>
        </p:nvSpPr>
        <p:spPr>
          <a:xfrm>
            <a:off x="4121714" y="2310349"/>
            <a:ext cx="126614" cy="1054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6581B0C-DBFF-F036-FCF2-A1D456FDBD7C}"/>
              </a:ext>
            </a:extLst>
          </p:cNvPr>
          <p:cNvSpPr/>
          <p:nvPr/>
        </p:nvSpPr>
        <p:spPr>
          <a:xfrm>
            <a:off x="4672457" y="2309912"/>
            <a:ext cx="126614" cy="1054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590BEE-E17E-AD83-1BDE-64F0A8AF5A31}"/>
              </a:ext>
            </a:extLst>
          </p:cNvPr>
          <p:cNvSpPr/>
          <p:nvPr/>
        </p:nvSpPr>
        <p:spPr>
          <a:xfrm>
            <a:off x="5230512" y="2316275"/>
            <a:ext cx="126614" cy="1054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2CE316F-1D22-76AD-9719-5FD9D9434437}"/>
              </a:ext>
            </a:extLst>
          </p:cNvPr>
          <p:cNvSpPr/>
          <p:nvPr/>
        </p:nvSpPr>
        <p:spPr>
          <a:xfrm>
            <a:off x="5781255" y="2310513"/>
            <a:ext cx="126614" cy="1054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E859E66-190B-B347-BCD9-E0ABACC9E8E1}"/>
              </a:ext>
            </a:extLst>
          </p:cNvPr>
          <p:cNvSpPr/>
          <p:nvPr/>
        </p:nvSpPr>
        <p:spPr>
          <a:xfrm>
            <a:off x="6373586" y="2311143"/>
            <a:ext cx="126614" cy="1054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72746EC-EB45-EF21-E31A-68F4C1B1EB4B}"/>
              </a:ext>
            </a:extLst>
          </p:cNvPr>
          <p:cNvSpPr/>
          <p:nvPr/>
        </p:nvSpPr>
        <p:spPr>
          <a:xfrm>
            <a:off x="6997089" y="2304665"/>
            <a:ext cx="126614" cy="1054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AE4BB45-38AE-5984-EC5B-E3E07FDEF21A}"/>
              </a:ext>
            </a:extLst>
          </p:cNvPr>
          <p:cNvSpPr/>
          <p:nvPr/>
        </p:nvSpPr>
        <p:spPr>
          <a:xfrm>
            <a:off x="7590446" y="2311143"/>
            <a:ext cx="126614" cy="1054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77BA094-054B-1E21-6562-BC28852530DC}"/>
              </a:ext>
            </a:extLst>
          </p:cNvPr>
          <p:cNvSpPr/>
          <p:nvPr/>
        </p:nvSpPr>
        <p:spPr>
          <a:xfrm>
            <a:off x="8187108" y="2311009"/>
            <a:ext cx="126614" cy="1054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A60C8AE-7089-E0E4-917E-0F0B6BA436E1}"/>
              </a:ext>
            </a:extLst>
          </p:cNvPr>
          <p:cNvSpPr txBox="1"/>
          <p:nvPr/>
        </p:nvSpPr>
        <p:spPr>
          <a:xfrm>
            <a:off x="2110571" y="2475423"/>
            <a:ext cx="61720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 바이트 코드 난독화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:     ALL         type1        type2         type3	       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프록시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컨트랙트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난독화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       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CC2761AA-3043-2F74-724D-171FE7BBF194}"/>
              </a:ext>
            </a:extLst>
          </p:cNvPr>
          <p:cNvSpPr/>
          <p:nvPr/>
        </p:nvSpPr>
        <p:spPr>
          <a:xfrm>
            <a:off x="2222194" y="2548776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8E9B169-1F0E-8F65-00AD-D06C87F20F2E}"/>
              </a:ext>
            </a:extLst>
          </p:cNvPr>
          <p:cNvSpPr/>
          <p:nvPr/>
        </p:nvSpPr>
        <p:spPr>
          <a:xfrm>
            <a:off x="3658170" y="2527808"/>
            <a:ext cx="126614" cy="1054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6D41C19-1369-1A7F-E2DC-D7B949D8E185}"/>
              </a:ext>
            </a:extLst>
          </p:cNvPr>
          <p:cNvSpPr/>
          <p:nvPr/>
        </p:nvSpPr>
        <p:spPr>
          <a:xfrm>
            <a:off x="4789665" y="2534425"/>
            <a:ext cx="126614" cy="1054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9A71A04-272B-A53E-E3F6-14E9C89D1CBF}"/>
              </a:ext>
            </a:extLst>
          </p:cNvPr>
          <p:cNvSpPr/>
          <p:nvPr/>
        </p:nvSpPr>
        <p:spPr>
          <a:xfrm>
            <a:off x="5377551" y="2534310"/>
            <a:ext cx="126614" cy="1054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357A78E-EA20-A68E-5BC4-D5B5FF2862D2}"/>
              </a:ext>
            </a:extLst>
          </p:cNvPr>
          <p:cNvSpPr/>
          <p:nvPr/>
        </p:nvSpPr>
        <p:spPr>
          <a:xfrm>
            <a:off x="4233821" y="2521111"/>
            <a:ext cx="126614" cy="1054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786B4E67-B4A7-4DC6-2B2B-C6C6CCB9A20B}"/>
              </a:ext>
            </a:extLst>
          </p:cNvPr>
          <p:cNvSpPr/>
          <p:nvPr/>
        </p:nvSpPr>
        <p:spPr>
          <a:xfrm>
            <a:off x="6060021" y="2556798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E975D1F-83DB-E3D9-79AE-028D71650457}"/>
              </a:ext>
            </a:extLst>
          </p:cNvPr>
          <p:cNvSpPr/>
          <p:nvPr/>
        </p:nvSpPr>
        <p:spPr>
          <a:xfrm>
            <a:off x="7305834" y="2540120"/>
            <a:ext cx="126614" cy="1054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380AB250-E130-D25A-E8ED-019C2EA5418C}"/>
              </a:ext>
            </a:extLst>
          </p:cNvPr>
          <p:cNvSpPr/>
          <p:nvPr/>
        </p:nvSpPr>
        <p:spPr>
          <a:xfrm>
            <a:off x="7933679" y="5529930"/>
            <a:ext cx="794780" cy="22796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점검시작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E57EBB4-07A9-609B-5FBF-0A7A350B5CE9}"/>
              </a:ext>
            </a:extLst>
          </p:cNvPr>
          <p:cNvSpPr/>
          <p:nvPr/>
        </p:nvSpPr>
        <p:spPr>
          <a:xfrm>
            <a:off x="2061936" y="1153653"/>
            <a:ext cx="7262918" cy="5198665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B2D3C222-02DE-8C66-C8F8-56E1FF271F41}"/>
              </a:ext>
            </a:extLst>
          </p:cNvPr>
          <p:cNvSpPr/>
          <p:nvPr/>
        </p:nvSpPr>
        <p:spPr>
          <a:xfrm>
            <a:off x="4643863" y="2951528"/>
            <a:ext cx="2056252" cy="9427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u="sng" dirty="0" err="1">
                <a:solidFill>
                  <a:schemeClr val="tx1"/>
                </a:solidFill>
              </a:rPr>
              <a:t>Loding</a:t>
            </a:r>
            <a:endParaRPr lang="en-US" altLang="ko-KR" sz="1200" b="1" u="sng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u="sng" dirty="0">
                <a:solidFill>
                  <a:schemeClr val="tx1"/>
                </a:solidFill>
              </a:rPr>
              <a:t>점검 진행중 입니다</a:t>
            </a:r>
            <a:r>
              <a:rPr lang="en-US" altLang="ko-KR" sz="1200" b="1" u="sng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b="1" u="sng" dirty="0">
                <a:solidFill>
                  <a:schemeClr val="tx1"/>
                </a:solidFill>
              </a:rPr>
              <a:t>잠시만 기다려주세요</a:t>
            </a:r>
            <a:r>
              <a:rPr lang="en-US" altLang="ko-KR" sz="1200" b="1" u="sng" dirty="0">
                <a:solidFill>
                  <a:schemeClr val="tx1"/>
                </a:solidFill>
              </a:rPr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26614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5E6A119-EE65-B607-4F27-0FD6EC56DAFB}"/>
              </a:ext>
            </a:extLst>
          </p:cNvPr>
          <p:cNvSpPr/>
          <p:nvPr/>
        </p:nvSpPr>
        <p:spPr>
          <a:xfrm>
            <a:off x="430421" y="1075308"/>
            <a:ext cx="8912362" cy="5382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00B36F5-5A69-B330-97C5-B3CCCEC90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727717"/>
              </p:ext>
            </p:extLst>
          </p:nvPr>
        </p:nvGraphicFramePr>
        <p:xfrm>
          <a:off x="430419" y="505682"/>
          <a:ext cx="8912362" cy="4078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0659">
                  <a:extLst>
                    <a:ext uri="{9D8B030D-6E8A-4147-A177-3AD203B41FA5}">
                      <a16:colId xmlns:a16="http://schemas.microsoft.com/office/drawing/2014/main" val="1353430210"/>
                    </a:ext>
                  </a:extLst>
                </a:gridCol>
                <a:gridCol w="1986148">
                  <a:extLst>
                    <a:ext uri="{9D8B030D-6E8A-4147-A177-3AD203B41FA5}">
                      <a16:colId xmlns:a16="http://schemas.microsoft.com/office/drawing/2014/main" val="1843369137"/>
                    </a:ext>
                  </a:extLst>
                </a:gridCol>
                <a:gridCol w="899372">
                  <a:extLst>
                    <a:ext uri="{9D8B030D-6E8A-4147-A177-3AD203B41FA5}">
                      <a16:colId xmlns:a16="http://schemas.microsoft.com/office/drawing/2014/main" val="1797251255"/>
                    </a:ext>
                  </a:extLst>
                </a:gridCol>
                <a:gridCol w="1485395">
                  <a:extLst>
                    <a:ext uri="{9D8B030D-6E8A-4147-A177-3AD203B41FA5}">
                      <a16:colId xmlns:a16="http://schemas.microsoft.com/office/drawing/2014/main" val="3600421080"/>
                    </a:ext>
                  </a:extLst>
                </a:gridCol>
                <a:gridCol w="1485395">
                  <a:extLst>
                    <a:ext uri="{9D8B030D-6E8A-4147-A177-3AD203B41FA5}">
                      <a16:colId xmlns:a16="http://schemas.microsoft.com/office/drawing/2014/main" val="3472725268"/>
                    </a:ext>
                  </a:extLst>
                </a:gridCol>
                <a:gridCol w="1485393">
                  <a:extLst>
                    <a:ext uri="{9D8B030D-6E8A-4147-A177-3AD203B41FA5}">
                      <a16:colId xmlns:a16="http://schemas.microsoft.com/office/drawing/2014/main" val="495783322"/>
                    </a:ext>
                  </a:extLst>
                </a:gridCol>
              </a:tblGrid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Page Title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보안점검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(3/3)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Screen ID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Date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048401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Screen Path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93469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DFBD865-B88E-705A-5B7B-CC63E6114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711305"/>
              </p:ext>
            </p:extLst>
          </p:nvPr>
        </p:nvGraphicFramePr>
        <p:xfrm>
          <a:off x="9409042" y="505682"/>
          <a:ext cx="2541106" cy="24837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028">
                  <a:extLst>
                    <a:ext uri="{9D8B030D-6E8A-4147-A177-3AD203B41FA5}">
                      <a16:colId xmlns:a16="http://schemas.microsoft.com/office/drawing/2014/main" val="3409380504"/>
                    </a:ext>
                  </a:extLst>
                </a:gridCol>
                <a:gridCol w="2382078">
                  <a:extLst>
                    <a:ext uri="{9D8B030D-6E8A-4147-A177-3AD203B41FA5}">
                      <a16:colId xmlns:a16="http://schemas.microsoft.com/office/drawing/2014/main" val="455789236"/>
                    </a:ext>
                  </a:extLst>
                </a:gridCol>
              </a:tblGrid>
              <a:tr h="20390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Description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08067"/>
                  </a:ext>
                </a:extLst>
              </a:tr>
              <a:tr h="2445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클릭시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</a:rPr>
                        <a:t> 실패 상세 노출 </a:t>
                      </a: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14880"/>
                  </a:ext>
                </a:extLst>
              </a:tr>
              <a:tr h="51020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506273"/>
                  </a:ext>
                </a:extLst>
              </a:tr>
              <a:tr h="5055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988275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046057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0497622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70752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217912"/>
                  </a:ext>
                </a:extLst>
              </a:tr>
              <a:tr h="203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</a:endParaRPr>
                    </a:p>
                  </a:txBody>
                  <a:tcPr marL="2603" marR="2603" marT="26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8489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30E186-3844-267B-E9D2-5102E269874C}"/>
              </a:ext>
            </a:extLst>
          </p:cNvPr>
          <p:cNvSpPr/>
          <p:nvPr/>
        </p:nvSpPr>
        <p:spPr>
          <a:xfrm>
            <a:off x="1994788" y="1156164"/>
            <a:ext cx="7275442" cy="52139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0" cmpd="sng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73FDD2-399C-6C8F-38F8-082BFECC0521}"/>
              </a:ext>
            </a:extLst>
          </p:cNvPr>
          <p:cNvSpPr txBox="1"/>
          <p:nvPr/>
        </p:nvSpPr>
        <p:spPr>
          <a:xfrm>
            <a:off x="2316117" y="1329555"/>
            <a:ext cx="1606524" cy="34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proejct_1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6CE86EB-96A2-1901-41A3-ECE477B21613}"/>
              </a:ext>
            </a:extLst>
          </p:cNvPr>
          <p:cNvCxnSpPr/>
          <p:nvPr/>
        </p:nvCxnSpPr>
        <p:spPr>
          <a:xfrm>
            <a:off x="2113721" y="1789043"/>
            <a:ext cx="6619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F1F2E3A-AFBC-A1E0-5437-3C9E2D13F227}"/>
              </a:ext>
            </a:extLst>
          </p:cNvPr>
          <p:cNvCxnSpPr/>
          <p:nvPr/>
        </p:nvCxnSpPr>
        <p:spPr>
          <a:xfrm>
            <a:off x="2173356" y="5994906"/>
            <a:ext cx="6619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8D082F4-D315-257A-455B-2FABF5F80D6E}"/>
              </a:ext>
            </a:extLst>
          </p:cNvPr>
          <p:cNvSpPr txBox="1"/>
          <p:nvPr/>
        </p:nvSpPr>
        <p:spPr>
          <a:xfrm>
            <a:off x="3770241" y="6059281"/>
            <a:ext cx="369735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0" i="0" dirty="0">
                <a:solidFill>
                  <a:srgbClr val="F2F2F2"/>
                </a:solidFill>
                <a:effectLst/>
                <a:latin typeface="SUIT"/>
              </a:rPr>
              <a:t>Copyrights © 2024 All Rights Reserved by 78ResearchLab.Inc.Powered by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F7BEF-491B-5AC8-ECA8-8A67B512E3DF}"/>
              </a:ext>
            </a:extLst>
          </p:cNvPr>
          <p:cNvSpPr/>
          <p:nvPr/>
        </p:nvSpPr>
        <p:spPr>
          <a:xfrm>
            <a:off x="2111664" y="2863308"/>
            <a:ext cx="6619461" cy="2462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D7C85F-CF8A-1ABC-074D-91C56C0F74E9}"/>
              </a:ext>
            </a:extLst>
          </p:cNvPr>
          <p:cNvSpPr txBox="1"/>
          <p:nvPr/>
        </p:nvSpPr>
        <p:spPr>
          <a:xfrm>
            <a:off x="2366320" y="2875000"/>
            <a:ext cx="6542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파일경로</a:t>
            </a:r>
            <a:r>
              <a:rPr lang="en-US" altLang="ko-KR" sz="1000" dirty="0">
                <a:solidFill>
                  <a:schemeClr val="bg1"/>
                </a:solidFill>
              </a:rPr>
              <a:t>		</a:t>
            </a:r>
            <a:r>
              <a:rPr lang="ko-KR" altLang="en-US" sz="1000" dirty="0">
                <a:solidFill>
                  <a:schemeClr val="bg1"/>
                </a:solidFill>
              </a:rPr>
              <a:t>파일명</a:t>
            </a:r>
            <a:r>
              <a:rPr lang="en-US" altLang="ko-KR" sz="1000" dirty="0">
                <a:solidFill>
                  <a:schemeClr val="bg1"/>
                </a:solidFill>
              </a:rPr>
              <a:t>	            </a:t>
            </a:r>
            <a:r>
              <a:rPr lang="ko-KR" altLang="en-US" sz="1000" dirty="0">
                <a:solidFill>
                  <a:schemeClr val="bg1"/>
                </a:solidFill>
              </a:rPr>
              <a:t>취약점 결과   </a:t>
            </a:r>
            <a:r>
              <a:rPr lang="en-US" altLang="ko-KR" sz="1000" dirty="0">
                <a:solidFill>
                  <a:schemeClr val="bg1"/>
                </a:solidFill>
              </a:rPr>
              <a:t>	          </a:t>
            </a:r>
            <a:r>
              <a:rPr lang="ko-KR" altLang="en-US" sz="1000" dirty="0">
                <a:solidFill>
                  <a:schemeClr val="bg1"/>
                </a:solidFill>
              </a:rPr>
              <a:t>난독화 결과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45A5C6-3F23-343A-92D3-A21C8F7F7B9B}"/>
              </a:ext>
            </a:extLst>
          </p:cNvPr>
          <p:cNvSpPr/>
          <p:nvPr/>
        </p:nvSpPr>
        <p:spPr>
          <a:xfrm>
            <a:off x="2184625" y="2942505"/>
            <a:ext cx="142761" cy="1112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E125CB-33BB-E2CA-B270-E55E23067C88}"/>
              </a:ext>
            </a:extLst>
          </p:cNvPr>
          <p:cNvSpPr/>
          <p:nvPr/>
        </p:nvSpPr>
        <p:spPr>
          <a:xfrm>
            <a:off x="2111666" y="3127042"/>
            <a:ext cx="6619461" cy="2462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3D8499-C52B-2AA4-68DD-7ACE2F6B5F5D}"/>
              </a:ext>
            </a:extLst>
          </p:cNvPr>
          <p:cNvSpPr txBox="1"/>
          <p:nvPr/>
        </p:nvSpPr>
        <p:spPr>
          <a:xfrm>
            <a:off x="2364265" y="3138613"/>
            <a:ext cx="6542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main/</a:t>
            </a:r>
            <a:r>
              <a:rPr lang="en-US" altLang="ko-KR" sz="1000" dirty="0" err="1">
                <a:solidFill>
                  <a:schemeClr val="bg1"/>
                </a:solidFill>
              </a:rPr>
              <a:t>src</a:t>
            </a:r>
            <a:r>
              <a:rPr lang="en-US" altLang="ko-KR" sz="1000" dirty="0">
                <a:solidFill>
                  <a:schemeClr val="bg1"/>
                </a:solidFill>
              </a:rPr>
              <a:t>/pages		</a:t>
            </a:r>
            <a:r>
              <a:rPr lang="en-US" altLang="ko-KR" sz="1000" dirty="0" err="1">
                <a:solidFill>
                  <a:schemeClr val="bg1"/>
                </a:solidFill>
              </a:rPr>
              <a:t>index.jsx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A48FDD-0E9A-1873-1321-BA01D568B654}"/>
              </a:ext>
            </a:extLst>
          </p:cNvPr>
          <p:cNvSpPr/>
          <p:nvPr/>
        </p:nvSpPr>
        <p:spPr>
          <a:xfrm>
            <a:off x="2188748" y="3206118"/>
            <a:ext cx="142761" cy="1112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A28BE0B-32D9-28EA-7F87-CF76D8FA3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791" y="3159763"/>
            <a:ext cx="447694" cy="1989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7553AFC-E003-A11C-AF32-9E63FA329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143" y="3147113"/>
            <a:ext cx="447694" cy="1989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5ED31AB-DF51-215C-3AFB-B1B582F03248}"/>
              </a:ext>
            </a:extLst>
          </p:cNvPr>
          <p:cNvSpPr/>
          <p:nvPr/>
        </p:nvSpPr>
        <p:spPr>
          <a:xfrm>
            <a:off x="2186683" y="3463548"/>
            <a:ext cx="142761" cy="1112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9AA6DAD-399E-5F05-D540-03D674B1EECA}"/>
              </a:ext>
            </a:extLst>
          </p:cNvPr>
          <p:cNvSpPr/>
          <p:nvPr/>
        </p:nvSpPr>
        <p:spPr>
          <a:xfrm>
            <a:off x="2111666" y="3378297"/>
            <a:ext cx="6619461" cy="2462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BB1F39-CC19-D4B0-64A1-F7DA631B17E0}"/>
              </a:ext>
            </a:extLst>
          </p:cNvPr>
          <p:cNvSpPr/>
          <p:nvPr/>
        </p:nvSpPr>
        <p:spPr>
          <a:xfrm>
            <a:off x="2111665" y="3630761"/>
            <a:ext cx="6619461" cy="2462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DB530DD-58B3-250A-8A22-189E07B65219}"/>
              </a:ext>
            </a:extLst>
          </p:cNvPr>
          <p:cNvSpPr/>
          <p:nvPr/>
        </p:nvSpPr>
        <p:spPr>
          <a:xfrm>
            <a:off x="2111663" y="3878999"/>
            <a:ext cx="6619461" cy="2462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7F0D556-80E1-F224-B06D-B8F2C832940E}"/>
              </a:ext>
            </a:extLst>
          </p:cNvPr>
          <p:cNvSpPr/>
          <p:nvPr/>
        </p:nvSpPr>
        <p:spPr>
          <a:xfrm>
            <a:off x="2111663" y="4127954"/>
            <a:ext cx="6619461" cy="2462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F0FA468-1392-9318-3FB9-7342DCDF4967}"/>
              </a:ext>
            </a:extLst>
          </p:cNvPr>
          <p:cNvSpPr/>
          <p:nvPr/>
        </p:nvSpPr>
        <p:spPr>
          <a:xfrm>
            <a:off x="2111662" y="4380418"/>
            <a:ext cx="6619461" cy="2462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AF04115-73EB-3044-D440-B49DDDC2CDCC}"/>
              </a:ext>
            </a:extLst>
          </p:cNvPr>
          <p:cNvSpPr/>
          <p:nvPr/>
        </p:nvSpPr>
        <p:spPr>
          <a:xfrm>
            <a:off x="2111660" y="4634834"/>
            <a:ext cx="6619461" cy="2462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1A296AF-EABA-DFA1-F6EE-C75FC350E769}"/>
              </a:ext>
            </a:extLst>
          </p:cNvPr>
          <p:cNvSpPr/>
          <p:nvPr/>
        </p:nvSpPr>
        <p:spPr>
          <a:xfrm>
            <a:off x="2111663" y="4891353"/>
            <a:ext cx="6619461" cy="2462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3DD548FD-E09E-A212-2E15-E5A470C7D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565" y="3394893"/>
            <a:ext cx="448922" cy="19961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234D5829-33DD-6C70-5269-F0AF494A8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145" y="3417441"/>
            <a:ext cx="447694" cy="198975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83D1F659-B59C-8392-1BC9-BA68D751D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657" y="3658292"/>
            <a:ext cx="447694" cy="198975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87E1F650-EF47-17DD-B774-9ED5F6BD8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533" y="3670931"/>
            <a:ext cx="448922" cy="19961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DF477D04-5638-6079-33F6-CBA7750B0E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507" y="3934830"/>
            <a:ext cx="184839" cy="184839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32F8E404-2AE1-50BD-47E2-EFF7FC0369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129" y="3685702"/>
            <a:ext cx="184839" cy="184839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75B1FC4-A745-A9BA-B9AF-AEE6774985B7}"/>
              </a:ext>
            </a:extLst>
          </p:cNvPr>
          <p:cNvSpPr txBox="1"/>
          <p:nvPr/>
        </p:nvSpPr>
        <p:spPr>
          <a:xfrm>
            <a:off x="2364265" y="4363838"/>
            <a:ext cx="6542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main /</a:t>
            </a:r>
            <a:r>
              <a:rPr lang="en-US" altLang="ko-KR" sz="1000" dirty="0" err="1">
                <a:solidFill>
                  <a:schemeClr val="bg1"/>
                </a:solidFill>
              </a:rPr>
              <a:t>src</a:t>
            </a:r>
            <a:r>
              <a:rPr lang="en-US" altLang="ko-KR" sz="1000" dirty="0">
                <a:solidFill>
                  <a:schemeClr val="bg1"/>
                </a:solidFill>
              </a:rPr>
              <a:t>/pages/cc	</a:t>
            </a:r>
            <a:r>
              <a:rPr lang="en-US" altLang="ko-KR" sz="1000" dirty="0" err="1">
                <a:solidFill>
                  <a:schemeClr val="bg1"/>
                </a:solidFill>
              </a:rPr>
              <a:t>c.jsx</a:t>
            </a:r>
            <a:r>
              <a:rPr lang="en-US" altLang="ko-KR" sz="1000" dirty="0">
                <a:solidFill>
                  <a:schemeClr val="bg1"/>
                </a:solidFill>
              </a:rPr>
              <a:t>		           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BE31029-FF29-93DE-44C8-4BB6348AB1CF}"/>
              </a:ext>
            </a:extLst>
          </p:cNvPr>
          <p:cNvSpPr txBox="1"/>
          <p:nvPr/>
        </p:nvSpPr>
        <p:spPr>
          <a:xfrm>
            <a:off x="2364265" y="4614102"/>
            <a:ext cx="6542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main /</a:t>
            </a:r>
            <a:r>
              <a:rPr lang="en-US" altLang="ko-KR" sz="1000" dirty="0" err="1">
                <a:solidFill>
                  <a:schemeClr val="bg1"/>
                </a:solidFill>
              </a:rPr>
              <a:t>src</a:t>
            </a:r>
            <a:r>
              <a:rPr lang="en-US" altLang="ko-KR" sz="1000" dirty="0">
                <a:solidFill>
                  <a:schemeClr val="bg1"/>
                </a:solidFill>
              </a:rPr>
              <a:t>/pages/dd	</a:t>
            </a:r>
            <a:r>
              <a:rPr lang="en-US" altLang="ko-KR" sz="1000" dirty="0" err="1">
                <a:solidFill>
                  <a:schemeClr val="bg1"/>
                </a:solidFill>
              </a:rPr>
              <a:t>d.jsx</a:t>
            </a:r>
            <a:r>
              <a:rPr lang="en-US" altLang="ko-KR" sz="1000" dirty="0">
                <a:solidFill>
                  <a:schemeClr val="bg1"/>
                </a:solidFill>
              </a:rPr>
              <a:t>		           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E32A7EA-EF09-6204-833D-1CCD75152F5E}"/>
              </a:ext>
            </a:extLst>
          </p:cNvPr>
          <p:cNvSpPr txBox="1"/>
          <p:nvPr/>
        </p:nvSpPr>
        <p:spPr>
          <a:xfrm>
            <a:off x="7661756" y="4917621"/>
            <a:ext cx="10693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</a:rPr>
              <a:t>1-7 of 7       &lt;    &gt;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4FCB9604-807E-299E-C7CE-93B55BDD1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129" y="4185430"/>
            <a:ext cx="184839" cy="184839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2E51C59D-3296-FBD1-A0F5-B07B7A8B07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129" y="4414181"/>
            <a:ext cx="184839" cy="184839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022F4EA4-4913-78E5-0587-C5A5B220E3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71" y="4672381"/>
            <a:ext cx="184839" cy="184839"/>
          </a:xfrm>
          <a:prstGeom prst="rect">
            <a:avLst/>
          </a:prstGeom>
        </p:spPr>
      </p:pic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8A1DACA-4CCC-AC45-F6EB-219157D10114}"/>
              </a:ext>
            </a:extLst>
          </p:cNvPr>
          <p:cNvSpPr/>
          <p:nvPr/>
        </p:nvSpPr>
        <p:spPr>
          <a:xfrm>
            <a:off x="2191361" y="3472043"/>
            <a:ext cx="142761" cy="1112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DCBCA4C-722B-1C02-418F-D8DC0A4769D5}"/>
              </a:ext>
            </a:extLst>
          </p:cNvPr>
          <p:cNvSpPr/>
          <p:nvPr/>
        </p:nvSpPr>
        <p:spPr>
          <a:xfrm>
            <a:off x="2190384" y="3725689"/>
            <a:ext cx="142761" cy="1112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28ABE23-58E3-7D9C-7B27-9F88DF381EFF}"/>
              </a:ext>
            </a:extLst>
          </p:cNvPr>
          <p:cNvSpPr/>
          <p:nvPr/>
        </p:nvSpPr>
        <p:spPr>
          <a:xfrm>
            <a:off x="2191361" y="3965544"/>
            <a:ext cx="142761" cy="1112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422BAE7-8221-6D4D-F256-681DD1B50597}"/>
              </a:ext>
            </a:extLst>
          </p:cNvPr>
          <p:cNvSpPr/>
          <p:nvPr/>
        </p:nvSpPr>
        <p:spPr>
          <a:xfrm>
            <a:off x="2197538" y="4218018"/>
            <a:ext cx="142761" cy="1112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88F3300-463A-561C-7C73-B3C881BA1969}"/>
              </a:ext>
            </a:extLst>
          </p:cNvPr>
          <p:cNvSpPr/>
          <p:nvPr/>
        </p:nvSpPr>
        <p:spPr>
          <a:xfrm>
            <a:off x="2196761" y="4473218"/>
            <a:ext cx="142761" cy="1112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E30867A-B271-0BD9-670C-E680FC301C35}"/>
              </a:ext>
            </a:extLst>
          </p:cNvPr>
          <p:cNvSpPr/>
          <p:nvPr/>
        </p:nvSpPr>
        <p:spPr>
          <a:xfrm>
            <a:off x="2199378" y="4695943"/>
            <a:ext cx="142761" cy="1112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id="{44120A65-5F22-7B81-47E7-0F9FC117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063" y="4407578"/>
            <a:ext cx="447694" cy="198975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080CDE20-7059-C936-4174-2617BC46F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658" y="4406930"/>
            <a:ext cx="447694" cy="198975"/>
          </a:xfrm>
          <a:prstGeom prst="rect">
            <a:avLst/>
          </a:prstGeom>
        </p:spPr>
      </p:pic>
      <p:pic>
        <p:nvPicPr>
          <p:cNvPr id="122" name="그림 121">
            <a:extLst>
              <a:ext uri="{FF2B5EF4-FFF2-40B4-BE49-F238E27FC236}">
                <a16:creationId xmlns:a16="http://schemas.microsoft.com/office/drawing/2014/main" id="{3454414A-69AD-691E-0DE4-EAEC4B576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368" y="4655071"/>
            <a:ext cx="448922" cy="199610"/>
          </a:xfrm>
          <a:prstGeom prst="rect">
            <a:avLst/>
          </a:prstGeom>
        </p:spPr>
      </p:pic>
      <p:pic>
        <p:nvPicPr>
          <p:cNvPr id="123" name="그림 122">
            <a:extLst>
              <a:ext uri="{FF2B5EF4-FFF2-40B4-BE49-F238E27FC236}">
                <a16:creationId xmlns:a16="http://schemas.microsoft.com/office/drawing/2014/main" id="{C2C64DE8-C140-DD27-FAAE-2A597374F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986" y="4664996"/>
            <a:ext cx="448922" cy="199610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9DC2079A-3720-CE98-A09C-B0D0A311D325}"/>
              </a:ext>
            </a:extLst>
          </p:cNvPr>
          <p:cNvSpPr txBox="1"/>
          <p:nvPr/>
        </p:nvSpPr>
        <p:spPr>
          <a:xfrm>
            <a:off x="2367966" y="3645691"/>
            <a:ext cx="6542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main /</a:t>
            </a:r>
            <a:r>
              <a:rPr lang="en-US" altLang="ko-KR" sz="1000" dirty="0" err="1">
                <a:solidFill>
                  <a:schemeClr val="bg1"/>
                </a:solidFill>
              </a:rPr>
              <a:t>src</a:t>
            </a:r>
            <a:r>
              <a:rPr lang="en-US" altLang="ko-KR" sz="1000" dirty="0">
                <a:solidFill>
                  <a:schemeClr val="bg1"/>
                </a:solidFill>
              </a:rPr>
              <a:t>/pages	</a:t>
            </a:r>
            <a:r>
              <a:rPr lang="en-US" altLang="ko-KR" sz="1000" dirty="0" err="1">
                <a:solidFill>
                  <a:schemeClr val="bg1"/>
                </a:solidFill>
              </a:rPr>
              <a:t>test.jsx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9F10025-1E4E-B966-320C-D78B4C990225}"/>
              </a:ext>
            </a:extLst>
          </p:cNvPr>
          <p:cNvSpPr txBox="1"/>
          <p:nvPr/>
        </p:nvSpPr>
        <p:spPr>
          <a:xfrm>
            <a:off x="2361058" y="3885155"/>
            <a:ext cx="6542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main /</a:t>
            </a:r>
            <a:r>
              <a:rPr lang="en-US" altLang="ko-KR" sz="1000" dirty="0" err="1">
                <a:solidFill>
                  <a:schemeClr val="bg1"/>
                </a:solidFill>
              </a:rPr>
              <a:t>src</a:t>
            </a:r>
            <a:r>
              <a:rPr lang="en-US" altLang="ko-KR" sz="1000" dirty="0">
                <a:solidFill>
                  <a:schemeClr val="bg1"/>
                </a:solidFill>
              </a:rPr>
              <a:t>/pages/aa	</a:t>
            </a:r>
            <a:r>
              <a:rPr lang="en-US" altLang="ko-KR" sz="1000" dirty="0" err="1">
                <a:solidFill>
                  <a:schemeClr val="bg1"/>
                </a:solidFill>
              </a:rPr>
              <a:t>a.jsx</a:t>
            </a:r>
            <a:r>
              <a:rPr lang="en-US" altLang="ko-KR" sz="1000" dirty="0">
                <a:solidFill>
                  <a:schemeClr val="bg1"/>
                </a:solidFill>
              </a:rPr>
              <a:t>		            -		       -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383063F-A006-A264-E285-2CF254B79824}"/>
              </a:ext>
            </a:extLst>
          </p:cNvPr>
          <p:cNvSpPr txBox="1"/>
          <p:nvPr/>
        </p:nvSpPr>
        <p:spPr>
          <a:xfrm>
            <a:off x="2364265" y="4142927"/>
            <a:ext cx="6542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main /</a:t>
            </a:r>
            <a:r>
              <a:rPr lang="en-US" altLang="ko-KR" sz="1000" dirty="0" err="1">
                <a:solidFill>
                  <a:schemeClr val="bg1"/>
                </a:solidFill>
              </a:rPr>
              <a:t>src</a:t>
            </a:r>
            <a:r>
              <a:rPr lang="en-US" altLang="ko-KR" sz="1000" dirty="0">
                <a:solidFill>
                  <a:schemeClr val="bg1"/>
                </a:solidFill>
              </a:rPr>
              <a:t>/pages/bb	</a:t>
            </a:r>
            <a:r>
              <a:rPr lang="en-US" altLang="ko-KR" sz="1000" dirty="0" err="1">
                <a:solidFill>
                  <a:schemeClr val="bg1"/>
                </a:solidFill>
              </a:rPr>
              <a:t>b.jsx</a:t>
            </a:r>
            <a:r>
              <a:rPr lang="en-US" altLang="ko-KR" sz="1000" dirty="0">
                <a:solidFill>
                  <a:schemeClr val="bg1"/>
                </a:solidFill>
              </a:rPr>
              <a:t>		            -		       -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36BF164-CDF1-501B-15A0-A6D58B6CF9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3158" y="3594736"/>
            <a:ext cx="6608106" cy="25292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4E5ECA7-2B07-24A5-259E-7A0EFDC770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622" y="1153766"/>
            <a:ext cx="1626314" cy="5213903"/>
          </a:xfrm>
          <a:prstGeom prst="rect">
            <a:avLst/>
          </a:prstGeom>
        </p:spPr>
      </p:pic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6516A230-3A63-7C34-DB36-2FD5A44C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3AE3-C984-4C7B-B079-12C175703FD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43B323-39ED-A8AA-9E8B-CB7E96E995B9}"/>
              </a:ext>
            </a:extLst>
          </p:cNvPr>
          <p:cNvSpPr txBox="1"/>
          <p:nvPr/>
        </p:nvSpPr>
        <p:spPr>
          <a:xfrm>
            <a:off x="2364265" y="3396928"/>
            <a:ext cx="6542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main/</a:t>
            </a:r>
            <a:r>
              <a:rPr lang="en-US" altLang="ko-KR" sz="1000" dirty="0" err="1">
                <a:solidFill>
                  <a:schemeClr val="bg1"/>
                </a:solidFill>
              </a:rPr>
              <a:t>src</a:t>
            </a:r>
            <a:r>
              <a:rPr lang="en-US" altLang="ko-KR" sz="1000" dirty="0">
                <a:solidFill>
                  <a:schemeClr val="bg1"/>
                </a:solidFill>
              </a:rPr>
              <a:t>/pages	/login	</a:t>
            </a:r>
            <a:r>
              <a:rPr lang="en-US" altLang="ko-KR" sz="1000" dirty="0" err="1">
                <a:solidFill>
                  <a:schemeClr val="bg1"/>
                </a:solidFill>
              </a:rPr>
              <a:t>login.jsx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97B32EB-0BA9-0AA3-ACDF-3D935A49DBCB}"/>
              </a:ext>
            </a:extLst>
          </p:cNvPr>
          <p:cNvSpPr/>
          <p:nvPr/>
        </p:nvSpPr>
        <p:spPr>
          <a:xfrm>
            <a:off x="5703109" y="3333552"/>
            <a:ext cx="205410" cy="1807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29D6C2D-10BB-6CB5-11E2-69BFBC0E9955}"/>
              </a:ext>
            </a:extLst>
          </p:cNvPr>
          <p:cNvSpPr txBox="1"/>
          <p:nvPr/>
        </p:nvSpPr>
        <p:spPr>
          <a:xfrm>
            <a:off x="2110571" y="2017846"/>
            <a:ext cx="5823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 취약점 점검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	        failed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포함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	            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확장자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		 				        	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D1D44FD-FBFF-B427-F25F-45348E5F5EC4}"/>
              </a:ext>
            </a:extLst>
          </p:cNvPr>
          <p:cNvSpPr/>
          <p:nvPr/>
        </p:nvSpPr>
        <p:spPr>
          <a:xfrm>
            <a:off x="2914905" y="2080298"/>
            <a:ext cx="126614" cy="1054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92EC17E-DF9B-8F65-784A-C05E9A6BD4F1}"/>
              </a:ext>
            </a:extLst>
          </p:cNvPr>
          <p:cNvSpPr/>
          <p:nvPr/>
        </p:nvSpPr>
        <p:spPr>
          <a:xfrm>
            <a:off x="3955346" y="2084091"/>
            <a:ext cx="126614" cy="1054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0CE899-B188-D21F-01D5-714B9CDF4AEA}"/>
              </a:ext>
            </a:extLst>
          </p:cNvPr>
          <p:cNvSpPr txBox="1"/>
          <p:nvPr/>
        </p:nvSpPr>
        <p:spPr>
          <a:xfrm>
            <a:off x="4836179" y="2012827"/>
            <a:ext cx="1135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콤마입력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3B483B-1A6E-C39A-7B2F-5AABA97BA760}"/>
              </a:ext>
            </a:extLst>
          </p:cNvPr>
          <p:cNvSpPr txBox="1"/>
          <p:nvPr/>
        </p:nvSpPr>
        <p:spPr>
          <a:xfrm>
            <a:off x="2110571" y="2243639"/>
            <a:ext cx="61720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 소스코드 난독화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:     ALL         type1        type2         type3        type4         type5          type6         type7         type8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1F0A4CE-9079-F33A-50AB-BFE58278B30A}"/>
              </a:ext>
            </a:extLst>
          </p:cNvPr>
          <p:cNvSpPr/>
          <p:nvPr/>
        </p:nvSpPr>
        <p:spPr>
          <a:xfrm>
            <a:off x="3507664" y="2302469"/>
            <a:ext cx="126614" cy="1054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02B0830-4DAF-2E95-1106-722523B3882D}"/>
              </a:ext>
            </a:extLst>
          </p:cNvPr>
          <p:cNvSpPr/>
          <p:nvPr/>
        </p:nvSpPr>
        <p:spPr>
          <a:xfrm>
            <a:off x="4121714" y="2310349"/>
            <a:ext cx="126614" cy="1054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80F06A7-8E27-3506-48E5-B342CBA099A6}"/>
              </a:ext>
            </a:extLst>
          </p:cNvPr>
          <p:cNvSpPr/>
          <p:nvPr/>
        </p:nvSpPr>
        <p:spPr>
          <a:xfrm>
            <a:off x="4672457" y="2309912"/>
            <a:ext cx="126614" cy="1054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58610A0-EE37-908D-81A9-5E1F06F90875}"/>
              </a:ext>
            </a:extLst>
          </p:cNvPr>
          <p:cNvSpPr/>
          <p:nvPr/>
        </p:nvSpPr>
        <p:spPr>
          <a:xfrm>
            <a:off x="5230512" y="2316275"/>
            <a:ext cx="126614" cy="1054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D75E9DB-1C95-D934-4329-8A26E3023A5D}"/>
              </a:ext>
            </a:extLst>
          </p:cNvPr>
          <p:cNvSpPr/>
          <p:nvPr/>
        </p:nvSpPr>
        <p:spPr>
          <a:xfrm>
            <a:off x="5781255" y="2310513"/>
            <a:ext cx="126614" cy="1054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3DEEF49-6AC5-7F34-29F1-D5C59D1729C5}"/>
              </a:ext>
            </a:extLst>
          </p:cNvPr>
          <p:cNvSpPr/>
          <p:nvPr/>
        </p:nvSpPr>
        <p:spPr>
          <a:xfrm>
            <a:off x="6373586" y="2311143"/>
            <a:ext cx="126614" cy="1054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3F4A578-4824-33C6-F566-D9C6B3A333A4}"/>
              </a:ext>
            </a:extLst>
          </p:cNvPr>
          <p:cNvSpPr/>
          <p:nvPr/>
        </p:nvSpPr>
        <p:spPr>
          <a:xfrm>
            <a:off x="6997089" y="2304665"/>
            <a:ext cx="126614" cy="1054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BF83EF6-25F3-0748-B07C-C5AC5737687D}"/>
              </a:ext>
            </a:extLst>
          </p:cNvPr>
          <p:cNvSpPr/>
          <p:nvPr/>
        </p:nvSpPr>
        <p:spPr>
          <a:xfrm>
            <a:off x="7590446" y="2311143"/>
            <a:ext cx="126614" cy="1054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986C9DA-B788-7B3E-8C2C-8D40B0BA1FE4}"/>
              </a:ext>
            </a:extLst>
          </p:cNvPr>
          <p:cNvSpPr/>
          <p:nvPr/>
        </p:nvSpPr>
        <p:spPr>
          <a:xfrm>
            <a:off x="8187108" y="2311009"/>
            <a:ext cx="126614" cy="1054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B82CE01-AD80-AB66-9402-4E1DBE89A618}"/>
              </a:ext>
            </a:extLst>
          </p:cNvPr>
          <p:cNvSpPr txBox="1"/>
          <p:nvPr/>
        </p:nvSpPr>
        <p:spPr>
          <a:xfrm>
            <a:off x="2110571" y="2475423"/>
            <a:ext cx="61720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 바이트 코드 난독화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:     ALL         type1        type2         type3	       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프록시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컨트랙트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난독화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       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58186E5-C687-6F31-E33F-3978D2111546}"/>
              </a:ext>
            </a:extLst>
          </p:cNvPr>
          <p:cNvSpPr/>
          <p:nvPr/>
        </p:nvSpPr>
        <p:spPr>
          <a:xfrm>
            <a:off x="3658170" y="2527808"/>
            <a:ext cx="126614" cy="1054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A8F0565-006A-E2F8-4721-7803A6E72601}"/>
              </a:ext>
            </a:extLst>
          </p:cNvPr>
          <p:cNvSpPr/>
          <p:nvPr/>
        </p:nvSpPr>
        <p:spPr>
          <a:xfrm>
            <a:off x="4789665" y="2534425"/>
            <a:ext cx="126614" cy="1054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43F691F-7EF8-CCCC-EBF6-269A93B3C46F}"/>
              </a:ext>
            </a:extLst>
          </p:cNvPr>
          <p:cNvSpPr/>
          <p:nvPr/>
        </p:nvSpPr>
        <p:spPr>
          <a:xfrm>
            <a:off x="5377551" y="2534310"/>
            <a:ext cx="126614" cy="1054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0DB7AAD-3DC6-05AE-750C-C0846E2CBDEB}"/>
              </a:ext>
            </a:extLst>
          </p:cNvPr>
          <p:cNvSpPr/>
          <p:nvPr/>
        </p:nvSpPr>
        <p:spPr>
          <a:xfrm>
            <a:off x="4233821" y="2521111"/>
            <a:ext cx="126614" cy="1054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3998B19-CE73-DD75-1904-36F04D4EC0C9}"/>
              </a:ext>
            </a:extLst>
          </p:cNvPr>
          <p:cNvSpPr/>
          <p:nvPr/>
        </p:nvSpPr>
        <p:spPr>
          <a:xfrm>
            <a:off x="7305834" y="2540120"/>
            <a:ext cx="126614" cy="1054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D89C385-3080-1AD8-54ED-014CFC7CA216}"/>
              </a:ext>
            </a:extLst>
          </p:cNvPr>
          <p:cNvSpPr/>
          <p:nvPr/>
        </p:nvSpPr>
        <p:spPr>
          <a:xfrm>
            <a:off x="4909652" y="2006810"/>
            <a:ext cx="2807407" cy="2334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D13DDF0A-CFF4-4FBE-22DE-8F2E0BC2432B}"/>
              </a:ext>
            </a:extLst>
          </p:cNvPr>
          <p:cNvSpPr/>
          <p:nvPr/>
        </p:nvSpPr>
        <p:spPr>
          <a:xfrm>
            <a:off x="2222194" y="2106020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8577BB04-E2E8-59C5-5EAD-AEDAE5CB6FE6}"/>
              </a:ext>
            </a:extLst>
          </p:cNvPr>
          <p:cNvSpPr/>
          <p:nvPr/>
        </p:nvSpPr>
        <p:spPr>
          <a:xfrm>
            <a:off x="3301537" y="2112360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9EBDFD3D-6EC4-247C-C10B-86F2BE6E2041}"/>
              </a:ext>
            </a:extLst>
          </p:cNvPr>
          <p:cNvSpPr/>
          <p:nvPr/>
        </p:nvSpPr>
        <p:spPr>
          <a:xfrm>
            <a:off x="4387669" y="2112360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1CEAB85A-C1E2-4585-6C1E-311908ECF808}"/>
              </a:ext>
            </a:extLst>
          </p:cNvPr>
          <p:cNvSpPr/>
          <p:nvPr/>
        </p:nvSpPr>
        <p:spPr>
          <a:xfrm>
            <a:off x="2222194" y="2548776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DA50F588-0238-48B8-4BCB-C56ED79CC6E7}"/>
              </a:ext>
            </a:extLst>
          </p:cNvPr>
          <p:cNvSpPr/>
          <p:nvPr/>
        </p:nvSpPr>
        <p:spPr>
          <a:xfrm>
            <a:off x="6060021" y="2556798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DD7BBC9E-0752-7644-883D-0AFA05C40F63}"/>
              </a:ext>
            </a:extLst>
          </p:cNvPr>
          <p:cNvSpPr/>
          <p:nvPr/>
        </p:nvSpPr>
        <p:spPr>
          <a:xfrm>
            <a:off x="2222194" y="2337279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073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2000</Words>
  <Application>Microsoft Office PowerPoint</Application>
  <PresentationFormat>와이드스크린</PresentationFormat>
  <Paragraphs>421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SUIT</vt:lpstr>
      <vt:lpstr>맑은 고딕</vt:lpstr>
      <vt:lpstr>맑은 고딕 Semilight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유진 김</dc:creator>
  <cp:lastModifiedBy>유진 김</cp:lastModifiedBy>
  <cp:revision>5</cp:revision>
  <dcterms:created xsi:type="dcterms:W3CDTF">2024-06-05T04:55:06Z</dcterms:created>
  <dcterms:modified xsi:type="dcterms:W3CDTF">2024-06-14T09:41:37Z</dcterms:modified>
</cp:coreProperties>
</file>