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85" r:id="rId3"/>
    <p:sldId id="313" r:id="rId4"/>
    <p:sldId id="314" r:id="rId5"/>
    <p:sldId id="286" r:id="rId6"/>
    <p:sldId id="330" r:id="rId7"/>
    <p:sldId id="328" r:id="rId8"/>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AA"/>
    <a:srgbClr val="CDBF97"/>
    <a:srgbClr val="365FA7"/>
    <a:srgbClr val="8D7545"/>
    <a:srgbClr val="ECE8E5"/>
    <a:srgbClr val="E4CBCB"/>
    <a:srgbClr val="A88755"/>
    <a:srgbClr val="1F2020"/>
    <a:srgbClr val="263B45"/>
    <a:srgbClr val="193B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25" autoAdjust="0"/>
    <p:restoredTop sz="94660"/>
  </p:normalViewPr>
  <p:slideViewPr>
    <p:cSldViewPr snapToGrid="0">
      <p:cViewPr varScale="1">
        <p:scale>
          <a:sx n="108" d="100"/>
          <a:sy n="108" d="100"/>
        </p:scale>
        <p:origin x="78" y="36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仓耳玄三M W05" panose="02020400000000000000" pitchFamily="18" charset="-122"/>
                <a:ea typeface="仓耳玄三M W05"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仓耳玄三M W05" panose="02020400000000000000" pitchFamily="18" charset="-122"/>
                <a:ea typeface="仓耳玄三M W05" panose="02020400000000000000" pitchFamily="18" charset="-122"/>
              </a:defRPr>
            </a:lvl1pPr>
          </a:lstStyle>
          <a:p>
            <a:fld id="{11577D22-AD28-43FC-8EB4-B134A7D334C3}" type="datetimeFigureOut">
              <a:rPr lang="zh-CN" altLang="en-US" smtClean="0"/>
              <a:pPr/>
              <a:t>2021/11/25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仓耳玄三M W05" panose="02020400000000000000" pitchFamily="18" charset="-122"/>
                <a:ea typeface="仓耳玄三M W05"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仓耳玄三M W05" panose="02020400000000000000" pitchFamily="18" charset="-122"/>
                <a:ea typeface="仓耳玄三M W05" panose="02020400000000000000" pitchFamily="18" charset="-122"/>
              </a:defRPr>
            </a:lvl1pPr>
          </a:lstStyle>
          <a:p>
            <a:fld id="{DA8C8EFA-96ED-4A18-B46D-8BDC030E3AF6}" type="slidenum">
              <a:rPr lang="zh-CN" altLang="en-US" smtClean="0"/>
              <a:pPr/>
              <a:t>‹#›</a:t>
            </a:fld>
            <a:endParaRPr lang="zh-CN" altLang="en-US" dirty="0"/>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仓耳玄三M W05" panose="02020400000000000000" pitchFamily="18" charset="-122"/>
        <a:ea typeface="仓耳玄三M W05" panose="02020400000000000000" pitchFamily="18" charset="-122"/>
        <a:cs typeface="+mn-cs"/>
      </a:defRPr>
    </a:lvl1pPr>
    <a:lvl2pPr marL="457200" algn="l" defTabSz="914400" rtl="0" eaLnBrk="1" latinLnBrk="0" hangingPunct="1">
      <a:defRPr sz="1200" kern="1200">
        <a:solidFill>
          <a:schemeClr val="tx1"/>
        </a:solidFill>
        <a:latin typeface="仓耳玄三M W05" panose="02020400000000000000" pitchFamily="18" charset="-122"/>
        <a:ea typeface="仓耳玄三M W05" panose="02020400000000000000" pitchFamily="18" charset="-122"/>
        <a:cs typeface="+mn-cs"/>
      </a:defRPr>
    </a:lvl2pPr>
    <a:lvl3pPr marL="914400" algn="l" defTabSz="914400" rtl="0" eaLnBrk="1" latinLnBrk="0" hangingPunct="1">
      <a:defRPr sz="1200" kern="1200">
        <a:solidFill>
          <a:schemeClr val="tx1"/>
        </a:solidFill>
        <a:latin typeface="仓耳玄三M W05" panose="02020400000000000000" pitchFamily="18" charset="-122"/>
        <a:ea typeface="仓耳玄三M W05" panose="02020400000000000000" pitchFamily="18" charset="-122"/>
        <a:cs typeface="+mn-cs"/>
      </a:defRPr>
    </a:lvl3pPr>
    <a:lvl4pPr marL="1371600" algn="l" defTabSz="914400" rtl="0" eaLnBrk="1" latinLnBrk="0" hangingPunct="1">
      <a:defRPr sz="1200" kern="1200">
        <a:solidFill>
          <a:schemeClr val="tx1"/>
        </a:solidFill>
        <a:latin typeface="仓耳玄三M W05" panose="02020400000000000000" pitchFamily="18" charset="-122"/>
        <a:ea typeface="仓耳玄三M W05" panose="02020400000000000000" pitchFamily="18" charset="-122"/>
        <a:cs typeface="+mn-cs"/>
      </a:defRPr>
    </a:lvl4pPr>
    <a:lvl5pPr marL="1828800" algn="l" defTabSz="914400" rtl="0" eaLnBrk="1" latinLnBrk="0" hangingPunct="1">
      <a:defRPr sz="1200" kern="1200">
        <a:solidFill>
          <a:schemeClr val="tx1"/>
        </a:solidFill>
        <a:latin typeface="仓耳玄三M W05" panose="02020400000000000000" pitchFamily="18" charset="-122"/>
        <a:ea typeface="仓耳玄三M W05"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1</a:t>
            </a:fld>
            <a:endParaRPr lang="zh-CN" altLang="en-US" dirty="0"/>
          </a:p>
        </p:txBody>
      </p:sp>
    </p:spTree>
    <p:extLst>
      <p:ext uri="{BB962C8B-B14F-4D97-AF65-F5344CB8AC3E}">
        <p14:creationId xmlns:p14="http://schemas.microsoft.com/office/powerpoint/2010/main" val="154052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2</a:t>
            </a:fld>
            <a:endParaRPr lang="zh-CN" altLang="en-US" dirty="0"/>
          </a:p>
        </p:txBody>
      </p:sp>
    </p:spTree>
    <p:extLst>
      <p:ext uri="{BB962C8B-B14F-4D97-AF65-F5344CB8AC3E}">
        <p14:creationId xmlns:p14="http://schemas.microsoft.com/office/powerpoint/2010/main" val="138066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3</a:t>
            </a:fld>
            <a:endParaRPr lang="zh-CN" altLang="en-US" dirty="0"/>
          </a:p>
        </p:txBody>
      </p:sp>
    </p:spTree>
    <p:extLst>
      <p:ext uri="{BB962C8B-B14F-4D97-AF65-F5344CB8AC3E}">
        <p14:creationId xmlns:p14="http://schemas.microsoft.com/office/powerpoint/2010/main" val="3417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4</a:t>
            </a:fld>
            <a:endParaRPr lang="zh-CN" altLang="en-US" dirty="0"/>
          </a:p>
        </p:txBody>
      </p:sp>
    </p:spTree>
    <p:extLst>
      <p:ext uri="{BB962C8B-B14F-4D97-AF65-F5344CB8AC3E}">
        <p14:creationId xmlns:p14="http://schemas.microsoft.com/office/powerpoint/2010/main" val="279148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5</a:t>
            </a:fld>
            <a:endParaRPr lang="zh-CN" altLang="en-US" dirty="0"/>
          </a:p>
        </p:txBody>
      </p:sp>
    </p:spTree>
    <p:extLst>
      <p:ext uri="{BB962C8B-B14F-4D97-AF65-F5344CB8AC3E}">
        <p14:creationId xmlns:p14="http://schemas.microsoft.com/office/powerpoint/2010/main" val="100190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pPr/>
              <a:t>6</a:t>
            </a:fld>
            <a:endParaRPr lang="zh-CN" altLang="en-US" dirty="0"/>
          </a:p>
        </p:txBody>
      </p:sp>
    </p:spTree>
    <p:extLst>
      <p:ext uri="{BB962C8B-B14F-4D97-AF65-F5344CB8AC3E}">
        <p14:creationId xmlns:p14="http://schemas.microsoft.com/office/powerpoint/2010/main" val="227921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659477" y="6631898"/>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380253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602749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082230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50409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1513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56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22589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068659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62431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7502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34861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412910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74896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569190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782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2A50CF-5CE5-4442-8131-098F0D1CCBFF}"/>
              </a:ext>
            </a:extLst>
          </p:cNvPr>
          <p:cNvPicPr>
            <a:picLocks noChangeAspect="1"/>
          </p:cNvPicPr>
          <p:nvPr/>
        </p:nvPicPr>
        <p:blipFill rotWithShape="1">
          <a:blip r:embed="rId3">
            <a:extLst>
              <a:ext uri="{28A0092B-C50C-407E-A947-70E740481C1C}">
                <a14:useLocalDpi xmlns:a14="http://schemas.microsoft.com/office/drawing/2010/main" val="0"/>
              </a:ext>
            </a:extLst>
          </a:blip>
          <a:srcRect l="10477"/>
          <a:stretch/>
        </p:blipFill>
        <p:spPr>
          <a:xfrm>
            <a:off x="0" y="0"/>
            <a:ext cx="10901166" cy="6858000"/>
          </a:xfrm>
          <a:prstGeom prst="rect">
            <a:avLst/>
          </a:prstGeom>
        </p:spPr>
      </p:pic>
      <p:grpSp>
        <p:nvGrpSpPr>
          <p:cNvPr id="4" name="Group 1572">
            <a:extLst>
              <a:ext uri="{FF2B5EF4-FFF2-40B4-BE49-F238E27FC236}">
                <a16:creationId xmlns:a16="http://schemas.microsoft.com/office/drawing/2014/main" id="{29F7684F-4846-4B99-B6BB-929ECA1C87BA}"/>
              </a:ext>
            </a:extLst>
          </p:cNvPr>
          <p:cNvGrpSpPr/>
          <p:nvPr/>
        </p:nvGrpSpPr>
        <p:grpSpPr>
          <a:xfrm>
            <a:off x="852056" y="525267"/>
            <a:ext cx="200890" cy="100888"/>
            <a:chOff x="852056" y="525267"/>
            <a:chExt cx="200890" cy="100888"/>
          </a:xfrm>
          <a:solidFill>
            <a:srgbClr val="365FA7"/>
          </a:solidFill>
        </p:grpSpPr>
        <p:cxnSp>
          <p:nvCxnSpPr>
            <p:cNvPr id="5" name="Straight Connector 491">
              <a:extLst>
                <a:ext uri="{FF2B5EF4-FFF2-40B4-BE49-F238E27FC236}">
                  <a16:creationId xmlns:a16="http://schemas.microsoft.com/office/drawing/2014/main" id="{4CF36000-B3D3-49BC-97DB-CDCF32F559B4}"/>
                </a:ext>
              </a:extLst>
            </p:cNvPr>
            <p:cNvCxnSpPr/>
            <p:nvPr/>
          </p:nvCxnSpPr>
          <p:spPr>
            <a:xfrm>
              <a:off x="852056" y="575711"/>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cxnSp>
          <p:nvCxnSpPr>
            <p:cNvPr id="6" name="Straight Connector 1565">
              <a:extLst>
                <a:ext uri="{FF2B5EF4-FFF2-40B4-BE49-F238E27FC236}">
                  <a16:creationId xmlns:a16="http://schemas.microsoft.com/office/drawing/2014/main" id="{347BF08B-EA51-452F-8801-23E20BA0DD2E}"/>
                </a:ext>
              </a:extLst>
            </p:cNvPr>
            <p:cNvCxnSpPr/>
            <p:nvPr/>
          </p:nvCxnSpPr>
          <p:spPr>
            <a:xfrm>
              <a:off x="852056" y="525267"/>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cxnSp>
          <p:nvCxnSpPr>
            <p:cNvPr id="7" name="Straight Connector 492">
              <a:extLst>
                <a:ext uri="{FF2B5EF4-FFF2-40B4-BE49-F238E27FC236}">
                  <a16:creationId xmlns:a16="http://schemas.microsoft.com/office/drawing/2014/main" id="{636B4BED-BCF7-4DE2-90A6-FBFEAE1D8AEE}"/>
                </a:ext>
              </a:extLst>
            </p:cNvPr>
            <p:cNvCxnSpPr/>
            <p:nvPr/>
          </p:nvCxnSpPr>
          <p:spPr>
            <a:xfrm>
              <a:off x="852056" y="626155"/>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grpSp>
      <p:sp>
        <p:nvSpPr>
          <p:cNvPr id="8" name="Rounded Rectangle 500">
            <a:extLst>
              <a:ext uri="{FF2B5EF4-FFF2-40B4-BE49-F238E27FC236}">
                <a16:creationId xmlns:a16="http://schemas.microsoft.com/office/drawing/2014/main" id="{69D90129-0AAA-42A6-B5FC-51E549469786}"/>
              </a:ext>
            </a:extLst>
          </p:cNvPr>
          <p:cNvSpPr/>
          <p:nvPr/>
        </p:nvSpPr>
        <p:spPr>
          <a:xfrm>
            <a:off x="9776786" y="447054"/>
            <a:ext cx="1937232" cy="257314"/>
          </a:xfrm>
          <a:prstGeom prst="roundRect">
            <a:avLst>
              <a:gd name="adj" fmla="val 50000"/>
            </a:avLst>
          </a:prstGeom>
          <a:solidFill>
            <a:schemeClr val="accent1">
              <a:lumMod val="7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grpSp>
        <p:nvGrpSpPr>
          <p:cNvPr id="9" name="Group 1561">
            <a:extLst>
              <a:ext uri="{FF2B5EF4-FFF2-40B4-BE49-F238E27FC236}">
                <a16:creationId xmlns:a16="http://schemas.microsoft.com/office/drawing/2014/main" id="{9E6BDAC0-06E7-4583-A9D4-717BCDD34C21}"/>
              </a:ext>
            </a:extLst>
          </p:cNvPr>
          <p:cNvGrpSpPr/>
          <p:nvPr/>
        </p:nvGrpSpPr>
        <p:grpSpPr>
          <a:xfrm>
            <a:off x="11464370" y="504182"/>
            <a:ext cx="142627" cy="143058"/>
            <a:chOff x="4000500" y="4370388"/>
            <a:chExt cx="525462" cy="527050"/>
          </a:xfrm>
        </p:grpSpPr>
        <p:sp>
          <p:nvSpPr>
            <p:cNvPr id="10" name="Freeform 461">
              <a:extLst>
                <a:ext uri="{FF2B5EF4-FFF2-40B4-BE49-F238E27FC236}">
                  <a16:creationId xmlns:a16="http://schemas.microsoft.com/office/drawing/2014/main" id="{69DF86CD-F377-43DB-9E4B-3A8826DE34DF}"/>
                </a:ext>
              </a:extLst>
            </p:cNvPr>
            <p:cNvSpPr>
              <a:spLocks noEditPoints="1"/>
            </p:cNvSpPr>
            <p:nvPr/>
          </p:nvSpPr>
          <p:spPr bwMode="auto">
            <a:xfrm>
              <a:off x="4000500" y="4370388"/>
              <a:ext cx="406400" cy="406400"/>
            </a:xfrm>
            <a:custGeom>
              <a:avLst/>
              <a:gdLst>
                <a:gd name="T0" fmla="*/ 78 w 156"/>
                <a:gd name="T1" fmla="*/ 156 h 156"/>
                <a:gd name="T2" fmla="*/ 0 w 156"/>
                <a:gd name="T3" fmla="*/ 78 h 156"/>
                <a:gd name="T4" fmla="*/ 78 w 156"/>
                <a:gd name="T5" fmla="*/ 0 h 156"/>
                <a:gd name="T6" fmla="*/ 156 w 156"/>
                <a:gd name="T7" fmla="*/ 78 h 156"/>
                <a:gd name="T8" fmla="*/ 78 w 156"/>
                <a:gd name="T9" fmla="*/ 156 h 156"/>
                <a:gd name="T10" fmla="*/ 78 w 156"/>
                <a:gd name="T11" fmla="*/ 17 h 156"/>
                <a:gd name="T12" fmla="*/ 17 w 156"/>
                <a:gd name="T13" fmla="*/ 78 h 156"/>
                <a:gd name="T14" fmla="*/ 78 w 156"/>
                <a:gd name="T15" fmla="*/ 139 h 156"/>
                <a:gd name="T16" fmla="*/ 140 w 156"/>
                <a:gd name="T17" fmla="*/ 78 h 156"/>
                <a:gd name="T18" fmla="*/ 78 w 156"/>
                <a:gd name="T19" fmla="*/ 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56"/>
                  </a:moveTo>
                  <a:cubicBezTo>
                    <a:pt x="35" y="156"/>
                    <a:pt x="0" y="121"/>
                    <a:pt x="0" y="78"/>
                  </a:cubicBezTo>
                  <a:cubicBezTo>
                    <a:pt x="0" y="35"/>
                    <a:pt x="35" y="0"/>
                    <a:pt x="78" y="0"/>
                  </a:cubicBezTo>
                  <a:cubicBezTo>
                    <a:pt x="121" y="0"/>
                    <a:pt x="156" y="35"/>
                    <a:pt x="156" y="78"/>
                  </a:cubicBezTo>
                  <a:cubicBezTo>
                    <a:pt x="156" y="121"/>
                    <a:pt x="121" y="156"/>
                    <a:pt x="78" y="156"/>
                  </a:cubicBezTo>
                  <a:close/>
                  <a:moveTo>
                    <a:pt x="78" y="17"/>
                  </a:moveTo>
                  <a:cubicBezTo>
                    <a:pt x="45" y="17"/>
                    <a:pt x="17" y="44"/>
                    <a:pt x="17" y="78"/>
                  </a:cubicBezTo>
                  <a:cubicBezTo>
                    <a:pt x="17" y="112"/>
                    <a:pt x="45" y="139"/>
                    <a:pt x="78" y="139"/>
                  </a:cubicBezTo>
                  <a:cubicBezTo>
                    <a:pt x="112" y="139"/>
                    <a:pt x="140" y="112"/>
                    <a:pt x="140" y="78"/>
                  </a:cubicBezTo>
                  <a:cubicBezTo>
                    <a:pt x="140" y="44"/>
                    <a:pt x="112" y="17"/>
                    <a:pt x="7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 name="Freeform 462">
              <a:extLst>
                <a:ext uri="{FF2B5EF4-FFF2-40B4-BE49-F238E27FC236}">
                  <a16:creationId xmlns:a16="http://schemas.microsoft.com/office/drawing/2014/main" id="{471125FF-8FCB-4DC2-AE8A-0BB9BCB158BD}"/>
                </a:ext>
              </a:extLst>
            </p:cNvPr>
            <p:cNvSpPr>
              <a:spLocks/>
            </p:cNvSpPr>
            <p:nvPr/>
          </p:nvSpPr>
          <p:spPr bwMode="auto">
            <a:xfrm>
              <a:off x="4318000" y="4686300"/>
              <a:ext cx="207962" cy="211138"/>
            </a:xfrm>
            <a:custGeom>
              <a:avLst/>
              <a:gdLst>
                <a:gd name="T0" fmla="*/ 111 w 131"/>
                <a:gd name="T1" fmla="*/ 133 h 133"/>
                <a:gd name="T2" fmla="*/ 0 w 131"/>
                <a:gd name="T3" fmla="*/ 20 h 133"/>
                <a:gd name="T4" fmla="*/ 20 w 131"/>
                <a:gd name="T5" fmla="*/ 0 h 133"/>
                <a:gd name="T6" fmla="*/ 131 w 131"/>
                <a:gd name="T7" fmla="*/ 113 h 133"/>
                <a:gd name="T8" fmla="*/ 111 w 131"/>
                <a:gd name="T9" fmla="*/ 133 h 133"/>
              </a:gdLst>
              <a:ahLst/>
              <a:cxnLst>
                <a:cxn ang="0">
                  <a:pos x="T0" y="T1"/>
                </a:cxn>
                <a:cxn ang="0">
                  <a:pos x="T2" y="T3"/>
                </a:cxn>
                <a:cxn ang="0">
                  <a:pos x="T4" y="T5"/>
                </a:cxn>
                <a:cxn ang="0">
                  <a:pos x="T6" y="T7"/>
                </a:cxn>
                <a:cxn ang="0">
                  <a:pos x="T8" y="T9"/>
                </a:cxn>
              </a:cxnLst>
              <a:rect l="0" t="0" r="r" b="b"/>
              <a:pathLst>
                <a:path w="131" h="133">
                  <a:moveTo>
                    <a:pt x="111" y="133"/>
                  </a:moveTo>
                  <a:lnTo>
                    <a:pt x="0" y="20"/>
                  </a:lnTo>
                  <a:lnTo>
                    <a:pt x="20" y="0"/>
                  </a:lnTo>
                  <a:lnTo>
                    <a:pt x="131" y="113"/>
                  </a:lnTo>
                  <a:lnTo>
                    <a:pt x="111"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2" name="Freeform 505">
            <a:extLst>
              <a:ext uri="{FF2B5EF4-FFF2-40B4-BE49-F238E27FC236}">
                <a16:creationId xmlns:a16="http://schemas.microsoft.com/office/drawing/2014/main" id="{E539C205-FC8E-401E-A2C0-C3FD733BFFF7}"/>
              </a:ext>
            </a:extLst>
          </p:cNvPr>
          <p:cNvSpPr>
            <a:spLocks noEditPoints="1"/>
          </p:cNvSpPr>
          <p:nvPr/>
        </p:nvSpPr>
        <p:spPr bwMode="auto">
          <a:xfrm rot="2700000">
            <a:off x="1369524" y="454312"/>
            <a:ext cx="155918" cy="287150"/>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rgbClr val="365FA7"/>
          </a:solidFill>
          <a:ln>
            <a:solidFill>
              <a:srgbClr val="365FA7"/>
            </a:solidFill>
          </a:ln>
        </p:spPr>
        <p:txBody>
          <a:bodyPr vert="horz" wrap="square" lIns="91440" tIns="45720" rIns="91440" bIns="45720" numCol="1" anchor="t" anchorCtr="0" compatLnSpc="1">
            <a:prstTxWarp prst="textNoShape">
              <a:avLst/>
            </a:prstTxWarp>
          </a:bodyPr>
          <a:lstStyle/>
          <a:p>
            <a:endParaRPr lang="id-ID" dirty="0">
              <a:cs typeface="+mn-ea"/>
              <a:sym typeface="+mn-lt"/>
            </a:endParaRPr>
          </a:p>
        </p:txBody>
      </p:sp>
      <p:sp>
        <p:nvSpPr>
          <p:cNvPr id="13" name="TextBox 1575">
            <a:extLst>
              <a:ext uri="{FF2B5EF4-FFF2-40B4-BE49-F238E27FC236}">
                <a16:creationId xmlns:a16="http://schemas.microsoft.com/office/drawing/2014/main" id="{51D307DD-2C0E-4A0C-873F-A77775FCCC6A}"/>
              </a:ext>
            </a:extLst>
          </p:cNvPr>
          <p:cNvSpPr txBox="1"/>
          <p:nvPr/>
        </p:nvSpPr>
        <p:spPr>
          <a:xfrm>
            <a:off x="1897486" y="459124"/>
            <a:ext cx="1277914" cy="261610"/>
          </a:xfrm>
          <a:prstGeom prst="rect">
            <a:avLst/>
          </a:prstGeom>
          <a:noFill/>
        </p:spPr>
        <p:txBody>
          <a:bodyPr wrap="none" rtlCol="0">
            <a:spAutoFit/>
          </a:bodyPr>
          <a:lstStyle/>
          <a:p>
            <a:r>
              <a:rPr lang="en-US" sz="1100" b="1" dirty="0">
                <a:cs typeface="+mn-ea"/>
                <a:sym typeface="+mn-lt"/>
              </a:rPr>
              <a:t>LANDINGSLIDE</a:t>
            </a:r>
          </a:p>
        </p:txBody>
      </p:sp>
      <p:grpSp>
        <p:nvGrpSpPr>
          <p:cNvPr id="16" name="Group 2">
            <a:extLst>
              <a:ext uri="{FF2B5EF4-FFF2-40B4-BE49-F238E27FC236}">
                <a16:creationId xmlns:a16="http://schemas.microsoft.com/office/drawing/2014/main" id="{EFF75E8A-B167-4D65-BB5C-BE11B01F08A9}"/>
              </a:ext>
            </a:extLst>
          </p:cNvPr>
          <p:cNvGrpSpPr/>
          <p:nvPr/>
        </p:nvGrpSpPr>
        <p:grpSpPr>
          <a:xfrm>
            <a:off x="8396554" y="466819"/>
            <a:ext cx="1068489" cy="246221"/>
            <a:chOff x="8396554" y="466819"/>
            <a:chExt cx="1068489" cy="246221"/>
          </a:xfrm>
        </p:grpSpPr>
        <p:sp>
          <p:nvSpPr>
            <p:cNvPr id="17" name="TextBox 509">
              <a:extLst>
                <a:ext uri="{FF2B5EF4-FFF2-40B4-BE49-F238E27FC236}">
                  <a16:creationId xmlns:a16="http://schemas.microsoft.com/office/drawing/2014/main" id="{88A6BCDB-F165-42C4-B7DB-59C360B7FA55}"/>
                </a:ext>
              </a:extLst>
            </p:cNvPr>
            <p:cNvSpPr txBox="1"/>
            <p:nvPr/>
          </p:nvSpPr>
          <p:spPr>
            <a:xfrm>
              <a:off x="8398725" y="466819"/>
              <a:ext cx="1066318" cy="246221"/>
            </a:xfrm>
            <a:prstGeom prst="rect">
              <a:avLst/>
            </a:prstGeom>
            <a:noFill/>
          </p:spPr>
          <p:txBody>
            <a:bodyPr wrap="none" rtlCol="0">
              <a:spAutoFit/>
            </a:bodyPr>
            <a:lstStyle/>
            <a:p>
              <a:r>
                <a:rPr lang="en-US" sz="1000" b="1" dirty="0">
                  <a:cs typeface="+mn-ea"/>
                  <a:sym typeface="+mn-lt"/>
                </a:rPr>
                <a:t>Google Slides</a:t>
              </a:r>
            </a:p>
          </p:txBody>
        </p:sp>
        <p:sp>
          <p:nvSpPr>
            <p:cNvPr id="18" name="Oval 1576">
              <a:extLst>
                <a:ext uri="{FF2B5EF4-FFF2-40B4-BE49-F238E27FC236}">
                  <a16:creationId xmlns:a16="http://schemas.microsoft.com/office/drawing/2014/main" id="{2F23B10D-3542-4742-808D-90F68A6A6565}"/>
                </a:ext>
              </a:extLst>
            </p:cNvPr>
            <p:cNvSpPr/>
            <p:nvPr/>
          </p:nvSpPr>
          <p:spPr>
            <a:xfrm>
              <a:off x="8396554" y="493760"/>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mn-ea"/>
                <a:sym typeface="+mn-lt"/>
              </a:endParaRPr>
            </a:p>
          </p:txBody>
        </p:sp>
      </p:grpSp>
      <p:sp>
        <p:nvSpPr>
          <p:cNvPr id="26" name="矩形: 圆角 25">
            <a:extLst>
              <a:ext uri="{FF2B5EF4-FFF2-40B4-BE49-F238E27FC236}">
                <a16:creationId xmlns:a16="http://schemas.microsoft.com/office/drawing/2014/main" id="{D5A10061-DFCC-483D-9581-B781D9E17060}"/>
              </a:ext>
            </a:extLst>
          </p:cNvPr>
          <p:cNvSpPr/>
          <p:nvPr/>
        </p:nvSpPr>
        <p:spPr>
          <a:xfrm>
            <a:off x="7706423" y="5330224"/>
            <a:ext cx="2247900" cy="520700"/>
          </a:xfrm>
          <a:prstGeom prst="roundRect">
            <a:avLst>
              <a:gd name="adj" fmla="val 50000"/>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white"/>
                </a:solidFill>
                <a:cs typeface="+mn-ea"/>
                <a:sym typeface="+mn-lt"/>
              </a:rPr>
              <a:t>唐家伦 </a:t>
            </a:r>
            <a:r>
              <a:rPr lang="en-US" altLang="zh-CN" dirty="0">
                <a:solidFill>
                  <a:prstClr val="white"/>
                </a:solidFill>
                <a:cs typeface="+mn-ea"/>
                <a:sym typeface="+mn-lt"/>
              </a:rPr>
              <a:t>191250131</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7" name="文本框 26">
            <a:extLst>
              <a:ext uri="{FF2B5EF4-FFF2-40B4-BE49-F238E27FC236}">
                <a16:creationId xmlns:a16="http://schemas.microsoft.com/office/drawing/2014/main" id="{199EF0E4-FBDB-4748-88AE-D2DC3220CB05}"/>
              </a:ext>
            </a:extLst>
          </p:cNvPr>
          <p:cNvSpPr txBox="1"/>
          <p:nvPr/>
        </p:nvSpPr>
        <p:spPr>
          <a:xfrm>
            <a:off x="7595714" y="4320628"/>
            <a:ext cx="3659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err="1">
                <a:solidFill>
                  <a:prstClr val="black">
                    <a:lumMod val="75000"/>
                    <a:lumOff val="25000"/>
                  </a:prstClr>
                </a:solidFill>
                <a:cs typeface="+mn-ea"/>
                <a:sym typeface="+mn-lt"/>
              </a:rPr>
              <a:t>CrashScope</a:t>
            </a:r>
            <a:endParaRPr kumimoji="0" lang="zh-CN" altLang="en-US" sz="2800" b="0" i="0" u="none" strike="noStrike" kern="1200" cap="none" spc="0" normalizeH="0" baseline="0" noProof="0" dirty="0">
              <a:ln>
                <a:noFill/>
              </a:ln>
              <a:solidFill>
                <a:prstClr val="black">
                  <a:lumMod val="75000"/>
                  <a:lumOff val="25000"/>
                </a:prstClr>
              </a:solidFill>
              <a:effectLst/>
              <a:uLnTx/>
              <a:uFillTx/>
              <a:cs typeface="+mn-ea"/>
              <a:sym typeface="+mn-lt"/>
            </a:endParaRPr>
          </a:p>
        </p:txBody>
      </p:sp>
      <p:cxnSp>
        <p:nvCxnSpPr>
          <p:cNvPr id="28" name="直接连接符 27">
            <a:extLst>
              <a:ext uri="{FF2B5EF4-FFF2-40B4-BE49-F238E27FC236}">
                <a16:creationId xmlns:a16="http://schemas.microsoft.com/office/drawing/2014/main" id="{994D03FA-8921-4181-AC2A-827732BABE5E}"/>
              </a:ext>
            </a:extLst>
          </p:cNvPr>
          <p:cNvCxnSpPr>
            <a:cxnSpLocks/>
          </p:cNvCxnSpPr>
          <p:nvPr/>
        </p:nvCxnSpPr>
        <p:spPr>
          <a:xfrm>
            <a:off x="7760433" y="4954456"/>
            <a:ext cx="2085975"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5C96415-48CB-45AC-8C81-4B6096B4AC9B}"/>
              </a:ext>
            </a:extLst>
          </p:cNvPr>
          <p:cNvSpPr txBox="1"/>
          <p:nvPr/>
        </p:nvSpPr>
        <p:spPr>
          <a:xfrm>
            <a:off x="7440198" y="1426085"/>
            <a:ext cx="381518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0" b="1"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工具</a:t>
            </a:r>
            <a:endParaRPr lang="en-US" altLang="zh-CN" sz="8000" b="1"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0" b="1"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复现</a:t>
            </a:r>
          </a:p>
        </p:txBody>
      </p:sp>
    </p:spTree>
    <p:extLst>
      <p:ext uri="{BB962C8B-B14F-4D97-AF65-F5344CB8AC3E}">
        <p14:creationId xmlns:p14="http://schemas.microsoft.com/office/powerpoint/2010/main" val="37856274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000" fill="hold"/>
                                        <p:tgtEl>
                                          <p:spTgt spid="26"/>
                                        </p:tgtEl>
                                        <p:attrNameLst>
                                          <p:attrName>ppt_x</p:attrName>
                                        </p:attrNameLst>
                                      </p:cBhvr>
                                      <p:tavLst>
                                        <p:tav tm="0">
                                          <p:val>
                                            <p:strVal val="0-#ppt_w/2"/>
                                          </p:val>
                                        </p:tav>
                                        <p:tav tm="100000">
                                          <p:val>
                                            <p:strVal val="#ppt_x"/>
                                          </p:val>
                                        </p:tav>
                                      </p:tavLst>
                                    </p:anim>
                                    <p:anim calcmode="lin" valueType="num">
                                      <p:cBhvr additive="base">
                                        <p:cTn id="20" dur="10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000" fill="hold"/>
                                        <p:tgtEl>
                                          <p:spTgt spid="27"/>
                                        </p:tgtEl>
                                        <p:attrNameLst>
                                          <p:attrName>ppt_x</p:attrName>
                                        </p:attrNameLst>
                                      </p:cBhvr>
                                      <p:tavLst>
                                        <p:tav tm="0">
                                          <p:val>
                                            <p:strVal val="0-#ppt_w/2"/>
                                          </p:val>
                                        </p:tav>
                                        <p:tav tm="100000">
                                          <p:val>
                                            <p:strVal val="#ppt_x"/>
                                          </p:val>
                                        </p:tav>
                                      </p:tavLst>
                                    </p:anim>
                                    <p:anim calcmode="lin" valueType="num">
                                      <p:cBhvr additive="base">
                                        <p:cTn id="24" dur="10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0-#ppt_w/2"/>
                                          </p:val>
                                        </p:tav>
                                        <p:tav tm="100000">
                                          <p:val>
                                            <p:strVal val="#ppt_x"/>
                                          </p:val>
                                        </p:tav>
                                      </p:tavLst>
                                    </p:anim>
                                    <p:anim calcmode="lin" valueType="num">
                                      <p:cBhvr additive="base">
                                        <p:cTn id="28"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图片包含 监视器, 屏幕, 电子产品, 电视&#10;&#10;描述已自动生成">
            <a:extLst>
              <a:ext uri="{FF2B5EF4-FFF2-40B4-BE49-F238E27FC236}">
                <a16:creationId xmlns:a16="http://schemas.microsoft.com/office/drawing/2014/main" id="{F3B33D23-84EF-49D1-8377-40724B7A86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5" y="758544"/>
            <a:ext cx="12192000" cy="6096000"/>
          </a:xfrm>
          <a:prstGeom prst="rect">
            <a:avLst/>
          </a:prstGeom>
        </p:spPr>
      </p:pic>
      <p:grpSp>
        <p:nvGrpSpPr>
          <p:cNvPr id="2" name="Group 1572">
            <a:extLst>
              <a:ext uri="{FF2B5EF4-FFF2-40B4-BE49-F238E27FC236}">
                <a16:creationId xmlns:a16="http://schemas.microsoft.com/office/drawing/2014/main" id="{4AAC2E65-7345-423E-842C-90E7FC21BB6D}"/>
              </a:ext>
            </a:extLst>
          </p:cNvPr>
          <p:cNvGrpSpPr/>
          <p:nvPr/>
        </p:nvGrpSpPr>
        <p:grpSpPr>
          <a:xfrm>
            <a:off x="852056" y="525267"/>
            <a:ext cx="200890" cy="100888"/>
            <a:chOff x="852056" y="525267"/>
            <a:chExt cx="200890" cy="100888"/>
          </a:xfrm>
          <a:solidFill>
            <a:srgbClr val="365FA7"/>
          </a:solidFill>
        </p:grpSpPr>
        <p:cxnSp>
          <p:nvCxnSpPr>
            <p:cNvPr id="3" name="Straight Connector 491">
              <a:extLst>
                <a:ext uri="{FF2B5EF4-FFF2-40B4-BE49-F238E27FC236}">
                  <a16:creationId xmlns:a16="http://schemas.microsoft.com/office/drawing/2014/main" id="{DA284EFB-F091-4A4C-B380-2A532C7528C2}"/>
                </a:ext>
              </a:extLst>
            </p:cNvPr>
            <p:cNvCxnSpPr/>
            <p:nvPr/>
          </p:nvCxnSpPr>
          <p:spPr>
            <a:xfrm>
              <a:off x="852056" y="575711"/>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cxnSp>
          <p:nvCxnSpPr>
            <p:cNvPr id="4" name="Straight Connector 1565">
              <a:extLst>
                <a:ext uri="{FF2B5EF4-FFF2-40B4-BE49-F238E27FC236}">
                  <a16:creationId xmlns:a16="http://schemas.microsoft.com/office/drawing/2014/main" id="{D220FC47-E692-4941-A95E-571CB1F92CB2}"/>
                </a:ext>
              </a:extLst>
            </p:cNvPr>
            <p:cNvCxnSpPr/>
            <p:nvPr/>
          </p:nvCxnSpPr>
          <p:spPr>
            <a:xfrm>
              <a:off x="852056" y="525267"/>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cxnSp>
          <p:nvCxnSpPr>
            <p:cNvPr id="5" name="Straight Connector 492">
              <a:extLst>
                <a:ext uri="{FF2B5EF4-FFF2-40B4-BE49-F238E27FC236}">
                  <a16:creationId xmlns:a16="http://schemas.microsoft.com/office/drawing/2014/main" id="{A8CA10FC-EB43-4172-8648-1286B73E0648}"/>
                </a:ext>
              </a:extLst>
            </p:cNvPr>
            <p:cNvCxnSpPr/>
            <p:nvPr/>
          </p:nvCxnSpPr>
          <p:spPr>
            <a:xfrm>
              <a:off x="852056" y="626155"/>
              <a:ext cx="200890" cy="0"/>
            </a:xfrm>
            <a:prstGeom prst="line">
              <a:avLst/>
            </a:prstGeom>
            <a:grpFill/>
            <a:ln w="22225">
              <a:solidFill>
                <a:srgbClr val="365FA7"/>
              </a:solidFill>
            </a:ln>
          </p:spPr>
          <p:style>
            <a:lnRef idx="1">
              <a:schemeClr val="accent1"/>
            </a:lnRef>
            <a:fillRef idx="0">
              <a:schemeClr val="accent1"/>
            </a:fillRef>
            <a:effectRef idx="0">
              <a:schemeClr val="accent1"/>
            </a:effectRef>
            <a:fontRef idx="minor">
              <a:schemeClr val="tx1"/>
            </a:fontRef>
          </p:style>
        </p:cxnSp>
      </p:grpSp>
      <p:sp>
        <p:nvSpPr>
          <p:cNvPr id="6" name="Rounded Rectangle 500">
            <a:extLst>
              <a:ext uri="{FF2B5EF4-FFF2-40B4-BE49-F238E27FC236}">
                <a16:creationId xmlns:a16="http://schemas.microsoft.com/office/drawing/2014/main" id="{47309798-4562-4CE1-A362-1CC9617DD6ED}"/>
              </a:ext>
            </a:extLst>
          </p:cNvPr>
          <p:cNvSpPr/>
          <p:nvPr/>
        </p:nvSpPr>
        <p:spPr>
          <a:xfrm>
            <a:off x="9776786" y="447054"/>
            <a:ext cx="1937232" cy="257314"/>
          </a:xfrm>
          <a:prstGeom prst="roundRect">
            <a:avLst>
              <a:gd name="adj" fmla="val 50000"/>
            </a:avLst>
          </a:prstGeom>
          <a:solidFill>
            <a:schemeClr val="accent1">
              <a:lumMod val="7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mn-ea"/>
              <a:sym typeface="+mn-lt"/>
            </a:endParaRPr>
          </a:p>
        </p:txBody>
      </p:sp>
      <p:grpSp>
        <p:nvGrpSpPr>
          <p:cNvPr id="7" name="Group 1561">
            <a:extLst>
              <a:ext uri="{FF2B5EF4-FFF2-40B4-BE49-F238E27FC236}">
                <a16:creationId xmlns:a16="http://schemas.microsoft.com/office/drawing/2014/main" id="{09F9F66C-DD4B-497F-847F-1E804E35F403}"/>
              </a:ext>
            </a:extLst>
          </p:cNvPr>
          <p:cNvGrpSpPr/>
          <p:nvPr/>
        </p:nvGrpSpPr>
        <p:grpSpPr>
          <a:xfrm>
            <a:off x="11464370" y="504182"/>
            <a:ext cx="142627" cy="143058"/>
            <a:chOff x="4000500" y="4370388"/>
            <a:chExt cx="525462" cy="527050"/>
          </a:xfrm>
        </p:grpSpPr>
        <p:sp>
          <p:nvSpPr>
            <p:cNvPr id="8" name="Freeform 461">
              <a:extLst>
                <a:ext uri="{FF2B5EF4-FFF2-40B4-BE49-F238E27FC236}">
                  <a16:creationId xmlns:a16="http://schemas.microsoft.com/office/drawing/2014/main" id="{E79EBD0F-7256-4FB0-A54D-3AABBA811C8C}"/>
                </a:ext>
              </a:extLst>
            </p:cNvPr>
            <p:cNvSpPr>
              <a:spLocks noEditPoints="1"/>
            </p:cNvSpPr>
            <p:nvPr/>
          </p:nvSpPr>
          <p:spPr bwMode="auto">
            <a:xfrm>
              <a:off x="4000500" y="4370388"/>
              <a:ext cx="406400" cy="406400"/>
            </a:xfrm>
            <a:custGeom>
              <a:avLst/>
              <a:gdLst>
                <a:gd name="T0" fmla="*/ 78 w 156"/>
                <a:gd name="T1" fmla="*/ 156 h 156"/>
                <a:gd name="T2" fmla="*/ 0 w 156"/>
                <a:gd name="T3" fmla="*/ 78 h 156"/>
                <a:gd name="T4" fmla="*/ 78 w 156"/>
                <a:gd name="T5" fmla="*/ 0 h 156"/>
                <a:gd name="T6" fmla="*/ 156 w 156"/>
                <a:gd name="T7" fmla="*/ 78 h 156"/>
                <a:gd name="T8" fmla="*/ 78 w 156"/>
                <a:gd name="T9" fmla="*/ 156 h 156"/>
                <a:gd name="T10" fmla="*/ 78 w 156"/>
                <a:gd name="T11" fmla="*/ 17 h 156"/>
                <a:gd name="T12" fmla="*/ 17 w 156"/>
                <a:gd name="T13" fmla="*/ 78 h 156"/>
                <a:gd name="T14" fmla="*/ 78 w 156"/>
                <a:gd name="T15" fmla="*/ 139 h 156"/>
                <a:gd name="T16" fmla="*/ 140 w 156"/>
                <a:gd name="T17" fmla="*/ 78 h 156"/>
                <a:gd name="T18" fmla="*/ 78 w 156"/>
                <a:gd name="T19" fmla="*/ 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78" y="156"/>
                  </a:moveTo>
                  <a:cubicBezTo>
                    <a:pt x="35" y="156"/>
                    <a:pt x="0" y="121"/>
                    <a:pt x="0" y="78"/>
                  </a:cubicBezTo>
                  <a:cubicBezTo>
                    <a:pt x="0" y="35"/>
                    <a:pt x="35" y="0"/>
                    <a:pt x="78" y="0"/>
                  </a:cubicBezTo>
                  <a:cubicBezTo>
                    <a:pt x="121" y="0"/>
                    <a:pt x="156" y="35"/>
                    <a:pt x="156" y="78"/>
                  </a:cubicBezTo>
                  <a:cubicBezTo>
                    <a:pt x="156" y="121"/>
                    <a:pt x="121" y="156"/>
                    <a:pt x="78" y="156"/>
                  </a:cubicBezTo>
                  <a:close/>
                  <a:moveTo>
                    <a:pt x="78" y="17"/>
                  </a:moveTo>
                  <a:cubicBezTo>
                    <a:pt x="45" y="17"/>
                    <a:pt x="17" y="44"/>
                    <a:pt x="17" y="78"/>
                  </a:cubicBezTo>
                  <a:cubicBezTo>
                    <a:pt x="17" y="112"/>
                    <a:pt x="45" y="139"/>
                    <a:pt x="78" y="139"/>
                  </a:cubicBezTo>
                  <a:cubicBezTo>
                    <a:pt x="112" y="139"/>
                    <a:pt x="140" y="112"/>
                    <a:pt x="140" y="78"/>
                  </a:cubicBezTo>
                  <a:cubicBezTo>
                    <a:pt x="140" y="44"/>
                    <a:pt x="112" y="17"/>
                    <a:pt x="78"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 name="Freeform 462">
              <a:extLst>
                <a:ext uri="{FF2B5EF4-FFF2-40B4-BE49-F238E27FC236}">
                  <a16:creationId xmlns:a16="http://schemas.microsoft.com/office/drawing/2014/main" id="{E98472CA-B005-4794-AE07-2C73FA8633ED}"/>
                </a:ext>
              </a:extLst>
            </p:cNvPr>
            <p:cNvSpPr>
              <a:spLocks/>
            </p:cNvSpPr>
            <p:nvPr/>
          </p:nvSpPr>
          <p:spPr bwMode="auto">
            <a:xfrm>
              <a:off x="4318000" y="4686300"/>
              <a:ext cx="207962" cy="211138"/>
            </a:xfrm>
            <a:custGeom>
              <a:avLst/>
              <a:gdLst>
                <a:gd name="T0" fmla="*/ 111 w 131"/>
                <a:gd name="T1" fmla="*/ 133 h 133"/>
                <a:gd name="T2" fmla="*/ 0 w 131"/>
                <a:gd name="T3" fmla="*/ 20 h 133"/>
                <a:gd name="T4" fmla="*/ 20 w 131"/>
                <a:gd name="T5" fmla="*/ 0 h 133"/>
                <a:gd name="T6" fmla="*/ 131 w 131"/>
                <a:gd name="T7" fmla="*/ 113 h 133"/>
                <a:gd name="T8" fmla="*/ 111 w 131"/>
                <a:gd name="T9" fmla="*/ 133 h 133"/>
              </a:gdLst>
              <a:ahLst/>
              <a:cxnLst>
                <a:cxn ang="0">
                  <a:pos x="T0" y="T1"/>
                </a:cxn>
                <a:cxn ang="0">
                  <a:pos x="T2" y="T3"/>
                </a:cxn>
                <a:cxn ang="0">
                  <a:pos x="T4" y="T5"/>
                </a:cxn>
                <a:cxn ang="0">
                  <a:pos x="T6" y="T7"/>
                </a:cxn>
                <a:cxn ang="0">
                  <a:pos x="T8" y="T9"/>
                </a:cxn>
              </a:cxnLst>
              <a:rect l="0" t="0" r="r" b="b"/>
              <a:pathLst>
                <a:path w="131" h="133">
                  <a:moveTo>
                    <a:pt x="111" y="133"/>
                  </a:moveTo>
                  <a:lnTo>
                    <a:pt x="0" y="20"/>
                  </a:lnTo>
                  <a:lnTo>
                    <a:pt x="20" y="0"/>
                  </a:lnTo>
                  <a:lnTo>
                    <a:pt x="131" y="113"/>
                  </a:lnTo>
                  <a:lnTo>
                    <a:pt x="111"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sp>
        <p:nvSpPr>
          <p:cNvPr id="10" name="Freeform 505">
            <a:extLst>
              <a:ext uri="{FF2B5EF4-FFF2-40B4-BE49-F238E27FC236}">
                <a16:creationId xmlns:a16="http://schemas.microsoft.com/office/drawing/2014/main" id="{29B077CA-6E41-4080-8FA6-C07B79478399}"/>
              </a:ext>
            </a:extLst>
          </p:cNvPr>
          <p:cNvSpPr>
            <a:spLocks noEditPoints="1"/>
          </p:cNvSpPr>
          <p:nvPr/>
        </p:nvSpPr>
        <p:spPr bwMode="auto">
          <a:xfrm rot="2700000">
            <a:off x="1369524" y="454312"/>
            <a:ext cx="155918" cy="287150"/>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rgbClr val="365FA7"/>
          </a:solidFill>
          <a:ln>
            <a:solidFill>
              <a:srgbClr val="365FA7"/>
            </a:solidFill>
          </a:ln>
        </p:spPr>
        <p:txBody>
          <a:bodyPr vert="horz" wrap="square" lIns="91440" tIns="45720" rIns="91440" bIns="45720" numCol="1" anchor="t" anchorCtr="0" compatLnSpc="1">
            <a:prstTxWarp prst="textNoShape">
              <a:avLst/>
            </a:prstTxWarp>
          </a:bodyPr>
          <a:lstStyle/>
          <a:p>
            <a:endParaRPr lang="id-ID" dirty="0">
              <a:cs typeface="+mn-ea"/>
              <a:sym typeface="+mn-lt"/>
            </a:endParaRPr>
          </a:p>
        </p:txBody>
      </p:sp>
      <p:sp>
        <p:nvSpPr>
          <p:cNvPr id="11" name="TextBox 1575">
            <a:extLst>
              <a:ext uri="{FF2B5EF4-FFF2-40B4-BE49-F238E27FC236}">
                <a16:creationId xmlns:a16="http://schemas.microsoft.com/office/drawing/2014/main" id="{26E38004-8EA3-45E4-9BC0-2333669B647D}"/>
              </a:ext>
            </a:extLst>
          </p:cNvPr>
          <p:cNvSpPr txBox="1"/>
          <p:nvPr/>
        </p:nvSpPr>
        <p:spPr>
          <a:xfrm>
            <a:off x="1897486" y="459124"/>
            <a:ext cx="1277914" cy="261610"/>
          </a:xfrm>
          <a:prstGeom prst="rect">
            <a:avLst/>
          </a:prstGeom>
          <a:noFill/>
        </p:spPr>
        <p:txBody>
          <a:bodyPr wrap="none" rtlCol="0">
            <a:spAutoFit/>
          </a:bodyPr>
          <a:lstStyle/>
          <a:p>
            <a:r>
              <a:rPr lang="en-US" sz="1100" b="1" dirty="0">
                <a:cs typeface="+mn-ea"/>
                <a:sym typeface="+mn-lt"/>
              </a:rPr>
              <a:t>LANDINGSLIDE</a:t>
            </a:r>
          </a:p>
        </p:txBody>
      </p:sp>
      <p:sp>
        <p:nvSpPr>
          <p:cNvPr id="12" name="TextBox 507">
            <a:extLst>
              <a:ext uri="{FF2B5EF4-FFF2-40B4-BE49-F238E27FC236}">
                <a16:creationId xmlns:a16="http://schemas.microsoft.com/office/drawing/2014/main" id="{D944EB8B-6C18-4BBA-BD7E-8340F7590A9F}"/>
              </a:ext>
            </a:extLst>
          </p:cNvPr>
          <p:cNvSpPr txBox="1"/>
          <p:nvPr/>
        </p:nvSpPr>
        <p:spPr>
          <a:xfrm>
            <a:off x="6140435" y="466819"/>
            <a:ext cx="891591" cy="246221"/>
          </a:xfrm>
          <a:prstGeom prst="rect">
            <a:avLst/>
          </a:prstGeom>
          <a:noFill/>
        </p:spPr>
        <p:txBody>
          <a:bodyPr wrap="none" rtlCol="0">
            <a:spAutoFit/>
          </a:bodyPr>
          <a:lstStyle/>
          <a:p>
            <a:r>
              <a:rPr lang="en-US" sz="1000" dirty="0" err="1">
                <a:cs typeface="+mn-ea"/>
                <a:sym typeface="+mn-lt"/>
              </a:rPr>
              <a:t>Powerpoint</a:t>
            </a:r>
            <a:endParaRPr lang="en-US" sz="1000" dirty="0">
              <a:cs typeface="+mn-ea"/>
              <a:sym typeface="+mn-lt"/>
            </a:endParaRPr>
          </a:p>
        </p:txBody>
      </p:sp>
      <p:sp>
        <p:nvSpPr>
          <p:cNvPr id="13" name="TextBox 508">
            <a:extLst>
              <a:ext uri="{FF2B5EF4-FFF2-40B4-BE49-F238E27FC236}">
                <a16:creationId xmlns:a16="http://schemas.microsoft.com/office/drawing/2014/main" id="{CBC63AE2-73DD-468C-91E8-38A42FC13509}"/>
              </a:ext>
            </a:extLst>
          </p:cNvPr>
          <p:cNvSpPr txBox="1"/>
          <p:nvPr/>
        </p:nvSpPr>
        <p:spPr>
          <a:xfrm>
            <a:off x="7357535" y="466819"/>
            <a:ext cx="686406" cy="246221"/>
          </a:xfrm>
          <a:prstGeom prst="rect">
            <a:avLst/>
          </a:prstGeom>
          <a:noFill/>
        </p:spPr>
        <p:txBody>
          <a:bodyPr wrap="none" rtlCol="0">
            <a:spAutoFit/>
          </a:bodyPr>
          <a:lstStyle/>
          <a:p>
            <a:r>
              <a:rPr lang="en-US" sz="1000" dirty="0">
                <a:cs typeface="+mn-ea"/>
                <a:sym typeface="+mn-lt"/>
              </a:rPr>
              <a:t>Keynote</a:t>
            </a:r>
          </a:p>
        </p:txBody>
      </p:sp>
      <p:grpSp>
        <p:nvGrpSpPr>
          <p:cNvPr id="14" name="Group 2">
            <a:extLst>
              <a:ext uri="{FF2B5EF4-FFF2-40B4-BE49-F238E27FC236}">
                <a16:creationId xmlns:a16="http://schemas.microsoft.com/office/drawing/2014/main" id="{69AA2BA9-8F51-4896-9B42-7F838E40600D}"/>
              </a:ext>
            </a:extLst>
          </p:cNvPr>
          <p:cNvGrpSpPr/>
          <p:nvPr/>
        </p:nvGrpSpPr>
        <p:grpSpPr>
          <a:xfrm>
            <a:off x="8396554" y="466819"/>
            <a:ext cx="1068489" cy="246221"/>
            <a:chOff x="8396554" y="466819"/>
            <a:chExt cx="1068489" cy="246221"/>
          </a:xfrm>
        </p:grpSpPr>
        <p:sp>
          <p:nvSpPr>
            <p:cNvPr id="15" name="TextBox 509">
              <a:extLst>
                <a:ext uri="{FF2B5EF4-FFF2-40B4-BE49-F238E27FC236}">
                  <a16:creationId xmlns:a16="http://schemas.microsoft.com/office/drawing/2014/main" id="{6F1ADB28-890D-432D-861A-4DE3A62240B3}"/>
                </a:ext>
              </a:extLst>
            </p:cNvPr>
            <p:cNvSpPr txBox="1"/>
            <p:nvPr/>
          </p:nvSpPr>
          <p:spPr>
            <a:xfrm>
              <a:off x="8398725" y="466819"/>
              <a:ext cx="1066318" cy="246221"/>
            </a:xfrm>
            <a:prstGeom prst="rect">
              <a:avLst/>
            </a:prstGeom>
            <a:noFill/>
          </p:spPr>
          <p:txBody>
            <a:bodyPr wrap="none" rtlCol="0">
              <a:spAutoFit/>
            </a:bodyPr>
            <a:lstStyle/>
            <a:p>
              <a:r>
                <a:rPr lang="en-US" sz="1000" b="1" dirty="0">
                  <a:cs typeface="+mn-ea"/>
                  <a:sym typeface="+mn-lt"/>
                </a:rPr>
                <a:t>Google Slides</a:t>
              </a:r>
            </a:p>
          </p:txBody>
        </p:sp>
        <p:sp>
          <p:nvSpPr>
            <p:cNvPr id="16" name="Oval 1576">
              <a:extLst>
                <a:ext uri="{FF2B5EF4-FFF2-40B4-BE49-F238E27FC236}">
                  <a16:creationId xmlns:a16="http://schemas.microsoft.com/office/drawing/2014/main" id="{FC5A1D62-0A9E-4D6B-A920-E5B0A8748FB6}"/>
                </a:ext>
              </a:extLst>
            </p:cNvPr>
            <p:cNvSpPr/>
            <p:nvPr/>
          </p:nvSpPr>
          <p:spPr>
            <a:xfrm>
              <a:off x="8396554" y="493760"/>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mn-ea"/>
                <a:sym typeface="+mn-lt"/>
              </a:endParaRPr>
            </a:p>
          </p:txBody>
        </p:sp>
      </p:grpSp>
      <p:sp>
        <p:nvSpPr>
          <p:cNvPr id="21" name="椭圆 20">
            <a:extLst>
              <a:ext uri="{FF2B5EF4-FFF2-40B4-BE49-F238E27FC236}">
                <a16:creationId xmlns:a16="http://schemas.microsoft.com/office/drawing/2014/main" id="{40DB1D8F-CF59-4706-98E6-732775895396}"/>
              </a:ext>
            </a:extLst>
          </p:cNvPr>
          <p:cNvSpPr/>
          <p:nvPr/>
        </p:nvSpPr>
        <p:spPr>
          <a:xfrm>
            <a:off x="7737382" y="2529265"/>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文本框 21">
            <a:extLst>
              <a:ext uri="{FF2B5EF4-FFF2-40B4-BE49-F238E27FC236}">
                <a16:creationId xmlns:a16="http://schemas.microsoft.com/office/drawing/2014/main" id="{DF349162-A9D3-49F2-8D8C-CCC4A3EA1A5C}"/>
              </a:ext>
            </a:extLst>
          </p:cNvPr>
          <p:cNvSpPr txBox="1"/>
          <p:nvPr/>
        </p:nvSpPr>
        <p:spPr>
          <a:xfrm>
            <a:off x="8333945" y="2387883"/>
            <a:ext cx="2885810"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工作流介绍</a:t>
            </a:r>
          </a:p>
        </p:txBody>
      </p:sp>
      <p:sp>
        <p:nvSpPr>
          <p:cNvPr id="23" name="椭圆 22">
            <a:extLst>
              <a:ext uri="{FF2B5EF4-FFF2-40B4-BE49-F238E27FC236}">
                <a16:creationId xmlns:a16="http://schemas.microsoft.com/office/drawing/2014/main" id="{F4EE5B54-00ED-41FA-AD58-3F91DDAE8809}"/>
              </a:ext>
            </a:extLst>
          </p:cNvPr>
          <p:cNvSpPr/>
          <p:nvPr/>
        </p:nvSpPr>
        <p:spPr>
          <a:xfrm>
            <a:off x="7737382" y="3372573"/>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4" name="文本框 23">
            <a:extLst>
              <a:ext uri="{FF2B5EF4-FFF2-40B4-BE49-F238E27FC236}">
                <a16:creationId xmlns:a16="http://schemas.microsoft.com/office/drawing/2014/main" id="{46D87ECD-2FBE-46B5-ACF4-BC757353002B}"/>
              </a:ext>
            </a:extLst>
          </p:cNvPr>
          <p:cNvSpPr txBox="1"/>
          <p:nvPr/>
        </p:nvSpPr>
        <p:spPr>
          <a:xfrm>
            <a:off x="8333944" y="3231191"/>
            <a:ext cx="3130425"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使用工具介绍</a:t>
            </a:r>
          </a:p>
        </p:txBody>
      </p:sp>
      <p:sp>
        <p:nvSpPr>
          <p:cNvPr id="25" name="椭圆 24">
            <a:extLst>
              <a:ext uri="{FF2B5EF4-FFF2-40B4-BE49-F238E27FC236}">
                <a16:creationId xmlns:a16="http://schemas.microsoft.com/office/drawing/2014/main" id="{C3581F2A-52DE-4EF4-A07C-683F7A370F9E}"/>
              </a:ext>
            </a:extLst>
          </p:cNvPr>
          <p:cNvSpPr/>
          <p:nvPr/>
        </p:nvSpPr>
        <p:spPr>
          <a:xfrm>
            <a:off x="7722376" y="4163650"/>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文本框 25">
            <a:extLst>
              <a:ext uri="{FF2B5EF4-FFF2-40B4-BE49-F238E27FC236}">
                <a16:creationId xmlns:a16="http://schemas.microsoft.com/office/drawing/2014/main" id="{6B300A51-812D-4753-9297-0A2D796ADEAB}"/>
              </a:ext>
            </a:extLst>
          </p:cNvPr>
          <p:cNvSpPr txBox="1"/>
          <p:nvPr/>
        </p:nvSpPr>
        <p:spPr>
          <a:xfrm>
            <a:off x="8318939" y="4022268"/>
            <a:ext cx="2426463"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比较</a:t>
            </a:r>
          </a:p>
        </p:txBody>
      </p:sp>
      <p:grpSp>
        <p:nvGrpSpPr>
          <p:cNvPr id="29" name="ac02bf51-2ef8-439e-a12b-5ca0e69f260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A2EF177-4C6E-4357-A820-8C9893020159}"/>
              </a:ext>
            </a:extLst>
          </p:cNvPr>
          <p:cNvGrpSpPr>
            <a:grpSpLocks noChangeAspect="1"/>
          </p:cNvGrpSpPr>
          <p:nvPr>
            <p:custDataLst>
              <p:tags r:id="rId1"/>
            </p:custDataLst>
          </p:nvPr>
        </p:nvGrpSpPr>
        <p:grpSpPr>
          <a:xfrm>
            <a:off x="2117313" y="2313233"/>
            <a:ext cx="4144042" cy="3057294"/>
            <a:chOff x="3081338" y="1195388"/>
            <a:chExt cx="6029326" cy="4448175"/>
          </a:xfrm>
        </p:grpSpPr>
        <p:sp>
          <p:nvSpPr>
            <p:cNvPr id="30" name="îşľiďe">
              <a:extLst>
                <a:ext uri="{FF2B5EF4-FFF2-40B4-BE49-F238E27FC236}">
                  <a16:creationId xmlns:a16="http://schemas.microsoft.com/office/drawing/2014/main" id="{F10BE392-90EB-4F68-96CE-65502F4156EC}"/>
                </a:ext>
              </a:extLst>
            </p:cNvPr>
            <p:cNvSpPr/>
            <p:nvPr/>
          </p:nvSpPr>
          <p:spPr bwMode="auto">
            <a:xfrm>
              <a:off x="3354388" y="1195388"/>
              <a:ext cx="5627688" cy="3754438"/>
            </a:xfrm>
            <a:custGeom>
              <a:avLst/>
              <a:gdLst>
                <a:gd name="T0" fmla="*/ 2368 w 4094"/>
                <a:gd name="T1" fmla="*/ 461 h 2734"/>
                <a:gd name="T2" fmla="*/ 1627 w 4094"/>
                <a:gd name="T3" fmla="*/ 277 h 2734"/>
                <a:gd name="T4" fmla="*/ 906 w 4094"/>
                <a:gd name="T5" fmla="*/ 36 h 2734"/>
                <a:gd name="T6" fmla="*/ 427 w 4094"/>
                <a:gd name="T7" fmla="*/ 87 h 2734"/>
                <a:gd name="T8" fmla="*/ 238 w 4094"/>
                <a:gd name="T9" fmla="*/ 450 h 2734"/>
                <a:gd name="T10" fmla="*/ 257 w 4094"/>
                <a:gd name="T11" fmla="*/ 752 h 2734"/>
                <a:gd name="T12" fmla="*/ 383 w 4094"/>
                <a:gd name="T13" fmla="*/ 936 h 2734"/>
                <a:gd name="T14" fmla="*/ 277 w 4094"/>
                <a:gd name="T15" fmla="*/ 1638 h 2734"/>
                <a:gd name="T16" fmla="*/ 77 w 4094"/>
                <a:gd name="T17" fmla="*/ 1941 h 2734"/>
                <a:gd name="T18" fmla="*/ 46 w 4094"/>
                <a:gd name="T19" fmla="*/ 2279 h 2734"/>
                <a:gd name="T20" fmla="*/ 318 w 4094"/>
                <a:gd name="T21" fmla="*/ 2525 h 2734"/>
                <a:gd name="T22" fmla="*/ 1112 w 4094"/>
                <a:gd name="T23" fmla="*/ 2693 h 2734"/>
                <a:gd name="T24" fmla="*/ 2939 w 4094"/>
                <a:gd name="T25" fmla="*/ 2698 h 2734"/>
                <a:gd name="T26" fmla="*/ 3613 w 4094"/>
                <a:gd name="T27" fmla="*/ 2650 h 2734"/>
                <a:gd name="T28" fmla="*/ 3952 w 4094"/>
                <a:gd name="T29" fmla="*/ 2526 h 2734"/>
                <a:gd name="T30" fmla="*/ 4018 w 4094"/>
                <a:gd name="T31" fmla="*/ 2154 h 2734"/>
                <a:gd name="T32" fmla="*/ 3448 w 4094"/>
                <a:gd name="T33" fmla="*/ 1695 h 2734"/>
                <a:gd name="T34" fmla="*/ 3521 w 4094"/>
                <a:gd name="T35" fmla="*/ 1339 h 2734"/>
                <a:gd name="T36" fmla="*/ 3944 w 4094"/>
                <a:gd name="T37" fmla="*/ 636 h 2734"/>
                <a:gd name="T38" fmla="*/ 3639 w 4094"/>
                <a:gd name="T39" fmla="*/ 184 h 2734"/>
                <a:gd name="T40" fmla="*/ 3015 w 4094"/>
                <a:gd name="T41" fmla="*/ 255 h 2734"/>
                <a:gd name="T42" fmla="*/ 2368 w 4094"/>
                <a:gd name="T43" fmla="*/ 461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94" h="2734">
                  <a:moveTo>
                    <a:pt x="2368" y="461"/>
                  </a:moveTo>
                  <a:cubicBezTo>
                    <a:pt x="2109" y="452"/>
                    <a:pt x="1863" y="368"/>
                    <a:pt x="1627" y="277"/>
                  </a:cubicBezTo>
                  <a:cubicBezTo>
                    <a:pt x="1392" y="185"/>
                    <a:pt x="1159" y="84"/>
                    <a:pt x="906" y="36"/>
                  </a:cubicBezTo>
                  <a:cubicBezTo>
                    <a:pt x="744" y="4"/>
                    <a:pt x="558" y="0"/>
                    <a:pt x="427" y="87"/>
                  </a:cubicBezTo>
                  <a:cubicBezTo>
                    <a:pt x="301" y="171"/>
                    <a:pt x="260" y="316"/>
                    <a:pt x="238" y="450"/>
                  </a:cubicBezTo>
                  <a:cubicBezTo>
                    <a:pt x="222" y="551"/>
                    <a:pt x="212" y="657"/>
                    <a:pt x="257" y="752"/>
                  </a:cubicBezTo>
                  <a:cubicBezTo>
                    <a:pt x="288" y="818"/>
                    <a:pt x="344" y="873"/>
                    <a:pt x="383" y="936"/>
                  </a:cubicBezTo>
                  <a:cubicBezTo>
                    <a:pt x="516" y="1155"/>
                    <a:pt x="422" y="1425"/>
                    <a:pt x="277" y="1638"/>
                  </a:cubicBezTo>
                  <a:cubicBezTo>
                    <a:pt x="209" y="1739"/>
                    <a:pt x="130" y="1834"/>
                    <a:pt x="77" y="1941"/>
                  </a:cubicBezTo>
                  <a:cubicBezTo>
                    <a:pt x="25" y="2048"/>
                    <a:pt x="0" y="2170"/>
                    <a:pt x="46" y="2279"/>
                  </a:cubicBezTo>
                  <a:cubicBezTo>
                    <a:pt x="92" y="2387"/>
                    <a:pt x="200" y="2468"/>
                    <a:pt x="318" y="2525"/>
                  </a:cubicBezTo>
                  <a:cubicBezTo>
                    <a:pt x="557" y="2641"/>
                    <a:pt x="838" y="2674"/>
                    <a:pt x="1112" y="2693"/>
                  </a:cubicBezTo>
                  <a:cubicBezTo>
                    <a:pt x="1720" y="2734"/>
                    <a:pt x="2330" y="2716"/>
                    <a:pt x="2939" y="2698"/>
                  </a:cubicBezTo>
                  <a:cubicBezTo>
                    <a:pt x="3165" y="2691"/>
                    <a:pt x="3391" y="2685"/>
                    <a:pt x="3613" y="2650"/>
                  </a:cubicBezTo>
                  <a:cubicBezTo>
                    <a:pt x="3736" y="2631"/>
                    <a:pt x="3863" y="2600"/>
                    <a:pt x="3952" y="2526"/>
                  </a:cubicBezTo>
                  <a:cubicBezTo>
                    <a:pt x="4066" y="2432"/>
                    <a:pt x="4094" y="2272"/>
                    <a:pt x="4018" y="2154"/>
                  </a:cubicBezTo>
                  <a:cubicBezTo>
                    <a:pt x="3890" y="1956"/>
                    <a:pt x="3538" y="1907"/>
                    <a:pt x="3448" y="1695"/>
                  </a:cubicBezTo>
                  <a:cubicBezTo>
                    <a:pt x="3399" y="1578"/>
                    <a:pt x="3450" y="1448"/>
                    <a:pt x="3521" y="1339"/>
                  </a:cubicBezTo>
                  <a:cubicBezTo>
                    <a:pt x="3674" y="1106"/>
                    <a:pt x="3930" y="902"/>
                    <a:pt x="3944" y="636"/>
                  </a:cubicBezTo>
                  <a:cubicBezTo>
                    <a:pt x="3953" y="454"/>
                    <a:pt x="3830" y="271"/>
                    <a:pt x="3639" y="184"/>
                  </a:cubicBezTo>
                  <a:cubicBezTo>
                    <a:pt x="3440" y="94"/>
                    <a:pt x="3163" y="105"/>
                    <a:pt x="3015" y="255"/>
                  </a:cubicBezTo>
                  <a:cubicBezTo>
                    <a:pt x="2864" y="409"/>
                    <a:pt x="2597" y="469"/>
                    <a:pt x="2368" y="461"/>
                  </a:cubicBezTo>
                </a:path>
              </a:pathLst>
            </a:custGeom>
            <a:solidFill>
              <a:srgbClr val="4285F4">
                <a:alpha val="20000"/>
              </a:srgbClr>
            </a:solidFill>
            <a:ln>
              <a:noFill/>
            </a:ln>
          </p:spPr>
          <p:txBody>
            <a:bodyPr anchor="ctr"/>
            <a:lstStyle/>
            <a:p>
              <a:pPr algn="ctr"/>
              <a:endParaRPr>
                <a:cs typeface="+mn-ea"/>
                <a:sym typeface="+mn-lt"/>
              </a:endParaRPr>
            </a:p>
          </p:txBody>
        </p:sp>
        <p:sp>
          <p:nvSpPr>
            <p:cNvPr id="31" name="ïṩḻíḍe">
              <a:extLst>
                <a:ext uri="{FF2B5EF4-FFF2-40B4-BE49-F238E27FC236}">
                  <a16:creationId xmlns:a16="http://schemas.microsoft.com/office/drawing/2014/main" id="{BE129C78-D772-4637-96D8-D2BD2ED36C24}"/>
                </a:ext>
              </a:extLst>
            </p:cNvPr>
            <p:cNvSpPr/>
            <p:nvPr/>
          </p:nvSpPr>
          <p:spPr bwMode="auto">
            <a:xfrm>
              <a:off x="7002463" y="2582863"/>
              <a:ext cx="22225" cy="400050"/>
            </a:xfrm>
            <a:custGeom>
              <a:avLst/>
              <a:gdLst>
                <a:gd name="T0" fmla="*/ 8 w 17"/>
                <a:gd name="T1" fmla="*/ 0 h 292"/>
                <a:gd name="T2" fmla="*/ 0 w 17"/>
                <a:gd name="T3" fmla="*/ 0 h 292"/>
                <a:gd name="T4" fmla="*/ 0 w 17"/>
                <a:gd name="T5" fmla="*/ 292 h 292"/>
                <a:gd name="T6" fmla="*/ 8 w 17"/>
                <a:gd name="T7" fmla="*/ 292 h 292"/>
                <a:gd name="T8" fmla="*/ 17 w 17"/>
                <a:gd name="T9" fmla="*/ 283 h 292"/>
                <a:gd name="T10" fmla="*/ 17 w 17"/>
                <a:gd name="T11" fmla="*/ 9 h 292"/>
                <a:gd name="T12" fmla="*/ 8 w 1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17" h="292">
                  <a:moveTo>
                    <a:pt x="8" y="0"/>
                  </a:moveTo>
                  <a:cubicBezTo>
                    <a:pt x="0" y="0"/>
                    <a:pt x="0" y="0"/>
                    <a:pt x="0" y="0"/>
                  </a:cubicBezTo>
                  <a:cubicBezTo>
                    <a:pt x="0" y="292"/>
                    <a:pt x="0" y="292"/>
                    <a:pt x="0" y="292"/>
                  </a:cubicBezTo>
                  <a:cubicBezTo>
                    <a:pt x="8" y="292"/>
                    <a:pt x="8" y="292"/>
                    <a:pt x="8" y="292"/>
                  </a:cubicBezTo>
                  <a:cubicBezTo>
                    <a:pt x="13" y="292"/>
                    <a:pt x="17" y="288"/>
                    <a:pt x="17" y="283"/>
                  </a:cubicBezTo>
                  <a:cubicBezTo>
                    <a:pt x="17" y="9"/>
                    <a:pt x="17" y="9"/>
                    <a:pt x="17" y="9"/>
                  </a:cubicBezTo>
                  <a:cubicBezTo>
                    <a:pt x="17" y="4"/>
                    <a:pt x="13" y="0"/>
                    <a:pt x="8" y="0"/>
                  </a:cubicBezTo>
                </a:path>
              </a:pathLst>
            </a:custGeom>
            <a:solidFill>
              <a:srgbClr val="3B3F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îŝḷiḑé">
              <a:extLst>
                <a:ext uri="{FF2B5EF4-FFF2-40B4-BE49-F238E27FC236}">
                  <a16:creationId xmlns:a16="http://schemas.microsoft.com/office/drawing/2014/main" id="{9A98D8D7-9B59-404E-A288-916AE16525DD}"/>
                </a:ext>
              </a:extLst>
            </p:cNvPr>
            <p:cNvSpPr/>
            <p:nvPr/>
          </p:nvSpPr>
          <p:spPr bwMode="auto">
            <a:xfrm>
              <a:off x="5357813" y="2268538"/>
              <a:ext cx="15875" cy="133350"/>
            </a:xfrm>
            <a:custGeom>
              <a:avLst/>
              <a:gdLst>
                <a:gd name="T0" fmla="*/ 10 w 11"/>
                <a:gd name="T1" fmla="*/ 0 h 97"/>
                <a:gd name="T2" fmla="*/ 9 w 11"/>
                <a:gd name="T3" fmla="*/ 0 h 97"/>
                <a:gd name="T4" fmla="*/ 0 w 11"/>
                <a:gd name="T5" fmla="*/ 10 h 97"/>
                <a:gd name="T6" fmla="*/ 0 w 11"/>
                <a:gd name="T7" fmla="*/ 87 h 97"/>
                <a:gd name="T8" fmla="*/ 9 w 11"/>
                <a:gd name="T9" fmla="*/ 97 h 97"/>
                <a:gd name="T10" fmla="*/ 10 w 11"/>
                <a:gd name="T11" fmla="*/ 97 h 97"/>
                <a:gd name="T12" fmla="*/ 11 w 11"/>
                <a:gd name="T13" fmla="*/ 97 h 97"/>
                <a:gd name="T14" fmla="*/ 11 w 11"/>
                <a:gd name="T15" fmla="*/ 0 h 97"/>
                <a:gd name="T16" fmla="*/ 10 w 11"/>
                <a:gd name="T1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97">
                  <a:moveTo>
                    <a:pt x="10" y="0"/>
                  </a:moveTo>
                  <a:cubicBezTo>
                    <a:pt x="9" y="0"/>
                    <a:pt x="9" y="0"/>
                    <a:pt x="9" y="0"/>
                  </a:cubicBezTo>
                  <a:cubicBezTo>
                    <a:pt x="4" y="0"/>
                    <a:pt x="0" y="5"/>
                    <a:pt x="0" y="10"/>
                  </a:cubicBezTo>
                  <a:cubicBezTo>
                    <a:pt x="0" y="87"/>
                    <a:pt x="0" y="87"/>
                    <a:pt x="0" y="87"/>
                  </a:cubicBezTo>
                  <a:cubicBezTo>
                    <a:pt x="0" y="92"/>
                    <a:pt x="4" y="97"/>
                    <a:pt x="9" y="97"/>
                  </a:cubicBezTo>
                  <a:cubicBezTo>
                    <a:pt x="10" y="97"/>
                    <a:pt x="10" y="97"/>
                    <a:pt x="10" y="97"/>
                  </a:cubicBezTo>
                  <a:cubicBezTo>
                    <a:pt x="10" y="97"/>
                    <a:pt x="11" y="97"/>
                    <a:pt x="11" y="97"/>
                  </a:cubicBezTo>
                  <a:cubicBezTo>
                    <a:pt x="11" y="0"/>
                    <a:pt x="11" y="0"/>
                    <a:pt x="11" y="0"/>
                  </a:cubicBezTo>
                  <a:cubicBezTo>
                    <a:pt x="11" y="0"/>
                    <a:pt x="10" y="0"/>
                    <a:pt x="10" y="0"/>
                  </a:cubicBezTo>
                </a:path>
              </a:pathLst>
            </a:custGeom>
            <a:solidFill>
              <a:srgbClr val="3B3F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iṧḷíḓê">
              <a:extLst>
                <a:ext uri="{FF2B5EF4-FFF2-40B4-BE49-F238E27FC236}">
                  <a16:creationId xmlns:a16="http://schemas.microsoft.com/office/drawing/2014/main" id="{BFDB21C3-6EA3-40CD-A5B7-7CDB5BCFBD5E}"/>
                </a:ext>
              </a:extLst>
            </p:cNvPr>
            <p:cNvSpPr/>
            <p:nvPr/>
          </p:nvSpPr>
          <p:spPr bwMode="auto">
            <a:xfrm>
              <a:off x="5356226" y="2509838"/>
              <a:ext cx="17463" cy="230188"/>
            </a:xfrm>
            <a:custGeom>
              <a:avLst/>
              <a:gdLst>
                <a:gd name="T0" fmla="*/ 12 w 12"/>
                <a:gd name="T1" fmla="*/ 0 h 168"/>
                <a:gd name="T2" fmla="*/ 9 w 12"/>
                <a:gd name="T3" fmla="*/ 0 h 168"/>
                <a:gd name="T4" fmla="*/ 0 w 12"/>
                <a:gd name="T5" fmla="*/ 10 h 168"/>
                <a:gd name="T6" fmla="*/ 0 w 12"/>
                <a:gd name="T7" fmla="*/ 159 h 168"/>
                <a:gd name="T8" fmla="*/ 9 w 12"/>
                <a:gd name="T9" fmla="*/ 168 h 168"/>
                <a:gd name="T10" fmla="*/ 12 w 12"/>
                <a:gd name="T11" fmla="*/ 168 h 168"/>
                <a:gd name="T12" fmla="*/ 12 w 12"/>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2" h="168">
                  <a:moveTo>
                    <a:pt x="12" y="0"/>
                  </a:moveTo>
                  <a:cubicBezTo>
                    <a:pt x="9" y="0"/>
                    <a:pt x="9" y="0"/>
                    <a:pt x="9" y="0"/>
                  </a:cubicBezTo>
                  <a:cubicBezTo>
                    <a:pt x="4" y="0"/>
                    <a:pt x="0" y="5"/>
                    <a:pt x="0" y="10"/>
                  </a:cubicBezTo>
                  <a:cubicBezTo>
                    <a:pt x="0" y="159"/>
                    <a:pt x="0" y="159"/>
                    <a:pt x="0" y="159"/>
                  </a:cubicBezTo>
                  <a:cubicBezTo>
                    <a:pt x="0" y="164"/>
                    <a:pt x="4" y="168"/>
                    <a:pt x="9" y="168"/>
                  </a:cubicBezTo>
                  <a:cubicBezTo>
                    <a:pt x="12" y="168"/>
                    <a:pt x="12" y="168"/>
                    <a:pt x="12" y="168"/>
                  </a:cubicBezTo>
                  <a:cubicBezTo>
                    <a:pt x="12" y="0"/>
                    <a:pt x="12" y="0"/>
                    <a:pt x="12" y="0"/>
                  </a:cubicBezTo>
                </a:path>
              </a:pathLst>
            </a:custGeom>
            <a:solidFill>
              <a:srgbClr val="3B3F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ïSḷídè">
              <a:extLst>
                <a:ext uri="{FF2B5EF4-FFF2-40B4-BE49-F238E27FC236}">
                  <a16:creationId xmlns:a16="http://schemas.microsoft.com/office/drawing/2014/main" id="{3B5B65E1-EF40-4EA2-B95D-202266F39E3C}"/>
                </a:ext>
              </a:extLst>
            </p:cNvPr>
            <p:cNvSpPr/>
            <p:nvPr/>
          </p:nvSpPr>
          <p:spPr bwMode="auto">
            <a:xfrm>
              <a:off x="5356226" y="2819401"/>
              <a:ext cx="17463" cy="233363"/>
            </a:xfrm>
            <a:custGeom>
              <a:avLst/>
              <a:gdLst>
                <a:gd name="T0" fmla="*/ 12 w 12"/>
                <a:gd name="T1" fmla="*/ 0 h 169"/>
                <a:gd name="T2" fmla="*/ 9 w 12"/>
                <a:gd name="T3" fmla="*/ 0 h 169"/>
                <a:gd name="T4" fmla="*/ 0 w 12"/>
                <a:gd name="T5" fmla="*/ 10 h 169"/>
                <a:gd name="T6" fmla="*/ 0 w 12"/>
                <a:gd name="T7" fmla="*/ 160 h 169"/>
                <a:gd name="T8" fmla="*/ 9 w 12"/>
                <a:gd name="T9" fmla="*/ 169 h 169"/>
                <a:gd name="T10" fmla="*/ 12 w 12"/>
                <a:gd name="T11" fmla="*/ 169 h 169"/>
                <a:gd name="T12" fmla="*/ 12 w 12"/>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2" h="169">
                  <a:moveTo>
                    <a:pt x="12" y="0"/>
                  </a:moveTo>
                  <a:cubicBezTo>
                    <a:pt x="9" y="0"/>
                    <a:pt x="9" y="0"/>
                    <a:pt x="9" y="0"/>
                  </a:cubicBezTo>
                  <a:cubicBezTo>
                    <a:pt x="4" y="0"/>
                    <a:pt x="0" y="5"/>
                    <a:pt x="0" y="10"/>
                  </a:cubicBezTo>
                  <a:cubicBezTo>
                    <a:pt x="0" y="160"/>
                    <a:pt x="0" y="160"/>
                    <a:pt x="0" y="160"/>
                  </a:cubicBezTo>
                  <a:cubicBezTo>
                    <a:pt x="0" y="165"/>
                    <a:pt x="4" y="169"/>
                    <a:pt x="9" y="169"/>
                  </a:cubicBezTo>
                  <a:cubicBezTo>
                    <a:pt x="12" y="169"/>
                    <a:pt x="12" y="169"/>
                    <a:pt x="12" y="169"/>
                  </a:cubicBezTo>
                  <a:cubicBezTo>
                    <a:pt x="12" y="0"/>
                    <a:pt x="12" y="0"/>
                    <a:pt x="12" y="0"/>
                  </a:cubicBezTo>
                </a:path>
              </a:pathLst>
            </a:custGeom>
            <a:solidFill>
              <a:srgbClr val="3B3F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ïṣ1iḍe">
              <a:extLst>
                <a:ext uri="{FF2B5EF4-FFF2-40B4-BE49-F238E27FC236}">
                  <a16:creationId xmlns:a16="http://schemas.microsoft.com/office/drawing/2014/main" id="{1F3A93C3-2D88-4210-8307-8186C0E007A6}"/>
                </a:ext>
              </a:extLst>
            </p:cNvPr>
            <p:cNvSpPr/>
            <p:nvPr/>
          </p:nvSpPr>
          <p:spPr bwMode="auto">
            <a:xfrm>
              <a:off x="5373688" y="4911726"/>
              <a:ext cx="1628775" cy="228600"/>
            </a:xfrm>
            <a:custGeom>
              <a:avLst/>
              <a:gdLst>
                <a:gd name="T0" fmla="*/ 1050 w 1185"/>
                <a:gd name="T1" fmla="*/ 99 h 167"/>
                <a:gd name="T2" fmla="*/ 1018 w 1185"/>
                <a:gd name="T3" fmla="*/ 104 h 167"/>
                <a:gd name="T4" fmla="*/ 1013 w 1185"/>
                <a:gd name="T5" fmla="*/ 104 h 167"/>
                <a:gd name="T6" fmla="*/ 1013 w 1185"/>
                <a:gd name="T7" fmla="*/ 108 h 167"/>
                <a:gd name="T8" fmla="*/ 1017 w 1185"/>
                <a:gd name="T9" fmla="*/ 142 h 167"/>
                <a:gd name="T10" fmla="*/ 1017 w 1185"/>
                <a:gd name="T11" fmla="*/ 142 h 167"/>
                <a:gd name="T12" fmla="*/ 1018 w 1185"/>
                <a:gd name="T13" fmla="*/ 146 h 167"/>
                <a:gd name="T14" fmla="*/ 1018 w 1185"/>
                <a:gd name="T15" fmla="*/ 149 h 167"/>
                <a:gd name="T16" fmla="*/ 1012 w 1185"/>
                <a:gd name="T17" fmla="*/ 167 h 167"/>
                <a:gd name="T18" fmla="*/ 1029 w 1185"/>
                <a:gd name="T19" fmla="*/ 167 h 167"/>
                <a:gd name="T20" fmla="*/ 1068 w 1185"/>
                <a:gd name="T21" fmla="*/ 162 h 167"/>
                <a:gd name="T22" fmla="*/ 1067 w 1185"/>
                <a:gd name="T23" fmla="*/ 158 h 167"/>
                <a:gd name="T24" fmla="*/ 1062 w 1185"/>
                <a:gd name="T25" fmla="*/ 144 h 167"/>
                <a:gd name="T26" fmla="*/ 1062 w 1185"/>
                <a:gd name="T27" fmla="*/ 137 h 167"/>
                <a:gd name="T28" fmla="*/ 1062 w 1185"/>
                <a:gd name="T29" fmla="*/ 131 h 167"/>
                <a:gd name="T30" fmla="*/ 1054 w 1185"/>
                <a:gd name="T31" fmla="*/ 113 h 167"/>
                <a:gd name="T32" fmla="*/ 1050 w 1185"/>
                <a:gd name="T33" fmla="*/ 99 h 167"/>
                <a:gd name="T34" fmla="*/ 0 w 1185"/>
                <a:gd name="T35" fmla="*/ 5 h 167"/>
                <a:gd name="T36" fmla="*/ 0 w 1185"/>
                <a:gd name="T37" fmla="*/ 11 h 167"/>
                <a:gd name="T38" fmla="*/ 156 w 1185"/>
                <a:gd name="T39" fmla="*/ 167 h 167"/>
                <a:gd name="T40" fmla="*/ 921 w 1185"/>
                <a:gd name="T41" fmla="*/ 167 h 167"/>
                <a:gd name="T42" fmla="*/ 921 w 1185"/>
                <a:gd name="T43" fmla="*/ 167 h 167"/>
                <a:gd name="T44" fmla="*/ 922 w 1185"/>
                <a:gd name="T45" fmla="*/ 143 h 167"/>
                <a:gd name="T46" fmla="*/ 922 w 1185"/>
                <a:gd name="T47" fmla="*/ 104 h 167"/>
                <a:gd name="T48" fmla="*/ 167 w 1185"/>
                <a:gd name="T49" fmla="*/ 104 h 167"/>
                <a:gd name="T50" fmla="*/ 167 w 1185"/>
                <a:gd name="T51" fmla="*/ 104 h 167"/>
                <a:gd name="T52" fmla="*/ 73 w 1185"/>
                <a:gd name="T53" fmla="*/ 10 h 167"/>
                <a:gd name="T54" fmla="*/ 73 w 1185"/>
                <a:gd name="T55" fmla="*/ 7 h 167"/>
                <a:gd name="T56" fmla="*/ 0 w 1185"/>
                <a:gd name="T57" fmla="*/ 5 h 167"/>
                <a:gd name="T58" fmla="*/ 1185 w 1185"/>
                <a:gd name="T59" fmla="*/ 0 h 167"/>
                <a:gd name="T60" fmla="*/ 1135 w 1185"/>
                <a:gd name="T61" fmla="*/ 2 h 167"/>
                <a:gd name="T62" fmla="*/ 1133 w 1185"/>
                <a:gd name="T63" fmla="*/ 58 h 167"/>
                <a:gd name="T64" fmla="*/ 1148 w 1185"/>
                <a:gd name="T65" fmla="*/ 113 h 167"/>
                <a:gd name="T66" fmla="*/ 1185 w 1185"/>
                <a:gd name="T67" fmla="*/ 11 h 167"/>
                <a:gd name="T68" fmla="*/ 1185 w 1185"/>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5" h="167">
                  <a:moveTo>
                    <a:pt x="1050" y="99"/>
                  </a:moveTo>
                  <a:cubicBezTo>
                    <a:pt x="1040" y="102"/>
                    <a:pt x="1029" y="104"/>
                    <a:pt x="1018" y="104"/>
                  </a:cubicBezTo>
                  <a:cubicBezTo>
                    <a:pt x="1013" y="104"/>
                    <a:pt x="1013" y="104"/>
                    <a:pt x="1013" y="104"/>
                  </a:cubicBezTo>
                  <a:cubicBezTo>
                    <a:pt x="1013" y="106"/>
                    <a:pt x="1013" y="107"/>
                    <a:pt x="1013" y="108"/>
                  </a:cubicBezTo>
                  <a:cubicBezTo>
                    <a:pt x="1015" y="116"/>
                    <a:pt x="1016" y="133"/>
                    <a:pt x="1017" y="142"/>
                  </a:cubicBezTo>
                  <a:cubicBezTo>
                    <a:pt x="1017" y="142"/>
                    <a:pt x="1017" y="142"/>
                    <a:pt x="1017" y="142"/>
                  </a:cubicBezTo>
                  <a:cubicBezTo>
                    <a:pt x="1018" y="144"/>
                    <a:pt x="1018" y="145"/>
                    <a:pt x="1018" y="146"/>
                  </a:cubicBezTo>
                  <a:cubicBezTo>
                    <a:pt x="1018" y="148"/>
                    <a:pt x="1018" y="149"/>
                    <a:pt x="1018" y="149"/>
                  </a:cubicBezTo>
                  <a:cubicBezTo>
                    <a:pt x="1018" y="149"/>
                    <a:pt x="1014" y="157"/>
                    <a:pt x="1012" y="167"/>
                  </a:cubicBezTo>
                  <a:cubicBezTo>
                    <a:pt x="1029" y="167"/>
                    <a:pt x="1029" y="167"/>
                    <a:pt x="1029" y="167"/>
                  </a:cubicBezTo>
                  <a:cubicBezTo>
                    <a:pt x="1043" y="167"/>
                    <a:pt x="1056" y="166"/>
                    <a:pt x="1068" y="162"/>
                  </a:cubicBezTo>
                  <a:cubicBezTo>
                    <a:pt x="1067" y="160"/>
                    <a:pt x="1067" y="158"/>
                    <a:pt x="1067" y="158"/>
                  </a:cubicBezTo>
                  <a:cubicBezTo>
                    <a:pt x="1064" y="154"/>
                    <a:pt x="1063" y="149"/>
                    <a:pt x="1062" y="144"/>
                  </a:cubicBezTo>
                  <a:cubicBezTo>
                    <a:pt x="1062" y="142"/>
                    <a:pt x="1062" y="139"/>
                    <a:pt x="1062" y="137"/>
                  </a:cubicBezTo>
                  <a:cubicBezTo>
                    <a:pt x="1062" y="135"/>
                    <a:pt x="1062" y="133"/>
                    <a:pt x="1062" y="131"/>
                  </a:cubicBezTo>
                  <a:cubicBezTo>
                    <a:pt x="1060" y="121"/>
                    <a:pt x="1054" y="113"/>
                    <a:pt x="1054" y="113"/>
                  </a:cubicBezTo>
                  <a:cubicBezTo>
                    <a:pt x="1050" y="99"/>
                    <a:pt x="1050" y="99"/>
                    <a:pt x="1050" y="99"/>
                  </a:cubicBezTo>
                  <a:moveTo>
                    <a:pt x="0" y="5"/>
                  </a:moveTo>
                  <a:cubicBezTo>
                    <a:pt x="0" y="11"/>
                    <a:pt x="0" y="11"/>
                    <a:pt x="0" y="11"/>
                  </a:cubicBezTo>
                  <a:cubicBezTo>
                    <a:pt x="0" y="97"/>
                    <a:pt x="70" y="167"/>
                    <a:pt x="156" y="167"/>
                  </a:cubicBezTo>
                  <a:cubicBezTo>
                    <a:pt x="921" y="167"/>
                    <a:pt x="921" y="167"/>
                    <a:pt x="921" y="167"/>
                  </a:cubicBezTo>
                  <a:cubicBezTo>
                    <a:pt x="921" y="167"/>
                    <a:pt x="921" y="167"/>
                    <a:pt x="921" y="167"/>
                  </a:cubicBezTo>
                  <a:cubicBezTo>
                    <a:pt x="920" y="159"/>
                    <a:pt x="921" y="151"/>
                    <a:pt x="922" y="143"/>
                  </a:cubicBezTo>
                  <a:cubicBezTo>
                    <a:pt x="922" y="104"/>
                    <a:pt x="922" y="104"/>
                    <a:pt x="922" y="104"/>
                  </a:cubicBezTo>
                  <a:cubicBezTo>
                    <a:pt x="167" y="104"/>
                    <a:pt x="167" y="104"/>
                    <a:pt x="167" y="104"/>
                  </a:cubicBezTo>
                  <a:cubicBezTo>
                    <a:pt x="167" y="104"/>
                    <a:pt x="167" y="104"/>
                    <a:pt x="167" y="104"/>
                  </a:cubicBezTo>
                  <a:cubicBezTo>
                    <a:pt x="115" y="104"/>
                    <a:pt x="73" y="62"/>
                    <a:pt x="73" y="10"/>
                  </a:cubicBezTo>
                  <a:cubicBezTo>
                    <a:pt x="73" y="7"/>
                    <a:pt x="73" y="7"/>
                    <a:pt x="73" y="7"/>
                  </a:cubicBezTo>
                  <a:cubicBezTo>
                    <a:pt x="49" y="6"/>
                    <a:pt x="24" y="5"/>
                    <a:pt x="0" y="5"/>
                  </a:cubicBezTo>
                  <a:moveTo>
                    <a:pt x="1185" y="0"/>
                  </a:moveTo>
                  <a:cubicBezTo>
                    <a:pt x="1169" y="1"/>
                    <a:pt x="1152" y="1"/>
                    <a:pt x="1135" y="2"/>
                  </a:cubicBezTo>
                  <a:cubicBezTo>
                    <a:pt x="1133" y="58"/>
                    <a:pt x="1133" y="58"/>
                    <a:pt x="1133" y="58"/>
                  </a:cubicBezTo>
                  <a:cubicBezTo>
                    <a:pt x="1133" y="58"/>
                    <a:pt x="1148" y="94"/>
                    <a:pt x="1148" y="113"/>
                  </a:cubicBezTo>
                  <a:cubicBezTo>
                    <a:pt x="1171" y="85"/>
                    <a:pt x="1185" y="50"/>
                    <a:pt x="1185" y="11"/>
                  </a:cubicBezTo>
                  <a:cubicBezTo>
                    <a:pt x="1185" y="0"/>
                    <a:pt x="1185" y="0"/>
                    <a:pt x="1185" y="0"/>
                  </a:cubicBezTo>
                </a:path>
              </a:pathLst>
            </a:custGeom>
            <a:solidFill>
              <a:srgbClr val="4D4B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îs1iḑê">
              <a:extLst>
                <a:ext uri="{FF2B5EF4-FFF2-40B4-BE49-F238E27FC236}">
                  <a16:creationId xmlns:a16="http://schemas.microsoft.com/office/drawing/2014/main" id="{2A9D71BB-05B3-4F0B-A8A4-C25C7BC650FA}"/>
                </a:ext>
              </a:extLst>
            </p:cNvPr>
            <p:cNvSpPr/>
            <p:nvPr/>
          </p:nvSpPr>
          <p:spPr bwMode="auto">
            <a:xfrm>
              <a:off x="5373688" y="1831976"/>
              <a:ext cx="1628775" cy="3089275"/>
            </a:xfrm>
            <a:custGeom>
              <a:avLst/>
              <a:gdLst>
                <a:gd name="T0" fmla="*/ 1112 w 1185"/>
                <a:gd name="T1" fmla="*/ 1720 h 2249"/>
                <a:gd name="T2" fmla="*/ 1115 w 1185"/>
                <a:gd name="T3" fmla="*/ 1703 h 2249"/>
                <a:gd name="T4" fmla="*/ 1112 w 1185"/>
                <a:gd name="T5" fmla="*/ 1654 h 2249"/>
                <a:gd name="T6" fmla="*/ 1116 w 1185"/>
                <a:gd name="T7" fmla="*/ 1674 h 2249"/>
                <a:gd name="T8" fmla="*/ 1114 w 1185"/>
                <a:gd name="T9" fmla="*/ 1662 h 2249"/>
                <a:gd name="T10" fmla="*/ 1115 w 1185"/>
                <a:gd name="T11" fmla="*/ 1659 h 2249"/>
                <a:gd name="T12" fmla="*/ 494 w 1185"/>
                <a:gd name="T13" fmla="*/ 105 h 2249"/>
                <a:gd name="T14" fmla="*/ 478 w 1185"/>
                <a:gd name="T15" fmla="*/ 87 h 2249"/>
                <a:gd name="T16" fmla="*/ 628 w 1185"/>
                <a:gd name="T17" fmla="*/ 72 h 2249"/>
                <a:gd name="T18" fmla="*/ 644 w 1185"/>
                <a:gd name="T19" fmla="*/ 90 h 2249"/>
                <a:gd name="T20" fmla="*/ 494 w 1185"/>
                <a:gd name="T21" fmla="*/ 105 h 2249"/>
                <a:gd name="T22" fmla="*/ 669 w 1185"/>
                <a:gd name="T23" fmla="*/ 88 h 2249"/>
                <a:gd name="T24" fmla="*/ 707 w 1185"/>
                <a:gd name="T25" fmla="*/ 88 h 2249"/>
                <a:gd name="T26" fmla="*/ 1029 w 1185"/>
                <a:gd name="T27" fmla="*/ 0 h 2249"/>
                <a:gd name="T28" fmla="*/ 0 w 1185"/>
                <a:gd name="T29" fmla="*/ 156 h 2249"/>
                <a:gd name="T30" fmla="*/ 0 w 1185"/>
                <a:gd name="T31" fmla="*/ 414 h 2249"/>
                <a:gd name="T32" fmla="*/ 0 w 1185"/>
                <a:gd name="T33" fmla="*/ 661 h 2249"/>
                <a:gd name="T34" fmla="*/ 0 w 1185"/>
                <a:gd name="T35" fmla="*/ 888 h 2249"/>
                <a:gd name="T36" fmla="*/ 73 w 1185"/>
                <a:gd name="T37" fmla="*/ 2249 h 2249"/>
                <a:gd name="T38" fmla="*/ 73 w 1185"/>
                <a:gd name="T39" fmla="*/ 157 h 2249"/>
                <a:gd name="T40" fmla="*/ 295 w 1185"/>
                <a:gd name="T41" fmla="*/ 62 h 2249"/>
                <a:gd name="T42" fmla="*/ 372 w 1185"/>
                <a:gd name="T43" fmla="*/ 156 h 2249"/>
                <a:gd name="T44" fmla="*/ 882 w 1185"/>
                <a:gd name="T45" fmla="*/ 79 h 2249"/>
                <a:gd name="T46" fmla="*/ 1018 w 1185"/>
                <a:gd name="T47" fmla="*/ 62 h 2249"/>
                <a:gd name="T48" fmla="*/ 1112 w 1185"/>
                <a:gd name="T49" fmla="*/ 1596 h 2249"/>
                <a:gd name="T50" fmla="*/ 1137 w 1185"/>
                <a:gd name="T51" fmla="*/ 1648 h 2249"/>
                <a:gd name="T52" fmla="*/ 1137 w 1185"/>
                <a:gd name="T53" fmla="*/ 1656 h 2249"/>
                <a:gd name="T54" fmla="*/ 1139 w 1185"/>
                <a:gd name="T55" fmla="*/ 1659 h 2249"/>
                <a:gd name="T56" fmla="*/ 1141 w 1185"/>
                <a:gd name="T57" fmla="*/ 1664 h 2249"/>
                <a:gd name="T58" fmla="*/ 1141 w 1185"/>
                <a:gd name="T59" fmla="*/ 1666 h 2249"/>
                <a:gd name="T60" fmla="*/ 1165 w 1185"/>
                <a:gd name="T61" fmla="*/ 1710 h 2249"/>
                <a:gd name="T62" fmla="*/ 1170 w 1185"/>
                <a:gd name="T63" fmla="*/ 1764 h 2249"/>
                <a:gd name="T64" fmla="*/ 1136 w 1185"/>
                <a:gd name="T65" fmla="*/ 1823 h 2249"/>
                <a:gd name="T66" fmla="*/ 1120 w 1185"/>
                <a:gd name="T67" fmla="*/ 1937 h 2249"/>
                <a:gd name="T68" fmla="*/ 1172 w 1185"/>
                <a:gd name="T69" fmla="*/ 2083 h 2249"/>
                <a:gd name="T70" fmla="*/ 1119 w 1185"/>
                <a:gd name="T71" fmla="*/ 2096 h 2249"/>
                <a:gd name="T72" fmla="*/ 1135 w 1185"/>
                <a:gd name="T73" fmla="*/ 2233 h 2249"/>
                <a:gd name="T74" fmla="*/ 1185 w 1185"/>
                <a:gd name="T75" fmla="*/ 2242 h 2249"/>
                <a:gd name="T76" fmla="*/ 1185 w 1185"/>
                <a:gd name="T77" fmla="*/ 546 h 2249"/>
                <a:gd name="T78" fmla="*/ 1029 w 1185"/>
                <a:gd name="T79" fmla="*/ 0 h 2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85" h="2249">
                  <a:moveTo>
                    <a:pt x="1112" y="1689"/>
                  </a:moveTo>
                  <a:cubicBezTo>
                    <a:pt x="1112" y="1720"/>
                    <a:pt x="1112" y="1720"/>
                    <a:pt x="1112" y="1720"/>
                  </a:cubicBezTo>
                  <a:cubicBezTo>
                    <a:pt x="1115" y="1721"/>
                    <a:pt x="1117" y="1724"/>
                    <a:pt x="1117" y="1724"/>
                  </a:cubicBezTo>
                  <a:cubicBezTo>
                    <a:pt x="1115" y="1717"/>
                    <a:pt x="1114" y="1710"/>
                    <a:pt x="1115" y="1703"/>
                  </a:cubicBezTo>
                  <a:cubicBezTo>
                    <a:pt x="1115" y="1698"/>
                    <a:pt x="1114" y="1693"/>
                    <a:pt x="1112" y="1689"/>
                  </a:cubicBezTo>
                  <a:moveTo>
                    <a:pt x="1112" y="1654"/>
                  </a:moveTo>
                  <a:cubicBezTo>
                    <a:pt x="1112" y="1680"/>
                    <a:pt x="1112" y="1680"/>
                    <a:pt x="1112" y="1680"/>
                  </a:cubicBezTo>
                  <a:cubicBezTo>
                    <a:pt x="1113" y="1678"/>
                    <a:pt x="1114" y="1676"/>
                    <a:pt x="1116" y="1674"/>
                  </a:cubicBezTo>
                  <a:cubicBezTo>
                    <a:pt x="1116" y="1673"/>
                    <a:pt x="1116" y="1673"/>
                    <a:pt x="1116" y="1673"/>
                  </a:cubicBezTo>
                  <a:cubicBezTo>
                    <a:pt x="1114" y="1662"/>
                    <a:pt x="1114" y="1662"/>
                    <a:pt x="1114" y="1662"/>
                  </a:cubicBezTo>
                  <a:cubicBezTo>
                    <a:pt x="1114" y="1662"/>
                    <a:pt x="1115" y="1661"/>
                    <a:pt x="1116" y="1660"/>
                  </a:cubicBezTo>
                  <a:cubicBezTo>
                    <a:pt x="1115" y="1659"/>
                    <a:pt x="1115" y="1659"/>
                    <a:pt x="1115" y="1659"/>
                  </a:cubicBezTo>
                  <a:cubicBezTo>
                    <a:pt x="1114" y="1658"/>
                    <a:pt x="1113" y="1656"/>
                    <a:pt x="1112" y="1654"/>
                  </a:cubicBezTo>
                  <a:moveTo>
                    <a:pt x="494" y="105"/>
                  </a:moveTo>
                  <a:cubicBezTo>
                    <a:pt x="485" y="105"/>
                    <a:pt x="478" y="98"/>
                    <a:pt x="478" y="90"/>
                  </a:cubicBezTo>
                  <a:cubicBezTo>
                    <a:pt x="478" y="87"/>
                    <a:pt x="478" y="87"/>
                    <a:pt x="478" y="87"/>
                  </a:cubicBezTo>
                  <a:cubicBezTo>
                    <a:pt x="478" y="79"/>
                    <a:pt x="485" y="72"/>
                    <a:pt x="494" y="72"/>
                  </a:cubicBezTo>
                  <a:cubicBezTo>
                    <a:pt x="628" y="72"/>
                    <a:pt x="628" y="72"/>
                    <a:pt x="628" y="72"/>
                  </a:cubicBezTo>
                  <a:cubicBezTo>
                    <a:pt x="637" y="72"/>
                    <a:pt x="644" y="79"/>
                    <a:pt x="644" y="87"/>
                  </a:cubicBezTo>
                  <a:cubicBezTo>
                    <a:pt x="644" y="90"/>
                    <a:pt x="644" y="90"/>
                    <a:pt x="644" y="90"/>
                  </a:cubicBezTo>
                  <a:cubicBezTo>
                    <a:pt x="644" y="98"/>
                    <a:pt x="637" y="105"/>
                    <a:pt x="628" y="105"/>
                  </a:cubicBezTo>
                  <a:cubicBezTo>
                    <a:pt x="494" y="105"/>
                    <a:pt x="494" y="105"/>
                    <a:pt x="494" y="105"/>
                  </a:cubicBezTo>
                  <a:moveTo>
                    <a:pt x="688" y="108"/>
                  </a:moveTo>
                  <a:cubicBezTo>
                    <a:pt x="677" y="108"/>
                    <a:pt x="669" y="99"/>
                    <a:pt x="669" y="88"/>
                  </a:cubicBezTo>
                  <a:cubicBezTo>
                    <a:pt x="669" y="78"/>
                    <a:pt x="677" y="69"/>
                    <a:pt x="688" y="69"/>
                  </a:cubicBezTo>
                  <a:cubicBezTo>
                    <a:pt x="698" y="69"/>
                    <a:pt x="707" y="78"/>
                    <a:pt x="707" y="88"/>
                  </a:cubicBezTo>
                  <a:cubicBezTo>
                    <a:pt x="707" y="99"/>
                    <a:pt x="698" y="108"/>
                    <a:pt x="688" y="108"/>
                  </a:cubicBezTo>
                  <a:moveTo>
                    <a:pt x="1029" y="0"/>
                  </a:moveTo>
                  <a:cubicBezTo>
                    <a:pt x="156" y="0"/>
                    <a:pt x="156" y="0"/>
                    <a:pt x="156" y="0"/>
                  </a:cubicBezTo>
                  <a:cubicBezTo>
                    <a:pt x="70" y="0"/>
                    <a:pt x="0" y="70"/>
                    <a:pt x="0" y="156"/>
                  </a:cubicBezTo>
                  <a:cubicBezTo>
                    <a:pt x="0" y="317"/>
                    <a:pt x="0" y="317"/>
                    <a:pt x="0" y="317"/>
                  </a:cubicBezTo>
                  <a:cubicBezTo>
                    <a:pt x="0" y="414"/>
                    <a:pt x="0" y="414"/>
                    <a:pt x="0" y="414"/>
                  </a:cubicBezTo>
                  <a:cubicBezTo>
                    <a:pt x="0" y="493"/>
                    <a:pt x="0" y="493"/>
                    <a:pt x="0" y="493"/>
                  </a:cubicBezTo>
                  <a:cubicBezTo>
                    <a:pt x="0" y="661"/>
                    <a:pt x="0" y="661"/>
                    <a:pt x="0" y="661"/>
                  </a:cubicBezTo>
                  <a:cubicBezTo>
                    <a:pt x="0" y="719"/>
                    <a:pt x="0" y="719"/>
                    <a:pt x="0" y="719"/>
                  </a:cubicBezTo>
                  <a:cubicBezTo>
                    <a:pt x="0" y="888"/>
                    <a:pt x="0" y="888"/>
                    <a:pt x="0" y="888"/>
                  </a:cubicBezTo>
                  <a:cubicBezTo>
                    <a:pt x="0" y="2247"/>
                    <a:pt x="0" y="2247"/>
                    <a:pt x="0" y="2247"/>
                  </a:cubicBezTo>
                  <a:cubicBezTo>
                    <a:pt x="24" y="2247"/>
                    <a:pt x="49" y="2248"/>
                    <a:pt x="73" y="2249"/>
                  </a:cubicBezTo>
                  <a:cubicBezTo>
                    <a:pt x="73" y="157"/>
                    <a:pt x="73" y="157"/>
                    <a:pt x="73" y="157"/>
                  </a:cubicBezTo>
                  <a:cubicBezTo>
                    <a:pt x="73" y="157"/>
                    <a:pt x="73" y="157"/>
                    <a:pt x="73" y="157"/>
                  </a:cubicBezTo>
                  <a:cubicBezTo>
                    <a:pt x="73" y="105"/>
                    <a:pt x="115" y="62"/>
                    <a:pt x="167" y="62"/>
                  </a:cubicBezTo>
                  <a:cubicBezTo>
                    <a:pt x="295" y="62"/>
                    <a:pt x="295" y="62"/>
                    <a:pt x="295" y="62"/>
                  </a:cubicBezTo>
                  <a:cubicBezTo>
                    <a:pt x="295" y="79"/>
                    <a:pt x="295" y="79"/>
                    <a:pt x="295" y="79"/>
                  </a:cubicBezTo>
                  <a:cubicBezTo>
                    <a:pt x="295" y="122"/>
                    <a:pt x="329" y="156"/>
                    <a:pt x="372" y="156"/>
                  </a:cubicBezTo>
                  <a:cubicBezTo>
                    <a:pt x="805" y="156"/>
                    <a:pt x="805" y="156"/>
                    <a:pt x="805" y="156"/>
                  </a:cubicBezTo>
                  <a:cubicBezTo>
                    <a:pt x="848" y="156"/>
                    <a:pt x="882" y="122"/>
                    <a:pt x="882" y="79"/>
                  </a:cubicBezTo>
                  <a:cubicBezTo>
                    <a:pt x="882" y="62"/>
                    <a:pt x="882" y="62"/>
                    <a:pt x="882" y="62"/>
                  </a:cubicBezTo>
                  <a:cubicBezTo>
                    <a:pt x="1018" y="62"/>
                    <a:pt x="1018" y="62"/>
                    <a:pt x="1018" y="62"/>
                  </a:cubicBezTo>
                  <a:cubicBezTo>
                    <a:pt x="1070" y="62"/>
                    <a:pt x="1112" y="105"/>
                    <a:pt x="1112" y="157"/>
                  </a:cubicBezTo>
                  <a:cubicBezTo>
                    <a:pt x="1112" y="1596"/>
                    <a:pt x="1112" y="1596"/>
                    <a:pt x="1112" y="1596"/>
                  </a:cubicBezTo>
                  <a:cubicBezTo>
                    <a:pt x="1122" y="1598"/>
                    <a:pt x="1146" y="1605"/>
                    <a:pt x="1141" y="1630"/>
                  </a:cubicBezTo>
                  <a:cubicBezTo>
                    <a:pt x="1137" y="1648"/>
                    <a:pt x="1137" y="1648"/>
                    <a:pt x="1137" y="1648"/>
                  </a:cubicBezTo>
                  <a:cubicBezTo>
                    <a:pt x="1137" y="1656"/>
                    <a:pt x="1137" y="1656"/>
                    <a:pt x="1137" y="1656"/>
                  </a:cubicBezTo>
                  <a:cubicBezTo>
                    <a:pt x="1137" y="1656"/>
                    <a:pt x="1137" y="1656"/>
                    <a:pt x="1137" y="1656"/>
                  </a:cubicBezTo>
                  <a:cubicBezTo>
                    <a:pt x="1137" y="1657"/>
                    <a:pt x="1137" y="1657"/>
                    <a:pt x="1137" y="1657"/>
                  </a:cubicBezTo>
                  <a:cubicBezTo>
                    <a:pt x="1138" y="1658"/>
                    <a:pt x="1139" y="1658"/>
                    <a:pt x="1139" y="1659"/>
                  </a:cubicBezTo>
                  <a:cubicBezTo>
                    <a:pt x="1140" y="1659"/>
                    <a:pt x="1140" y="1659"/>
                    <a:pt x="1140" y="1659"/>
                  </a:cubicBezTo>
                  <a:cubicBezTo>
                    <a:pt x="1141" y="1664"/>
                    <a:pt x="1141" y="1664"/>
                    <a:pt x="1141" y="1664"/>
                  </a:cubicBezTo>
                  <a:cubicBezTo>
                    <a:pt x="1141" y="1664"/>
                    <a:pt x="1141" y="1664"/>
                    <a:pt x="1141" y="1664"/>
                  </a:cubicBezTo>
                  <a:cubicBezTo>
                    <a:pt x="1141" y="1666"/>
                    <a:pt x="1141" y="1666"/>
                    <a:pt x="1141" y="1666"/>
                  </a:cubicBezTo>
                  <a:cubicBezTo>
                    <a:pt x="1154" y="1669"/>
                    <a:pt x="1164" y="1679"/>
                    <a:pt x="1164" y="1679"/>
                  </a:cubicBezTo>
                  <a:cubicBezTo>
                    <a:pt x="1164" y="1679"/>
                    <a:pt x="1169" y="1702"/>
                    <a:pt x="1165" y="1710"/>
                  </a:cubicBezTo>
                  <a:cubicBezTo>
                    <a:pt x="1161" y="1719"/>
                    <a:pt x="1169" y="1737"/>
                    <a:pt x="1168" y="1742"/>
                  </a:cubicBezTo>
                  <a:cubicBezTo>
                    <a:pt x="1167" y="1747"/>
                    <a:pt x="1170" y="1755"/>
                    <a:pt x="1170" y="1764"/>
                  </a:cubicBezTo>
                  <a:cubicBezTo>
                    <a:pt x="1169" y="1776"/>
                    <a:pt x="1166" y="1787"/>
                    <a:pt x="1162" y="1798"/>
                  </a:cubicBezTo>
                  <a:cubicBezTo>
                    <a:pt x="1159" y="1806"/>
                    <a:pt x="1136" y="1823"/>
                    <a:pt x="1136" y="1823"/>
                  </a:cubicBezTo>
                  <a:cubicBezTo>
                    <a:pt x="1136" y="1823"/>
                    <a:pt x="1134" y="1851"/>
                    <a:pt x="1124" y="1867"/>
                  </a:cubicBezTo>
                  <a:cubicBezTo>
                    <a:pt x="1114" y="1883"/>
                    <a:pt x="1120" y="1937"/>
                    <a:pt x="1120" y="1937"/>
                  </a:cubicBezTo>
                  <a:cubicBezTo>
                    <a:pt x="1120" y="1937"/>
                    <a:pt x="1130" y="1979"/>
                    <a:pt x="1142" y="1993"/>
                  </a:cubicBezTo>
                  <a:cubicBezTo>
                    <a:pt x="1154" y="2007"/>
                    <a:pt x="1172" y="2083"/>
                    <a:pt x="1172" y="2083"/>
                  </a:cubicBezTo>
                  <a:cubicBezTo>
                    <a:pt x="1172" y="2083"/>
                    <a:pt x="1149" y="2087"/>
                    <a:pt x="1118" y="2092"/>
                  </a:cubicBezTo>
                  <a:cubicBezTo>
                    <a:pt x="1118" y="2093"/>
                    <a:pt x="1118" y="2095"/>
                    <a:pt x="1119" y="2096"/>
                  </a:cubicBezTo>
                  <a:cubicBezTo>
                    <a:pt x="1121" y="2107"/>
                    <a:pt x="1124" y="2122"/>
                    <a:pt x="1129" y="2141"/>
                  </a:cubicBezTo>
                  <a:cubicBezTo>
                    <a:pt x="1144" y="2194"/>
                    <a:pt x="1135" y="2233"/>
                    <a:pt x="1135" y="2233"/>
                  </a:cubicBezTo>
                  <a:cubicBezTo>
                    <a:pt x="1135" y="2244"/>
                    <a:pt x="1135" y="2244"/>
                    <a:pt x="1135" y="2244"/>
                  </a:cubicBezTo>
                  <a:cubicBezTo>
                    <a:pt x="1152" y="2243"/>
                    <a:pt x="1169" y="2243"/>
                    <a:pt x="1185" y="2242"/>
                  </a:cubicBezTo>
                  <a:cubicBezTo>
                    <a:pt x="1185" y="838"/>
                    <a:pt x="1185" y="838"/>
                    <a:pt x="1185" y="838"/>
                  </a:cubicBezTo>
                  <a:cubicBezTo>
                    <a:pt x="1185" y="546"/>
                    <a:pt x="1185" y="546"/>
                    <a:pt x="1185" y="546"/>
                  </a:cubicBezTo>
                  <a:cubicBezTo>
                    <a:pt x="1185" y="156"/>
                    <a:pt x="1185" y="156"/>
                    <a:pt x="1185" y="156"/>
                  </a:cubicBezTo>
                  <a:cubicBezTo>
                    <a:pt x="1185" y="70"/>
                    <a:pt x="1116" y="0"/>
                    <a:pt x="1029" y="0"/>
                  </a:cubicBezTo>
                </a:path>
              </a:pathLst>
            </a:custGeom>
            <a:solidFill>
              <a:srgbClr val="3B3F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ïṣḻïdê">
              <a:extLst>
                <a:ext uri="{FF2B5EF4-FFF2-40B4-BE49-F238E27FC236}">
                  <a16:creationId xmlns:a16="http://schemas.microsoft.com/office/drawing/2014/main" id="{FB02CAF8-E4DA-4D48-8A3D-3F71FCC6A1E3}"/>
                </a:ext>
              </a:extLst>
            </p:cNvPr>
            <p:cNvSpPr/>
            <p:nvPr/>
          </p:nvSpPr>
          <p:spPr bwMode="auto">
            <a:xfrm>
              <a:off x="6029326" y="1931988"/>
              <a:ext cx="228600" cy="44450"/>
            </a:xfrm>
            <a:custGeom>
              <a:avLst/>
              <a:gdLst>
                <a:gd name="T0" fmla="*/ 150 w 166"/>
                <a:gd name="T1" fmla="*/ 0 h 33"/>
                <a:gd name="T2" fmla="*/ 16 w 166"/>
                <a:gd name="T3" fmla="*/ 0 h 33"/>
                <a:gd name="T4" fmla="*/ 0 w 166"/>
                <a:gd name="T5" fmla="*/ 15 h 33"/>
                <a:gd name="T6" fmla="*/ 0 w 166"/>
                <a:gd name="T7" fmla="*/ 18 h 33"/>
                <a:gd name="T8" fmla="*/ 16 w 166"/>
                <a:gd name="T9" fmla="*/ 33 h 33"/>
                <a:gd name="T10" fmla="*/ 150 w 166"/>
                <a:gd name="T11" fmla="*/ 33 h 33"/>
                <a:gd name="T12" fmla="*/ 166 w 166"/>
                <a:gd name="T13" fmla="*/ 18 h 33"/>
                <a:gd name="T14" fmla="*/ 166 w 166"/>
                <a:gd name="T15" fmla="*/ 15 h 33"/>
                <a:gd name="T16" fmla="*/ 150 w 166"/>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3">
                  <a:moveTo>
                    <a:pt x="150" y="0"/>
                  </a:moveTo>
                  <a:cubicBezTo>
                    <a:pt x="16" y="0"/>
                    <a:pt x="16" y="0"/>
                    <a:pt x="16" y="0"/>
                  </a:cubicBezTo>
                  <a:cubicBezTo>
                    <a:pt x="7" y="0"/>
                    <a:pt x="0" y="7"/>
                    <a:pt x="0" y="15"/>
                  </a:cubicBezTo>
                  <a:cubicBezTo>
                    <a:pt x="0" y="18"/>
                    <a:pt x="0" y="18"/>
                    <a:pt x="0" y="18"/>
                  </a:cubicBezTo>
                  <a:cubicBezTo>
                    <a:pt x="0" y="26"/>
                    <a:pt x="7" y="33"/>
                    <a:pt x="16" y="33"/>
                  </a:cubicBezTo>
                  <a:cubicBezTo>
                    <a:pt x="150" y="33"/>
                    <a:pt x="150" y="33"/>
                    <a:pt x="150" y="33"/>
                  </a:cubicBezTo>
                  <a:cubicBezTo>
                    <a:pt x="159" y="33"/>
                    <a:pt x="166" y="26"/>
                    <a:pt x="166" y="18"/>
                  </a:cubicBezTo>
                  <a:cubicBezTo>
                    <a:pt x="166" y="15"/>
                    <a:pt x="166" y="15"/>
                    <a:pt x="166" y="15"/>
                  </a:cubicBezTo>
                  <a:cubicBezTo>
                    <a:pt x="166" y="7"/>
                    <a:pt x="159" y="0"/>
                    <a:pt x="150" y="0"/>
                  </a:cubicBezTo>
                </a:path>
              </a:pathLst>
            </a:custGeom>
            <a:solidFill>
              <a:srgbClr val="D6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íSḻíďè">
              <a:extLst>
                <a:ext uri="{FF2B5EF4-FFF2-40B4-BE49-F238E27FC236}">
                  <a16:creationId xmlns:a16="http://schemas.microsoft.com/office/drawing/2014/main" id="{6064990B-4832-4B1D-980A-15E3C8912BB3}"/>
                </a:ext>
              </a:extLst>
            </p:cNvPr>
            <p:cNvSpPr/>
            <p:nvPr/>
          </p:nvSpPr>
          <p:spPr bwMode="auto">
            <a:xfrm>
              <a:off x="6292851" y="1927226"/>
              <a:ext cx="52388" cy="53975"/>
            </a:xfrm>
            <a:prstGeom prst="ellipse">
              <a:avLst/>
            </a:prstGeom>
            <a:solidFill>
              <a:srgbClr val="D6DE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9" name="îṡlîḋê">
              <a:extLst>
                <a:ext uri="{FF2B5EF4-FFF2-40B4-BE49-F238E27FC236}">
                  <a16:creationId xmlns:a16="http://schemas.microsoft.com/office/drawing/2014/main" id="{39B6B780-8A1A-4138-9550-16D32F6DF2F8}"/>
                </a:ext>
              </a:extLst>
            </p:cNvPr>
            <p:cNvSpPr/>
            <p:nvPr/>
          </p:nvSpPr>
          <p:spPr bwMode="auto">
            <a:xfrm>
              <a:off x="3290888" y="5105401"/>
              <a:ext cx="2198688" cy="223838"/>
            </a:xfrm>
            <a:prstGeom prst="ellipse">
              <a:avLst/>
            </a:prstGeom>
            <a:solidFill>
              <a:srgbClr val="4285F4">
                <a:alpha val="20000"/>
              </a:srgbClr>
            </a:solidFill>
            <a:ln>
              <a:noFill/>
            </a:ln>
          </p:spPr>
          <p:txBody>
            <a:bodyPr anchor="ctr"/>
            <a:lstStyle/>
            <a:p>
              <a:pPr algn="ctr"/>
              <a:endParaRPr>
                <a:cs typeface="+mn-ea"/>
                <a:sym typeface="+mn-lt"/>
              </a:endParaRPr>
            </a:p>
          </p:txBody>
        </p:sp>
        <p:sp>
          <p:nvSpPr>
            <p:cNvPr id="40" name="iṣlíḑê">
              <a:extLst>
                <a:ext uri="{FF2B5EF4-FFF2-40B4-BE49-F238E27FC236}">
                  <a16:creationId xmlns:a16="http://schemas.microsoft.com/office/drawing/2014/main" id="{B39A80B1-423A-4EFA-A8E7-491FB55CA78D}"/>
                </a:ext>
              </a:extLst>
            </p:cNvPr>
            <p:cNvSpPr/>
            <p:nvPr/>
          </p:nvSpPr>
          <p:spPr bwMode="auto">
            <a:xfrm>
              <a:off x="6319838" y="5538788"/>
              <a:ext cx="1030288" cy="104775"/>
            </a:xfrm>
            <a:prstGeom prst="ellipse">
              <a:avLst/>
            </a:prstGeom>
            <a:solidFill>
              <a:srgbClr val="4285F4">
                <a:alpha val="20000"/>
              </a:srgbClr>
            </a:solidFill>
            <a:ln>
              <a:noFill/>
            </a:ln>
          </p:spPr>
          <p:txBody>
            <a:bodyPr anchor="ctr"/>
            <a:lstStyle/>
            <a:p>
              <a:pPr algn="ctr"/>
              <a:endParaRPr>
                <a:cs typeface="+mn-ea"/>
                <a:sym typeface="+mn-lt"/>
              </a:endParaRPr>
            </a:p>
          </p:txBody>
        </p:sp>
        <p:sp>
          <p:nvSpPr>
            <p:cNvPr id="41" name="iṥlîḍè">
              <a:extLst>
                <a:ext uri="{FF2B5EF4-FFF2-40B4-BE49-F238E27FC236}">
                  <a16:creationId xmlns:a16="http://schemas.microsoft.com/office/drawing/2014/main" id="{96997A65-07BF-433F-AF9A-BCDC9FB792B9}"/>
                </a:ext>
              </a:extLst>
            </p:cNvPr>
            <p:cNvSpPr/>
            <p:nvPr/>
          </p:nvSpPr>
          <p:spPr bwMode="auto">
            <a:xfrm>
              <a:off x="8080376" y="5273676"/>
              <a:ext cx="1030288" cy="106363"/>
            </a:xfrm>
            <a:prstGeom prst="ellipse">
              <a:avLst/>
            </a:prstGeom>
            <a:solidFill>
              <a:srgbClr val="4285F4">
                <a:alpha val="20000"/>
              </a:srgbClr>
            </a:solidFill>
            <a:ln>
              <a:noFill/>
            </a:ln>
          </p:spPr>
          <p:txBody>
            <a:bodyPr anchor="ctr"/>
            <a:lstStyle/>
            <a:p>
              <a:pPr algn="ctr"/>
              <a:endParaRPr>
                <a:cs typeface="+mn-ea"/>
                <a:sym typeface="+mn-lt"/>
              </a:endParaRPr>
            </a:p>
          </p:txBody>
        </p:sp>
        <p:sp>
          <p:nvSpPr>
            <p:cNvPr id="42" name="îS1iḍe">
              <a:extLst>
                <a:ext uri="{FF2B5EF4-FFF2-40B4-BE49-F238E27FC236}">
                  <a16:creationId xmlns:a16="http://schemas.microsoft.com/office/drawing/2014/main" id="{1A911A1D-A840-4CC6-A52D-8A4C37A7F42D}"/>
                </a:ext>
              </a:extLst>
            </p:cNvPr>
            <p:cNvSpPr/>
            <p:nvPr/>
          </p:nvSpPr>
          <p:spPr bwMode="auto">
            <a:xfrm>
              <a:off x="5473701" y="1917701"/>
              <a:ext cx="1427163" cy="3136900"/>
            </a:xfrm>
            <a:custGeom>
              <a:avLst/>
              <a:gdLst>
                <a:gd name="T0" fmla="*/ 945 w 1039"/>
                <a:gd name="T1" fmla="*/ 0 h 2284"/>
                <a:gd name="T2" fmla="*/ 809 w 1039"/>
                <a:gd name="T3" fmla="*/ 0 h 2284"/>
                <a:gd name="T4" fmla="*/ 809 w 1039"/>
                <a:gd name="T5" fmla="*/ 17 h 2284"/>
                <a:gd name="T6" fmla="*/ 732 w 1039"/>
                <a:gd name="T7" fmla="*/ 94 h 2284"/>
                <a:gd name="T8" fmla="*/ 299 w 1039"/>
                <a:gd name="T9" fmla="*/ 94 h 2284"/>
                <a:gd name="T10" fmla="*/ 222 w 1039"/>
                <a:gd name="T11" fmla="*/ 17 h 2284"/>
                <a:gd name="T12" fmla="*/ 222 w 1039"/>
                <a:gd name="T13" fmla="*/ 0 h 2284"/>
                <a:gd name="T14" fmla="*/ 94 w 1039"/>
                <a:gd name="T15" fmla="*/ 0 h 2284"/>
                <a:gd name="T16" fmla="*/ 0 w 1039"/>
                <a:gd name="T17" fmla="*/ 95 h 2284"/>
                <a:gd name="T18" fmla="*/ 0 w 1039"/>
                <a:gd name="T19" fmla="*/ 95 h 2284"/>
                <a:gd name="T20" fmla="*/ 0 w 1039"/>
                <a:gd name="T21" fmla="*/ 2190 h 2284"/>
                <a:gd name="T22" fmla="*/ 94 w 1039"/>
                <a:gd name="T23" fmla="*/ 2284 h 2284"/>
                <a:gd name="T24" fmla="*/ 94 w 1039"/>
                <a:gd name="T25" fmla="*/ 2284 h 2284"/>
                <a:gd name="T26" fmla="*/ 945 w 1039"/>
                <a:gd name="T27" fmla="*/ 2284 h 2284"/>
                <a:gd name="T28" fmla="*/ 1039 w 1039"/>
                <a:gd name="T29" fmla="*/ 2190 h 2284"/>
                <a:gd name="T30" fmla="*/ 1039 w 1039"/>
                <a:gd name="T31" fmla="*/ 95 h 2284"/>
                <a:gd name="T32" fmla="*/ 945 w 1039"/>
                <a:gd name="T33" fmla="*/ 0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9" h="2284">
                  <a:moveTo>
                    <a:pt x="945" y="0"/>
                  </a:moveTo>
                  <a:cubicBezTo>
                    <a:pt x="809" y="0"/>
                    <a:pt x="809" y="0"/>
                    <a:pt x="809" y="0"/>
                  </a:cubicBezTo>
                  <a:cubicBezTo>
                    <a:pt x="809" y="17"/>
                    <a:pt x="809" y="17"/>
                    <a:pt x="809" y="17"/>
                  </a:cubicBezTo>
                  <a:cubicBezTo>
                    <a:pt x="809" y="60"/>
                    <a:pt x="775" y="94"/>
                    <a:pt x="732" y="94"/>
                  </a:cubicBezTo>
                  <a:cubicBezTo>
                    <a:pt x="299" y="94"/>
                    <a:pt x="299" y="94"/>
                    <a:pt x="299" y="94"/>
                  </a:cubicBezTo>
                  <a:cubicBezTo>
                    <a:pt x="256" y="94"/>
                    <a:pt x="222" y="60"/>
                    <a:pt x="222" y="17"/>
                  </a:cubicBezTo>
                  <a:cubicBezTo>
                    <a:pt x="222" y="0"/>
                    <a:pt x="222" y="0"/>
                    <a:pt x="222" y="0"/>
                  </a:cubicBezTo>
                  <a:cubicBezTo>
                    <a:pt x="94" y="0"/>
                    <a:pt x="94" y="0"/>
                    <a:pt x="94" y="0"/>
                  </a:cubicBezTo>
                  <a:cubicBezTo>
                    <a:pt x="42" y="0"/>
                    <a:pt x="0" y="43"/>
                    <a:pt x="0" y="95"/>
                  </a:cubicBezTo>
                  <a:cubicBezTo>
                    <a:pt x="0" y="95"/>
                    <a:pt x="0" y="95"/>
                    <a:pt x="0" y="95"/>
                  </a:cubicBezTo>
                  <a:cubicBezTo>
                    <a:pt x="0" y="2190"/>
                    <a:pt x="0" y="2190"/>
                    <a:pt x="0" y="2190"/>
                  </a:cubicBezTo>
                  <a:cubicBezTo>
                    <a:pt x="0" y="2242"/>
                    <a:pt x="42" y="2284"/>
                    <a:pt x="94" y="2284"/>
                  </a:cubicBezTo>
                  <a:cubicBezTo>
                    <a:pt x="94" y="2284"/>
                    <a:pt x="94" y="2284"/>
                    <a:pt x="94" y="2284"/>
                  </a:cubicBezTo>
                  <a:cubicBezTo>
                    <a:pt x="945" y="2284"/>
                    <a:pt x="945" y="2284"/>
                    <a:pt x="945" y="2284"/>
                  </a:cubicBezTo>
                  <a:cubicBezTo>
                    <a:pt x="997" y="2284"/>
                    <a:pt x="1039" y="2242"/>
                    <a:pt x="1039" y="2190"/>
                  </a:cubicBezTo>
                  <a:cubicBezTo>
                    <a:pt x="1039" y="95"/>
                    <a:pt x="1039" y="95"/>
                    <a:pt x="1039" y="95"/>
                  </a:cubicBezTo>
                  <a:cubicBezTo>
                    <a:pt x="1039" y="43"/>
                    <a:pt x="997" y="0"/>
                    <a:pt x="945"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ïs1ïde">
              <a:extLst>
                <a:ext uri="{FF2B5EF4-FFF2-40B4-BE49-F238E27FC236}">
                  <a16:creationId xmlns:a16="http://schemas.microsoft.com/office/drawing/2014/main" id="{914A2CDC-2845-4E81-974F-56980710ED0F}"/>
                </a:ext>
              </a:extLst>
            </p:cNvPr>
            <p:cNvSpPr/>
            <p:nvPr/>
          </p:nvSpPr>
          <p:spPr bwMode="auto">
            <a:xfrm>
              <a:off x="7104063" y="1658938"/>
              <a:ext cx="473075" cy="406400"/>
            </a:xfrm>
            <a:custGeom>
              <a:avLst/>
              <a:gdLst>
                <a:gd name="T0" fmla="*/ 337 w 344"/>
                <a:gd name="T1" fmla="*/ 20 h 296"/>
                <a:gd name="T2" fmla="*/ 40 w 344"/>
                <a:gd name="T3" fmla="*/ 236 h 296"/>
                <a:gd name="T4" fmla="*/ 70 w 344"/>
                <a:gd name="T5" fmla="*/ 296 h 296"/>
                <a:gd name="T6" fmla="*/ 104 w 344"/>
                <a:gd name="T7" fmla="*/ 285 h 296"/>
                <a:gd name="T8" fmla="*/ 141 w 344"/>
                <a:gd name="T9" fmla="*/ 286 h 296"/>
                <a:gd name="T10" fmla="*/ 186 w 344"/>
                <a:gd name="T11" fmla="*/ 268 h 296"/>
                <a:gd name="T12" fmla="*/ 317 w 344"/>
                <a:gd name="T13" fmla="*/ 74 h 296"/>
                <a:gd name="T14" fmla="*/ 343 w 344"/>
                <a:gd name="T15" fmla="*/ 32 h 296"/>
                <a:gd name="T16" fmla="*/ 286 w 344"/>
                <a:gd name="T17" fmla="*/ 56 h 296"/>
                <a:gd name="T18" fmla="*/ 290 w 344"/>
                <a:gd name="T19" fmla="*/ 131 h 296"/>
                <a:gd name="T20" fmla="*/ 278 w 344"/>
                <a:gd name="T21" fmla="*/ 59 h 296"/>
                <a:gd name="T22" fmla="*/ 248 w 344"/>
                <a:gd name="T23" fmla="*/ 73 h 296"/>
                <a:gd name="T24" fmla="*/ 256 w 344"/>
                <a:gd name="T25" fmla="*/ 197 h 296"/>
                <a:gd name="T26" fmla="*/ 237 w 344"/>
                <a:gd name="T27" fmla="*/ 78 h 296"/>
                <a:gd name="T28" fmla="*/ 197 w 344"/>
                <a:gd name="T29" fmla="*/ 102 h 296"/>
                <a:gd name="T30" fmla="*/ 210 w 344"/>
                <a:gd name="T31" fmla="*/ 236 h 296"/>
                <a:gd name="T32" fmla="*/ 189 w 344"/>
                <a:gd name="T33" fmla="*/ 108 h 296"/>
                <a:gd name="T34" fmla="*/ 153 w 344"/>
                <a:gd name="T35" fmla="*/ 136 h 296"/>
                <a:gd name="T36" fmla="*/ 167 w 344"/>
                <a:gd name="T37" fmla="*/ 258 h 296"/>
                <a:gd name="T38" fmla="*/ 145 w 344"/>
                <a:gd name="T39" fmla="*/ 143 h 296"/>
                <a:gd name="T40" fmla="*/ 108 w 344"/>
                <a:gd name="T41" fmla="*/ 182 h 296"/>
                <a:gd name="T42" fmla="*/ 118 w 344"/>
                <a:gd name="T43" fmla="*/ 263 h 296"/>
                <a:gd name="T44" fmla="*/ 101 w 344"/>
                <a:gd name="T45" fmla="*/ 191 h 296"/>
                <a:gd name="T46" fmla="*/ 66 w 344"/>
                <a:gd name="T47" fmla="*/ 271 h 296"/>
                <a:gd name="T48" fmla="*/ 93 w 344"/>
                <a:gd name="T49" fmla="*/ 186 h 296"/>
                <a:gd name="T50" fmla="*/ 44 w 344"/>
                <a:gd name="T51" fmla="*/ 211 h 296"/>
                <a:gd name="T52" fmla="*/ 100 w 344"/>
                <a:gd name="T53" fmla="*/ 175 h 296"/>
                <a:gd name="T54" fmla="*/ 134 w 344"/>
                <a:gd name="T55" fmla="*/ 137 h 296"/>
                <a:gd name="T56" fmla="*/ 52 w 344"/>
                <a:gd name="T57" fmla="*/ 146 h 296"/>
                <a:gd name="T58" fmla="*/ 143 w 344"/>
                <a:gd name="T59" fmla="*/ 129 h 296"/>
                <a:gd name="T60" fmla="*/ 179 w 344"/>
                <a:gd name="T61" fmla="*/ 100 h 296"/>
                <a:gd name="T62" fmla="*/ 83 w 344"/>
                <a:gd name="T63" fmla="*/ 101 h 296"/>
                <a:gd name="T64" fmla="*/ 188 w 344"/>
                <a:gd name="T65" fmla="*/ 93 h 296"/>
                <a:gd name="T66" fmla="*/ 227 w 344"/>
                <a:gd name="T67" fmla="*/ 70 h 296"/>
                <a:gd name="T68" fmla="*/ 136 w 344"/>
                <a:gd name="T69" fmla="*/ 62 h 296"/>
                <a:gd name="T70" fmla="*/ 239 w 344"/>
                <a:gd name="T71" fmla="*/ 64 h 296"/>
                <a:gd name="T72" fmla="*/ 267 w 344"/>
                <a:gd name="T73" fmla="*/ 51 h 296"/>
                <a:gd name="T74" fmla="*/ 213 w 344"/>
                <a:gd name="T75" fmla="*/ 41 h 296"/>
                <a:gd name="T76" fmla="*/ 200 w 344"/>
                <a:gd name="T77" fmla="*/ 37 h 296"/>
                <a:gd name="T78" fmla="*/ 279 w 344"/>
                <a:gd name="T79" fmla="*/ 46 h 296"/>
                <a:gd name="T80" fmla="*/ 337 w 344"/>
                <a:gd name="T81" fmla="*/ 2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6">
                  <a:moveTo>
                    <a:pt x="337" y="20"/>
                  </a:moveTo>
                  <a:cubicBezTo>
                    <a:pt x="337" y="20"/>
                    <a:pt x="0" y="0"/>
                    <a:pt x="40" y="236"/>
                  </a:cubicBezTo>
                  <a:cubicBezTo>
                    <a:pt x="40" y="236"/>
                    <a:pt x="32" y="277"/>
                    <a:pt x="70" y="296"/>
                  </a:cubicBezTo>
                  <a:cubicBezTo>
                    <a:pt x="70" y="296"/>
                    <a:pt x="70" y="279"/>
                    <a:pt x="104" y="285"/>
                  </a:cubicBezTo>
                  <a:cubicBezTo>
                    <a:pt x="116" y="287"/>
                    <a:pt x="129" y="287"/>
                    <a:pt x="141" y="286"/>
                  </a:cubicBezTo>
                  <a:cubicBezTo>
                    <a:pt x="157" y="285"/>
                    <a:pt x="173" y="279"/>
                    <a:pt x="186" y="268"/>
                  </a:cubicBezTo>
                  <a:cubicBezTo>
                    <a:pt x="186" y="268"/>
                    <a:pt x="280" y="229"/>
                    <a:pt x="317" y="74"/>
                  </a:cubicBezTo>
                  <a:cubicBezTo>
                    <a:pt x="317" y="74"/>
                    <a:pt x="344" y="40"/>
                    <a:pt x="343" y="32"/>
                  </a:cubicBezTo>
                  <a:cubicBezTo>
                    <a:pt x="286" y="56"/>
                    <a:pt x="286" y="56"/>
                    <a:pt x="286" y="56"/>
                  </a:cubicBezTo>
                  <a:cubicBezTo>
                    <a:pt x="286" y="56"/>
                    <a:pt x="306" y="97"/>
                    <a:pt x="290" y="131"/>
                  </a:cubicBezTo>
                  <a:cubicBezTo>
                    <a:pt x="290" y="131"/>
                    <a:pt x="289" y="58"/>
                    <a:pt x="278" y="59"/>
                  </a:cubicBezTo>
                  <a:cubicBezTo>
                    <a:pt x="275" y="59"/>
                    <a:pt x="248" y="73"/>
                    <a:pt x="248" y="73"/>
                  </a:cubicBezTo>
                  <a:cubicBezTo>
                    <a:pt x="248" y="73"/>
                    <a:pt x="282" y="145"/>
                    <a:pt x="256" y="197"/>
                  </a:cubicBezTo>
                  <a:cubicBezTo>
                    <a:pt x="256" y="197"/>
                    <a:pt x="266" y="109"/>
                    <a:pt x="237" y="78"/>
                  </a:cubicBezTo>
                  <a:cubicBezTo>
                    <a:pt x="197" y="102"/>
                    <a:pt x="197" y="102"/>
                    <a:pt x="197" y="102"/>
                  </a:cubicBezTo>
                  <a:cubicBezTo>
                    <a:pt x="197" y="102"/>
                    <a:pt x="236" y="176"/>
                    <a:pt x="210" y="236"/>
                  </a:cubicBezTo>
                  <a:cubicBezTo>
                    <a:pt x="210" y="236"/>
                    <a:pt x="217" y="143"/>
                    <a:pt x="189" y="108"/>
                  </a:cubicBezTo>
                  <a:cubicBezTo>
                    <a:pt x="153" y="136"/>
                    <a:pt x="153" y="136"/>
                    <a:pt x="153" y="136"/>
                  </a:cubicBezTo>
                  <a:cubicBezTo>
                    <a:pt x="153" y="136"/>
                    <a:pt x="189" y="208"/>
                    <a:pt x="167" y="258"/>
                  </a:cubicBezTo>
                  <a:cubicBezTo>
                    <a:pt x="167" y="258"/>
                    <a:pt x="164" y="151"/>
                    <a:pt x="145" y="143"/>
                  </a:cubicBezTo>
                  <a:cubicBezTo>
                    <a:pt x="145" y="143"/>
                    <a:pt x="113" y="171"/>
                    <a:pt x="108" y="182"/>
                  </a:cubicBezTo>
                  <a:cubicBezTo>
                    <a:pt x="108" y="182"/>
                    <a:pt x="133" y="235"/>
                    <a:pt x="118" y="263"/>
                  </a:cubicBezTo>
                  <a:cubicBezTo>
                    <a:pt x="118" y="263"/>
                    <a:pt x="108" y="191"/>
                    <a:pt x="101" y="191"/>
                  </a:cubicBezTo>
                  <a:cubicBezTo>
                    <a:pt x="101" y="191"/>
                    <a:pt x="69" y="238"/>
                    <a:pt x="66" y="271"/>
                  </a:cubicBezTo>
                  <a:cubicBezTo>
                    <a:pt x="66" y="271"/>
                    <a:pt x="67" y="223"/>
                    <a:pt x="93" y="186"/>
                  </a:cubicBezTo>
                  <a:cubicBezTo>
                    <a:pt x="93" y="186"/>
                    <a:pt x="62" y="192"/>
                    <a:pt x="44" y="211"/>
                  </a:cubicBezTo>
                  <a:cubicBezTo>
                    <a:pt x="44" y="211"/>
                    <a:pt x="49" y="178"/>
                    <a:pt x="100" y="175"/>
                  </a:cubicBezTo>
                  <a:cubicBezTo>
                    <a:pt x="100" y="175"/>
                    <a:pt x="127" y="139"/>
                    <a:pt x="134" y="137"/>
                  </a:cubicBezTo>
                  <a:cubicBezTo>
                    <a:pt x="134" y="137"/>
                    <a:pt x="83" y="133"/>
                    <a:pt x="52" y="146"/>
                  </a:cubicBezTo>
                  <a:cubicBezTo>
                    <a:pt x="52" y="146"/>
                    <a:pt x="79" y="115"/>
                    <a:pt x="143" y="129"/>
                  </a:cubicBezTo>
                  <a:cubicBezTo>
                    <a:pt x="179" y="100"/>
                    <a:pt x="179" y="100"/>
                    <a:pt x="179" y="100"/>
                  </a:cubicBezTo>
                  <a:cubicBezTo>
                    <a:pt x="179" y="100"/>
                    <a:pt x="112" y="91"/>
                    <a:pt x="83" y="101"/>
                  </a:cubicBezTo>
                  <a:cubicBezTo>
                    <a:pt x="83" y="101"/>
                    <a:pt x="116" y="73"/>
                    <a:pt x="188" y="93"/>
                  </a:cubicBezTo>
                  <a:cubicBezTo>
                    <a:pt x="227" y="70"/>
                    <a:pt x="227" y="70"/>
                    <a:pt x="227" y="70"/>
                  </a:cubicBezTo>
                  <a:cubicBezTo>
                    <a:pt x="227" y="70"/>
                    <a:pt x="170" y="58"/>
                    <a:pt x="136" y="62"/>
                  </a:cubicBezTo>
                  <a:cubicBezTo>
                    <a:pt x="136" y="62"/>
                    <a:pt x="172" y="42"/>
                    <a:pt x="239" y="64"/>
                  </a:cubicBezTo>
                  <a:cubicBezTo>
                    <a:pt x="267" y="51"/>
                    <a:pt x="267" y="51"/>
                    <a:pt x="267" y="51"/>
                  </a:cubicBezTo>
                  <a:cubicBezTo>
                    <a:pt x="267" y="51"/>
                    <a:pt x="225" y="43"/>
                    <a:pt x="213" y="41"/>
                  </a:cubicBezTo>
                  <a:cubicBezTo>
                    <a:pt x="200" y="40"/>
                    <a:pt x="200" y="37"/>
                    <a:pt x="200" y="37"/>
                  </a:cubicBezTo>
                  <a:cubicBezTo>
                    <a:pt x="226" y="32"/>
                    <a:pt x="254" y="35"/>
                    <a:pt x="279" y="46"/>
                  </a:cubicBezTo>
                  <a:cubicBezTo>
                    <a:pt x="279" y="46"/>
                    <a:pt x="338" y="24"/>
                    <a:pt x="337" y="20"/>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îṡḷîḑe">
              <a:extLst>
                <a:ext uri="{FF2B5EF4-FFF2-40B4-BE49-F238E27FC236}">
                  <a16:creationId xmlns:a16="http://schemas.microsoft.com/office/drawing/2014/main" id="{03010694-B316-4919-B7FA-47E63174CD9B}"/>
                </a:ext>
              </a:extLst>
            </p:cNvPr>
            <p:cNvSpPr/>
            <p:nvPr/>
          </p:nvSpPr>
          <p:spPr bwMode="auto">
            <a:xfrm>
              <a:off x="6881813" y="1530351"/>
              <a:ext cx="214313" cy="184150"/>
            </a:xfrm>
            <a:custGeom>
              <a:avLst/>
              <a:gdLst>
                <a:gd name="T0" fmla="*/ 152 w 156"/>
                <a:gd name="T1" fmla="*/ 9 h 134"/>
                <a:gd name="T2" fmla="*/ 18 w 156"/>
                <a:gd name="T3" fmla="*/ 106 h 134"/>
                <a:gd name="T4" fmla="*/ 32 w 156"/>
                <a:gd name="T5" fmla="*/ 134 h 134"/>
                <a:gd name="T6" fmla="*/ 47 w 156"/>
                <a:gd name="T7" fmla="*/ 129 h 134"/>
                <a:gd name="T8" fmla="*/ 64 w 156"/>
                <a:gd name="T9" fmla="*/ 129 h 134"/>
                <a:gd name="T10" fmla="*/ 84 w 156"/>
                <a:gd name="T11" fmla="*/ 121 h 134"/>
                <a:gd name="T12" fmla="*/ 143 w 156"/>
                <a:gd name="T13" fmla="*/ 34 h 134"/>
                <a:gd name="T14" fmla="*/ 155 w 156"/>
                <a:gd name="T15" fmla="*/ 14 h 134"/>
                <a:gd name="T16" fmla="*/ 130 w 156"/>
                <a:gd name="T17" fmla="*/ 25 h 134"/>
                <a:gd name="T18" fmla="*/ 132 w 156"/>
                <a:gd name="T19" fmla="*/ 59 h 134"/>
                <a:gd name="T20" fmla="*/ 126 w 156"/>
                <a:gd name="T21" fmla="*/ 27 h 134"/>
                <a:gd name="T22" fmla="*/ 113 w 156"/>
                <a:gd name="T23" fmla="*/ 33 h 134"/>
                <a:gd name="T24" fmla="*/ 116 w 156"/>
                <a:gd name="T25" fmla="*/ 89 h 134"/>
                <a:gd name="T26" fmla="*/ 108 w 156"/>
                <a:gd name="T27" fmla="*/ 36 h 134"/>
                <a:gd name="T28" fmla="*/ 90 w 156"/>
                <a:gd name="T29" fmla="*/ 46 h 134"/>
                <a:gd name="T30" fmla="*/ 95 w 156"/>
                <a:gd name="T31" fmla="*/ 107 h 134"/>
                <a:gd name="T32" fmla="*/ 86 w 156"/>
                <a:gd name="T33" fmla="*/ 49 h 134"/>
                <a:gd name="T34" fmla="*/ 70 w 156"/>
                <a:gd name="T35" fmla="*/ 61 h 134"/>
                <a:gd name="T36" fmla="*/ 76 w 156"/>
                <a:gd name="T37" fmla="*/ 117 h 134"/>
                <a:gd name="T38" fmla="*/ 66 w 156"/>
                <a:gd name="T39" fmla="*/ 65 h 134"/>
                <a:gd name="T40" fmla="*/ 50 w 156"/>
                <a:gd name="T41" fmla="*/ 82 h 134"/>
                <a:gd name="T42" fmla="*/ 54 w 156"/>
                <a:gd name="T43" fmla="*/ 119 h 134"/>
                <a:gd name="T44" fmla="*/ 46 w 156"/>
                <a:gd name="T45" fmla="*/ 86 h 134"/>
                <a:gd name="T46" fmla="*/ 30 w 156"/>
                <a:gd name="T47" fmla="*/ 122 h 134"/>
                <a:gd name="T48" fmla="*/ 42 w 156"/>
                <a:gd name="T49" fmla="*/ 84 h 134"/>
                <a:gd name="T50" fmla="*/ 20 w 156"/>
                <a:gd name="T51" fmla="*/ 96 h 134"/>
                <a:gd name="T52" fmla="*/ 46 w 156"/>
                <a:gd name="T53" fmla="*/ 79 h 134"/>
                <a:gd name="T54" fmla="*/ 61 w 156"/>
                <a:gd name="T55" fmla="*/ 62 h 134"/>
                <a:gd name="T56" fmla="*/ 24 w 156"/>
                <a:gd name="T57" fmla="*/ 66 h 134"/>
                <a:gd name="T58" fmla="*/ 65 w 156"/>
                <a:gd name="T59" fmla="*/ 58 h 134"/>
                <a:gd name="T60" fmla="*/ 81 w 156"/>
                <a:gd name="T61" fmla="*/ 45 h 134"/>
                <a:gd name="T62" fmla="*/ 38 w 156"/>
                <a:gd name="T63" fmla="*/ 45 h 134"/>
                <a:gd name="T64" fmla="*/ 85 w 156"/>
                <a:gd name="T65" fmla="*/ 42 h 134"/>
                <a:gd name="T66" fmla="*/ 103 w 156"/>
                <a:gd name="T67" fmla="*/ 31 h 134"/>
                <a:gd name="T68" fmla="*/ 62 w 156"/>
                <a:gd name="T69" fmla="*/ 28 h 134"/>
                <a:gd name="T70" fmla="*/ 108 w 156"/>
                <a:gd name="T71" fmla="*/ 28 h 134"/>
                <a:gd name="T72" fmla="*/ 121 w 156"/>
                <a:gd name="T73" fmla="*/ 23 h 134"/>
                <a:gd name="T74" fmla="*/ 96 w 156"/>
                <a:gd name="T75" fmla="*/ 19 h 134"/>
                <a:gd name="T76" fmla="*/ 90 w 156"/>
                <a:gd name="T77" fmla="*/ 16 h 134"/>
                <a:gd name="T78" fmla="*/ 126 w 156"/>
                <a:gd name="T79" fmla="*/ 20 h 134"/>
                <a:gd name="T80" fmla="*/ 152 w 156"/>
                <a:gd name="T81"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34">
                  <a:moveTo>
                    <a:pt x="152" y="9"/>
                  </a:moveTo>
                  <a:cubicBezTo>
                    <a:pt x="152" y="9"/>
                    <a:pt x="0" y="0"/>
                    <a:pt x="18" y="106"/>
                  </a:cubicBezTo>
                  <a:cubicBezTo>
                    <a:pt x="18" y="106"/>
                    <a:pt x="15" y="125"/>
                    <a:pt x="32" y="134"/>
                  </a:cubicBezTo>
                  <a:cubicBezTo>
                    <a:pt x="32" y="134"/>
                    <a:pt x="32" y="126"/>
                    <a:pt x="47" y="129"/>
                  </a:cubicBezTo>
                  <a:cubicBezTo>
                    <a:pt x="53" y="130"/>
                    <a:pt x="58" y="130"/>
                    <a:pt x="64" y="129"/>
                  </a:cubicBezTo>
                  <a:cubicBezTo>
                    <a:pt x="71" y="129"/>
                    <a:pt x="78" y="126"/>
                    <a:pt x="84" y="121"/>
                  </a:cubicBezTo>
                  <a:cubicBezTo>
                    <a:pt x="84" y="121"/>
                    <a:pt x="127" y="103"/>
                    <a:pt x="143" y="34"/>
                  </a:cubicBezTo>
                  <a:cubicBezTo>
                    <a:pt x="143" y="34"/>
                    <a:pt x="156" y="18"/>
                    <a:pt x="155" y="14"/>
                  </a:cubicBezTo>
                  <a:cubicBezTo>
                    <a:pt x="130" y="25"/>
                    <a:pt x="130" y="25"/>
                    <a:pt x="130" y="25"/>
                  </a:cubicBezTo>
                  <a:cubicBezTo>
                    <a:pt x="130" y="25"/>
                    <a:pt x="139" y="44"/>
                    <a:pt x="132" y="59"/>
                  </a:cubicBezTo>
                  <a:cubicBezTo>
                    <a:pt x="132" y="59"/>
                    <a:pt x="131" y="26"/>
                    <a:pt x="126" y="27"/>
                  </a:cubicBezTo>
                  <a:cubicBezTo>
                    <a:pt x="125" y="27"/>
                    <a:pt x="113" y="33"/>
                    <a:pt x="113" y="33"/>
                  </a:cubicBezTo>
                  <a:cubicBezTo>
                    <a:pt x="113" y="33"/>
                    <a:pt x="128" y="65"/>
                    <a:pt x="116" y="89"/>
                  </a:cubicBezTo>
                  <a:cubicBezTo>
                    <a:pt x="116" y="89"/>
                    <a:pt x="121" y="49"/>
                    <a:pt x="108" y="36"/>
                  </a:cubicBezTo>
                  <a:cubicBezTo>
                    <a:pt x="90" y="46"/>
                    <a:pt x="90" y="46"/>
                    <a:pt x="90" y="46"/>
                  </a:cubicBezTo>
                  <a:cubicBezTo>
                    <a:pt x="90" y="46"/>
                    <a:pt x="107" y="79"/>
                    <a:pt x="95" y="107"/>
                  </a:cubicBezTo>
                  <a:cubicBezTo>
                    <a:pt x="95" y="107"/>
                    <a:pt x="99" y="65"/>
                    <a:pt x="86" y="49"/>
                  </a:cubicBezTo>
                  <a:cubicBezTo>
                    <a:pt x="70" y="61"/>
                    <a:pt x="70" y="61"/>
                    <a:pt x="70" y="61"/>
                  </a:cubicBezTo>
                  <a:cubicBezTo>
                    <a:pt x="70" y="61"/>
                    <a:pt x="86" y="94"/>
                    <a:pt x="76" y="117"/>
                  </a:cubicBezTo>
                  <a:cubicBezTo>
                    <a:pt x="76" y="117"/>
                    <a:pt x="75" y="68"/>
                    <a:pt x="66" y="65"/>
                  </a:cubicBezTo>
                  <a:cubicBezTo>
                    <a:pt x="66" y="65"/>
                    <a:pt x="52" y="77"/>
                    <a:pt x="50" y="82"/>
                  </a:cubicBezTo>
                  <a:cubicBezTo>
                    <a:pt x="50" y="82"/>
                    <a:pt x="61" y="106"/>
                    <a:pt x="54" y="119"/>
                  </a:cubicBezTo>
                  <a:cubicBezTo>
                    <a:pt x="54" y="119"/>
                    <a:pt x="49" y="87"/>
                    <a:pt x="46" y="86"/>
                  </a:cubicBezTo>
                  <a:cubicBezTo>
                    <a:pt x="46" y="86"/>
                    <a:pt x="32" y="108"/>
                    <a:pt x="30" y="122"/>
                  </a:cubicBezTo>
                  <a:cubicBezTo>
                    <a:pt x="31" y="109"/>
                    <a:pt x="35" y="96"/>
                    <a:pt x="42" y="84"/>
                  </a:cubicBezTo>
                  <a:cubicBezTo>
                    <a:pt x="34" y="86"/>
                    <a:pt x="26" y="90"/>
                    <a:pt x="20" y="96"/>
                  </a:cubicBezTo>
                  <a:cubicBezTo>
                    <a:pt x="20" y="96"/>
                    <a:pt x="23" y="80"/>
                    <a:pt x="46" y="79"/>
                  </a:cubicBezTo>
                  <a:cubicBezTo>
                    <a:pt x="46" y="79"/>
                    <a:pt x="58" y="63"/>
                    <a:pt x="61" y="62"/>
                  </a:cubicBezTo>
                  <a:cubicBezTo>
                    <a:pt x="61" y="62"/>
                    <a:pt x="38" y="60"/>
                    <a:pt x="24" y="66"/>
                  </a:cubicBezTo>
                  <a:cubicBezTo>
                    <a:pt x="24" y="66"/>
                    <a:pt x="36" y="52"/>
                    <a:pt x="65" y="58"/>
                  </a:cubicBezTo>
                  <a:cubicBezTo>
                    <a:pt x="81" y="45"/>
                    <a:pt x="81" y="45"/>
                    <a:pt x="81" y="45"/>
                  </a:cubicBezTo>
                  <a:cubicBezTo>
                    <a:pt x="81" y="45"/>
                    <a:pt x="51" y="41"/>
                    <a:pt x="38" y="45"/>
                  </a:cubicBezTo>
                  <a:cubicBezTo>
                    <a:pt x="38" y="45"/>
                    <a:pt x="53" y="33"/>
                    <a:pt x="85" y="42"/>
                  </a:cubicBezTo>
                  <a:cubicBezTo>
                    <a:pt x="103" y="31"/>
                    <a:pt x="103" y="31"/>
                    <a:pt x="103" y="31"/>
                  </a:cubicBezTo>
                  <a:cubicBezTo>
                    <a:pt x="103" y="31"/>
                    <a:pt x="77" y="26"/>
                    <a:pt x="62" y="28"/>
                  </a:cubicBezTo>
                  <a:cubicBezTo>
                    <a:pt x="62" y="28"/>
                    <a:pt x="78" y="19"/>
                    <a:pt x="108" y="28"/>
                  </a:cubicBezTo>
                  <a:cubicBezTo>
                    <a:pt x="121" y="23"/>
                    <a:pt x="121" y="23"/>
                    <a:pt x="121" y="23"/>
                  </a:cubicBezTo>
                  <a:cubicBezTo>
                    <a:pt x="121" y="23"/>
                    <a:pt x="102" y="19"/>
                    <a:pt x="96" y="19"/>
                  </a:cubicBezTo>
                  <a:cubicBezTo>
                    <a:pt x="91" y="18"/>
                    <a:pt x="90" y="16"/>
                    <a:pt x="90" y="16"/>
                  </a:cubicBezTo>
                  <a:cubicBezTo>
                    <a:pt x="102" y="14"/>
                    <a:pt x="115" y="16"/>
                    <a:pt x="126" y="20"/>
                  </a:cubicBezTo>
                  <a:cubicBezTo>
                    <a:pt x="126" y="20"/>
                    <a:pt x="153" y="11"/>
                    <a:pt x="152" y="9"/>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5" name="ïSḻíďe">
              <a:extLst>
                <a:ext uri="{FF2B5EF4-FFF2-40B4-BE49-F238E27FC236}">
                  <a16:creationId xmlns:a16="http://schemas.microsoft.com/office/drawing/2014/main" id="{0C79CEAB-8CF8-49DF-82C3-BB72237CA3E1}"/>
                </a:ext>
              </a:extLst>
            </p:cNvPr>
            <p:cNvSpPr/>
            <p:nvPr/>
          </p:nvSpPr>
          <p:spPr bwMode="auto">
            <a:xfrm>
              <a:off x="3081338" y="4905376"/>
              <a:ext cx="442913" cy="76200"/>
            </a:xfrm>
            <a:prstGeom prst="ellipse">
              <a:avLst/>
            </a:pr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6" name="íṡ1iḓé">
              <a:extLst>
                <a:ext uri="{FF2B5EF4-FFF2-40B4-BE49-F238E27FC236}">
                  <a16:creationId xmlns:a16="http://schemas.microsoft.com/office/drawing/2014/main" id="{1810EB73-08DE-41A3-AD4A-1CD725D4669B}"/>
                </a:ext>
              </a:extLst>
            </p:cNvPr>
            <p:cNvSpPr/>
            <p:nvPr/>
          </p:nvSpPr>
          <p:spPr bwMode="auto">
            <a:xfrm>
              <a:off x="3186113" y="4776788"/>
              <a:ext cx="231775" cy="139700"/>
            </a:xfrm>
            <a:custGeom>
              <a:avLst/>
              <a:gdLst>
                <a:gd name="T0" fmla="*/ 151 w 169"/>
                <a:gd name="T1" fmla="*/ 77 h 102"/>
                <a:gd name="T2" fmla="*/ 167 w 169"/>
                <a:gd name="T3" fmla="*/ 54 h 102"/>
                <a:gd name="T4" fmla="*/ 156 w 169"/>
                <a:gd name="T5" fmla="*/ 30 h 102"/>
                <a:gd name="T6" fmla="*/ 128 w 169"/>
                <a:gd name="T7" fmla="*/ 40 h 102"/>
                <a:gd name="T8" fmla="*/ 100 w 169"/>
                <a:gd name="T9" fmla="*/ 53 h 102"/>
                <a:gd name="T10" fmla="*/ 113 w 169"/>
                <a:gd name="T11" fmla="*/ 14 h 102"/>
                <a:gd name="T12" fmla="*/ 109 w 169"/>
                <a:gd name="T13" fmla="*/ 6 h 102"/>
                <a:gd name="T14" fmla="*/ 87 w 169"/>
                <a:gd name="T15" fmla="*/ 7 h 102"/>
                <a:gd name="T16" fmla="*/ 61 w 169"/>
                <a:gd name="T17" fmla="*/ 76 h 102"/>
                <a:gd name="T18" fmla="*/ 60 w 169"/>
                <a:gd name="T19" fmla="*/ 48 h 102"/>
                <a:gd name="T20" fmla="*/ 50 w 169"/>
                <a:gd name="T21" fmla="*/ 23 h 102"/>
                <a:gd name="T22" fmla="*/ 34 w 169"/>
                <a:gd name="T23" fmla="*/ 19 h 102"/>
                <a:gd name="T24" fmla="*/ 8 w 169"/>
                <a:gd name="T25" fmla="*/ 27 h 102"/>
                <a:gd name="T26" fmla="*/ 9 w 169"/>
                <a:gd name="T27" fmla="*/ 59 h 102"/>
                <a:gd name="T28" fmla="*/ 36 w 169"/>
                <a:gd name="T29" fmla="*/ 80 h 102"/>
                <a:gd name="T30" fmla="*/ 55 w 169"/>
                <a:gd name="T31" fmla="*/ 99 h 102"/>
                <a:gd name="T32" fmla="*/ 56 w 169"/>
                <a:gd name="T33" fmla="*/ 102 h 102"/>
                <a:gd name="T34" fmla="*/ 115 w 169"/>
                <a:gd name="T35" fmla="*/ 102 h 102"/>
                <a:gd name="T36" fmla="*/ 151 w 169"/>
                <a:gd name="T37"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 h="102">
                  <a:moveTo>
                    <a:pt x="151" y="77"/>
                  </a:moveTo>
                  <a:cubicBezTo>
                    <a:pt x="159" y="71"/>
                    <a:pt x="164" y="63"/>
                    <a:pt x="167" y="54"/>
                  </a:cubicBezTo>
                  <a:cubicBezTo>
                    <a:pt x="169" y="45"/>
                    <a:pt x="165" y="34"/>
                    <a:pt x="156" y="30"/>
                  </a:cubicBezTo>
                  <a:cubicBezTo>
                    <a:pt x="146" y="26"/>
                    <a:pt x="136" y="33"/>
                    <a:pt x="128" y="40"/>
                  </a:cubicBezTo>
                  <a:cubicBezTo>
                    <a:pt x="120" y="47"/>
                    <a:pt x="111" y="55"/>
                    <a:pt x="100" y="53"/>
                  </a:cubicBezTo>
                  <a:cubicBezTo>
                    <a:pt x="111" y="43"/>
                    <a:pt x="116" y="29"/>
                    <a:pt x="113" y="14"/>
                  </a:cubicBezTo>
                  <a:cubicBezTo>
                    <a:pt x="112" y="11"/>
                    <a:pt x="111" y="8"/>
                    <a:pt x="109" y="6"/>
                  </a:cubicBezTo>
                  <a:cubicBezTo>
                    <a:pt x="104" y="0"/>
                    <a:pt x="94" y="3"/>
                    <a:pt x="87" y="7"/>
                  </a:cubicBezTo>
                  <a:cubicBezTo>
                    <a:pt x="67" y="22"/>
                    <a:pt x="61" y="50"/>
                    <a:pt x="61" y="76"/>
                  </a:cubicBezTo>
                  <a:cubicBezTo>
                    <a:pt x="59" y="67"/>
                    <a:pt x="60" y="57"/>
                    <a:pt x="60" y="48"/>
                  </a:cubicBezTo>
                  <a:cubicBezTo>
                    <a:pt x="60" y="39"/>
                    <a:pt x="58" y="28"/>
                    <a:pt x="50" y="23"/>
                  </a:cubicBezTo>
                  <a:cubicBezTo>
                    <a:pt x="45" y="20"/>
                    <a:pt x="39" y="19"/>
                    <a:pt x="34" y="19"/>
                  </a:cubicBezTo>
                  <a:cubicBezTo>
                    <a:pt x="24" y="19"/>
                    <a:pt x="14" y="20"/>
                    <a:pt x="8" y="27"/>
                  </a:cubicBezTo>
                  <a:cubicBezTo>
                    <a:pt x="0" y="35"/>
                    <a:pt x="2" y="49"/>
                    <a:pt x="9" y="59"/>
                  </a:cubicBezTo>
                  <a:cubicBezTo>
                    <a:pt x="16" y="68"/>
                    <a:pt x="26" y="74"/>
                    <a:pt x="36" y="80"/>
                  </a:cubicBezTo>
                  <a:cubicBezTo>
                    <a:pt x="43" y="85"/>
                    <a:pt x="50" y="91"/>
                    <a:pt x="55" y="99"/>
                  </a:cubicBezTo>
                  <a:cubicBezTo>
                    <a:pt x="56" y="100"/>
                    <a:pt x="56" y="101"/>
                    <a:pt x="56" y="102"/>
                  </a:cubicBezTo>
                  <a:cubicBezTo>
                    <a:pt x="115" y="102"/>
                    <a:pt x="115" y="102"/>
                    <a:pt x="115" y="102"/>
                  </a:cubicBezTo>
                  <a:cubicBezTo>
                    <a:pt x="128" y="95"/>
                    <a:pt x="140" y="87"/>
                    <a:pt x="151" y="77"/>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7" name="îṣļîďê">
              <a:extLst>
                <a:ext uri="{FF2B5EF4-FFF2-40B4-BE49-F238E27FC236}">
                  <a16:creationId xmlns:a16="http://schemas.microsoft.com/office/drawing/2014/main" id="{7F1EE554-EE71-4400-B66F-A73D8F265FCE}"/>
                </a:ext>
              </a:extLst>
            </p:cNvPr>
            <p:cNvSpPr/>
            <p:nvPr/>
          </p:nvSpPr>
          <p:spPr bwMode="auto">
            <a:xfrm>
              <a:off x="7499351" y="4421188"/>
              <a:ext cx="298450" cy="387350"/>
            </a:xfrm>
            <a:custGeom>
              <a:avLst/>
              <a:gdLst>
                <a:gd name="T0" fmla="*/ 108 w 217"/>
                <a:gd name="T1" fmla="*/ 0 h 282"/>
                <a:gd name="T2" fmla="*/ 92 w 217"/>
                <a:gd name="T3" fmla="*/ 114 h 282"/>
                <a:gd name="T4" fmla="*/ 17 w 217"/>
                <a:gd name="T5" fmla="*/ 282 h 282"/>
                <a:gd name="T6" fmla="*/ 155 w 217"/>
                <a:gd name="T7" fmla="*/ 154 h 282"/>
                <a:gd name="T8" fmla="*/ 108 w 217"/>
                <a:gd name="T9" fmla="*/ 0 h 282"/>
              </a:gdLst>
              <a:ahLst/>
              <a:cxnLst>
                <a:cxn ang="0">
                  <a:pos x="T0" y="T1"/>
                </a:cxn>
                <a:cxn ang="0">
                  <a:pos x="T2" y="T3"/>
                </a:cxn>
                <a:cxn ang="0">
                  <a:pos x="T4" y="T5"/>
                </a:cxn>
                <a:cxn ang="0">
                  <a:pos x="T6" y="T7"/>
                </a:cxn>
                <a:cxn ang="0">
                  <a:pos x="T8" y="T9"/>
                </a:cxn>
              </a:cxnLst>
              <a:rect l="0" t="0" r="r" b="b"/>
              <a:pathLst>
                <a:path w="217" h="282">
                  <a:moveTo>
                    <a:pt x="108" y="0"/>
                  </a:moveTo>
                  <a:cubicBezTo>
                    <a:pt x="108" y="0"/>
                    <a:pt x="143" y="45"/>
                    <a:pt x="92" y="114"/>
                  </a:cubicBezTo>
                  <a:cubicBezTo>
                    <a:pt x="42" y="182"/>
                    <a:pt x="0" y="240"/>
                    <a:pt x="17" y="282"/>
                  </a:cubicBezTo>
                  <a:cubicBezTo>
                    <a:pt x="17" y="282"/>
                    <a:pt x="93" y="156"/>
                    <a:pt x="155" y="154"/>
                  </a:cubicBezTo>
                  <a:cubicBezTo>
                    <a:pt x="217" y="152"/>
                    <a:pt x="177" y="77"/>
                    <a:pt x="108"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8" name="íṥḻiḓe">
              <a:extLst>
                <a:ext uri="{FF2B5EF4-FFF2-40B4-BE49-F238E27FC236}">
                  <a16:creationId xmlns:a16="http://schemas.microsoft.com/office/drawing/2014/main" id="{BBD30680-68AC-4C6F-9013-60A0B3293EDF}"/>
                </a:ext>
              </a:extLst>
            </p:cNvPr>
            <p:cNvSpPr/>
            <p:nvPr/>
          </p:nvSpPr>
          <p:spPr bwMode="auto">
            <a:xfrm>
              <a:off x="7648576" y="4421188"/>
              <a:ext cx="3175" cy="6350"/>
            </a:xfrm>
            <a:custGeom>
              <a:avLst/>
              <a:gdLst>
                <a:gd name="T0" fmla="*/ 0 w 3"/>
                <a:gd name="T1" fmla="*/ 0 h 5"/>
                <a:gd name="T2" fmla="*/ 3 w 3"/>
                <a:gd name="T3" fmla="*/ 5 h 5"/>
                <a:gd name="T4" fmla="*/ 0 w 3"/>
                <a:gd name="T5" fmla="*/ 0 h 5"/>
              </a:gdLst>
              <a:ahLst/>
              <a:cxnLst>
                <a:cxn ang="0">
                  <a:pos x="T0" y="T1"/>
                </a:cxn>
                <a:cxn ang="0">
                  <a:pos x="T2" y="T3"/>
                </a:cxn>
                <a:cxn ang="0">
                  <a:pos x="T4" y="T5"/>
                </a:cxn>
              </a:cxnLst>
              <a:rect l="0" t="0" r="r" b="b"/>
              <a:pathLst>
                <a:path w="3" h="5">
                  <a:moveTo>
                    <a:pt x="0" y="0"/>
                  </a:moveTo>
                  <a:cubicBezTo>
                    <a:pt x="1" y="2"/>
                    <a:pt x="2" y="3"/>
                    <a:pt x="3" y="5"/>
                  </a:cubicBezTo>
                  <a:cubicBezTo>
                    <a:pt x="1" y="2"/>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9" name="ïṡļiďè">
              <a:extLst>
                <a:ext uri="{FF2B5EF4-FFF2-40B4-BE49-F238E27FC236}">
                  <a16:creationId xmlns:a16="http://schemas.microsoft.com/office/drawing/2014/main" id="{602384C6-A4C2-40AE-A245-CF6D3D3550FE}"/>
                </a:ext>
              </a:extLst>
            </p:cNvPr>
            <p:cNvSpPr/>
            <p:nvPr/>
          </p:nvSpPr>
          <p:spPr bwMode="auto">
            <a:xfrm>
              <a:off x="7561263" y="4421188"/>
              <a:ext cx="223838" cy="322263"/>
            </a:xfrm>
            <a:custGeom>
              <a:avLst/>
              <a:gdLst>
                <a:gd name="T0" fmla="*/ 63 w 163"/>
                <a:gd name="T1" fmla="*/ 0 h 234"/>
                <a:gd name="T2" fmla="*/ 63 w 163"/>
                <a:gd name="T3" fmla="*/ 0 h 234"/>
                <a:gd name="T4" fmla="*/ 66 w 163"/>
                <a:gd name="T5" fmla="*/ 5 h 234"/>
                <a:gd name="T6" fmla="*/ 70 w 163"/>
                <a:gd name="T7" fmla="*/ 14 h 234"/>
                <a:gd name="T8" fmla="*/ 105 w 163"/>
                <a:gd name="T9" fmla="*/ 154 h 234"/>
                <a:gd name="T10" fmla="*/ 0 w 163"/>
                <a:gd name="T11" fmla="*/ 234 h 234"/>
                <a:gd name="T12" fmla="*/ 7 w 163"/>
                <a:gd name="T13" fmla="*/ 232 h 234"/>
                <a:gd name="T14" fmla="*/ 110 w 163"/>
                <a:gd name="T15" fmla="*/ 154 h 234"/>
                <a:gd name="T16" fmla="*/ 141 w 163"/>
                <a:gd name="T17" fmla="*/ 128 h 234"/>
                <a:gd name="T18" fmla="*/ 63 w 163"/>
                <a:gd name="T1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234">
                  <a:moveTo>
                    <a:pt x="63" y="0"/>
                  </a:moveTo>
                  <a:cubicBezTo>
                    <a:pt x="63" y="0"/>
                    <a:pt x="63" y="0"/>
                    <a:pt x="63" y="0"/>
                  </a:cubicBezTo>
                  <a:cubicBezTo>
                    <a:pt x="63" y="0"/>
                    <a:pt x="64" y="2"/>
                    <a:pt x="66" y="5"/>
                  </a:cubicBezTo>
                  <a:cubicBezTo>
                    <a:pt x="68" y="8"/>
                    <a:pt x="69" y="11"/>
                    <a:pt x="70" y="14"/>
                  </a:cubicBezTo>
                  <a:cubicBezTo>
                    <a:pt x="131" y="86"/>
                    <a:pt x="163" y="152"/>
                    <a:pt x="105" y="154"/>
                  </a:cubicBezTo>
                  <a:cubicBezTo>
                    <a:pt x="69" y="155"/>
                    <a:pt x="28" y="198"/>
                    <a:pt x="0" y="234"/>
                  </a:cubicBezTo>
                  <a:cubicBezTo>
                    <a:pt x="2" y="234"/>
                    <a:pt x="4" y="233"/>
                    <a:pt x="7" y="232"/>
                  </a:cubicBezTo>
                  <a:cubicBezTo>
                    <a:pt x="35" y="197"/>
                    <a:pt x="75" y="155"/>
                    <a:pt x="110" y="154"/>
                  </a:cubicBezTo>
                  <a:cubicBezTo>
                    <a:pt x="132" y="153"/>
                    <a:pt x="141" y="144"/>
                    <a:pt x="141" y="128"/>
                  </a:cubicBezTo>
                  <a:cubicBezTo>
                    <a:pt x="141" y="100"/>
                    <a:pt x="108" y="50"/>
                    <a:pt x="6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 name="iś1íḓè">
              <a:extLst>
                <a:ext uri="{FF2B5EF4-FFF2-40B4-BE49-F238E27FC236}">
                  <a16:creationId xmlns:a16="http://schemas.microsoft.com/office/drawing/2014/main" id="{441792C6-6F09-47EB-9BA4-FE83D1F53EDF}"/>
                </a:ext>
              </a:extLst>
            </p:cNvPr>
            <p:cNvSpPr/>
            <p:nvPr/>
          </p:nvSpPr>
          <p:spPr bwMode="auto">
            <a:xfrm>
              <a:off x="7726363" y="4478338"/>
              <a:ext cx="11113" cy="61913"/>
            </a:xfrm>
            <a:custGeom>
              <a:avLst/>
              <a:gdLst>
                <a:gd name="T0" fmla="*/ 8 w 8"/>
                <a:gd name="T1" fmla="*/ 16 h 45"/>
                <a:gd name="T2" fmla="*/ 4 w 8"/>
                <a:gd name="T3" fmla="*/ 45 h 45"/>
                <a:gd name="T4" fmla="*/ 0 w 8"/>
                <a:gd name="T5" fmla="*/ 16 h 45"/>
                <a:gd name="T6" fmla="*/ 4 w 8"/>
                <a:gd name="T7" fmla="*/ 8 h 45"/>
                <a:gd name="T8" fmla="*/ 8 w 8"/>
                <a:gd name="T9" fmla="*/ 16 h 45"/>
              </a:gdLst>
              <a:ahLst/>
              <a:cxnLst>
                <a:cxn ang="0">
                  <a:pos x="T0" y="T1"/>
                </a:cxn>
                <a:cxn ang="0">
                  <a:pos x="T2" y="T3"/>
                </a:cxn>
                <a:cxn ang="0">
                  <a:pos x="T4" y="T5"/>
                </a:cxn>
                <a:cxn ang="0">
                  <a:pos x="T6" y="T7"/>
                </a:cxn>
                <a:cxn ang="0">
                  <a:pos x="T8" y="T9"/>
                </a:cxn>
              </a:cxnLst>
              <a:rect l="0" t="0" r="r" b="b"/>
              <a:pathLst>
                <a:path w="8" h="45">
                  <a:moveTo>
                    <a:pt x="8" y="16"/>
                  </a:moveTo>
                  <a:cubicBezTo>
                    <a:pt x="8" y="32"/>
                    <a:pt x="6" y="45"/>
                    <a:pt x="4" y="45"/>
                  </a:cubicBezTo>
                  <a:cubicBezTo>
                    <a:pt x="1" y="45"/>
                    <a:pt x="0" y="32"/>
                    <a:pt x="0" y="16"/>
                  </a:cubicBezTo>
                  <a:cubicBezTo>
                    <a:pt x="0" y="0"/>
                    <a:pt x="2" y="8"/>
                    <a:pt x="4" y="8"/>
                  </a:cubicBezTo>
                  <a:cubicBezTo>
                    <a:pt x="6" y="8"/>
                    <a:pt x="8" y="0"/>
                    <a:pt x="8" y="16"/>
                  </a:cubicBezTo>
                  <a:close/>
                </a:path>
              </a:pathLst>
            </a:custGeom>
            <a:solidFill>
              <a:srgbClr val="FFD0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 name="íś1iḑe">
              <a:extLst>
                <a:ext uri="{FF2B5EF4-FFF2-40B4-BE49-F238E27FC236}">
                  <a16:creationId xmlns:a16="http://schemas.microsoft.com/office/drawing/2014/main" id="{4E939EC3-C683-4BDD-8C76-85A21FCEF63D}"/>
                </a:ext>
              </a:extLst>
            </p:cNvPr>
            <p:cNvSpPr/>
            <p:nvPr/>
          </p:nvSpPr>
          <p:spPr bwMode="auto">
            <a:xfrm>
              <a:off x="7727951" y="4506913"/>
              <a:ext cx="58738" cy="36513"/>
            </a:xfrm>
            <a:custGeom>
              <a:avLst/>
              <a:gdLst>
                <a:gd name="T0" fmla="*/ 29 w 43"/>
                <a:gd name="T1" fmla="*/ 15 h 27"/>
                <a:gd name="T2" fmla="*/ 1 w 43"/>
                <a:gd name="T3" fmla="*/ 25 h 27"/>
                <a:gd name="T4" fmla="*/ 25 w 43"/>
                <a:gd name="T5" fmla="*/ 8 h 27"/>
                <a:gd name="T6" fmla="*/ 34 w 43"/>
                <a:gd name="T7" fmla="*/ 8 h 27"/>
                <a:gd name="T8" fmla="*/ 29 w 43"/>
                <a:gd name="T9" fmla="*/ 15 h 27"/>
              </a:gdLst>
              <a:ahLst/>
              <a:cxnLst>
                <a:cxn ang="0">
                  <a:pos x="T0" y="T1"/>
                </a:cxn>
                <a:cxn ang="0">
                  <a:pos x="T2" y="T3"/>
                </a:cxn>
                <a:cxn ang="0">
                  <a:pos x="T4" y="T5"/>
                </a:cxn>
                <a:cxn ang="0">
                  <a:pos x="T6" y="T7"/>
                </a:cxn>
                <a:cxn ang="0">
                  <a:pos x="T8" y="T9"/>
                </a:cxn>
              </a:cxnLst>
              <a:rect l="0" t="0" r="r" b="b"/>
              <a:pathLst>
                <a:path w="43" h="27">
                  <a:moveTo>
                    <a:pt x="29" y="15"/>
                  </a:moveTo>
                  <a:cubicBezTo>
                    <a:pt x="15" y="23"/>
                    <a:pt x="3" y="27"/>
                    <a:pt x="1" y="25"/>
                  </a:cubicBezTo>
                  <a:cubicBezTo>
                    <a:pt x="0" y="23"/>
                    <a:pt x="11" y="16"/>
                    <a:pt x="25" y="8"/>
                  </a:cubicBezTo>
                  <a:cubicBezTo>
                    <a:pt x="39" y="0"/>
                    <a:pt x="33" y="6"/>
                    <a:pt x="34" y="8"/>
                  </a:cubicBezTo>
                  <a:cubicBezTo>
                    <a:pt x="35" y="10"/>
                    <a:pt x="43" y="7"/>
                    <a:pt x="29" y="15"/>
                  </a:cubicBezTo>
                  <a:close/>
                </a:path>
              </a:pathLst>
            </a:custGeom>
            <a:solidFill>
              <a:srgbClr val="FFD0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 name="iṧľîḋè">
              <a:extLst>
                <a:ext uri="{FF2B5EF4-FFF2-40B4-BE49-F238E27FC236}">
                  <a16:creationId xmlns:a16="http://schemas.microsoft.com/office/drawing/2014/main" id="{D68D7FDC-DA85-45CE-BE2A-BF536CA12682}"/>
                </a:ext>
              </a:extLst>
            </p:cNvPr>
            <p:cNvSpPr/>
            <p:nvPr/>
          </p:nvSpPr>
          <p:spPr bwMode="auto">
            <a:xfrm>
              <a:off x="7246938" y="4421188"/>
              <a:ext cx="300038" cy="387350"/>
            </a:xfrm>
            <a:custGeom>
              <a:avLst/>
              <a:gdLst>
                <a:gd name="T0" fmla="*/ 109 w 218"/>
                <a:gd name="T1" fmla="*/ 0 h 282"/>
                <a:gd name="T2" fmla="*/ 125 w 218"/>
                <a:gd name="T3" fmla="*/ 114 h 282"/>
                <a:gd name="T4" fmla="*/ 201 w 218"/>
                <a:gd name="T5" fmla="*/ 282 h 282"/>
                <a:gd name="T6" fmla="*/ 62 w 218"/>
                <a:gd name="T7" fmla="*/ 154 h 282"/>
                <a:gd name="T8" fmla="*/ 109 w 218"/>
                <a:gd name="T9" fmla="*/ 0 h 282"/>
              </a:gdLst>
              <a:ahLst/>
              <a:cxnLst>
                <a:cxn ang="0">
                  <a:pos x="T0" y="T1"/>
                </a:cxn>
                <a:cxn ang="0">
                  <a:pos x="T2" y="T3"/>
                </a:cxn>
                <a:cxn ang="0">
                  <a:pos x="T4" y="T5"/>
                </a:cxn>
                <a:cxn ang="0">
                  <a:pos x="T6" y="T7"/>
                </a:cxn>
                <a:cxn ang="0">
                  <a:pos x="T8" y="T9"/>
                </a:cxn>
              </a:cxnLst>
              <a:rect l="0" t="0" r="r" b="b"/>
              <a:pathLst>
                <a:path w="218" h="282">
                  <a:moveTo>
                    <a:pt x="109" y="0"/>
                  </a:moveTo>
                  <a:cubicBezTo>
                    <a:pt x="109" y="0"/>
                    <a:pt x="75" y="45"/>
                    <a:pt x="125" y="114"/>
                  </a:cubicBezTo>
                  <a:cubicBezTo>
                    <a:pt x="176" y="182"/>
                    <a:pt x="218" y="240"/>
                    <a:pt x="201" y="282"/>
                  </a:cubicBezTo>
                  <a:cubicBezTo>
                    <a:pt x="201" y="282"/>
                    <a:pt x="125" y="156"/>
                    <a:pt x="62" y="154"/>
                  </a:cubicBezTo>
                  <a:cubicBezTo>
                    <a:pt x="0" y="152"/>
                    <a:pt x="41" y="77"/>
                    <a:pt x="109"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 name="îşľïḍê">
              <a:extLst>
                <a:ext uri="{FF2B5EF4-FFF2-40B4-BE49-F238E27FC236}">
                  <a16:creationId xmlns:a16="http://schemas.microsoft.com/office/drawing/2014/main" id="{16EBC9A1-BB17-4427-9D4C-0F1658538F4D}"/>
                </a:ext>
              </a:extLst>
            </p:cNvPr>
            <p:cNvSpPr/>
            <p:nvPr/>
          </p:nvSpPr>
          <p:spPr bwMode="auto">
            <a:xfrm>
              <a:off x="7246938" y="4421188"/>
              <a:ext cx="247650" cy="347663"/>
            </a:xfrm>
            <a:custGeom>
              <a:avLst/>
              <a:gdLst>
                <a:gd name="T0" fmla="*/ 109 w 181"/>
                <a:gd name="T1" fmla="*/ 0 h 253"/>
                <a:gd name="T2" fmla="*/ 107 w 181"/>
                <a:gd name="T3" fmla="*/ 3 h 253"/>
                <a:gd name="T4" fmla="*/ 109 w 181"/>
                <a:gd name="T5" fmla="*/ 0 h 253"/>
                <a:gd name="T6" fmla="*/ 109 w 181"/>
                <a:gd name="T7" fmla="*/ 0 h 253"/>
                <a:gd name="T8" fmla="*/ 62 w 181"/>
                <a:gd name="T9" fmla="*/ 154 h 253"/>
                <a:gd name="T10" fmla="*/ 181 w 181"/>
                <a:gd name="T11" fmla="*/ 253 h 253"/>
                <a:gd name="T12" fmla="*/ 181 w 181"/>
                <a:gd name="T13" fmla="*/ 253 h 253"/>
                <a:gd name="T14" fmla="*/ 62 w 181"/>
                <a:gd name="T15" fmla="*/ 154 h 253"/>
                <a:gd name="T16" fmla="*/ 109 w 181"/>
                <a:gd name="T17" fmla="*/ 0 h 253"/>
                <a:gd name="T18" fmla="*/ 109 w 181"/>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53">
                  <a:moveTo>
                    <a:pt x="109" y="0"/>
                  </a:moveTo>
                  <a:cubicBezTo>
                    <a:pt x="109" y="0"/>
                    <a:pt x="109" y="1"/>
                    <a:pt x="107" y="3"/>
                  </a:cubicBezTo>
                  <a:cubicBezTo>
                    <a:pt x="108" y="2"/>
                    <a:pt x="109" y="1"/>
                    <a:pt x="109" y="0"/>
                  </a:cubicBezTo>
                  <a:moveTo>
                    <a:pt x="109" y="0"/>
                  </a:moveTo>
                  <a:cubicBezTo>
                    <a:pt x="41" y="77"/>
                    <a:pt x="0" y="152"/>
                    <a:pt x="62" y="154"/>
                  </a:cubicBezTo>
                  <a:cubicBezTo>
                    <a:pt x="105" y="155"/>
                    <a:pt x="155" y="216"/>
                    <a:pt x="181" y="253"/>
                  </a:cubicBezTo>
                  <a:cubicBezTo>
                    <a:pt x="181" y="253"/>
                    <a:pt x="181" y="253"/>
                    <a:pt x="181" y="253"/>
                  </a:cubicBezTo>
                  <a:cubicBezTo>
                    <a:pt x="155" y="216"/>
                    <a:pt x="105" y="155"/>
                    <a:pt x="62" y="154"/>
                  </a:cubicBezTo>
                  <a:cubicBezTo>
                    <a:pt x="0" y="152"/>
                    <a:pt x="41" y="77"/>
                    <a:pt x="109" y="0"/>
                  </a:cubicBezTo>
                  <a:cubicBezTo>
                    <a:pt x="109" y="0"/>
                    <a:pt x="109" y="0"/>
                    <a:pt x="109"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4" name="iŝlîḑé">
              <a:extLst>
                <a:ext uri="{FF2B5EF4-FFF2-40B4-BE49-F238E27FC236}">
                  <a16:creationId xmlns:a16="http://schemas.microsoft.com/office/drawing/2014/main" id="{6D954939-1453-4D93-A84D-58B4C18D2FF9}"/>
                </a:ext>
              </a:extLst>
            </p:cNvPr>
            <p:cNvSpPr/>
            <p:nvPr/>
          </p:nvSpPr>
          <p:spPr bwMode="auto">
            <a:xfrm>
              <a:off x="7246938" y="4421188"/>
              <a:ext cx="254000" cy="347663"/>
            </a:xfrm>
            <a:custGeom>
              <a:avLst/>
              <a:gdLst>
                <a:gd name="T0" fmla="*/ 109 w 185"/>
                <a:gd name="T1" fmla="*/ 0 h 253"/>
                <a:gd name="T2" fmla="*/ 62 w 185"/>
                <a:gd name="T3" fmla="*/ 154 h 253"/>
                <a:gd name="T4" fmla="*/ 181 w 185"/>
                <a:gd name="T5" fmla="*/ 253 h 253"/>
                <a:gd name="T6" fmla="*/ 182 w 185"/>
                <a:gd name="T7" fmla="*/ 253 h 253"/>
                <a:gd name="T8" fmla="*/ 185 w 185"/>
                <a:gd name="T9" fmla="*/ 251 h 253"/>
                <a:gd name="T10" fmla="*/ 68 w 185"/>
                <a:gd name="T11" fmla="*/ 154 h 253"/>
                <a:gd name="T12" fmla="*/ 102 w 185"/>
                <a:gd name="T13" fmla="*/ 14 h 253"/>
                <a:gd name="T14" fmla="*/ 107 w 185"/>
                <a:gd name="T15" fmla="*/ 3 h 253"/>
                <a:gd name="T16" fmla="*/ 109 w 185"/>
                <a:gd name="T17" fmla="*/ 0 h 253"/>
                <a:gd name="T18" fmla="*/ 109 w 18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53">
                  <a:moveTo>
                    <a:pt x="109" y="0"/>
                  </a:moveTo>
                  <a:cubicBezTo>
                    <a:pt x="41" y="77"/>
                    <a:pt x="0" y="152"/>
                    <a:pt x="62" y="154"/>
                  </a:cubicBezTo>
                  <a:cubicBezTo>
                    <a:pt x="105" y="155"/>
                    <a:pt x="155" y="216"/>
                    <a:pt x="181" y="253"/>
                  </a:cubicBezTo>
                  <a:cubicBezTo>
                    <a:pt x="182" y="253"/>
                    <a:pt x="182" y="253"/>
                    <a:pt x="182" y="253"/>
                  </a:cubicBezTo>
                  <a:cubicBezTo>
                    <a:pt x="183" y="252"/>
                    <a:pt x="184" y="251"/>
                    <a:pt x="185" y="251"/>
                  </a:cubicBezTo>
                  <a:cubicBezTo>
                    <a:pt x="158" y="213"/>
                    <a:pt x="110" y="155"/>
                    <a:pt x="68" y="154"/>
                  </a:cubicBezTo>
                  <a:cubicBezTo>
                    <a:pt x="10" y="152"/>
                    <a:pt x="42" y="86"/>
                    <a:pt x="102" y="14"/>
                  </a:cubicBezTo>
                  <a:cubicBezTo>
                    <a:pt x="104" y="11"/>
                    <a:pt x="105" y="7"/>
                    <a:pt x="107" y="3"/>
                  </a:cubicBezTo>
                  <a:cubicBezTo>
                    <a:pt x="109" y="1"/>
                    <a:pt x="109" y="0"/>
                    <a:pt x="109" y="0"/>
                  </a:cubicBezTo>
                  <a:cubicBezTo>
                    <a:pt x="109" y="0"/>
                    <a:pt x="109" y="0"/>
                    <a:pt x="109"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5" name="í$ľîdè">
              <a:extLst>
                <a:ext uri="{FF2B5EF4-FFF2-40B4-BE49-F238E27FC236}">
                  <a16:creationId xmlns:a16="http://schemas.microsoft.com/office/drawing/2014/main" id="{816E8B63-006E-4AAB-BE9F-AB7476577953}"/>
                </a:ext>
              </a:extLst>
            </p:cNvPr>
            <p:cNvSpPr/>
            <p:nvPr/>
          </p:nvSpPr>
          <p:spPr bwMode="auto">
            <a:xfrm>
              <a:off x="7308851" y="4478338"/>
              <a:ext cx="11113" cy="61913"/>
            </a:xfrm>
            <a:custGeom>
              <a:avLst/>
              <a:gdLst>
                <a:gd name="T0" fmla="*/ 0 w 8"/>
                <a:gd name="T1" fmla="*/ 16 h 45"/>
                <a:gd name="T2" fmla="*/ 4 w 8"/>
                <a:gd name="T3" fmla="*/ 45 h 45"/>
                <a:gd name="T4" fmla="*/ 8 w 8"/>
                <a:gd name="T5" fmla="*/ 16 h 45"/>
                <a:gd name="T6" fmla="*/ 4 w 8"/>
                <a:gd name="T7" fmla="*/ 8 h 45"/>
                <a:gd name="T8" fmla="*/ 0 w 8"/>
                <a:gd name="T9" fmla="*/ 16 h 45"/>
              </a:gdLst>
              <a:ahLst/>
              <a:cxnLst>
                <a:cxn ang="0">
                  <a:pos x="T0" y="T1"/>
                </a:cxn>
                <a:cxn ang="0">
                  <a:pos x="T2" y="T3"/>
                </a:cxn>
                <a:cxn ang="0">
                  <a:pos x="T4" y="T5"/>
                </a:cxn>
                <a:cxn ang="0">
                  <a:pos x="T6" y="T7"/>
                </a:cxn>
                <a:cxn ang="0">
                  <a:pos x="T8" y="T9"/>
                </a:cxn>
              </a:cxnLst>
              <a:rect l="0" t="0" r="r" b="b"/>
              <a:pathLst>
                <a:path w="8" h="45">
                  <a:moveTo>
                    <a:pt x="0" y="16"/>
                  </a:moveTo>
                  <a:cubicBezTo>
                    <a:pt x="0" y="32"/>
                    <a:pt x="2" y="45"/>
                    <a:pt x="4" y="45"/>
                  </a:cubicBezTo>
                  <a:cubicBezTo>
                    <a:pt x="6" y="45"/>
                    <a:pt x="8" y="32"/>
                    <a:pt x="8" y="16"/>
                  </a:cubicBezTo>
                  <a:cubicBezTo>
                    <a:pt x="8" y="0"/>
                    <a:pt x="6" y="8"/>
                    <a:pt x="4" y="8"/>
                  </a:cubicBezTo>
                  <a:cubicBezTo>
                    <a:pt x="1" y="8"/>
                    <a:pt x="0" y="0"/>
                    <a:pt x="0" y="16"/>
                  </a:cubicBezTo>
                  <a:close/>
                </a:path>
              </a:pathLst>
            </a:custGeom>
            <a:solidFill>
              <a:srgbClr val="FFD0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6" name="íśḷidé">
              <a:extLst>
                <a:ext uri="{FF2B5EF4-FFF2-40B4-BE49-F238E27FC236}">
                  <a16:creationId xmlns:a16="http://schemas.microsoft.com/office/drawing/2014/main" id="{31C4BAB0-E6E3-4FC4-9AD2-87BF4CECE46B}"/>
                </a:ext>
              </a:extLst>
            </p:cNvPr>
            <p:cNvSpPr/>
            <p:nvPr/>
          </p:nvSpPr>
          <p:spPr bwMode="auto">
            <a:xfrm>
              <a:off x="7259638" y="4506913"/>
              <a:ext cx="57150" cy="36513"/>
            </a:xfrm>
            <a:custGeom>
              <a:avLst/>
              <a:gdLst>
                <a:gd name="T0" fmla="*/ 14 w 42"/>
                <a:gd name="T1" fmla="*/ 15 h 27"/>
                <a:gd name="T2" fmla="*/ 41 w 42"/>
                <a:gd name="T3" fmla="*/ 25 h 27"/>
                <a:gd name="T4" fmla="*/ 18 w 42"/>
                <a:gd name="T5" fmla="*/ 8 h 27"/>
                <a:gd name="T6" fmla="*/ 8 w 42"/>
                <a:gd name="T7" fmla="*/ 8 h 27"/>
                <a:gd name="T8" fmla="*/ 14 w 42"/>
                <a:gd name="T9" fmla="*/ 15 h 27"/>
              </a:gdLst>
              <a:ahLst/>
              <a:cxnLst>
                <a:cxn ang="0">
                  <a:pos x="T0" y="T1"/>
                </a:cxn>
                <a:cxn ang="0">
                  <a:pos x="T2" y="T3"/>
                </a:cxn>
                <a:cxn ang="0">
                  <a:pos x="T4" y="T5"/>
                </a:cxn>
                <a:cxn ang="0">
                  <a:pos x="T6" y="T7"/>
                </a:cxn>
                <a:cxn ang="0">
                  <a:pos x="T8" y="T9"/>
                </a:cxn>
              </a:cxnLst>
              <a:rect l="0" t="0" r="r" b="b"/>
              <a:pathLst>
                <a:path w="42" h="27">
                  <a:moveTo>
                    <a:pt x="14" y="15"/>
                  </a:moveTo>
                  <a:cubicBezTo>
                    <a:pt x="28" y="23"/>
                    <a:pt x="40" y="27"/>
                    <a:pt x="41" y="25"/>
                  </a:cubicBezTo>
                  <a:cubicBezTo>
                    <a:pt x="42" y="23"/>
                    <a:pt x="32" y="16"/>
                    <a:pt x="18" y="8"/>
                  </a:cubicBezTo>
                  <a:cubicBezTo>
                    <a:pt x="4" y="0"/>
                    <a:pt x="9" y="6"/>
                    <a:pt x="8" y="8"/>
                  </a:cubicBezTo>
                  <a:cubicBezTo>
                    <a:pt x="7" y="10"/>
                    <a:pt x="0" y="7"/>
                    <a:pt x="14" y="15"/>
                  </a:cubicBezTo>
                  <a:close/>
                </a:path>
              </a:pathLst>
            </a:custGeom>
            <a:solidFill>
              <a:srgbClr val="FFD0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7" name="îsḻïde">
              <a:extLst>
                <a:ext uri="{FF2B5EF4-FFF2-40B4-BE49-F238E27FC236}">
                  <a16:creationId xmlns:a16="http://schemas.microsoft.com/office/drawing/2014/main" id="{5F03C37D-D614-4620-ACBA-0A47E4EA20B8}"/>
                </a:ext>
              </a:extLst>
            </p:cNvPr>
            <p:cNvSpPr/>
            <p:nvPr/>
          </p:nvSpPr>
          <p:spPr bwMode="auto">
            <a:xfrm>
              <a:off x="7323138" y="4705351"/>
              <a:ext cx="587375" cy="276225"/>
            </a:xfrm>
            <a:custGeom>
              <a:avLst/>
              <a:gdLst>
                <a:gd name="T0" fmla="*/ 0 w 427"/>
                <a:gd name="T1" fmla="*/ 69 h 201"/>
                <a:gd name="T2" fmla="*/ 126 w 427"/>
                <a:gd name="T3" fmla="*/ 46 h 201"/>
                <a:gd name="T4" fmla="*/ 282 w 427"/>
                <a:gd name="T5" fmla="*/ 33 h 201"/>
                <a:gd name="T6" fmla="*/ 318 w 427"/>
                <a:gd name="T7" fmla="*/ 200 h 201"/>
                <a:gd name="T8" fmla="*/ 35 w 427"/>
                <a:gd name="T9" fmla="*/ 165 h 201"/>
                <a:gd name="T10" fmla="*/ 0 w 427"/>
                <a:gd name="T11" fmla="*/ 69 h 201"/>
              </a:gdLst>
              <a:ahLst/>
              <a:cxnLst>
                <a:cxn ang="0">
                  <a:pos x="T0" y="T1"/>
                </a:cxn>
                <a:cxn ang="0">
                  <a:pos x="T2" y="T3"/>
                </a:cxn>
                <a:cxn ang="0">
                  <a:pos x="T4" y="T5"/>
                </a:cxn>
                <a:cxn ang="0">
                  <a:pos x="T6" y="T7"/>
                </a:cxn>
                <a:cxn ang="0">
                  <a:pos x="T8" y="T9"/>
                </a:cxn>
                <a:cxn ang="0">
                  <a:pos x="T10" y="T11"/>
                </a:cxn>
              </a:cxnLst>
              <a:rect l="0" t="0" r="r" b="b"/>
              <a:pathLst>
                <a:path w="427" h="201">
                  <a:moveTo>
                    <a:pt x="0" y="69"/>
                  </a:moveTo>
                  <a:cubicBezTo>
                    <a:pt x="0" y="69"/>
                    <a:pt x="97" y="66"/>
                    <a:pt x="126" y="46"/>
                  </a:cubicBezTo>
                  <a:cubicBezTo>
                    <a:pt x="155" y="25"/>
                    <a:pt x="275" y="0"/>
                    <a:pt x="282" y="33"/>
                  </a:cubicBezTo>
                  <a:cubicBezTo>
                    <a:pt x="289" y="67"/>
                    <a:pt x="427" y="199"/>
                    <a:pt x="318" y="200"/>
                  </a:cubicBezTo>
                  <a:cubicBezTo>
                    <a:pt x="209" y="201"/>
                    <a:pt x="64" y="183"/>
                    <a:pt x="35" y="165"/>
                  </a:cubicBezTo>
                  <a:cubicBezTo>
                    <a:pt x="6" y="148"/>
                    <a:pt x="0" y="69"/>
                    <a:pt x="0" y="69"/>
                  </a:cubicBezTo>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8" name="ï$1iḓe">
              <a:extLst>
                <a:ext uri="{FF2B5EF4-FFF2-40B4-BE49-F238E27FC236}">
                  <a16:creationId xmlns:a16="http://schemas.microsoft.com/office/drawing/2014/main" id="{6A05CAF5-1D40-4501-BF69-627641E89DE2}"/>
                </a:ext>
              </a:extLst>
            </p:cNvPr>
            <p:cNvSpPr/>
            <p:nvPr/>
          </p:nvSpPr>
          <p:spPr bwMode="auto">
            <a:xfrm>
              <a:off x="7323138" y="4800601"/>
              <a:ext cx="4763" cy="0"/>
            </a:xfrm>
            <a:custGeom>
              <a:avLst/>
              <a:gdLst>
                <a:gd name="T0" fmla="*/ 3 w 3"/>
                <a:gd name="T1" fmla="*/ 0 w 3"/>
                <a:gd name="T2" fmla="*/ 0 w 3"/>
                <a:gd name="T3" fmla="*/ 3 w 3"/>
              </a:gdLst>
              <a:ahLst/>
              <a:cxnLst>
                <a:cxn ang="0">
                  <a:pos x="T0" y="0"/>
                </a:cxn>
                <a:cxn ang="0">
                  <a:pos x="T1" y="0"/>
                </a:cxn>
                <a:cxn ang="0">
                  <a:pos x="T2" y="0"/>
                </a:cxn>
                <a:cxn ang="0">
                  <a:pos x="T3" y="0"/>
                </a:cxn>
              </a:cxnLst>
              <a:rect l="0" t="0" r="r" b="b"/>
              <a:pathLst>
                <a:path w="3">
                  <a:moveTo>
                    <a:pt x="3" y="0"/>
                  </a:moveTo>
                  <a:cubicBezTo>
                    <a:pt x="0" y="0"/>
                    <a:pt x="0" y="0"/>
                    <a:pt x="0" y="0"/>
                  </a:cubicBezTo>
                  <a:cubicBezTo>
                    <a:pt x="0" y="0"/>
                    <a:pt x="0" y="0"/>
                    <a:pt x="0" y="0"/>
                  </a:cubicBezTo>
                  <a:cubicBezTo>
                    <a:pt x="0" y="0"/>
                    <a:pt x="1" y="0"/>
                    <a:pt x="3" y="0"/>
                  </a:cubicBezTo>
                </a:path>
              </a:pathLst>
            </a:custGeom>
            <a:solidFill>
              <a:srgbClr val="356AC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9" name="ïSḻiḋe">
              <a:extLst>
                <a:ext uri="{FF2B5EF4-FFF2-40B4-BE49-F238E27FC236}">
                  <a16:creationId xmlns:a16="http://schemas.microsoft.com/office/drawing/2014/main" id="{EC747FE6-8C4F-4DB8-B3F0-70CC9688D0CA}"/>
                </a:ext>
              </a:extLst>
            </p:cNvPr>
            <p:cNvSpPr/>
            <p:nvPr/>
          </p:nvSpPr>
          <p:spPr bwMode="auto">
            <a:xfrm>
              <a:off x="7805738" y="4941888"/>
              <a:ext cx="12700" cy="26988"/>
            </a:xfrm>
            <a:custGeom>
              <a:avLst/>
              <a:gdLst>
                <a:gd name="T0" fmla="*/ 9 w 9"/>
                <a:gd name="T1" fmla="*/ 0 h 20"/>
                <a:gd name="T2" fmla="*/ 9 w 9"/>
                <a:gd name="T3" fmla="*/ 0 h 20"/>
                <a:gd name="T4" fmla="*/ 0 w 9"/>
                <a:gd name="T5" fmla="*/ 20 h 20"/>
                <a:gd name="T6" fmla="*/ 9 w 9"/>
                <a:gd name="T7" fmla="*/ 0 h 20"/>
              </a:gdLst>
              <a:ahLst/>
              <a:cxnLst>
                <a:cxn ang="0">
                  <a:pos x="T0" y="T1"/>
                </a:cxn>
                <a:cxn ang="0">
                  <a:pos x="T2" y="T3"/>
                </a:cxn>
                <a:cxn ang="0">
                  <a:pos x="T4" y="T5"/>
                </a:cxn>
                <a:cxn ang="0">
                  <a:pos x="T6" y="T7"/>
                </a:cxn>
              </a:cxnLst>
              <a:rect l="0" t="0" r="r" b="b"/>
              <a:pathLst>
                <a:path w="9" h="20">
                  <a:moveTo>
                    <a:pt x="9" y="0"/>
                  </a:moveTo>
                  <a:cubicBezTo>
                    <a:pt x="9" y="0"/>
                    <a:pt x="9" y="0"/>
                    <a:pt x="9" y="0"/>
                  </a:cubicBezTo>
                  <a:cubicBezTo>
                    <a:pt x="9" y="8"/>
                    <a:pt x="7" y="15"/>
                    <a:pt x="0" y="20"/>
                  </a:cubicBezTo>
                  <a:cubicBezTo>
                    <a:pt x="7" y="15"/>
                    <a:pt x="9" y="8"/>
                    <a:pt x="9"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iŝḷîḑè">
              <a:extLst>
                <a:ext uri="{FF2B5EF4-FFF2-40B4-BE49-F238E27FC236}">
                  <a16:creationId xmlns:a16="http://schemas.microsoft.com/office/drawing/2014/main" id="{C1426F92-DFCC-4965-AAB2-02816D66BDB3}"/>
                </a:ext>
              </a:extLst>
            </p:cNvPr>
            <p:cNvSpPr/>
            <p:nvPr/>
          </p:nvSpPr>
          <p:spPr bwMode="auto">
            <a:xfrm>
              <a:off x="7323138" y="4800601"/>
              <a:ext cx="495300" cy="179388"/>
            </a:xfrm>
            <a:custGeom>
              <a:avLst/>
              <a:gdLst>
                <a:gd name="T0" fmla="*/ 3 w 360"/>
                <a:gd name="T1" fmla="*/ 0 h 131"/>
                <a:gd name="T2" fmla="*/ 3 w 360"/>
                <a:gd name="T3" fmla="*/ 0 h 131"/>
                <a:gd name="T4" fmla="*/ 0 w 360"/>
                <a:gd name="T5" fmla="*/ 0 h 131"/>
                <a:gd name="T6" fmla="*/ 35 w 360"/>
                <a:gd name="T7" fmla="*/ 96 h 131"/>
                <a:gd name="T8" fmla="*/ 311 w 360"/>
                <a:gd name="T9" fmla="*/ 131 h 131"/>
                <a:gd name="T10" fmla="*/ 318 w 360"/>
                <a:gd name="T11" fmla="*/ 131 h 131"/>
                <a:gd name="T12" fmla="*/ 351 w 360"/>
                <a:gd name="T13" fmla="*/ 123 h 131"/>
                <a:gd name="T14" fmla="*/ 360 w 360"/>
                <a:gd name="T15" fmla="*/ 103 h 131"/>
                <a:gd name="T16" fmla="*/ 320 w 360"/>
                <a:gd name="T17" fmla="*/ 119 h 131"/>
                <a:gd name="T18" fmla="*/ 312 w 360"/>
                <a:gd name="T19" fmla="*/ 119 h 131"/>
                <a:gd name="T20" fmla="*/ 37 w 360"/>
                <a:gd name="T21" fmla="*/ 85 h 131"/>
                <a:gd name="T22" fmla="*/ 3 w 360"/>
                <a:gd name="T2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131">
                  <a:moveTo>
                    <a:pt x="3" y="0"/>
                  </a:moveTo>
                  <a:cubicBezTo>
                    <a:pt x="3" y="0"/>
                    <a:pt x="3" y="0"/>
                    <a:pt x="3" y="0"/>
                  </a:cubicBezTo>
                  <a:cubicBezTo>
                    <a:pt x="1" y="0"/>
                    <a:pt x="0" y="0"/>
                    <a:pt x="0" y="0"/>
                  </a:cubicBezTo>
                  <a:cubicBezTo>
                    <a:pt x="0" y="4"/>
                    <a:pt x="7" y="79"/>
                    <a:pt x="35" y="96"/>
                  </a:cubicBezTo>
                  <a:cubicBezTo>
                    <a:pt x="64" y="113"/>
                    <a:pt x="202" y="131"/>
                    <a:pt x="311" y="131"/>
                  </a:cubicBezTo>
                  <a:cubicBezTo>
                    <a:pt x="313" y="131"/>
                    <a:pt x="316" y="131"/>
                    <a:pt x="318" y="131"/>
                  </a:cubicBezTo>
                  <a:cubicBezTo>
                    <a:pt x="334" y="131"/>
                    <a:pt x="344" y="128"/>
                    <a:pt x="351" y="123"/>
                  </a:cubicBezTo>
                  <a:cubicBezTo>
                    <a:pt x="358" y="118"/>
                    <a:pt x="360" y="111"/>
                    <a:pt x="360" y="103"/>
                  </a:cubicBezTo>
                  <a:cubicBezTo>
                    <a:pt x="356" y="113"/>
                    <a:pt x="344" y="119"/>
                    <a:pt x="320" y="119"/>
                  </a:cubicBezTo>
                  <a:cubicBezTo>
                    <a:pt x="318" y="119"/>
                    <a:pt x="315" y="119"/>
                    <a:pt x="312" y="119"/>
                  </a:cubicBezTo>
                  <a:cubicBezTo>
                    <a:pt x="204" y="119"/>
                    <a:pt x="66" y="102"/>
                    <a:pt x="37" y="85"/>
                  </a:cubicBezTo>
                  <a:cubicBezTo>
                    <a:pt x="15" y="71"/>
                    <a:pt x="6" y="23"/>
                    <a:pt x="3" y="0"/>
                  </a:cubicBezTo>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îṡļïdê">
              <a:extLst>
                <a:ext uri="{FF2B5EF4-FFF2-40B4-BE49-F238E27FC236}">
                  <a16:creationId xmlns:a16="http://schemas.microsoft.com/office/drawing/2014/main" id="{8FAA2929-488D-4AD3-BAC5-0DAC0F353513}"/>
                </a:ext>
              </a:extLst>
            </p:cNvPr>
            <p:cNvSpPr/>
            <p:nvPr/>
          </p:nvSpPr>
          <p:spPr bwMode="auto">
            <a:xfrm>
              <a:off x="6296026" y="3897313"/>
              <a:ext cx="246063" cy="428625"/>
            </a:xfrm>
            <a:custGeom>
              <a:avLst/>
              <a:gdLst>
                <a:gd name="T0" fmla="*/ 39 w 180"/>
                <a:gd name="T1" fmla="*/ 120 h 312"/>
                <a:gd name="T2" fmla="*/ 41 w 180"/>
                <a:gd name="T3" fmla="*/ 125 h 312"/>
                <a:gd name="T4" fmla="*/ 41 w 180"/>
                <a:gd name="T5" fmla="*/ 125 h 312"/>
                <a:gd name="T6" fmla="*/ 41 w 180"/>
                <a:gd name="T7" fmla="*/ 125 h 312"/>
                <a:gd name="T8" fmla="*/ 42 w 180"/>
                <a:gd name="T9" fmla="*/ 127 h 312"/>
                <a:gd name="T10" fmla="*/ 45 w 180"/>
                <a:gd name="T11" fmla="*/ 126 h 312"/>
                <a:gd name="T12" fmla="*/ 45 w 180"/>
                <a:gd name="T13" fmla="*/ 132 h 312"/>
                <a:gd name="T14" fmla="*/ 45 w 180"/>
                <a:gd name="T15" fmla="*/ 134 h 312"/>
                <a:gd name="T16" fmla="*/ 84 w 180"/>
                <a:gd name="T17" fmla="*/ 184 h 312"/>
                <a:gd name="T18" fmla="*/ 114 w 180"/>
                <a:gd name="T19" fmla="*/ 214 h 312"/>
                <a:gd name="T20" fmla="*/ 116 w 180"/>
                <a:gd name="T21" fmla="*/ 214 h 312"/>
                <a:gd name="T22" fmla="*/ 125 w 180"/>
                <a:gd name="T23" fmla="*/ 216 h 312"/>
                <a:gd name="T24" fmla="*/ 125 w 180"/>
                <a:gd name="T25" fmla="*/ 216 h 312"/>
                <a:gd name="T26" fmla="*/ 126 w 180"/>
                <a:gd name="T27" fmla="*/ 216 h 312"/>
                <a:gd name="T28" fmla="*/ 39 w 180"/>
                <a:gd name="T29" fmla="*/ 120 h 312"/>
                <a:gd name="T30" fmla="*/ 0 w 180"/>
                <a:gd name="T31" fmla="*/ 117 h 312"/>
                <a:gd name="T32" fmla="*/ 0 w 180"/>
                <a:gd name="T33" fmla="*/ 312 h 312"/>
                <a:gd name="T34" fmla="*/ 180 w 180"/>
                <a:gd name="T35" fmla="*/ 312 h 312"/>
                <a:gd name="T36" fmla="*/ 54 w 180"/>
                <a:gd name="T37" fmla="*/ 245 h 312"/>
                <a:gd name="T38" fmla="*/ 8 w 180"/>
                <a:gd name="T39" fmla="*/ 170 h 312"/>
                <a:gd name="T40" fmla="*/ 5 w 180"/>
                <a:gd name="T41" fmla="*/ 157 h 312"/>
                <a:gd name="T42" fmla="*/ 13 w 180"/>
                <a:gd name="T43" fmla="*/ 148 h 312"/>
                <a:gd name="T44" fmla="*/ 13 w 180"/>
                <a:gd name="T45" fmla="*/ 146 h 312"/>
                <a:gd name="T46" fmla="*/ 13 w 180"/>
                <a:gd name="T47" fmla="*/ 142 h 312"/>
                <a:gd name="T48" fmla="*/ 13 w 180"/>
                <a:gd name="T49" fmla="*/ 141 h 312"/>
                <a:gd name="T50" fmla="*/ 12 w 180"/>
                <a:gd name="T51" fmla="*/ 139 h 312"/>
                <a:gd name="T52" fmla="*/ 4 w 180"/>
                <a:gd name="T53" fmla="*/ 122 h 312"/>
                <a:gd name="T54" fmla="*/ 0 w 180"/>
                <a:gd name="T55" fmla="*/ 117 h 312"/>
                <a:gd name="T56" fmla="*/ 125 w 180"/>
                <a:gd name="T57" fmla="*/ 0 h 312"/>
                <a:gd name="T58" fmla="*/ 0 w 180"/>
                <a:gd name="T59" fmla="*/ 0 h 312"/>
                <a:gd name="T60" fmla="*/ 0 w 180"/>
                <a:gd name="T61" fmla="*/ 51 h 312"/>
                <a:gd name="T62" fmla="*/ 11 w 180"/>
                <a:gd name="T63" fmla="*/ 45 h 312"/>
                <a:gd name="T64" fmla="*/ 35 w 180"/>
                <a:gd name="T65" fmla="*/ 71 h 312"/>
                <a:gd name="T66" fmla="*/ 36 w 180"/>
                <a:gd name="T67" fmla="*/ 80 h 312"/>
                <a:gd name="T68" fmla="*/ 125 w 180"/>
                <a:gd name="T69"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312">
                  <a:moveTo>
                    <a:pt x="39" y="120"/>
                  </a:moveTo>
                  <a:cubicBezTo>
                    <a:pt x="40" y="121"/>
                    <a:pt x="41" y="123"/>
                    <a:pt x="41" y="125"/>
                  </a:cubicBezTo>
                  <a:cubicBezTo>
                    <a:pt x="41" y="125"/>
                    <a:pt x="41" y="125"/>
                    <a:pt x="41" y="125"/>
                  </a:cubicBezTo>
                  <a:cubicBezTo>
                    <a:pt x="41" y="125"/>
                    <a:pt x="41" y="125"/>
                    <a:pt x="41" y="125"/>
                  </a:cubicBezTo>
                  <a:cubicBezTo>
                    <a:pt x="42" y="125"/>
                    <a:pt x="42" y="126"/>
                    <a:pt x="42" y="127"/>
                  </a:cubicBezTo>
                  <a:cubicBezTo>
                    <a:pt x="43" y="127"/>
                    <a:pt x="44" y="127"/>
                    <a:pt x="45" y="126"/>
                  </a:cubicBezTo>
                  <a:cubicBezTo>
                    <a:pt x="45" y="132"/>
                    <a:pt x="45" y="132"/>
                    <a:pt x="45" y="132"/>
                  </a:cubicBezTo>
                  <a:cubicBezTo>
                    <a:pt x="45" y="134"/>
                    <a:pt x="45" y="134"/>
                    <a:pt x="45" y="134"/>
                  </a:cubicBezTo>
                  <a:cubicBezTo>
                    <a:pt x="47" y="136"/>
                    <a:pt x="78" y="174"/>
                    <a:pt x="84" y="184"/>
                  </a:cubicBezTo>
                  <a:cubicBezTo>
                    <a:pt x="91" y="194"/>
                    <a:pt x="114" y="214"/>
                    <a:pt x="114" y="214"/>
                  </a:cubicBezTo>
                  <a:cubicBezTo>
                    <a:pt x="115" y="214"/>
                    <a:pt x="116" y="214"/>
                    <a:pt x="116" y="214"/>
                  </a:cubicBezTo>
                  <a:cubicBezTo>
                    <a:pt x="119" y="214"/>
                    <a:pt x="122" y="215"/>
                    <a:pt x="125" y="216"/>
                  </a:cubicBezTo>
                  <a:cubicBezTo>
                    <a:pt x="125" y="216"/>
                    <a:pt x="125" y="216"/>
                    <a:pt x="125" y="216"/>
                  </a:cubicBezTo>
                  <a:cubicBezTo>
                    <a:pt x="126" y="216"/>
                    <a:pt x="126" y="216"/>
                    <a:pt x="126" y="216"/>
                  </a:cubicBezTo>
                  <a:cubicBezTo>
                    <a:pt x="39" y="120"/>
                    <a:pt x="39" y="120"/>
                    <a:pt x="39" y="120"/>
                  </a:cubicBezTo>
                  <a:moveTo>
                    <a:pt x="0" y="117"/>
                  </a:moveTo>
                  <a:cubicBezTo>
                    <a:pt x="0" y="312"/>
                    <a:pt x="0" y="312"/>
                    <a:pt x="0" y="312"/>
                  </a:cubicBezTo>
                  <a:cubicBezTo>
                    <a:pt x="180" y="312"/>
                    <a:pt x="180" y="312"/>
                    <a:pt x="180" y="312"/>
                  </a:cubicBezTo>
                  <a:cubicBezTo>
                    <a:pt x="134" y="294"/>
                    <a:pt x="54" y="245"/>
                    <a:pt x="54" y="245"/>
                  </a:cubicBezTo>
                  <a:cubicBezTo>
                    <a:pt x="49" y="223"/>
                    <a:pt x="8" y="170"/>
                    <a:pt x="8" y="170"/>
                  </a:cubicBezTo>
                  <a:cubicBezTo>
                    <a:pt x="8" y="165"/>
                    <a:pt x="6" y="161"/>
                    <a:pt x="5" y="157"/>
                  </a:cubicBezTo>
                  <a:cubicBezTo>
                    <a:pt x="4" y="154"/>
                    <a:pt x="8" y="151"/>
                    <a:pt x="13" y="148"/>
                  </a:cubicBezTo>
                  <a:cubicBezTo>
                    <a:pt x="13" y="146"/>
                    <a:pt x="13" y="146"/>
                    <a:pt x="13" y="146"/>
                  </a:cubicBezTo>
                  <a:cubicBezTo>
                    <a:pt x="13" y="142"/>
                    <a:pt x="13" y="142"/>
                    <a:pt x="13" y="142"/>
                  </a:cubicBezTo>
                  <a:cubicBezTo>
                    <a:pt x="13" y="142"/>
                    <a:pt x="13" y="142"/>
                    <a:pt x="13" y="141"/>
                  </a:cubicBezTo>
                  <a:cubicBezTo>
                    <a:pt x="12" y="139"/>
                    <a:pt x="12" y="139"/>
                    <a:pt x="12" y="139"/>
                  </a:cubicBezTo>
                  <a:cubicBezTo>
                    <a:pt x="9" y="133"/>
                    <a:pt x="5" y="125"/>
                    <a:pt x="4" y="122"/>
                  </a:cubicBezTo>
                  <a:cubicBezTo>
                    <a:pt x="3" y="120"/>
                    <a:pt x="2" y="119"/>
                    <a:pt x="0" y="117"/>
                  </a:cubicBezTo>
                  <a:moveTo>
                    <a:pt x="125" y="0"/>
                  </a:moveTo>
                  <a:cubicBezTo>
                    <a:pt x="0" y="0"/>
                    <a:pt x="0" y="0"/>
                    <a:pt x="0" y="0"/>
                  </a:cubicBezTo>
                  <a:cubicBezTo>
                    <a:pt x="0" y="51"/>
                    <a:pt x="0" y="51"/>
                    <a:pt x="0" y="51"/>
                  </a:cubicBezTo>
                  <a:cubicBezTo>
                    <a:pt x="4" y="47"/>
                    <a:pt x="8" y="45"/>
                    <a:pt x="11" y="45"/>
                  </a:cubicBezTo>
                  <a:cubicBezTo>
                    <a:pt x="24" y="45"/>
                    <a:pt x="35" y="71"/>
                    <a:pt x="35" y="71"/>
                  </a:cubicBezTo>
                  <a:cubicBezTo>
                    <a:pt x="35" y="71"/>
                    <a:pt x="36" y="75"/>
                    <a:pt x="36" y="80"/>
                  </a:cubicBezTo>
                  <a:cubicBezTo>
                    <a:pt x="125" y="0"/>
                    <a:pt x="125" y="0"/>
                    <a:pt x="125" y="0"/>
                  </a:cubicBezTo>
                </a:path>
              </a:pathLst>
            </a:custGeom>
            <a:solidFill>
              <a:srgbClr val="406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îṡḷïḋè">
              <a:extLst>
                <a:ext uri="{FF2B5EF4-FFF2-40B4-BE49-F238E27FC236}">
                  <a16:creationId xmlns:a16="http://schemas.microsoft.com/office/drawing/2014/main" id="{54371E97-E014-4C80-BECD-76C8257A55CD}"/>
                </a:ext>
              </a:extLst>
            </p:cNvPr>
            <p:cNvSpPr/>
            <p:nvPr/>
          </p:nvSpPr>
          <p:spPr bwMode="auto">
            <a:xfrm>
              <a:off x="5662613" y="3330576"/>
              <a:ext cx="428625" cy="428625"/>
            </a:xfrm>
            <a:prstGeom prst="rect">
              <a:avLst/>
            </a:prstGeom>
            <a:solidFill>
              <a:srgbClr val="406D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3" name="ïṡḷiďè">
              <a:extLst>
                <a:ext uri="{FF2B5EF4-FFF2-40B4-BE49-F238E27FC236}">
                  <a16:creationId xmlns:a16="http://schemas.microsoft.com/office/drawing/2014/main" id="{18DC2C2E-314D-46CA-8D57-9CB984CC1610}"/>
                </a:ext>
              </a:extLst>
            </p:cNvPr>
            <p:cNvSpPr/>
            <p:nvPr/>
          </p:nvSpPr>
          <p:spPr bwMode="auto">
            <a:xfrm>
              <a:off x="5662613" y="3330576"/>
              <a:ext cx="428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4" name="íṡļíďe">
              <a:extLst>
                <a:ext uri="{FF2B5EF4-FFF2-40B4-BE49-F238E27FC236}">
                  <a16:creationId xmlns:a16="http://schemas.microsoft.com/office/drawing/2014/main" id="{CD46368E-08DB-434D-BF54-7F9E8796B611}"/>
                </a:ext>
              </a:extLst>
            </p:cNvPr>
            <p:cNvSpPr/>
            <p:nvPr/>
          </p:nvSpPr>
          <p:spPr bwMode="auto">
            <a:xfrm>
              <a:off x="5703888" y="4452938"/>
              <a:ext cx="428625" cy="428625"/>
            </a:xfrm>
            <a:prstGeom prst="rect">
              <a:avLst/>
            </a:prstGeom>
            <a:solidFill>
              <a:srgbClr val="406D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5" name="îṩ1îďè">
              <a:extLst>
                <a:ext uri="{FF2B5EF4-FFF2-40B4-BE49-F238E27FC236}">
                  <a16:creationId xmlns:a16="http://schemas.microsoft.com/office/drawing/2014/main" id="{A400A841-02B1-4131-8A5A-5DD317BF4053}"/>
                </a:ext>
              </a:extLst>
            </p:cNvPr>
            <p:cNvSpPr/>
            <p:nvPr/>
          </p:nvSpPr>
          <p:spPr bwMode="auto">
            <a:xfrm>
              <a:off x="5703888" y="4452938"/>
              <a:ext cx="4286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6" name="ï$ľîdé">
              <a:extLst>
                <a:ext uri="{FF2B5EF4-FFF2-40B4-BE49-F238E27FC236}">
                  <a16:creationId xmlns:a16="http://schemas.microsoft.com/office/drawing/2014/main" id="{6111FB02-BC76-4C7D-9114-9AE0F6E00C1E}"/>
                </a:ext>
              </a:extLst>
            </p:cNvPr>
            <p:cNvSpPr/>
            <p:nvPr/>
          </p:nvSpPr>
          <p:spPr bwMode="auto">
            <a:xfrm>
              <a:off x="5608638" y="2278063"/>
              <a:ext cx="430213"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67" name="íşliḍè">
              <a:extLst>
                <a:ext uri="{FF2B5EF4-FFF2-40B4-BE49-F238E27FC236}">
                  <a16:creationId xmlns:a16="http://schemas.microsoft.com/office/drawing/2014/main" id="{54BA30F9-8E72-4583-A660-393F08677DC2}"/>
                </a:ext>
              </a:extLst>
            </p:cNvPr>
            <p:cNvSpPr/>
            <p:nvPr/>
          </p:nvSpPr>
          <p:spPr bwMode="auto">
            <a:xfrm>
              <a:off x="5891213" y="2417763"/>
              <a:ext cx="46038" cy="106363"/>
            </a:xfrm>
            <a:custGeom>
              <a:avLst/>
              <a:gdLst>
                <a:gd name="T0" fmla="*/ 11 w 33"/>
                <a:gd name="T1" fmla="*/ 0 h 78"/>
                <a:gd name="T2" fmla="*/ 0 w 33"/>
                <a:gd name="T3" fmla="*/ 11 h 78"/>
                <a:gd name="T4" fmla="*/ 0 w 33"/>
                <a:gd name="T5" fmla="*/ 67 h 78"/>
                <a:gd name="T6" fmla="*/ 0 w 33"/>
                <a:gd name="T7" fmla="*/ 67 h 78"/>
                <a:gd name="T8" fmla="*/ 11 w 33"/>
                <a:gd name="T9" fmla="*/ 78 h 78"/>
                <a:gd name="T10" fmla="*/ 11 w 33"/>
                <a:gd name="T11" fmla="*/ 0 h 78"/>
              </a:gdLst>
              <a:ahLst/>
              <a:cxnLst>
                <a:cxn ang="0">
                  <a:pos x="T0" y="T1"/>
                </a:cxn>
                <a:cxn ang="0">
                  <a:pos x="T2" y="T3"/>
                </a:cxn>
                <a:cxn ang="0">
                  <a:pos x="T4" y="T5"/>
                </a:cxn>
                <a:cxn ang="0">
                  <a:pos x="T6" y="T7"/>
                </a:cxn>
                <a:cxn ang="0">
                  <a:pos x="T8" y="T9"/>
                </a:cxn>
                <a:cxn ang="0">
                  <a:pos x="T10" y="T11"/>
                </a:cxn>
              </a:cxnLst>
              <a:rect l="0" t="0" r="r" b="b"/>
              <a:pathLst>
                <a:path w="33" h="78">
                  <a:moveTo>
                    <a:pt x="11" y="0"/>
                  </a:moveTo>
                  <a:cubicBezTo>
                    <a:pt x="0" y="11"/>
                    <a:pt x="0" y="11"/>
                    <a:pt x="0" y="11"/>
                  </a:cubicBezTo>
                  <a:cubicBezTo>
                    <a:pt x="15" y="26"/>
                    <a:pt x="15" y="51"/>
                    <a:pt x="0" y="67"/>
                  </a:cubicBezTo>
                  <a:cubicBezTo>
                    <a:pt x="0" y="67"/>
                    <a:pt x="0" y="67"/>
                    <a:pt x="0" y="67"/>
                  </a:cubicBezTo>
                  <a:cubicBezTo>
                    <a:pt x="11" y="78"/>
                    <a:pt x="11" y="78"/>
                    <a:pt x="11" y="78"/>
                  </a:cubicBezTo>
                  <a:cubicBezTo>
                    <a:pt x="33" y="56"/>
                    <a:pt x="33" y="22"/>
                    <a:pt x="11" y="0"/>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8" name="íşḷîdê">
              <a:extLst>
                <a:ext uri="{FF2B5EF4-FFF2-40B4-BE49-F238E27FC236}">
                  <a16:creationId xmlns:a16="http://schemas.microsoft.com/office/drawing/2014/main" id="{54905449-7EE2-47E7-BBAB-522554D4D39B}"/>
                </a:ext>
              </a:extLst>
            </p:cNvPr>
            <p:cNvSpPr/>
            <p:nvPr/>
          </p:nvSpPr>
          <p:spPr bwMode="auto">
            <a:xfrm>
              <a:off x="5675313" y="2376488"/>
              <a:ext cx="306388" cy="231775"/>
            </a:xfrm>
            <a:custGeom>
              <a:avLst/>
              <a:gdLst>
                <a:gd name="T0" fmla="*/ 190 w 223"/>
                <a:gd name="T1" fmla="*/ 9 h 169"/>
                <a:gd name="T2" fmla="*/ 179 w 223"/>
                <a:gd name="T3" fmla="*/ 20 h 169"/>
                <a:gd name="T4" fmla="*/ 179 w 223"/>
                <a:gd name="T5" fmla="*/ 118 h 169"/>
                <a:gd name="T6" fmla="*/ 190 w 223"/>
                <a:gd name="T7" fmla="*/ 129 h 169"/>
                <a:gd name="T8" fmla="*/ 190 w 223"/>
                <a:gd name="T9" fmla="*/ 9 h 169"/>
                <a:gd name="T10" fmla="*/ 138 w 223"/>
                <a:gd name="T11" fmla="*/ 50 h 169"/>
                <a:gd name="T12" fmla="*/ 138 w 223"/>
                <a:gd name="T13" fmla="*/ 0 h 169"/>
                <a:gd name="T14" fmla="*/ 123 w 223"/>
                <a:gd name="T15" fmla="*/ 0 h 169"/>
                <a:gd name="T16" fmla="*/ 77 w 223"/>
                <a:gd name="T17" fmla="*/ 38 h 169"/>
                <a:gd name="T18" fmla="*/ 15 w 223"/>
                <a:gd name="T19" fmla="*/ 38 h 169"/>
                <a:gd name="T20" fmla="*/ 0 w 223"/>
                <a:gd name="T21" fmla="*/ 46 h 169"/>
                <a:gd name="T22" fmla="*/ 0 w 223"/>
                <a:gd name="T23" fmla="*/ 100 h 169"/>
                <a:gd name="T24" fmla="*/ 15 w 223"/>
                <a:gd name="T25" fmla="*/ 107 h 169"/>
                <a:gd name="T26" fmla="*/ 54 w 223"/>
                <a:gd name="T27" fmla="*/ 169 h 169"/>
                <a:gd name="T28" fmla="*/ 77 w 223"/>
                <a:gd name="T29" fmla="*/ 169 h 169"/>
                <a:gd name="T30" fmla="*/ 63 w 223"/>
                <a:gd name="T31" fmla="*/ 107 h 169"/>
                <a:gd name="T32" fmla="*/ 77 w 223"/>
                <a:gd name="T33" fmla="*/ 107 h 169"/>
                <a:gd name="T34" fmla="*/ 123 w 223"/>
                <a:gd name="T35" fmla="*/ 138 h 169"/>
                <a:gd name="T36" fmla="*/ 138 w 223"/>
                <a:gd name="T37" fmla="*/ 138 h 169"/>
                <a:gd name="T38" fmla="*/ 138 w 223"/>
                <a:gd name="T39" fmla="*/ 88 h 169"/>
                <a:gd name="T40" fmla="*/ 153 w 223"/>
                <a:gd name="T41" fmla="*/ 65 h 169"/>
                <a:gd name="T42" fmla="*/ 138 w 223"/>
                <a:gd name="T43" fmla="*/ 5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3" h="169">
                  <a:moveTo>
                    <a:pt x="190" y="9"/>
                  </a:moveTo>
                  <a:cubicBezTo>
                    <a:pt x="179" y="20"/>
                    <a:pt x="179" y="20"/>
                    <a:pt x="179" y="20"/>
                  </a:cubicBezTo>
                  <a:cubicBezTo>
                    <a:pt x="206" y="47"/>
                    <a:pt x="206" y="91"/>
                    <a:pt x="179" y="118"/>
                  </a:cubicBezTo>
                  <a:cubicBezTo>
                    <a:pt x="190" y="129"/>
                    <a:pt x="190" y="129"/>
                    <a:pt x="190" y="129"/>
                  </a:cubicBezTo>
                  <a:cubicBezTo>
                    <a:pt x="223" y="96"/>
                    <a:pt x="223" y="42"/>
                    <a:pt x="190" y="9"/>
                  </a:cubicBezTo>
                  <a:close/>
                  <a:moveTo>
                    <a:pt x="138" y="50"/>
                  </a:moveTo>
                  <a:cubicBezTo>
                    <a:pt x="138" y="0"/>
                    <a:pt x="138" y="0"/>
                    <a:pt x="138" y="0"/>
                  </a:cubicBezTo>
                  <a:cubicBezTo>
                    <a:pt x="123" y="0"/>
                    <a:pt x="123" y="0"/>
                    <a:pt x="123" y="0"/>
                  </a:cubicBezTo>
                  <a:cubicBezTo>
                    <a:pt x="77" y="38"/>
                    <a:pt x="77" y="38"/>
                    <a:pt x="77" y="38"/>
                  </a:cubicBezTo>
                  <a:cubicBezTo>
                    <a:pt x="15" y="38"/>
                    <a:pt x="15" y="38"/>
                    <a:pt x="15" y="38"/>
                  </a:cubicBezTo>
                  <a:cubicBezTo>
                    <a:pt x="0" y="46"/>
                    <a:pt x="0" y="46"/>
                    <a:pt x="0" y="46"/>
                  </a:cubicBezTo>
                  <a:cubicBezTo>
                    <a:pt x="0" y="100"/>
                    <a:pt x="0" y="100"/>
                    <a:pt x="0" y="100"/>
                  </a:cubicBezTo>
                  <a:cubicBezTo>
                    <a:pt x="15" y="107"/>
                    <a:pt x="15" y="107"/>
                    <a:pt x="15" y="107"/>
                  </a:cubicBezTo>
                  <a:cubicBezTo>
                    <a:pt x="54" y="169"/>
                    <a:pt x="54" y="169"/>
                    <a:pt x="54" y="169"/>
                  </a:cubicBezTo>
                  <a:cubicBezTo>
                    <a:pt x="77" y="169"/>
                    <a:pt x="77" y="169"/>
                    <a:pt x="77" y="169"/>
                  </a:cubicBezTo>
                  <a:cubicBezTo>
                    <a:pt x="63" y="107"/>
                    <a:pt x="63" y="107"/>
                    <a:pt x="63" y="107"/>
                  </a:cubicBezTo>
                  <a:cubicBezTo>
                    <a:pt x="77" y="107"/>
                    <a:pt x="77" y="107"/>
                    <a:pt x="77" y="107"/>
                  </a:cubicBezTo>
                  <a:cubicBezTo>
                    <a:pt x="123" y="138"/>
                    <a:pt x="123" y="138"/>
                    <a:pt x="123" y="138"/>
                  </a:cubicBezTo>
                  <a:cubicBezTo>
                    <a:pt x="138" y="138"/>
                    <a:pt x="138" y="138"/>
                    <a:pt x="138" y="138"/>
                  </a:cubicBezTo>
                  <a:cubicBezTo>
                    <a:pt x="138" y="88"/>
                    <a:pt x="138" y="88"/>
                    <a:pt x="138" y="88"/>
                  </a:cubicBezTo>
                  <a:cubicBezTo>
                    <a:pt x="149" y="86"/>
                    <a:pt x="156" y="75"/>
                    <a:pt x="153" y="65"/>
                  </a:cubicBezTo>
                  <a:cubicBezTo>
                    <a:pt x="152" y="57"/>
                    <a:pt x="146" y="51"/>
                    <a:pt x="138" y="50"/>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9" name="íSḷîdè">
              <a:extLst>
                <a:ext uri="{FF2B5EF4-FFF2-40B4-BE49-F238E27FC236}">
                  <a16:creationId xmlns:a16="http://schemas.microsoft.com/office/drawing/2014/main" id="{848A9DF6-4080-4619-8C08-EE5A925E9A2A}"/>
                </a:ext>
              </a:extLst>
            </p:cNvPr>
            <p:cNvSpPr/>
            <p:nvPr/>
          </p:nvSpPr>
          <p:spPr bwMode="auto">
            <a:xfrm>
              <a:off x="6319838" y="3741738"/>
              <a:ext cx="606425" cy="604838"/>
            </a:xfrm>
            <a:custGeom>
              <a:avLst/>
              <a:gdLst>
                <a:gd name="T0" fmla="*/ 0 w 382"/>
                <a:gd name="T1" fmla="*/ 181 h 381"/>
                <a:gd name="T2" fmla="*/ 201 w 382"/>
                <a:gd name="T3" fmla="*/ 0 h 381"/>
                <a:gd name="T4" fmla="*/ 382 w 382"/>
                <a:gd name="T5" fmla="*/ 201 h 381"/>
                <a:gd name="T6" fmla="*/ 182 w 382"/>
                <a:gd name="T7" fmla="*/ 381 h 381"/>
                <a:gd name="T8" fmla="*/ 0 w 382"/>
                <a:gd name="T9" fmla="*/ 181 h 381"/>
              </a:gdLst>
              <a:ahLst/>
              <a:cxnLst>
                <a:cxn ang="0">
                  <a:pos x="T0" y="T1"/>
                </a:cxn>
                <a:cxn ang="0">
                  <a:pos x="T2" y="T3"/>
                </a:cxn>
                <a:cxn ang="0">
                  <a:pos x="T4" y="T5"/>
                </a:cxn>
                <a:cxn ang="0">
                  <a:pos x="T6" y="T7"/>
                </a:cxn>
                <a:cxn ang="0">
                  <a:pos x="T8" y="T9"/>
                </a:cxn>
              </a:cxnLst>
              <a:rect l="0" t="0" r="r" b="b"/>
              <a:pathLst>
                <a:path w="382" h="381">
                  <a:moveTo>
                    <a:pt x="0" y="181"/>
                  </a:moveTo>
                  <a:lnTo>
                    <a:pt x="201" y="0"/>
                  </a:lnTo>
                  <a:lnTo>
                    <a:pt x="382" y="201"/>
                  </a:lnTo>
                  <a:lnTo>
                    <a:pt x="182" y="381"/>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0" name="ï$ľîḍé">
              <a:extLst>
                <a:ext uri="{FF2B5EF4-FFF2-40B4-BE49-F238E27FC236}">
                  <a16:creationId xmlns:a16="http://schemas.microsoft.com/office/drawing/2014/main" id="{80CC84C3-66A8-4615-B47C-5CBFC8ECFD0D}"/>
                </a:ext>
              </a:extLst>
            </p:cNvPr>
            <p:cNvSpPr/>
            <p:nvPr/>
          </p:nvSpPr>
          <p:spPr bwMode="auto">
            <a:xfrm>
              <a:off x="6319838" y="3741738"/>
              <a:ext cx="606425" cy="604838"/>
            </a:xfrm>
            <a:custGeom>
              <a:avLst/>
              <a:gdLst>
                <a:gd name="T0" fmla="*/ 0 w 382"/>
                <a:gd name="T1" fmla="*/ 181 h 381"/>
                <a:gd name="T2" fmla="*/ 201 w 382"/>
                <a:gd name="T3" fmla="*/ 0 h 381"/>
                <a:gd name="T4" fmla="*/ 382 w 382"/>
                <a:gd name="T5" fmla="*/ 201 h 381"/>
                <a:gd name="T6" fmla="*/ 182 w 382"/>
                <a:gd name="T7" fmla="*/ 381 h 381"/>
                <a:gd name="T8" fmla="*/ 0 w 382"/>
                <a:gd name="T9" fmla="*/ 181 h 381"/>
              </a:gdLst>
              <a:ahLst/>
              <a:cxnLst>
                <a:cxn ang="0">
                  <a:pos x="T0" y="T1"/>
                </a:cxn>
                <a:cxn ang="0">
                  <a:pos x="T2" y="T3"/>
                </a:cxn>
                <a:cxn ang="0">
                  <a:pos x="T4" y="T5"/>
                </a:cxn>
                <a:cxn ang="0">
                  <a:pos x="T6" y="T7"/>
                </a:cxn>
                <a:cxn ang="0">
                  <a:pos x="T8" y="T9"/>
                </a:cxn>
              </a:cxnLst>
              <a:rect l="0" t="0" r="r" b="b"/>
              <a:pathLst>
                <a:path w="382" h="381">
                  <a:moveTo>
                    <a:pt x="0" y="181"/>
                  </a:moveTo>
                  <a:lnTo>
                    <a:pt x="201" y="0"/>
                  </a:lnTo>
                  <a:lnTo>
                    <a:pt x="382" y="201"/>
                  </a:lnTo>
                  <a:lnTo>
                    <a:pt x="182" y="381"/>
                  </a:lnTo>
                  <a:lnTo>
                    <a:pt x="0" y="1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1" name="ïšļíde">
              <a:extLst>
                <a:ext uri="{FF2B5EF4-FFF2-40B4-BE49-F238E27FC236}">
                  <a16:creationId xmlns:a16="http://schemas.microsoft.com/office/drawing/2014/main" id="{EF89DC4B-F625-4EDC-B590-A92B56F12CBF}"/>
                </a:ext>
              </a:extLst>
            </p:cNvPr>
            <p:cNvSpPr/>
            <p:nvPr/>
          </p:nvSpPr>
          <p:spPr bwMode="auto">
            <a:xfrm>
              <a:off x="6499226" y="3927476"/>
              <a:ext cx="295275" cy="288925"/>
            </a:xfrm>
            <a:custGeom>
              <a:avLst/>
              <a:gdLst>
                <a:gd name="T0" fmla="*/ 0 w 186"/>
                <a:gd name="T1" fmla="*/ 37 h 182"/>
                <a:gd name="T2" fmla="*/ 20 w 186"/>
                <a:gd name="T3" fmla="*/ 19 h 182"/>
                <a:gd name="T4" fmla="*/ 127 w 186"/>
                <a:gd name="T5" fmla="*/ 137 h 182"/>
                <a:gd name="T6" fmla="*/ 107 w 186"/>
                <a:gd name="T7" fmla="*/ 155 h 182"/>
                <a:gd name="T8" fmla="*/ 0 w 186"/>
                <a:gd name="T9" fmla="*/ 37 h 182"/>
                <a:gd name="T10" fmla="*/ 46 w 186"/>
                <a:gd name="T11" fmla="*/ 148 h 182"/>
                <a:gd name="T12" fmla="*/ 66 w 186"/>
                <a:gd name="T13" fmla="*/ 129 h 182"/>
                <a:gd name="T14" fmla="*/ 98 w 186"/>
                <a:gd name="T15" fmla="*/ 164 h 182"/>
                <a:gd name="T16" fmla="*/ 78 w 186"/>
                <a:gd name="T17" fmla="*/ 182 h 182"/>
                <a:gd name="T18" fmla="*/ 46 w 186"/>
                <a:gd name="T19" fmla="*/ 148 h 182"/>
                <a:gd name="T20" fmla="*/ 88 w 186"/>
                <a:gd name="T21" fmla="*/ 74 h 182"/>
                <a:gd name="T22" fmla="*/ 107 w 186"/>
                <a:gd name="T23" fmla="*/ 56 h 182"/>
                <a:gd name="T24" fmla="*/ 156 w 186"/>
                <a:gd name="T25" fmla="*/ 110 h 182"/>
                <a:gd name="T26" fmla="*/ 137 w 186"/>
                <a:gd name="T27" fmla="*/ 129 h 182"/>
                <a:gd name="T28" fmla="*/ 88 w 186"/>
                <a:gd name="T29" fmla="*/ 74 h 182"/>
                <a:gd name="T30" fmla="*/ 91 w 186"/>
                <a:gd name="T31" fmla="*/ 18 h 182"/>
                <a:gd name="T32" fmla="*/ 111 w 186"/>
                <a:gd name="T33" fmla="*/ 0 h 182"/>
                <a:gd name="T34" fmla="*/ 186 w 186"/>
                <a:gd name="T35" fmla="*/ 84 h 182"/>
                <a:gd name="T36" fmla="*/ 166 w 186"/>
                <a:gd name="T37" fmla="*/ 102 h 182"/>
                <a:gd name="T38" fmla="*/ 91 w 186"/>
                <a:gd name="T39" fmla="*/ 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6" h="182">
                  <a:moveTo>
                    <a:pt x="0" y="37"/>
                  </a:moveTo>
                  <a:lnTo>
                    <a:pt x="20" y="19"/>
                  </a:lnTo>
                  <a:lnTo>
                    <a:pt x="127" y="137"/>
                  </a:lnTo>
                  <a:lnTo>
                    <a:pt x="107" y="155"/>
                  </a:lnTo>
                  <a:lnTo>
                    <a:pt x="0" y="37"/>
                  </a:lnTo>
                  <a:close/>
                  <a:moveTo>
                    <a:pt x="46" y="148"/>
                  </a:moveTo>
                  <a:lnTo>
                    <a:pt x="66" y="129"/>
                  </a:lnTo>
                  <a:lnTo>
                    <a:pt x="98" y="164"/>
                  </a:lnTo>
                  <a:lnTo>
                    <a:pt x="78" y="182"/>
                  </a:lnTo>
                  <a:lnTo>
                    <a:pt x="46" y="148"/>
                  </a:lnTo>
                  <a:close/>
                  <a:moveTo>
                    <a:pt x="88" y="74"/>
                  </a:moveTo>
                  <a:lnTo>
                    <a:pt x="107" y="56"/>
                  </a:lnTo>
                  <a:lnTo>
                    <a:pt x="156" y="110"/>
                  </a:lnTo>
                  <a:lnTo>
                    <a:pt x="137" y="129"/>
                  </a:lnTo>
                  <a:lnTo>
                    <a:pt x="88" y="74"/>
                  </a:lnTo>
                  <a:close/>
                  <a:moveTo>
                    <a:pt x="91" y="18"/>
                  </a:moveTo>
                  <a:lnTo>
                    <a:pt x="111" y="0"/>
                  </a:lnTo>
                  <a:lnTo>
                    <a:pt x="186" y="84"/>
                  </a:lnTo>
                  <a:lnTo>
                    <a:pt x="166" y="102"/>
                  </a:lnTo>
                  <a:lnTo>
                    <a:pt x="91" y="18"/>
                  </a:ln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2" name="ïślïḓe">
              <a:extLst>
                <a:ext uri="{FF2B5EF4-FFF2-40B4-BE49-F238E27FC236}">
                  <a16:creationId xmlns:a16="http://schemas.microsoft.com/office/drawing/2014/main" id="{8CAF10B8-1257-40B4-B54E-E8D29AEA95E8}"/>
                </a:ext>
              </a:extLst>
            </p:cNvPr>
            <p:cNvSpPr/>
            <p:nvPr/>
          </p:nvSpPr>
          <p:spPr bwMode="auto">
            <a:xfrm>
              <a:off x="6499226" y="3927476"/>
              <a:ext cx="295275" cy="288925"/>
            </a:xfrm>
            <a:custGeom>
              <a:avLst/>
              <a:gdLst>
                <a:gd name="T0" fmla="*/ 0 w 186"/>
                <a:gd name="T1" fmla="*/ 37 h 182"/>
                <a:gd name="T2" fmla="*/ 20 w 186"/>
                <a:gd name="T3" fmla="*/ 19 h 182"/>
                <a:gd name="T4" fmla="*/ 127 w 186"/>
                <a:gd name="T5" fmla="*/ 137 h 182"/>
                <a:gd name="T6" fmla="*/ 107 w 186"/>
                <a:gd name="T7" fmla="*/ 155 h 182"/>
                <a:gd name="T8" fmla="*/ 0 w 186"/>
                <a:gd name="T9" fmla="*/ 37 h 182"/>
                <a:gd name="T10" fmla="*/ 46 w 186"/>
                <a:gd name="T11" fmla="*/ 148 h 182"/>
                <a:gd name="T12" fmla="*/ 66 w 186"/>
                <a:gd name="T13" fmla="*/ 129 h 182"/>
                <a:gd name="T14" fmla="*/ 98 w 186"/>
                <a:gd name="T15" fmla="*/ 164 h 182"/>
                <a:gd name="T16" fmla="*/ 78 w 186"/>
                <a:gd name="T17" fmla="*/ 182 h 182"/>
                <a:gd name="T18" fmla="*/ 46 w 186"/>
                <a:gd name="T19" fmla="*/ 148 h 182"/>
                <a:gd name="T20" fmla="*/ 88 w 186"/>
                <a:gd name="T21" fmla="*/ 74 h 182"/>
                <a:gd name="T22" fmla="*/ 107 w 186"/>
                <a:gd name="T23" fmla="*/ 56 h 182"/>
                <a:gd name="T24" fmla="*/ 156 w 186"/>
                <a:gd name="T25" fmla="*/ 110 h 182"/>
                <a:gd name="T26" fmla="*/ 137 w 186"/>
                <a:gd name="T27" fmla="*/ 129 h 182"/>
                <a:gd name="T28" fmla="*/ 88 w 186"/>
                <a:gd name="T29" fmla="*/ 74 h 182"/>
                <a:gd name="T30" fmla="*/ 91 w 186"/>
                <a:gd name="T31" fmla="*/ 18 h 182"/>
                <a:gd name="T32" fmla="*/ 111 w 186"/>
                <a:gd name="T33" fmla="*/ 0 h 182"/>
                <a:gd name="T34" fmla="*/ 186 w 186"/>
                <a:gd name="T35" fmla="*/ 84 h 182"/>
                <a:gd name="T36" fmla="*/ 166 w 186"/>
                <a:gd name="T37" fmla="*/ 102 h 182"/>
                <a:gd name="T38" fmla="*/ 91 w 186"/>
                <a:gd name="T39" fmla="*/ 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6" h="182">
                  <a:moveTo>
                    <a:pt x="0" y="37"/>
                  </a:moveTo>
                  <a:lnTo>
                    <a:pt x="20" y="19"/>
                  </a:lnTo>
                  <a:lnTo>
                    <a:pt x="127" y="137"/>
                  </a:lnTo>
                  <a:lnTo>
                    <a:pt x="107" y="155"/>
                  </a:lnTo>
                  <a:lnTo>
                    <a:pt x="0" y="37"/>
                  </a:lnTo>
                  <a:moveTo>
                    <a:pt x="46" y="148"/>
                  </a:moveTo>
                  <a:lnTo>
                    <a:pt x="66" y="129"/>
                  </a:lnTo>
                  <a:lnTo>
                    <a:pt x="98" y="164"/>
                  </a:lnTo>
                  <a:lnTo>
                    <a:pt x="78" y="182"/>
                  </a:lnTo>
                  <a:lnTo>
                    <a:pt x="46" y="148"/>
                  </a:lnTo>
                  <a:moveTo>
                    <a:pt x="88" y="74"/>
                  </a:moveTo>
                  <a:lnTo>
                    <a:pt x="107" y="56"/>
                  </a:lnTo>
                  <a:lnTo>
                    <a:pt x="156" y="110"/>
                  </a:lnTo>
                  <a:lnTo>
                    <a:pt x="137" y="129"/>
                  </a:lnTo>
                  <a:lnTo>
                    <a:pt x="88" y="74"/>
                  </a:lnTo>
                  <a:moveTo>
                    <a:pt x="91" y="18"/>
                  </a:moveTo>
                  <a:lnTo>
                    <a:pt x="111" y="0"/>
                  </a:lnTo>
                  <a:lnTo>
                    <a:pt x="186" y="84"/>
                  </a:lnTo>
                  <a:lnTo>
                    <a:pt x="166" y="102"/>
                  </a:lnTo>
                  <a:lnTo>
                    <a:pt x="91"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3" name="i$ḻídê">
              <a:extLst>
                <a:ext uri="{FF2B5EF4-FFF2-40B4-BE49-F238E27FC236}">
                  <a16:creationId xmlns:a16="http://schemas.microsoft.com/office/drawing/2014/main" id="{EB16ED8F-F141-448B-B0B5-079648C17C6F}"/>
                </a:ext>
              </a:extLst>
            </p:cNvPr>
            <p:cNvSpPr/>
            <p:nvPr/>
          </p:nvSpPr>
          <p:spPr bwMode="auto">
            <a:xfrm>
              <a:off x="6288088" y="2794001"/>
              <a:ext cx="428625"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4" name="íşlíḍê">
              <a:extLst>
                <a:ext uri="{FF2B5EF4-FFF2-40B4-BE49-F238E27FC236}">
                  <a16:creationId xmlns:a16="http://schemas.microsoft.com/office/drawing/2014/main" id="{A0871EF7-A9EC-40F6-871B-48699EC8880A}"/>
                </a:ext>
              </a:extLst>
            </p:cNvPr>
            <p:cNvSpPr/>
            <p:nvPr/>
          </p:nvSpPr>
          <p:spPr bwMode="auto">
            <a:xfrm>
              <a:off x="6354763" y="2951163"/>
              <a:ext cx="296863" cy="193675"/>
            </a:xfrm>
            <a:custGeom>
              <a:avLst/>
              <a:gdLst>
                <a:gd name="T0" fmla="*/ 167 w 216"/>
                <a:gd name="T1" fmla="*/ 4 h 141"/>
                <a:gd name="T2" fmla="*/ 125 w 216"/>
                <a:gd name="T3" fmla="*/ 68 h 141"/>
                <a:gd name="T4" fmla="*/ 131 w 216"/>
                <a:gd name="T5" fmla="*/ 83 h 141"/>
                <a:gd name="T6" fmla="*/ 107 w 216"/>
                <a:gd name="T7" fmla="*/ 105 h 141"/>
                <a:gd name="T8" fmla="*/ 84 w 216"/>
                <a:gd name="T9" fmla="*/ 83 h 141"/>
                <a:gd name="T10" fmla="*/ 85 w 216"/>
                <a:gd name="T11" fmla="*/ 78 h 141"/>
                <a:gd name="T12" fmla="*/ 57 w 216"/>
                <a:gd name="T13" fmla="*/ 62 h 141"/>
                <a:gd name="T14" fmla="*/ 30 w 216"/>
                <a:gd name="T15" fmla="*/ 66 h 141"/>
                <a:gd name="T16" fmla="*/ 0 w 216"/>
                <a:gd name="T17" fmla="*/ 93 h 141"/>
                <a:gd name="T18" fmla="*/ 0 w 216"/>
                <a:gd name="T19" fmla="*/ 121 h 141"/>
                <a:gd name="T20" fmla="*/ 21 w 216"/>
                <a:gd name="T21" fmla="*/ 141 h 141"/>
                <a:gd name="T22" fmla="*/ 195 w 216"/>
                <a:gd name="T23" fmla="*/ 141 h 141"/>
                <a:gd name="T24" fmla="*/ 216 w 216"/>
                <a:gd name="T25" fmla="*/ 121 h 141"/>
                <a:gd name="T26" fmla="*/ 216 w 216"/>
                <a:gd name="T27" fmla="*/ 19 h 141"/>
                <a:gd name="T28" fmla="*/ 188 w 216"/>
                <a:gd name="T29" fmla="*/ 0 h 141"/>
                <a:gd name="T30" fmla="*/ 174 w 216"/>
                <a:gd name="T31" fmla="*/ 5 h 141"/>
                <a:gd name="T32" fmla="*/ 167 w 216"/>
                <a:gd name="T33" fmla="*/ 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141">
                  <a:moveTo>
                    <a:pt x="167" y="4"/>
                  </a:moveTo>
                  <a:cubicBezTo>
                    <a:pt x="125" y="68"/>
                    <a:pt x="125" y="68"/>
                    <a:pt x="125" y="68"/>
                  </a:cubicBezTo>
                  <a:cubicBezTo>
                    <a:pt x="129" y="72"/>
                    <a:pt x="131" y="77"/>
                    <a:pt x="131" y="83"/>
                  </a:cubicBezTo>
                  <a:cubicBezTo>
                    <a:pt x="130" y="95"/>
                    <a:pt x="119" y="105"/>
                    <a:pt x="107" y="105"/>
                  </a:cubicBezTo>
                  <a:cubicBezTo>
                    <a:pt x="95" y="104"/>
                    <a:pt x="85" y="95"/>
                    <a:pt x="84" y="83"/>
                  </a:cubicBezTo>
                  <a:cubicBezTo>
                    <a:pt x="84" y="81"/>
                    <a:pt x="85" y="80"/>
                    <a:pt x="85" y="78"/>
                  </a:cubicBezTo>
                  <a:cubicBezTo>
                    <a:pt x="57" y="62"/>
                    <a:pt x="57" y="62"/>
                    <a:pt x="57" y="62"/>
                  </a:cubicBezTo>
                  <a:cubicBezTo>
                    <a:pt x="50" y="69"/>
                    <a:pt x="39" y="71"/>
                    <a:pt x="30" y="66"/>
                  </a:cubicBezTo>
                  <a:cubicBezTo>
                    <a:pt x="0" y="93"/>
                    <a:pt x="0" y="93"/>
                    <a:pt x="0" y="93"/>
                  </a:cubicBezTo>
                  <a:cubicBezTo>
                    <a:pt x="0" y="121"/>
                    <a:pt x="0" y="121"/>
                    <a:pt x="0" y="121"/>
                  </a:cubicBezTo>
                  <a:cubicBezTo>
                    <a:pt x="0" y="132"/>
                    <a:pt x="10" y="141"/>
                    <a:pt x="21" y="141"/>
                  </a:cubicBezTo>
                  <a:cubicBezTo>
                    <a:pt x="195" y="141"/>
                    <a:pt x="195" y="141"/>
                    <a:pt x="195" y="141"/>
                  </a:cubicBezTo>
                  <a:cubicBezTo>
                    <a:pt x="206" y="141"/>
                    <a:pt x="216" y="132"/>
                    <a:pt x="216" y="121"/>
                  </a:cubicBezTo>
                  <a:cubicBezTo>
                    <a:pt x="216" y="19"/>
                    <a:pt x="216" y="19"/>
                    <a:pt x="216" y="19"/>
                  </a:cubicBezTo>
                  <a:cubicBezTo>
                    <a:pt x="188" y="0"/>
                    <a:pt x="188" y="0"/>
                    <a:pt x="188" y="0"/>
                  </a:cubicBezTo>
                  <a:cubicBezTo>
                    <a:pt x="184" y="3"/>
                    <a:pt x="179" y="5"/>
                    <a:pt x="174" y="5"/>
                  </a:cubicBezTo>
                  <a:cubicBezTo>
                    <a:pt x="171" y="5"/>
                    <a:pt x="169" y="5"/>
                    <a:pt x="167" y="4"/>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5" name="îś1iďê">
              <a:extLst>
                <a:ext uri="{FF2B5EF4-FFF2-40B4-BE49-F238E27FC236}">
                  <a16:creationId xmlns:a16="http://schemas.microsoft.com/office/drawing/2014/main" id="{49317A7F-DE6F-4C49-A394-E7DCF8708FE2}"/>
                </a:ext>
              </a:extLst>
            </p:cNvPr>
            <p:cNvSpPr/>
            <p:nvPr/>
          </p:nvSpPr>
          <p:spPr bwMode="auto">
            <a:xfrm>
              <a:off x="6354763" y="2870201"/>
              <a:ext cx="296863" cy="180975"/>
            </a:xfrm>
            <a:custGeom>
              <a:avLst/>
              <a:gdLst>
                <a:gd name="T0" fmla="*/ 41 w 216"/>
                <a:gd name="T1" fmla="*/ 82 h 131"/>
                <a:gd name="T2" fmla="*/ 64 w 216"/>
                <a:gd name="T3" fmla="*/ 105 h 131"/>
                <a:gd name="T4" fmla="*/ 64 w 216"/>
                <a:gd name="T5" fmla="*/ 105 h 131"/>
                <a:gd name="T6" fmla="*/ 64 w 216"/>
                <a:gd name="T7" fmla="*/ 108 h 131"/>
                <a:gd name="T8" fmla="*/ 93 w 216"/>
                <a:gd name="T9" fmla="*/ 124 h 131"/>
                <a:gd name="T10" fmla="*/ 108 w 216"/>
                <a:gd name="T11" fmla="*/ 119 h 131"/>
                <a:gd name="T12" fmla="*/ 113 w 216"/>
                <a:gd name="T13" fmla="*/ 119 h 131"/>
                <a:gd name="T14" fmla="*/ 155 w 216"/>
                <a:gd name="T15" fmla="*/ 54 h 131"/>
                <a:gd name="T16" fmla="*/ 160 w 216"/>
                <a:gd name="T17" fmla="*/ 22 h 131"/>
                <a:gd name="T18" fmla="*/ 192 w 216"/>
                <a:gd name="T19" fmla="*/ 27 h 131"/>
                <a:gd name="T20" fmla="*/ 196 w 216"/>
                <a:gd name="T21" fmla="*/ 41 h 131"/>
                <a:gd name="T22" fmla="*/ 196 w 216"/>
                <a:gd name="T23" fmla="*/ 46 h 131"/>
                <a:gd name="T24" fmla="*/ 216 w 216"/>
                <a:gd name="T25" fmla="*/ 59 h 131"/>
                <a:gd name="T26" fmla="*/ 216 w 216"/>
                <a:gd name="T27" fmla="*/ 21 h 131"/>
                <a:gd name="T28" fmla="*/ 195 w 216"/>
                <a:gd name="T29" fmla="*/ 0 h 131"/>
                <a:gd name="T30" fmla="*/ 21 w 216"/>
                <a:gd name="T31" fmla="*/ 0 h 131"/>
                <a:gd name="T32" fmla="*/ 0 w 216"/>
                <a:gd name="T33" fmla="*/ 21 h 131"/>
                <a:gd name="T34" fmla="*/ 0 w 216"/>
                <a:gd name="T35" fmla="*/ 131 h 131"/>
                <a:gd name="T36" fmla="*/ 20 w 216"/>
                <a:gd name="T37" fmla="*/ 113 h 131"/>
                <a:gd name="T38" fmla="*/ 18 w 216"/>
                <a:gd name="T39" fmla="*/ 105 h 131"/>
                <a:gd name="T40" fmla="*/ 41 w 216"/>
                <a:gd name="T41" fmla="*/ 8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131">
                  <a:moveTo>
                    <a:pt x="41" y="82"/>
                  </a:moveTo>
                  <a:cubicBezTo>
                    <a:pt x="54" y="82"/>
                    <a:pt x="64" y="92"/>
                    <a:pt x="64" y="105"/>
                  </a:cubicBezTo>
                  <a:cubicBezTo>
                    <a:pt x="64" y="105"/>
                    <a:pt x="64" y="105"/>
                    <a:pt x="64" y="105"/>
                  </a:cubicBezTo>
                  <a:cubicBezTo>
                    <a:pt x="64" y="106"/>
                    <a:pt x="64" y="107"/>
                    <a:pt x="64" y="108"/>
                  </a:cubicBezTo>
                  <a:cubicBezTo>
                    <a:pt x="93" y="124"/>
                    <a:pt x="93" y="124"/>
                    <a:pt x="93" y="124"/>
                  </a:cubicBezTo>
                  <a:cubicBezTo>
                    <a:pt x="97" y="120"/>
                    <a:pt x="102" y="118"/>
                    <a:pt x="108" y="119"/>
                  </a:cubicBezTo>
                  <a:cubicBezTo>
                    <a:pt x="109" y="119"/>
                    <a:pt x="111" y="119"/>
                    <a:pt x="113" y="119"/>
                  </a:cubicBezTo>
                  <a:cubicBezTo>
                    <a:pt x="155" y="54"/>
                    <a:pt x="155" y="54"/>
                    <a:pt x="155" y="54"/>
                  </a:cubicBezTo>
                  <a:cubicBezTo>
                    <a:pt x="147" y="44"/>
                    <a:pt x="150" y="29"/>
                    <a:pt x="160" y="22"/>
                  </a:cubicBezTo>
                  <a:cubicBezTo>
                    <a:pt x="170" y="15"/>
                    <a:pt x="185" y="17"/>
                    <a:pt x="192" y="27"/>
                  </a:cubicBezTo>
                  <a:cubicBezTo>
                    <a:pt x="195" y="31"/>
                    <a:pt x="196" y="36"/>
                    <a:pt x="196" y="41"/>
                  </a:cubicBezTo>
                  <a:cubicBezTo>
                    <a:pt x="196" y="43"/>
                    <a:pt x="196" y="44"/>
                    <a:pt x="196" y="46"/>
                  </a:cubicBezTo>
                  <a:cubicBezTo>
                    <a:pt x="216" y="59"/>
                    <a:pt x="216" y="59"/>
                    <a:pt x="216" y="59"/>
                  </a:cubicBezTo>
                  <a:cubicBezTo>
                    <a:pt x="216" y="21"/>
                    <a:pt x="216" y="21"/>
                    <a:pt x="216" y="21"/>
                  </a:cubicBezTo>
                  <a:cubicBezTo>
                    <a:pt x="216" y="10"/>
                    <a:pt x="207" y="0"/>
                    <a:pt x="195" y="0"/>
                  </a:cubicBezTo>
                  <a:cubicBezTo>
                    <a:pt x="21" y="0"/>
                    <a:pt x="21" y="0"/>
                    <a:pt x="21" y="0"/>
                  </a:cubicBezTo>
                  <a:cubicBezTo>
                    <a:pt x="10" y="0"/>
                    <a:pt x="0" y="10"/>
                    <a:pt x="0" y="21"/>
                  </a:cubicBezTo>
                  <a:cubicBezTo>
                    <a:pt x="0" y="131"/>
                    <a:pt x="0" y="131"/>
                    <a:pt x="0" y="131"/>
                  </a:cubicBezTo>
                  <a:cubicBezTo>
                    <a:pt x="20" y="113"/>
                    <a:pt x="20" y="113"/>
                    <a:pt x="20" y="113"/>
                  </a:cubicBezTo>
                  <a:cubicBezTo>
                    <a:pt x="19" y="110"/>
                    <a:pt x="18" y="107"/>
                    <a:pt x="18" y="105"/>
                  </a:cubicBezTo>
                  <a:cubicBezTo>
                    <a:pt x="18" y="92"/>
                    <a:pt x="29" y="82"/>
                    <a:pt x="41" y="8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6" name="íṧļîḍé">
              <a:extLst>
                <a:ext uri="{FF2B5EF4-FFF2-40B4-BE49-F238E27FC236}">
                  <a16:creationId xmlns:a16="http://schemas.microsoft.com/office/drawing/2014/main" id="{31CBF7AF-C1FE-44B2-A76D-C4B542585412}"/>
                </a:ext>
              </a:extLst>
            </p:cNvPr>
            <p:cNvSpPr/>
            <p:nvPr/>
          </p:nvSpPr>
          <p:spPr bwMode="auto">
            <a:xfrm>
              <a:off x="5745163" y="3271838"/>
              <a:ext cx="430213"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7" name="ïšḻîḓê">
              <a:extLst>
                <a:ext uri="{FF2B5EF4-FFF2-40B4-BE49-F238E27FC236}">
                  <a16:creationId xmlns:a16="http://schemas.microsoft.com/office/drawing/2014/main" id="{08F11F58-58A5-4025-9D6F-D7AE2D9E9252}"/>
                </a:ext>
              </a:extLst>
            </p:cNvPr>
            <p:cNvSpPr/>
            <p:nvPr/>
          </p:nvSpPr>
          <p:spPr bwMode="auto">
            <a:xfrm>
              <a:off x="5822951" y="3348038"/>
              <a:ext cx="276225" cy="276225"/>
            </a:xfrm>
            <a:custGeom>
              <a:avLst/>
              <a:gdLst>
                <a:gd name="T0" fmla="*/ 195 w 201"/>
                <a:gd name="T1" fmla="*/ 1 h 201"/>
                <a:gd name="T2" fmla="*/ 3 w 201"/>
                <a:gd name="T3" fmla="*/ 105 h 201"/>
                <a:gd name="T4" fmla="*/ 1 w 201"/>
                <a:gd name="T5" fmla="*/ 110 h 201"/>
                <a:gd name="T6" fmla="*/ 3 w 201"/>
                <a:gd name="T7" fmla="*/ 112 h 201"/>
                <a:gd name="T8" fmla="*/ 36 w 201"/>
                <a:gd name="T9" fmla="*/ 125 h 201"/>
                <a:gd name="T10" fmla="*/ 40 w 201"/>
                <a:gd name="T11" fmla="*/ 129 h 201"/>
                <a:gd name="T12" fmla="*/ 65 w 201"/>
                <a:gd name="T13" fmla="*/ 181 h 201"/>
                <a:gd name="T14" fmla="*/ 70 w 201"/>
                <a:gd name="T15" fmla="*/ 182 h 201"/>
                <a:gd name="T16" fmla="*/ 66 w 201"/>
                <a:gd name="T17" fmla="*/ 138 h 201"/>
                <a:gd name="T18" fmla="*/ 70 w 201"/>
                <a:gd name="T19" fmla="*/ 129 h 201"/>
                <a:gd name="T20" fmla="*/ 169 w 201"/>
                <a:gd name="T21" fmla="*/ 32 h 201"/>
                <a:gd name="T22" fmla="*/ 171 w 201"/>
                <a:gd name="T23" fmla="*/ 31 h 201"/>
                <a:gd name="T24" fmla="*/ 173 w 201"/>
                <a:gd name="T25" fmla="*/ 34 h 201"/>
                <a:gd name="T26" fmla="*/ 173 w 201"/>
                <a:gd name="T27" fmla="*/ 35 h 201"/>
                <a:gd name="T28" fmla="*/ 87 w 201"/>
                <a:gd name="T29" fmla="*/ 140 h 201"/>
                <a:gd name="T30" fmla="*/ 84 w 201"/>
                <a:gd name="T31" fmla="*/ 148 h 201"/>
                <a:gd name="T32" fmla="*/ 78 w 201"/>
                <a:gd name="T33" fmla="*/ 186 h 201"/>
                <a:gd name="T34" fmla="*/ 83 w 201"/>
                <a:gd name="T35" fmla="*/ 187 h 201"/>
                <a:gd name="T36" fmla="*/ 102 w 201"/>
                <a:gd name="T37" fmla="*/ 166 h 201"/>
                <a:gd name="T38" fmla="*/ 107 w 201"/>
                <a:gd name="T39" fmla="*/ 165 h 201"/>
                <a:gd name="T40" fmla="*/ 155 w 201"/>
                <a:gd name="T41" fmla="*/ 200 h 201"/>
                <a:gd name="T42" fmla="*/ 161 w 201"/>
                <a:gd name="T43" fmla="*/ 198 h 201"/>
                <a:gd name="T44" fmla="*/ 161 w 201"/>
                <a:gd name="T45" fmla="*/ 197 h 201"/>
                <a:gd name="T46" fmla="*/ 200 w 201"/>
                <a:gd name="T47" fmla="*/ 5 h 201"/>
                <a:gd name="T48" fmla="*/ 197 w 201"/>
                <a:gd name="T49" fmla="*/ 1 h 201"/>
                <a:gd name="T50" fmla="*/ 195 w 201"/>
                <a:gd name="T51"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1" h="201">
                  <a:moveTo>
                    <a:pt x="195" y="1"/>
                  </a:moveTo>
                  <a:cubicBezTo>
                    <a:pt x="3" y="105"/>
                    <a:pt x="3" y="105"/>
                    <a:pt x="3" y="105"/>
                  </a:cubicBezTo>
                  <a:cubicBezTo>
                    <a:pt x="1" y="106"/>
                    <a:pt x="0" y="108"/>
                    <a:pt x="1" y="110"/>
                  </a:cubicBezTo>
                  <a:cubicBezTo>
                    <a:pt x="1" y="111"/>
                    <a:pt x="2" y="112"/>
                    <a:pt x="3" y="112"/>
                  </a:cubicBezTo>
                  <a:cubicBezTo>
                    <a:pt x="36" y="125"/>
                    <a:pt x="36" y="125"/>
                    <a:pt x="36" y="125"/>
                  </a:cubicBezTo>
                  <a:cubicBezTo>
                    <a:pt x="38" y="125"/>
                    <a:pt x="39" y="127"/>
                    <a:pt x="40" y="129"/>
                  </a:cubicBezTo>
                  <a:cubicBezTo>
                    <a:pt x="65" y="181"/>
                    <a:pt x="65" y="181"/>
                    <a:pt x="65" y="181"/>
                  </a:cubicBezTo>
                  <a:cubicBezTo>
                    <a:pt x="66" y="183"/>
                    <a:pt x="70" y="184"/>
                    <a:pt x="70" y="182"/>
                  </a:cubicBezTo>
                  <a:cubicBezTo>
                    <a:pt x="66" y="138"/>
                    <a:pt x="66" y="138"/>
                    <a:pt x="66" y="138"/>
                  </a:cubicBezTo>
                  <a:cubicBezTo>
                    <a:pt x="66" y="135"/>
                    <a:pt x="68" y="132"/>
                    <a:pt x="70" y="129"/>
                  </a:cubicBezTo>
                  <a:cubicBezTo>
                    <a:pt x="169" y="32"/>
                    <a:pt x="169" y="32"/>
                    <a:pt x="169" y="32"/>
                  </a:cubicBezTo>
                  <a:cubicBezTo>
                    <a:pt x="170" y="31"/>
                    <a:pt x="171" y="31"/>
                    <a:pt x="171" y="31"/>
                  </a:cubicBezTo>
                  <a:cubicBezTo>
                    <a:pt x="173" y="32"/>
                    <a:pt x="173" y="33"/>
                    <a:pt x="173" y="34"/>
                  </a:cubicBezTo>
                  <a:cubicBezTo>
                    <a:pt x="173" y="35"/>
                    <a:pt x="173" y="35"/>
                    <a:pt x="173" y="35"/>
                  </a:cubicBezTo>
                  <a:cubicBezTo>
                    <a:pt x="87" y="140"/>
                    <a:pt x="87" y="140"/>
                    <a:pt x="87" y="140"/>
                  </a:cubicBezTo>
                  <a:cubicBezTo>
                    <a:pt x="85" y="142"/>
                    <a:pt x="84" y="145"/>
                    <a:pt x="84" y="148"/>
                  </a:cubicBezTo>
                  <a:cubicBezTo>
                    <a:pt x="78" y="186"/>
                    <a:pt x="78" y="186"/>
                    <a:pt x="78" y="186"/>
                  </a:cubicBezTo>
                  <a:cubicBezTo>
                    <a:pt x="79" y="189"/>
                    <a:pt x="81" y="190"/>
                    <a:pt x="83" y="187"/>
                  </a:cubicBezTo>
                  <a:cubicBezTo>
                    <a:pt x="102" y="166"/>
                    <a:pt x="102" y="166"/>
                    <a:pt x="102" y="166"/>
                  </a:cubicBezTo>
                  <a:cubicBezTo>
                    <a:pt x="103" y="164"/>
                    <a:pt x="106" y="164"/>
                    <a:pt x="107" y="165"/>
                  </a:cubicBezTo>
                  <a:cubicBezTo>
                    <a:pt x="155" y="200"/>
                    <a:pt x="155" y="200"/>
                    <a:pt x="155" y="200"/>
                  </a:cubicBezTo>
                  <a:cubicBezTo>
                    <a:pt x="157" y="201"/>
                    <a:pt x="159" y="200"/>
                    <a:pt x="161" y="198"/>
                  </a:cubicBezTo>
                  <a:cubicBezTo>
                    <a:pt x="161" y="198"/>
                    <a:pt x="161" y="198"/>
                    <a:pt x="161" y="197"/>
                  </a:cubicBezTo>
                  <a:cubicBezTo>
                    <a:pt x="200" y="5"/>
                    <a:pt x="200" y="5"/>
                    <a:pt x="200" y="5"/>
                  </a:cubicBezTo>
                  <a:cubicBezTo>
                    <a:pt x="201" y="3"/>
                    <a:pt x="199" y="1"/>
                    <a:pt x="197" y="1"/>
                  </a:cubicBezTo>
                  <a:cubicBezTo>
                    <a:pt x="196" y="0"/>
                    <a:pt x="195" y="1"/>
                    <a:pt x="195" y="1"/>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8" name="îṩlïḍê">
              <a:extLst>
                <a:ext uri="{FF2B5EF4-FFF2-40B4-BE49-F238E27FC236}">
                  <a16:creationId xmlns:a16="http://schemas.microsoft.com/office/drawing/2014/main" id="{D3D6EB8B-A513-4FDE-A8BD-214EA351D4D8}"/>
                </a:ext>
              </a:extLst>
            </p:cNvPr>
            <p:cNvSpPr/>
            <p:nvPr/>
          </p:nvSpPr>
          <p:spPr bwMode="auto">
            <a:xfrm>
              <a:off x="8413751" y="5181601"/>
              <a:ext cx="95250" cy="63500"/>
            </a:xfrm>
            <a:custGeom>
              <a:avLst/>
              <a:gdLst>
                <a:gd name="T0" fmla="*/ 8 w 69"/>
                <a:gd name="T1" fmla="*/ 42 h 46"/>
                <a:gd name="T2" fmla="*/ 63 w 69"/>
                <a:gd name="T3" fmla="*/ 41 h 46"/>
                <a:gd name="T4" fmla="*/ 68 w 69"/>
                <a:gd name="T5" fmla="*/ 35 h 46"/>
                <a:gd name="T6" fmla="*/ 67 w 69"/>
                <a:gd name="T7" fmla="*/ 33 h 46"/>
                <a:gd name="T8" fmla="*/ 50 w 69"/>
                <a:gd name="T9" fmla="*/ 1 h 46"/>
                <a:gd name="T10" fmla="*/ 49 w 69"/>
                <a:gd name="T11" fmla="*/ 0 h 46"/>
                <a:gd name="T12" fmla="*/ 48 w 69"/>
                <a:gd name="T13" fmla="*/ 0 h 46"/>
                <a:gd name="T14" fmla="*/ 25 w 69"/>
                <a:gd name="T15" fmla="*/ 9 h 46"/>
                <a:gd name="T16" fmla="*/ 12 w 69"/>
                <a:gd name="T17" fmla="*/ 10 h 46"/>
                <a:gd name="T18" fmla="*/ 0 w 69"/>
                <a:gd name="T19" fmla="*/ 7 h 46"/>
                <a:gd name="T20" fmla="*/ 8 w 69"/>
                <a:gd name="T21"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6">
                  <a:moveTo>
                    <a:pt x="8" y="42"/>
                  </a:moveTo>
                  <a:cubicBezTo>
                    <a:pt x="27" y="45"/>
                    <a:pt x="45" y="46"/>
                    <a:pt x="63" y="41"/>
                  </a:cubicBezTo>
                  <a:cubicBezTo>
                    <a:pt x="65" y="40"/>
                    <a:pt x="69" y="38"/>
                    <a:pt x="68" y="35"/>
                  </a:cubicBezTo>
                  <a:cubicBezTo>
                    <a:pt x="68" y="34"/>
                    <a:pt x="68" y="33"/>
                    <a:pt x="67" y="33"/>
                  </a:cubicBezTo>
                  <a:cubicBezTo>
                    <a:pt x="60" y="23"/>
                    <a:pt x="55" y="12"/>
                    <a:pt x="50" y="1"/>
                  </a:cubicBezTo>
                  <a:cubicBezTo>
                    <a:pt x="50" y="1"/>
                    <a:pt x="50" y="0"/>
                    <a:pt x="49" y="0"/>
                  </a:cubicBezTo>
                  <a:cubicBezTo>
                    <a:pt x="49" y="0"/>
                    <a:pt x="48" y="0"/>
                    <a:pt x="48" y="0"/>
                  </a:cubicBezTo>
                  <a:cubicBezTo>
                    <a:pt x="40" y="2"/>
                    <a:pt x="33" y="7"/>
                    <a:pt x="25" y="9"/>
                  </a:cubicBezTo>
                  <a:cubicBezTo>
                    <a:pt x="21" y="10"/>
                    <a:pt x="16" y="11"/>
                    <a:pt x="12" y="10"/>
                  </a:cubicBezTo>
                  <a:cubicBezTo>
                    <a:pt x="9" y="10"/>
                    <a:pt x="4" y="7"/>
                    <a:pt x="0" y="7"/>
                  </a:cubicBezTo>
                  <a:cubicBezTo>
                    <a:pt x="2" y="19"/>
                    <a:pt x="7" y="30"/>
                    <a:pt x="8" y="4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9" name="íṥ1îḋè">
              <a:extLst>
                <a:ext uri="{FF2B5EF4-FFF2-40B4-BE49-F238E27FC236}">
                  <a16:creationId xmlns:a16="http://schemas.microsoft.com/office/drawing/2014/main" id="{D7472270-EF5F-4EC3-915C-8EF2454A7A65}"/>
                </a:ext>
              </a:extLst>
            </p:cNvPr>
            <p:cNvSpPr/>
            <p:nvPr/>
          </p:nvSpPr>
          <p:spPr bwMode="auto">
            <a:xfrm>
              <a:off x="8869363" y="5113338"/>
              <a:ext cx="71438" cy="85725"/>
            </a:xfrm>
            <a:custGeom>
              <a:avLst/>
              <a:gdLst>
                <a:gd name="T0" fmla="*/ 20 w 52"/>
                <a:gd name="T1" fmla="*/ 62 h 62"/>
                <a:gd name="T2" fmla="*/ 52 w 52"/>
                <a:gd name="T3" fmla="*/ 32 h 62"/>
                <a:gd name="T4" fmla="*/ 52 w 52"/>
                <a:gd name="T5" fmla="*/ 30 h 62"/>
                <a:gd name="T6" fmla="*/ 51 w 52"/>
                <a:gd name="T7" fmla="*/ 27 h 62"/>
                <a:gd name="T8" fmla="*/ 26 w 52"/>
                <a:gd name="T9" fmla="*/ 0 h 62"/>
                <a:gd name="T10" fmla="*/ 12 w 52"/>
                <a:gd name="T11" fmla="*/ 13 h 62"/>
                <a:gd name="T12" fmla="*/ 0 w 52"/>
                <a:gd name="T13" fmla="*/ 26 h 62"/>
                <a:gd name="T14" fmla="*/ 5 w 52"/>
                <a:gd name="T15" fmla="*/ 34 h 62"/>
                <a:gd name="T16" fmla="*/ 11 w 52"/>
                <a:gd name="T17" fmla="*/ 43 h 62"/>
                <a:gd name="T18" fmla="*/ 20 w 52"/>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2">
                  <a:moveTo>
                    <a:pt x="20" y="62"/>
                  </a:moveTo>
                  <a:cubicBezTo>
                    <a:pt x="32" y="54"/>
                    <a:pt x="44" y="45"/>
                    <a:pt x="52" y="32"/>
                  </a:cubicBezTo>
                  <a:cubicBezTo>
                    <a:pt x="52" y="32"/>
                    <a:pt x="52" y="31"/>
                    <a:pt x="52" y="30"/>
                  </a:cubicBezTo>
                  <a:cubicBezTo>
                    <a:pt x="52" y="29"/>
                    <a:pt x="52" y="28"/>
                    <a:pt x="51" y="27"/>
                  </a:cubicBezTo>
                  <a:cubicBezTo>
                    <a:pt x="45" y="17"/>
                    <a:pt x="36" y="7"/>
                    <a:pt x="26" y="0"/>
                  </a:cubicBezTo>
                  <a:cubicBezTo>
                    <a:pt x="21" y="4"/>
                    <a:pt x="16" y="8"/>
                    <a:pt x="12" y="13"/>
                  </a:cubicBezTo>
                  <a:cubicBezTo>
                    <a:pt x="9" y="16"/>
                    <a:pt x="0" y="21"/>
                    <a:pt x="0" y="26"/>
                  </a:cubicBezTo>
                  <a:cubicBezTo>
                    <a:pt x="0" y="29"/>
                    <a:pt x="3" y="32"/>
                    <a:pt x="5" y="34"/>
                  </a:cubicBezTo>
                  <a:cubicBezTo>
                    <a:pt x="7" y="37"/>
                    <a:pt x="9" y="40"/>
                    <a:pt x="11" y="43"/>
                  </a:cubicBezTo>
                  <a:cubicBezTo>
                    <a:pt x="11" y="45"/>
                    <a:pt x="21" y="62"/>
                    <a:pt x="20" y="6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0" name="íṥļîḓê">
              <a:extLst>
                <a:ext uri="{FF2B5EF4-FFF2-40B4-BE49-F238E27FC236}">
                  <a16:creationId xmlns:a16="http://schemas.microsoft.com/office/drawing/2014/main" id="{FC701205-34F1-48C1-9352-420E7E2B977F}"/>
                </a:ext>
              </a:extLst>
            </p:cNvPr>
            <p:cNvSpPr/>
            <p:nvPr/>
          </p:nvSpPr>
          <p:spPr bwMode="auto">
            <a:xfrm>
              <a:off x="8267701" y="5208588"/>
              <a:ext cx="255588" cy="122238"/>
            </a:xfrm>
            <a:custGeom>
              <a:avLst/>
              <a:gdLst>
                <a:gd name="T0" fmla="*/ 186 w 186"/>
                <a:gd name="T1" fmla="*/ 60 h 89"/>
                <a:gd name="T2" fmla="*/ 183 w 186"/>
                <a:gd name="T3" fmla="*/ 68 h 89"/>
                <a:gd name="T4" fmla="*/ 179 w 186"/>
                <a:gd name="T5" fmla="*/ 71 h 89"/>
                <a:gd name="T6" fmla="*/ 99 w 186"/>
                <a:gd name="T7" fmla="*/ 78 h 89"/>
                <a:gd name="T8" fmla="*/ 83 w 186"/>
                <a:gd name="T9" fmla="*/ 84 h 89"/>
                <a:gd name="T10" fmla="*/ 64 w 186"/>
                <a:gd name="T11" fmla="*/ 87 h 89"/>
                <a:gd name="T12" fmla="*/ 37 w 186"/>
                <a:gd name="T13" fmla="*/ 89 h 89"/>
                <a:gd name="T14" fmla="*/ 17 w 186"/>
                <a:gd name="T15" fmla="*/ 87 h 89"/>
                <a:gd name="T16" fmla="*/ 1 w 186"/>
                <a:gd name="T17" fmla="*/ 75 h 89"/>
                <a:gd name="T18" fmla="*/ 1 w 186"/>
                <a:gd name="T19" fmla="*/ 66 h 89"/>
                <a:gd name="T20" fmla="*/ 2 w 186"/>
                <a:gd name="T21" fmla="*/ 63 h 89"/>
                <a:gd name="T22" fmla="*/ 8 w 186"/>
                <a:gd name="T23" fmla="*/ 58 h 89"/>
                <a:gd name="T24" fmla="*/ 18 w 186"/>
                <a:gd name="T25" fmla="*/ 52 h 89"/>
                <a:gd name="T26" fmla="*/ 32 w 186"/>
                <a:gd name="T27" fmla="*/ 45 h 89"/>
                <a:gd name="T28" fmla="*/ 43 w 186"/>
                <a:gd name="T29" fmla="*/ 42 h 89"/>
                <a:gd name="T30" fmla="*/ 76 w 186"/>
                <a:gd name="T31" fmla="*/ 18 h 89"/>
                <a:gd name="T32" fmla="*/ 88 w 186"/>
                <a:gd name="T33" fmla="*/ 4 h 89"/>
                <a:gd name="T34" fmla="*/ 93 w 186"/>
                <a:gd name="T35" fmla="*/ 1 h 89"/>
                <a:gd name="T36" fmla="*/ 98 w 186"/>
                <a:gd name="T37" fmla="*/ 0 h 89"/>
                <a:gd name="T38" fmla="*/ 133 w 186"/>
                <a:gd name="T39" fmla="*/ 12 h 89"/>
                <a:gd name="T40" fmla="*/ 141 w 186"/>
                <a:gd name="T41" fmla="*/ 17 h 89"/>
                <a:gd name="T42" fmla="*/ 165 w 186"/>
                <a:gd name="T43" fmla="*/ 14 h 89"/>
                <a:gd name="T44" fmla="*/ 169 w 186"/>
                <a:gd name="T45" fmla="*/ 8 h 89"/>
                <a:gd name="T46" fmla="*/ 177 w 186"/>
                <a:gd name="T47" fmla="*/ 6 h 89"/>
                <a:gd name="T48" fmla="*/ 179 w 186"/>
                <a:gd name="T49" fmla="*/ 9 h 89"/>
                <a:gd name="T50" fmla="*/ 181 w 186"/>
                <a:gd name="T51" fmla="*/ 37 h 89"/>
                <a:gd name="T52" fmla="*/ 181 w 186"/>
                <a:gd name="T53" fmla="*/ 42 h 89"/>
                <a:gd name="T54" fmla="*/ 184 w 186"/>
                <a:gd name="T55" fmla="*/ 46 h 89"/>
                <a:gd name="T56" fmla="*/ 184 w 186"/>
                <a:gd name="T57" fmla="*/ 47 h 89"/>
                <a:gd name="T58" fmla="*/ 186 w 186"/>
                <a:gd name="T59"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89">
                  <a:moveTo>
                    <a:pt x="186" y="60"/>
                  </a:moveTo>
                  <a:cubicBezTo>
                    <a:pt x="186" y="63"/>
                    <a:pt x="185" y="66"/>
                    <a:pt x="183" y="68"/>
                  </a:cubicBezTo>
                  <a:cubicBezTo>
                    <a:pt x="182" y="69"/>
                    <a:pt x="181" y="70"/>
                    <a:pt x="179" y="71"/>
                  </a:cubicBezTo>
                  <a:cubicBezTo>
                    <a:pt x="153" y="80"/>
                    <a:pt x="124" y="69"/>
                    <a:pt x="99" y="78"/>
                  </a:cubicBezTo>
                  <a:cubicBezTo>
                    <a:pt x="94" y="79"/>
                    <a:pt x="89" y="82"/>
                    <a:pt x="83" y="84"/>
                  </a:cubicBezTo>
                  <a:cubicBezTo>
                    <a:pt x="77" y="86"/>
                    <a:pt x="71" y="87"/>
                    <a:pt x="64" y="87"/>
                  </a:cubicBezTo>
                  <a:cubicBezTo>
                    <a:pt x="55" y="88"/>
                    <a:pt x="46" y="89"/>
                    <a:pt x="37" y="89"/>
                  </a:cubicBezTo>
                  <a:cubicBezTo>
                    <a:pt x="30" y="89"/>
                    <a:pt x="24" y="89"/>
                    <a:pt x="17" y="87"/>
                  </a:cubicBezTo>
                  <a:cubicBezTo>
                    <a:pt x="10" y="85"/>
                    <a:pt x="5" y="81"/>
                    <a:pt x="1" y="75"/>
                  </a:cubicBezTo>
                  <a:cubicBezTo>
                    <a:pt x="0" y="72"/>
                    <a:pt x="0" y="69"/>
                    <a:pt x="1" y="66"/>
                  </a:cubicBezTo>
                  <a:cubicBezTo>
                    <a:pt x="1" y="65"/>
                    <a:pt x="2" y="64"/>
                    <a:pt x="2" y="63"/>
                  </a:cubicBezTo>
                  <a:cubicBezTo>
                    <a:pt x="4" y="61"/>
                    <a:pt x="6" y="60"/>
                    <a:pt x="8" y="58"/>
                  </a:cubicBezTo>
                  <a:cubicBezTo>
                    <a:pt x="18" y="52"/>
                    <a:pt x="18" y="52"/>
                    <a:pt x="18" y="52"/>
                  </a:cubicBezTo>
                  <a:cubicBezTo>
                    <a:pt x="22" y="49"/>
                    <a:pt x="27" y="47"/>
                    <a:pt x="32" y="45"/>
                  </a:cubicBezTo>
                  <a:cubicBezTo>
                    <a:pt x="35" y="44"/>
                    <a:pt x="39" y="43"/>
                    <a:pt x="43" y="42"/>
                  </a:cubicBezTo>
                  <a:cubicBezTo>
                    <a:pt x="56" y="38"/>
                    <a:pt x="66" y="28"/>
                    <a:pt x="76" y="18"/>
                  </a:cubicBezTo>
                  <a:cubicBezTo>
                    <a:pt x="88" y="4"/>
                    <a:pt x="88" y="4"/>
                    <a:pt x="88" y="4"/>
                  </a:cubicBezTo>
                  <a:cubicBezTo>
                    <a:pt x="90" y="3"/>
                    <a:pt x="91" y="1"/>
                    <a:pt x="93" y="1"/>
                  </a:cubicBezTo>
                  <a:cubicBezTo>
                    <a:pt x="95" y="0"/>
                    <a:pt x="96" y="0"/>
                    <a:pt x="98" y="0"/>
                  </a:cubicBezTo>
                  <a:cubicBezTo>
                    <a:pt x="111" y="1"/>
                    <a:pt x="122" y="5"/>
                    <a:pt x="133" y="12"/>
                  </a:cubicBezTo>
                  <a:cubicBezTo>
                    <a:pt x="136" y="14"/>
                    <a:pt x="138" y="15"/>
                    <a:pt x="141" y="17"/>
                  </a:cubicBezTo>
                  <a:cubicBezTo>
                    <a:pt x="150" y="19"/>
                    <a:pt x="158" y="18"/>
                    <a:pt x="165" y="14"/>
                  </a:cubicBezTo>
                  <a:cubicBezTo>
                    <a:pt x="169" y="12"/>
                    <a:pt x="168" y="11"/>
                    <a:pt x="169" y="8"/>
                  </a:cubicBezTo>
                  <a:cubicBezTo>
                    <a:pt x="171" y="5"/>
                    <a:pt x="174" y="3"/>
                    <a:pt x="177" y="6"/>
                  </a:cubicBezTo>
                  <a:cubicBezTo>
                    <a:pt x="178" y="7"/>
                    <a:pt x="179" y="8"/>
                    <a:pt x="179" y="9"/>
                  </a:cubicBezTo>
                  <a:cubicBezTo>
                    <a:pt x="182" y="18"/>
                    <a:pt x="181" y="28"/>
                    <a:pt x="181" y="37"/>
                  </a:cubicBezTo>
                  <a:cubicBezTo>
                    <a:pt x="180" y="39"/>
                    <a:pt x="181" y="40"/>
                    <a:pt x="181" y="42"/>
                  </a:cubicBezTo>
                  <a:cubicBezTo>
                    <a:pt x="182" y="43"/>
                    <a:pt x="183" y="44"/>
                    <a:pt x="184" y="46"/>
                  </a:cubicBezTo>
                  <a:cubicBezTo>
                    <a:pt x="184" y="46"/>
                    <a:pt x="184" y="46"/>
                    <a:pt x="184" y="47"/>
                  </a:cubicBezTo>
                  <a:cubicBezTo>
                    <a:pt x="186" y="51"/>
                    <a:pt x="186" y="56"/>
                    <a:pt x="186" y="60"/>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1" name="iṣľíḓe">
              <a:extLst>
                <a:ext uri="{FF2B5EF4-FFF2-40B4-BE49-F238E27FC236}">
                  <a16:creationId xmlns:a16="http://schemas.microsoft.com/office/drawing/2014/main" id="{39214579-5133-42FE-84FA-E078DA37BD60}"/>
                </a:ext>
              </a:extLst>
            </p:cNvPr>
            <p:cNvSpPr/>
            <p:nvPr/>
          </p:nvSpPr>
          <p:spPr bwMode="auto">
            <a:xfrm>
              <a:off x="8267701" y="5272088"/>
              <a:ext cx="255588" cy="58738"/>
            </a:xfrm>
            <a:custGeom>
              <a:avLst/>
              <a:gdLst>
                <a:gd name="T0" fmla="*/ 186 w 186"/>
                <a:gd name="T1" fmla="*/ 13 h 42"/>
                <a:gd name="T2" fmla="*/ 183 w 186"/>
                <a:gd name="T3" fmla="*/ 21 h 42"/>
                <a:gd name="T4" fmla="*/ 179 w 186"/>
                <a:gd name="T5" fmla="*/ 24 h 42"/>
                <a:gd name="T6" fmla="*/ 99 w 186"/>
                <a:gd name="T7" fmla="*/ 31 h 42"/>
                <a:gd name="T8" fmla="*/ 83 w 186"/>
                <a:gd name="T9" fmla="*/ 37 h 42"/>
                <a:gd name="T10" fmla="*/ 64 w 186"/>
                <a:gd name="T11" fmla="*/ 40 h 42"/>
                <a:gd name="T12" fmla="*/ 37 w 186"/>
                <a:gd name="T13" fmla="*/ 42 h 42"/>
                <a:gd name="T14" fmla="*/ 17 w 186"/>
                <a:gd name="T15" fmla="*/ 40 h 42"/>
                <a:gd name="T16" fmla="*/ 1 w 186"/>
                <a:gd name="T17" fmla="*/ 28 h 42"/>
                <a:gd name="T18" fmla="*/ 1 w 186"/>
                <a:gd name="T19" fmla="*/ 19 h 42"/>
                <a:gd name="T20" fmla="*/ 2 w 186"/>
                <a:gd name="T21" fmla="*/ 16 h 42"/>
                <a:gd name="T22" fmla="*/ 6 w 186"/>
                <a:gd name="T23" fmla="*/ 25 h 42"/>
                <a:gd name="T24" fmla="*/ 18 w 186"/>
                <a:gd name="T25" fmla="*/ 33 h 42"/>
                <a:gd name="T26" fmla="*/ 29 w 186"/>
                <a:gd name="T27" fmla="*/ 32 h 42"/>
                <a:gd name="T28" fmla="*/ 98 w 186"/>
                <a:gd name="T29" fmla="*/ 18 h 42"/>
                <a:gd name="T30" fmla="*/ 121 w 186"/>
                <a:gd name="T31" fmla="*/ 9 h 42"/>
                <a:gd name="T32" fmla="*/ 146 w 186"/>
                <a:gd name="T33" fmla="*/ 7 h 42"/>
                <a:gd name="T34" fmla="*/ 184 w 186"/>
                <a:gd name="T35" fmla="*/ 0 h 42"/>
                <a:gd name="T36" fmla="*/ 186 w 186"/>
                <a:gd name="T3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6" h="42">
                  <a:moveTo>
                    <a:pt x="186" y="13"/>
                  </a:moveTo>
                  <a:cubicBezTo>
                    <a:pt x="186" y="16"/>
                    <a:pt x="185" y="19"/>
                    <a:pt x="183" y="21"/>
                  </a:cubicBezTo>
                  <a:cubicBezTo>
                    <a:pt x="182" y="22"/>
                    <a:pt x="181" y="23"/>
                    <a:pt x="179" y="24"/>
                  </a:cubicBezTo>
                  <a:cubicBezTo>
                    <a:pt x="153" y="33"/>
                    <a:pt x="124" y="22"/>
                    <a:pt x="99" y="31"/>
                  </a:cubicBezTo>
                  <a:cubicBezTo>
                    <a:pt x="94" y="32"/>
                    <a:pt x="89" y="35"/>
                    <a:pt x="83" y="37"/>
                  </a:cubicBezTo>
                  <a:cubicBezTo>
                    <a:pt x="77" y="39"/>
                    <a:pt x="71" y="40"/>
                    <a:pt x="64" y="40"/>
                  </a:cubicBezTo>
                  <a:cubicBezTo>
                    <a:pt x="55" y="41"/>
                    <a:pt x="46" y="42"/>
                    <a:pt x="37" y="42"/>
                  </a:cubicBezTo>
                  <a:cubicBezTo>
                    <a:pt x="30" y="42"/>
                    <a:pt x="24" y="42"/>
                    <a:pt x="17" y="40"/>
                  </a:cubicBezTo>
                  <a:cubicBezTo>
                    <a:pt x="10" y="38"/>
                    <a:pt x="5" y="34"/>
                    <a:pt x="1" y="28"/>
                  </a:cubicBezTo>
                  <a:cubicBezTo>
                    <a:pt x="0" y="25"/>
                    <a:pt x="0" y="22"/>
                    <a:pt x="1" y="19"/>
                  </a:cubicBezTo>
                  <a:cubicBezTo>
                    <a:pt x="1" y="18"/>
                    <a:pt x="2" y="17"/>
                    <a:pt x="2" y="16"/>
                  </a:cubicBezTo>
                  <a:cubicBezTo>
                    <a:pt x="4" y="19"/>
                    <a:pt x="5" y="23"/>
                    <a:pt x="6" y="25"/>
                  </a:cubicBezTo>
                  <a:cubicBezTo>
                    <a:pt x="8" y="29"/>
                    <a:pt x="13" y="32"/>
                    <a:pt x="18" y="33"/>
                  </a:cubicBezTo>
                  <a:cubicBezTo>
                    <a:pt x="21" y="34"/>
                    <a:pt x="25" y="33"/>
                    <a:pt x="29" y="32"/>
                  </a:cubicBezTo>
                  <a:cubicBezTo>
                    <a:pt x="52" y="26"/>
                    <a:pt x="76" y="26"/>
                    <a:pt x="98" y="18"/>
                  </a:cubicBezTo>
                  <a:cubicBezTo>
                    <a:pt x="106" y="14"/>
                    <a:pt x="113" y="11"/>
                    <a:pt x="121" y="9"/>
                  </a:cubicBezTo>
                  <a:cubicBezTo>
                    <a:pt x="129" y="8"/>
                    <a:pt x="137" y="7"/>
                    <a:pt x="146" y="7"/>
                  </a:cubicBezTo>
                  <a:cubicBezTo>
                    <a:pt x="159" y="6"/>
                    <a:pt x="171" y="2"/>
                    <a:pt x="184" y="0"/>
                  </a:cubicBezTo>
                  <a:cubicBezTo>
                    <a:pt x="186" y="4"/>
                    <a:pt x="186" y="9"/>
                    <a:pt x="186" y="13"/>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2" name="íṩḷíḑè">
              <a:extLst>
                <a:ext uri="{FF2B5EF4-FFF2-40B4-BE49-F238E27FC236}">
                  <a16:creationId xmlns:a16="http://schemas.microsoft.com/office/drawing/2014/main" id="{A7930389-68BA-42B2-A72F-ADC70AA06260}"/>
                </a:ext>
              </a:extLst>
            </p:cNvPr>
            <p:cNvSpPr/>
            <p:nvPr/>
          </p:nvSpPr>
          <p:spPr bwMode="auto">
            <a:xfrm>
              <a:off x="8778876" y="5135563"/>
              <a:ext cx="200025" cy="192088"/>
            </a:xfrm>
            <a:custGeom>
              <a:avLst/>
              <a:gdLst>
                <a:gd name="T0" fmla="*/ 144 w 145"/>
                <a:gd name="T1" fmla="*/ 44 h 140"/>
                <a:gd name="T2" fmla="*/ 130 w 145"/>
                <a:gd name="T3" fmla="*/ 69 h 140"/>
                <a:gd name="T4" fmla="*/ 111 w 145"/>
                <a:gd name="T5" fmla="*/ 91 h 140"/>
                <a:gd name="T6" fmla="*/ 92 w 145"/>
                <a:gd name="T7" fmla="*/ 122 h 140"/>
                <a:gd name="T8" fmla="*/ 82 w 145"/>
                <a:gd name="T9" fmla="*/ 130 h 140"/>
                <a:gd name="T10" fmla="*/ 67 w 145"/>
                <a:gd name="T11" fmla="*/ 136 h 140"/>
                <a:gd name="T12" fmla="*/ 27 w 145"/>
                <a:gd name="T13" fmla="*/ 139 h 140"/>
                <a:gd name="T14" fmla="*/ 15 w 145"/>
                <a:gd name="T15" fmla="*/ 136 h 140"/>
                <a:gd name="T16" fmla="*/ 9 w 145"/>
                <a:gd name="T17" fmla="*/ 133 h 140"/>
                <a:gd name="T18" fmla="*/ 1 w 145"/>
                <a:gd name="T19" fmla="*/ 125 h 140"/>
                <a:gd name="T20" fmla="*/ 1 w 145"/>
                <a:gd name="T21" fmla="*/ 119 h 140"/>
                <a:gd name="T22" fmla="*/ 5 w 145"/>
                <a:gd name="T23" fmla="*/ 113 h 140"/>
                <a:gd name="T24" fmla="*/ 14 w 145"/>
                <a:gd name="T25" fmla="*/ 104 h 140"/>
                <a:gd name="T26" fmla="*/ 27 w 145"/>
                <a:gd name="T27" fmla="*/ 93 h 140"/>
                <a:gd name="T28" fmla="*/ 32 w 145"/>
                <a:gd name="T29" fmla="*/ 82 h 140"/>
                <a:gd name="T30" fmla="*/ 35 w 145"/>
                <a:gd name="T31" fmla="*/ 61 h 140"/>
                <a:gd name="T32" fmla="*/ 37 w 145"/>
                <a:gd name="T33" fmla="*/ 47 h 140"/>
                <a:gd name="T34" fmla="*/ 43 w 145"/>
                <a:gd name="T35" fmla="*/ 26 h 140"/>
                <a:gd name="T36" fmla="*/ 44 w 145"/>
                <a:gd name="T37" fmla="*/ 23 h 140"/>
                <a:gd name="T38" fmla="*/ 46 w 145"/>
                <a:gd name="T39" fmla="*/ 21 h 140"/>
                <a:gd name="T40" fmla="*/ 59 w 145"/>
                <a:gd name="T41" fmla="*/ 18 h 140"/>
                <a:gd name="T42" fmla="*/ 71 w 145"/>
                <a:gd name="T43" fmla="*/ 23 h 140"/>
                <a:gd name="T44" fmla="*/ 77 w 145"/>
                <a:gd name="T45" fmla="*/ 29 h 140"/>
                <a:gd name="T46" fmla="*/ 81 w 145"/>
                <a:gd name="T47" fmla="*/ 29 h 140"/>
                <a:gd name="T48" fmla="*/ 100 w 145"/>
                <a:gd name="T49" fmla="*/ 23 h 140"/>
                <a:gd name="T50" fmla="*/ 108 w 145"/>
                <a:gd name="T51" fmla="*/ 6 h 140"/>
                <a:gd name="T52" fmla="*/ 111 w 145"/>
                <a:gd name="T53" fmla="*/ 0 h 140"/>
                <a:gd name="T54" fmla="*/ 118 w 145"/>
                <a:gd name="T55" fmla="*/ 5 h 140"/>
                <a:gd name="T56" fmla="*/ 130 w 145"/>
                <a:gd name="T57" fmla="*/ 28 h 140"/>
                <a:gd name="T58" fmla="*/ 133 w 145"/>
                <a:gd name="T59" fmla="*/ 28 h 140"/>
                <a:gd name="T60" fmla="*/ 142 w 145"/>
                <a:gd name="T61" fmla="*/ 32 h 140"/>
                <a:gd name="T62" fmla="*/ 144 w 145"/>
                <a:gd name="T63"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0">
                  <a:moveTo>
                    <a:pt x="144" y="44"/>
                  </a:moveTo>
                  <a:cubicBezTo>
                    <a:pt x="143" y="54"/>
                    <a:pt x="137" y="62"/>
                    <a:pt x="130" y="69"/>
                  </a:cubicBezTo>
                  <a:cubicBezTo>
                    <a:pt x="123" y="76"/>
                    <a:pt x="116" y="83"/>
                    <a:pt x="111" y="91"/>
                  </a:cubicBezTo>
                  <a:cubicBezTo>
                    <a:pt x="104" y="101"/>
                    <a:pt x="101" y="113"/>
                    <a:pt x="92" y="122"/>
                  </a:cubicBezTo>
                  <a:cubicBezTo>
                    <a:pt x="89" y="125"/>
                    <a:pt x="86" y="128"/>
                    <a:pt x="82" y="130"/>
                  </a:cubicBezTo>
                  <a:cubicBezTo>
                    <a:pt x="77" y="133"/>
                    <a:pt x="72" y="135"/>
                    <a:pt x="67" y="136"/>
                  </a:cubicBezTo>
                  <a:cubicBezTo>
                    <a:pt x="55" y="140"/>
                    <a:pt x="41" y="140"/>
                    <a:pt x="27" y="139"/>
                  </a:cubicBezTo>
                  <a:cubicBezTo>
                    <a:pt x="23" y="139"/>
                    <a:pt x="19" y="138"/>
                    <a:pt x="15" y="136"/>
                  </a:cubicBezTo>
                  <a:cubicBezTo>
                    <a:pt x="13" y="135"/>
                    <a:pt x="11" y="134"/>
                    <a:pt x="9" y="133"/>
                  </a:cubicBezTo>
                  <a:cubicBezTo>
                    <a:pt x="6" y="131"/>
                    <a:pt x="3" y="128"/>
                    <a:pt x="1" y="125"/>
                  </a:cubicBezTo>
                  <a:cubicBezTo>
                    <a:pt x="0" y="123"/>
                    <a:pt x="0" y="121"/>
                    <a:pt x="1" y="119"/>
                  </a:cubicBezTo>
                  <a:cubicBezTo>
                    <a:pt x="1" y="116"/>
                    <a:pt x="3" y="114"/>
                    <a:pt x="5" y="113"/>
                  </a:cubicBezTo>
                  <a:cubicBezTo>
                    <a:pt x="8" y="110"/>
                    <a:pt x="11" y="107"/>
                    <a:pt x="14" y="104"/>
                  </a:cubicBezTo>
                  <a:cubicBezTo>
                    <a:pt x="19" y="101"/>
                    <a:pt x="23" y="97"/>
                    <a:pt x="27" y="93"/>
                  </a:cubicBezTo>
                  <a:cubicBezTo>
                    <a:pt x="29" y="90"/>
                    <a:pt x="31" y="86"/>
                    <a:pt x="32" y="82"/>
                  </a:cubicBezTo>
                  <a:cubicBezTo>
                    <a:pt x="34" y="75"/>
                    <a:pt x="35" y="68"/>
                    <a:pt x="35" y="61"/>
                  </a:cubicBezTo>
                  <a:cubicBezTo>
                    <a:pt x="35" y="56"/>
                    <a:pt x="36" y="52"/>
                    <a:pt x="37" y="47"/>
                  </a:cubicBezTo>
                  <a:cubicBezTo>
                    <a:pt x="39" y="40"/>
                    <a:pt x="44" y="33"/>
                    <a:pt x="43" y="26"/>
                  </a:cubicBezTo>
                  <a:cubicBezTo>
                    <a:pt x="43" y="25"/>
                    <a:pt x="43" y="24"/>
                    <a:pt x="44" y="23"/>
                  </a:cubicBezTo>
                  <a:cubicBezTo>
                    <a:pt x="44" y="22"/>
                    <a:pt x="45" y="21"/>
                    <a:pt x="46" y="21"/>
                  </a:cubicBezTo>
                  <a:cubicBezTo>
                    <a:pt x="50" y="19"/>
                    <a:pt x="55" y="18"/>
                    <a:pt x="59" y="18"/>
                  </a:cubicBezTo>
                  <a:cubicBezTo>
                    <a:pt x="64" y="18"/>
                    <a:pt x="68" y="20"/>
                    <a:pt x="71" y="23"/>
                  </a:cubicBezTo>
                  <a:cubicBezTo>
                    <a:pt x="73" y="25"/>
                    <a:pt x="74" y="28"/>
                    <a:pt x="77" y="29"/>
                  </a:cubicBezTo>
                  <a:cubicBezTo>
                    <a:pt x="79" y="30"/>
                    <a:pt x="80" y="30"/>
                    <a:pt x="81" y="29"/>
                  </a:cubicBezTo>
                  <a:cubicBezTo>
                    <a:pt x="88" y="29"/>
                    <a:pt x="95" y="28"/>
                    <a:pt x="100" y="23"/>
                  </a:cubicBezTo>
                  <a:cubicBezTo>
                    <a:pt x="105" y="19"/>
                    <a:pt x="108" y="13"/>
                    <a:pt x="108" y="6"/>
                  </a:cubicBezTo>
                  <a:cubicBezTo>
                    <a:pt x="108" y="3"/>
                    <a:pt x="107" y="1"/>
                    <a:pt x="111" y="0"/>
                  </a:cubicBezTo>
                  <a:cubicBezTo>
                    <a:pt x="114" y="0"/>
                    <a:pt x="116" y="3"/>
                    <a:pt x="118" y="5"/>
                  </a:cubicBezTo>
                  <a:cubicBezTo>
                    <a:pt x="123" y="12"/>
                    <a:pt x="128" y="20"/>
                    <a:pt x="130" y="28"/>
                  </a:cubicBezTo>
                  <a:cubicBezTo>
                    <a:pt x="131" y="28"/>
                    <a:pt x="132" y="28"/>
                    <a:pt x="133" y="28"/>
                  </a:cubicBezTo>
                  <a:cubicBezTo>
                    <a:pt x="136" y="28"/>
                    <a:pt x="140" y="29"/>
                    <a:pt x="142" y="32"/>
                  </a:cubicBezTo>
                  <a:cubicBezTo>
                    <a:pt x="144" y="36"/>
                    <a:pt x="145" y="40"/>
                    <a:pt x="144" y="44"/>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3" name="iṣlíḓê">
              <a:extLst>
                <a:ext uri="{FF2B5EF4-FFF2-40B4-BE49-F238E27FC236}">
                  <a16:creationId xmlns:a16="http://schemas.microsoft.com/office/drawing/2014/main" id="{5935A51E-F582-4622-98FB-974EB2623E59}"/>
                </a:ext>
              </a:extLst>
            </p:cNvPr>
            <p:cNvSpPr/>
            <p:nvPr/>
          </p:nvSpPr>
          <p:spPr bwMode="auto">
            <a:xfrm>
              <a:off x="8780463" y="5173663"/>
              <a:ext cx="198438" cy="153988"/>
            </a:xfrm>
            <a:custGeom>
              <a:avLst/>
              <a:gdLst>
                <a:gd name="T0" fmla="*/ 143 w 144"/>
                <a:gd name="T1" fmla="*/ 16 h 112"/>
                <a:gd name="T2" fmla="*/ 129 w 144"/>
                <a:gd name="T3" fmla="*/ 41 h 112"/>
                <a:gd name="T4" fmla="*/ 110 w 144"/>
                <a:gd name="T5" fmla="*/ 63 h 112"/>
                <a:gd name="T6" fmla="*/ 91 w 144"/>
                <a:gd name="T7" fmla="*/ 94 h 112"/>
                <a:gd name="T8" fmla="*/ 81 w 144"/>
                <a:gd name="T9" fmla="*/ 102 h 112"/>
                <a:gd name="T10" fmla="*/ 66 w 144"/>
                <a:gd name="T11" fmla="*/ 108 h 112"/>
                <a:gd name="T12" fmla="*/ 26 w 144"/>
                <a:gd name="T13" fmla="*/ 111 h 112"/>
                <a:gd name="T14" fmla="*/ 14 w 144"/>
                <a:gd name="T15" fmla="*/ 108 h 112"/>
                <a:gd name="T16" fmla="*/ 8 w 144"/>
                <a:gd name="T17" fmla="*/ 105 h 112"/>
                <a:gd name="T18" fmla="*/ 0 w 144"/>
                <a:gd name="T19" fmla="*/ 97 h 112"/>
                <a:gd name="T20" fmla="*/ 9 w 144"/>
                <a:gd name="T21" fmla="*/ 95 h 112"/>
                <a:gd name="T22" fmla="*/ 25 w 144"/>
                <a:gd name="T23" fmla="*/ 102 h 112"/>
                <a:gd name="T24" fmla="*/ 49 w 144"/>
                <a:gd name="T25" fmla="*/ 97 h 112"/>
                <a:gd name="T26" fmla="*/ 65 w 144"/>
                <a:gd name="T27" fmla="*/ 95 h 112"/>
                <a:gd name="T28" fmla="*/ 77 w 144"/>
                <a:gd name="T29" fmla="*/ 87 h 112"/>
                <a:gd name="T30" fmla="*/ 90 w 144"/>
                <a:gd name="T31" fmla="*/ 75 h 112"/>
                <a:gd name="T32" fmla="*/ 98 w 144"/>
                <a:gd name="T33" fmla="*/ 60 h 112"/>
                <a:gd name="T34" fmla="*/ 113 w 144"/>
                <a:gd name="T35" fmla="*/ 31 h 112"/>
                <a:gd name="T36" fmla="*/ 116 w 144"/>
                <a:gd name="T37" fmla="*/ 27 h 112"/>
                <a:gd name="T38" fmla="*/ 120 w 144"/>
                <a:gd name="T39" fmla="*/ 24 h 112"/>
                <a:gd name="T40" fmla="*/ 130 w 144"/>
                <a:gd name="T41" fmla="*/ 6 h 112"/>
                <a:gd name="T42" fmla="*/ 132 w 144"/>
                <a:gd name="T43" fmla="*/ 0 h 112"/>
                <a:gd name="T44" fmla="*/ 141 w 144"/>
                <a:gd name="T45" fmla="*/ 5 h 112"/>
                <a:gd name="T46" fmla="*/ 143 w 144"/>
                <a:gd name="T47" fmla="*/ 1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4" h="112">
                  <a:moveTo>
                    <a:pt x="143" y="16"/>
                  </a:moveTo>
                  <a:cubicBezTo>
                    <a:pt x="142" y="26"/>
                    <a:pt x="136" y="34"/>
                    <a:pt x="129" y="41"/>
                  </a:cubicBezTo>
                  <a:cubicBezTo>
                    <a:pt x="122" y="48"/>
                    <a:pt x="115" y="55"/>
                    <a:pt x="110" y="63"/>
                  </a:cubicBezTo>
                  <a:cubicBezTo>
                    <a:pt x="103" y="73"/>
                    <a:pt x="100" y="85"/>
                    <a:pt x="91" y="94"/>
                  </a:cubicBezTo>
                  <a:cubicBezTo>
                    <a:pt x="88" y="97"/>
                    <a:pt x="85" y="100"/>
                    <a:pt x="81" y="102"/>
                  </a:cubicBezTo>
                  <a:cubicBezTo>
                    <a:pt x="76" y="105"/>
                    <a:pt x="71" y="107"/>
                    <a:pt x="66" y="108"/>
                  </a:cubicBezTo>
                  <a:cubicBezTo>
                    <a:pt x="54" y="112"/>
                    <a:pt x="40" y="112"/>
                    <a:pt x="26" y="111"/>
                  </a:cubicBezTo>
                  <a:cubicBezTo>
                    <a:pt x="22" y="111"/>
                    <a:pt x="18" y="110"/>
                    <a:pt x="14" y="108"/>
                  </a:cubicBezTo>
                  <a:cubicBezTo>
                    <a:pt x="12" y="107"/>
                    <a:pt x="10" y="106"/>
                    <a:pt x="8" y="105"/>
                  </a:cubicBezTo>
                  <a:cubicBezTo>
                    <a:pt x="5" y="103"/>
                    <a:pt x="2" y="100"/>
                    <a:pt x="0" y="97"/>
                  </a:cubicBezTo>
                  <a:cubicBezTo>
                    <a:pt x="3" y="95"/>
                    <a:pt x="6" y="95"/>
                    <a:pt x="9" y="95"/>
                  </a:cubicBezTo>
                  <a:cubicBezTo>
                    <a:pt x="15" y="95"/>
                    <a:pt x="19" y="101"/>
                    <a:pt x="25" y="102"/>
                  </a:cubicBezTo>
                  <a:cubicBezTo>
                    <a:pt x="33" y="105"/>
                    <a:pt x="41" y="99"/>
                    <a:pt x="49" y="97"/>
                  </a:cubicBezTo>
                  <a:cubicBezTo>
                    <a:pt x="54" y="96"/>
                    <a:pt x="60" y="96"/>
                    <a:pt x="65" y="95"/>
                  </a:cubicBezTo>
                  <a:cubicBezTo>
                    <a:pt x="70" y="93"/>
                    <a:pt x="74" y="90"/>
                    <a:pt x="77" y="87"/>
                  </a:cubicBezTo>
                  <a:cubicBezTo>
                    <a:pt x="82" y="84"/>
                    <a:pt x="86" y="80"/>
                    <a:pt x="90" y="75"/>
                  </a:cubicBezTo>
                  <a:cubicBezTo>
                    <a:pt x="93" y="70"/>
                    <a:pt x="96" y="65"/>
                    <a:pt x="98" y="60"/>
                  </a:cubicBezTo>
                  <a:cubicBezTo>
                    <a:pt x="102" y="50"/>
                    <a:pt x="107" y="40"/>
                    <a:pt x="113" y="31"/>
                  </a:cubicBezTo>
                  <a:cubicBezTo>
                    <a:pt x="114" y="29"/>
                    <a:pt x="115" y="28"/>
                    <a:pt x="116" y="27"/>
                  </a:cubicBezTo>
                  <a:cubicBezTo>
                    <a:pt x="117" y="25"/>
                    <a:pt x="119" y="25"/>
                    <a:pt x="120" y="24"/>
                  </a:cubicBezTo>
                  <a:cubicBezTo>
                    <a:pt x="126" y="20"/>
                    <a:pt x="128" y="13"/>
                    <a:pt x="130" y="6"/>
                  </a:cubicBezTo>
                  <a:cubicBezTo>
                    <a:pt x="130" y="4"/>
                    <a:pt x="131" y="2"/>
                    <a:pt x="132" y="0"/>
                  </a:cubicBezTo>
                  <a:cubicBezTo>
                    <a:pt x="135" y="0"/>
                    <a:pt x="139" y="2"/>
                    <a:pt x="141" y="5"/>
                  </a:cubicBezTo>
                  <a:cubicBezTo>
                    <a:pt x="143" y="8"/>
                    <a:pt x="144" y="12"/>
                    <a:pt x="143" y="16"/>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4" name="îšḷiḓè">
              <a:extLst>
                <a:ext uri="{FF2B5EF4-FFF2-40B4-BE49-F238E27FC236}">
                  <a16:creationId xmlns:a16="http://schemas.microsoft.com/office/drawing/2014/main" id="{65822A18-632C-4DA4-B169-6D204752CD01}"/>
                </a:ext>
              </a:extLst>
            </p:cNvPr>
            <p:cNvSpPr/>
            <p:nvPr/>
          </p:nvSpPr>
          <p:spPr bwMode="auto">
            <a:xfrm>
              <a:off x="8170863" y="3929063"/>
              <a:ext cx="204788" cy="222250"/>
            </a:xfrm>
            <a:custGeom>
              <a:avLst/>
              <a:gdLst>
                <a:gd name="T0" fmla="*/ 13 w 149"/>
                <a:gd name="T1" fmla="*/ 68 h 161"/>
                <a:gd name="T2" fmla="*/ 29 w 149"/>
                <a:gd name="T3" fmla="*/ 87 h 161"/>
                <a:gd name="T4" fmla="*/ 54 w 149"/>
                <a:gd name="T5" fmla="*/ 161 h 161"/>
                <a:gd name="T6" fmla="*/ 96 w 149"/>
                <a:gd name="T7" fmla="*/ 146 h 161"/>
                <a:gd name="T8" fmla="*/ 118 w 149"/>
                <a:gd name="T9" fmla="*/ 124 h 161"/>
                <a:gd name="T10" fmla="*/ 141 w 149"/>
                <a:gd name="T11" fmla="*/ 109 h 161"/>
                <a:gd name="T12" fmla="*/ 96 w 149"/>
                <a:gd name="T13" fmla="*/ 32 h 161"/>
                <a:gd name="T14" fmla="*/ 96 w 149"/>
                <a:gd name="T15" fmla="*/ 30 h 161"/>
                <a:gd name="T16" fmla="*/ 95 w 149"/>
                <a:gd name="T17" fmla="*/ 28 h 161"/>
                <a:gd name="T18" fmla="*/ 78 w 149"/>
                <a:gd name="T19" fmla="*/ 16 h 161"/>
                <a:gd name="T20" fmla="*/ 65 w 149"/>
                <a:gd name="T21" fmla="*/ 0 h 161"/>
                <a:gd name="T22" fmla="*/ 49 w 149"/>
                <a:gd name="T23" fmla="*/ 11 h 161"/>
                <a:gd name="T24" fmla="*/ 16 w 149"/>
                <a:gd name="T25" fmla="*/ 40 h 161"/>
                <a:gd name="T26" fmla="*/ 2 w 149"/>
                <a:gd name="T27" fmla="*/ 54 h 161"/>
                <a:gd name="T28" fmla="*/ 13 w 149"/>
                <a:gd name="T29" fmla="*/ 6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61">
                  <a:moveTo>
                    <a:pt x="13" y="68"/>
                  </a:moveTo>
                  <a:cubicBezTo>
                    <a:pt x="19" y="73"/>
                    <a:pt x="25" y="80"/>
                    <a:pt x="29" y="87"/>
                  </a:cubicBezTo>
                  <a:cubicBezTo>
                    <a:pt x="33" y="95"/>
                    <a:pt x="55" y="153"/>
                    <a:pt x="54" y="161"/>
                  </a:cubicBezTo>
                  <a:cubicBezTo>
                    <a:pt x="61" y="154"/>
                    <a:pt x="89" y="153"/>
                    <a:pt x="96" y="146"/>
                  </a:cubicBezTo>
                  <a:cubicBezTo>
                    <a:pt x="99" y="143"/>
                    <a:pt x="116" y="127"/>
                    <a:pt x="118" y="124"/>
                  </a:cubicBezTo>
                  <a:cubicBezTo>
                    <a:pt x="121" y="120"/>
                    <a:pt x="139" y="113"/>
                    <a:pt x="141" y="109"/>
                  </a:cubicBezTo>
                  <a:cubicBezTo>
                    <a:pt x="149" y="96"/>
                    <a:pt x="88" y="45"/>
                    <a:pt x="96" y="32"/>
                  </a:cubicBezTo>
                  <a:cubicBezTo>
                    <a:pt x="96" y="31"/>
                    <a:pt x="96" y="30"/>
                    <a:pt x="96" y="30"/>
                  </a:cubicBezTo>
                  <a:cubicBezTo>
                    <a:pt x="96" y="29"/>
                    <a:pt x="96" y="29"/>
                    <a:pt x="95" y="28"/>
                  </a:cubicBezTo>
                  <a:cubicBezTo>
                    <a:pt x="90" y="23"/>
                    <a:pt x="84" y="19"/>
                    <a:pt x="78" y="16"/>
                  </a:cubicBezTo>
                  <a:cubicBezTo>
                    <a:pt x="72" y="13"/>
                    <a:pt x="67" y="7"/>
                    <a:pt x="65" y="0"/>
                  </a:cubicBezTo>
                  <a:cubicBezTo>
                    <a:pt x="59" y="3"/>
                    <a:pt x="54" y="6"/>
                    <a:pt x="49" y="11"/>
                  </a:cubicBezTo>
                  <a:cubicBezTo>
                    <a:pt x="38" y="20"/>
                    <a:pt x="27" y="30"/>
                    <a:pt x="16" y="40"/>
                  </a:cubicBezTo>
                  <a:cubicBezTo>
                    <a:pt x="12" y="44"/>
                    <a:pt x="4" y="49"/>
                    <a:pt x="2" y="54"/>
                  </a:cubicBezTo>
                  <a:cubicBezTo>
                    <a:pt x="0" y="60"/>
                    <a:pt x="8" y="65"/>
                    <a:pt x="13" y="68"/>
                  </a:cubicBezTo>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5" name="ïṧľiḋê">
              <a:extLst>
                <a:ext uri="{FF2B5EF4-FFF2-40B4-BE49-F238E27FC236}">
                  <a16:creationId xmlns:a16="http://schemas.microsoft.com/office/drawing/2014/main" id="{BBD02947-80D8-4FFA-B6E4-F8982A85FF5D}"/>
                </a:ext>
              </a:extLst>
            </p:cNvPr>
            <p:cNvSpPr/>
            <p:nvPr/>
          </p:nvSpPr>
          <p:spPr bwMode="auto">
            <a:xfrm>
              <a:off x="8216901" y="3992563"/>
              <a:ext cx="423863" cy="609600"/>
            </a:xfrm>
            <a:custGeom>
              <a:avLst/>
              <a:gdLst>
                <a:gd name="T0" fmla="*/ 76 w 308"/>
                <a:gd name="T1" fmla="*/ 0 h 444"/>
                <a:gd name="T2" fmla="*/ 51 w 308"/>
                <a:gd name="T3" fmla="*/ 22 h 444"/>
                <a:gd name="T4" fmla="*/ 34 w 308"/>
                <a:gd name="T5" fmla="*/ 48 h 444"/>
                <a:gd name="T6" fmla="*/ 33 w 308"/>
                <a:gd name="T7" fmla="*/ 60 h 444"/>
                <a:gd name="T8" fmla="*/ 8 w 308"/>
                <a:gd name="T9" fmla="*/ 108 h 444"/>
                <a:gd name="T10" fmla="*/ 3 w 308"/>
                <a:gd name="T11" fmla="*/ 124 h 444"/>
                <a:gd name="T12" fmla="*/ 0 w 308"/>
                <a:gd name="T13" fmla="*/ 156 h 444"/>
                <a:gd name="T14" fmla="*/ 14 w 308"/>
                <a:gd name="T15" fmla="*/ 183 h 444"/>
                <a:gd name="T16" fmla="*/ 20 w 308"/>
                <a:gd name="T17" fmla="*/ 212 h 444"/>
                <a:gd name="T18" fmla="*/ 37 w 308"/>
                <a:gd name="T19" fmla="*/ 266 h 444"/>
                <a:gd name="T20" fmla="*/ 107 w 308"/>
                <a:gd name="T21" fmla="*/ 444 h 444"/>
                <a:gd name="T22" fmla="*/ 296 w 308"/>
                <a:gd name="T23" fmla="*/ 388 h 444"/>
                <a:gd name="T24" fmla="*/ 224 w 308"/>
                <a:gd name="T25" fmla="*/ 293 h 444"/>
                <a:gd name="T26" fmla="*/ 228 w 308"/>
                <a:gd name="T27" fmla="*/ 290 h 444"/>
                <a:gd name="T28" fmla="*/ 228 w 308"/>
                <a:gd name="T29" fmla="*/ 286 h 444"/>
                <a:gd name="T30" fmla="*/ 155 w 308"/>
                <a:gd name="T31" fmla="*/ 126 h 444"/>
                <a:gd name="T32" fmla="*/ 128 w 308"/>
                <a:gd name="T33" fmla="*/ 72 h 444"/>
                <a:gd name="T34" fmla="*/ 107 w 308"/>
                <a:gd name="T35" fmla="*/ 21 h 444"/>
                <a:gd name="T36" fmla="*/ 100 w 308"/>
                <a:gd name="T37" fmla="*/ 12 h 444"/>
                <a:gd name="T38" fmla="*/ 92 w 308"/>
                <a:gd name="T39" fmla="*/ 7 h 444"/>
                <a:gd name="T40" fmla="*/ 76 w 308"/>
                <a:gd name="T4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 h="444">
                  <a:moveTo>
                    <a:pt x="76" y="0"/>
                  </a:moveTo>
                  <a:cubicBezTo>
                    <a:pt x="67" y="7"/>
                    <a:pt x="59" y="14"/>
                    <a:pt x="51" y="22"/>
                  </a:cubicBezTo>
                  <a:cubicBezTo>
                    <a:pt x="43" y="29"/>
                    <a:pt x="36" y="38"/>
                    <a:pt x="34" y="48"/>
                  </a:cubicBezTo>
                  <a:cubicBezTo>
                    <a:pt x="33" y="52"/>
                    <a:pt x="33" y="56"/>
                    <a:pt x="33" y="60"/>
                  </a:cubicBezTo>
                  <a:cubicBezTo>
                    <a:pt x="30" y="78"/>
                    <a:pt x="15" y="92"/>
                    <a:pt x="8" y="108"/>
                  </a:cubicBezTo>
                  <a:cubicBezTo>
                    <a:pt x="6" y="114"/>
                    <a:pt x="4" y="119"/>
                    <a:pt x="3" y="124"/>
                  </a:cubicBezTo>
                  <a:cubicBezTo>
                    <a:pt x="1" y="135"/>
                    <a:pt x="0" y="145"/>
                    <a:pt x="0" y="156"/>
                  </a:cubicBezTo>
                  <a:cubicBezTo>
                    <a:pt x="0" y="166"/>
                    <a:pt x="10" y="173"/>
                    <a:pt x="14" y="183"/>
                  </a:cubicBezTo>
                  <a:cubicBezTo>
                    <a:pt x="17" y="192"/>
                    <a:pt x="19" y="202"/>
                    <a:pt x="20" y="212"/>
                  </a:cubicBezTo>
                  <a:cubicBezTo>
                    <a:pt x="24" y="230"/>
                    <a:pt x="30" y="248"/>
                    <a:pt x="37" y="266"/>
                  </a:cubicBezTo>
                  <a:cubicBezTo>
                    <a:pt x="50" y="303"/>
                    <a:pt x="94" y="406"/>
                    <a:pt x="107" y="444"/>
                  </a:cubicBezTo>
                  <a:cubicBezTo>
                    <a:pt x="149" y="433"/>
                    <a:pt x="259" y="409"/>
                    <a:pt x="296" y="388"/>
                  </a:cubicBezTo>
                  <a:cubicBezTo>
                    <a:pt x="308" y="380"/>
                    <a:pt x="211" y="298"/>
                    <a:pt x="224" y="293"/>
                  </a:cubicBezTo>
                  <a:cubicBezTo>
                    <a:pt x="225" y="292"/>
                    <a:pt x="227" y="291"/>
                    <a:pt x="228" y="290"/>
                  </a:cubicBezTo>
                  <a:cubicBezTo>
                    <a:pt x="228" y="288"/>
                    <a:pt x="228" y="287"/>
                    <a:pt x="228" y="286"/>
                  </a:cubicBezTo>
                  <a:cubicBezTo>
                    <a:pt x="215" y="229"/>
                    <a:pt x="174" y="182"/>
                    <a:pt x="155" y="126"/>
                  </a:cubicBezTo>
                  <a:cubicBezTo>
                    <a:pt x="149" y="106"/>
                    <a:pt x="137" y="90"/>
                    <a:pt x="128" y="72"/>
                  </a:cubicBezTo>
                  <a:cubicBezTo>
                    <a:pt x="120" y="55"/>
                    <a:pt x="116" y="37"/>
                    <a:pt x="107" y="21"/>
                  </a:cubicBezTo>
                  <a:cubicBezTo>
                    <a:pt x="105" y="18"/>
                    <a:pt x="102" y="15"/>
                    <a:pt x="100" y="12"/>
                  </a:cubicBezTo>
                  <a:cubicBezTo>
                    <a:pt x="97" y="10"/>
                    <a:pt x="95" y="9"/>
                    <a:pt x="92" y="7"/>
                  </a:cubicBezTo>
                  <a:cubicBezTo>
                    <a:pt x="87" y="5"/>
                    <a:pt x="82" y="3"/>
                    <a:pt x="76" y="0"/>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6" name="isliḑe">
              <a:extLst>
                <a:ext uri="{FF2B5EF4-FFF2-40B4-BE49-F238E27FC236}">
                  <a16:creationId xmlns:a16="http://schemas.microsoft.com/office/drawing/2014/main" id="{4B6E85D3-746B-4FD8-BDCD-0CEE1BD55827}"/>
                </a:ext>
              </a:extLst>
            </p:cNvPr>
            <p:cNvSpPr/>
            <p:nvPr/>
          </p:nvSpPr>
          <p:spPr bwMode="auto">
            <a:xfrm>
              <a:off x="8101013" y="3836988"/>
              <a:ext cx="179388" cy="177800"/>
            </a:xfrm>
            <a:prstGeom prst="ellipse">
              <a:avLst/>
            </a:pr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7" name="íśḷiḍê">
              <a:extLst>
                <a:ext uri="{FF2B5EF4-FFF2-40B4-BE49-F238E27FC236}">
                  <a16:creationId xmlns:a16="http://schemas.microsoft.com/office/drawing/2014/main" id="{87FB38AF-2434-43F4-A248-BA79D2FF1E32}"/>
                </a:ext>
              </a:extLst>
            </p:cNvPr>
            <p:cNvSpPr/>
            <p:nvPr/>
          </p:nvSpPr>
          <p:spPr bwMode="auto">
            <a:xfrm>
              <a:off x="8281988" y="3957638"/>
              <a:ext cx="355600" cy="503238"/>
            </a:xfrm>
            <a:custGeom>
              <a:avLst/>
              <a:gdLst>
                <a:gd name="T0" fmla="*/ 0 w 259"/>
                <a:gd name="T1" fmla="*/ 7 h 367"/>
                <a:gd name="T2" fmla="*/ 24 w 259"/>
                <a:gd name="T3" fmla="*/ 4 h 367"/>
                <a:gd name="T4" fmla="*/ 31 w 259"/>
                <a:gd name="T5" fmla="*/ 15 h 367"/>
                <a:gd name="T6" fmla="*/ 63 w 259"/>
                <a:gd name="T7" fmla="*/ 16 h 367"/>
                <a:gd name="T8" fmla="*/ 78 w 259"/>
                <a:gd name="T9" fmla="*/ 17 h 367"/>
                <a:gd name="T10" fmla="*/ 91 w 259"/>
                <a:gd name="T11" fmla="*/ 25 h 367"/>
                <a:gd name="T12" fmla="*/ 93 w 259"/>
                <a:gd name="T13" fmla="*/ 26 h 367"/>
                <a:gd name="T14" fmla="*/ 94 w 259"/>
                <a:gd name="T15" fmla="*/ 26 h 367"/>
                <a:gd name="T16" fmla="*/ 110 w 259"/>
                <a:gd name="T17" fmla="*/ 23 h 367"/>
                <a:gd name="T18" fmla="*/ 157 w 259"/>
                <a:gd name="T19" fmla="*/ 44 h 367"/>
                <a:gd name="T20" fmla="*/ 163 w 259"/>
                <a:gd name="T21" fmla="*/ 51 h 367"/>
                <a:gd name="T22" fmla="*/ 165 w 259"/>
                <a:gd name="T23" fmla="*/ 61 h 367"/>
                <a:gd name="T24" fmla="*/ 183 w 259"/>
                <a:gd name="T25" fmla="*/ 149 h 367"/>
                <a:gd name="T26" fmla="*/ 192 w 259"/>
                <a:gd name="T27" fmla="*/ 163 h 367"/>
                <a:gd name="T28" fmla="*/ 203 w 259"/>
                <a:gd name="T29" fmla="*/ 179 h 367"/>
                <a:gd name="T30" fmla="*/ 206 w 259"/>
                <a:gd name="T31" fmla="*/ 227 h 367"/>
                <a:gd name="T32" fmla="*/ 217 w 259"/>
                <a:gd name="T33" fmla="*/ 244 h 367"/>
                <a:gd name="T34" fmla="*/ 227 w 259"/>
                <a:gd name="T35" fmla="*/ 267 h 367"/>
                <a:gd name="T36" fmla="*/ 227 w 259"/>
                <a:gd name="T37" fmla="*/ 278 h 367"/>
                <a:gd name="T38" fmla="*/ 229 w 259"/>
                <a:gd name="T39" fmla="*/ 293 h 367"/>
                <a:gd name="T40" fmla="*/ 237 w 259"/>
                <a:gd name="T41" fmla="*/ 319 h 367"/>
                <a:gd name="T42" fmla="*/ 259 w 259"/>
                <a:gd name="T43" fmla="*/ 356 h 367"/>
                <a:gd name="T44" fmla="*/ 166 w 259"/>
                <a:gd name="T45" fmla="*/ 356 h 367"/>
                <a:gd name="T46" fmla="*/ 155 w 259"/>
                <a:gd name="T47" fmla="*/ 350 h 367"/>
                <a:gd name="T48" fmla="*/ 135 w 259"/>
                <a:gd name="T49" fmla="*/ 317 h 367"/>
                <a:gd name="T50" fmla="*/ 123 w 259"/>
                <a:gd name="T51" fmla="*/ 275 h 367"/>
                <a:gd name="T52" fmla="*/ 121 w 259"/>
                <a:gd name="T53" fmla="*/ 261 h 367"/>
                <a:gd name="T54" fmla="*/ 103 w 259"/>
                <a:gd name="T55" fmla="*/ 244 h 367"/>
                <a:gd name="T56" fmla="*/ 81 w 259"/>
                <a:gd name="T57" fmla="*/ 227 h 367"/>
                <a:gd name="T58" fmla="*/ 72 w 259"/>
                <a:gd name="T59" fmla="*/ 202 h 367"/>
                <a:gd name="T60" fmla="*/ 75 w 259"/>
                <a:gd name="T61" fmla="*/ 188 h 367"/>
                <a:gd name="T62" fmla="*/ 69 w 259"/>
                <a:gd name="T63" fmla="*/ 177 h 367"/>
                <a:gd name="T64" fmla="*/ 30 w 259"/>
                <a:gd name="T65" fmla="*/ 121 h 367"/>
                <a:gd name="T66" fmla="*/ 28 w 259"/>
                <a:gd name="T67" fmla="*/ 85 h 367"/>
                <a:gd name="T68" fmla="*/ 27 w 259"/>
                <a:gd name="T69" fmla="*/ 62 h 367"/>
                <a:gd name="T70" fmla="*/ 17 w 259"/>
                <a:gd name="T71" fmla="*/ 39 h 367"/>
                <a:gd name="T72" fmla="*/ 17 w 259"/>
                <a:gd name="T73" fmla="*/ 32 h 367"/>
                <a:gd name="T74" fmla="*/ 12 w 259"/>
                <a:gd name="T75" fmla="*/ 24 h 367"/>
                <a:gd name="T76" fmla="*/ 0 w 259"/>
                <a:gd name="T77" fmla="*/ 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9" h="367">
                  <a:moveTo>
                    <a:pt x="0" y="7"/>
                  </a:moveTo>
                  <a:cubicBezTo>
                    <a:pt x="6" y="1"/>
                    <a:pt x="16" y="0"/>
                    <a:pt x="24" y="4"/>
                  </a:cubicBezTo>
                  <a:cubicBezTo>
                    <a:pt x="29" y="6"/>
                    <a:pt x="32" y="10"/>
                    <a:pt x="31" y="15"/>
                  </a:cubicBezTo>
                  <a:cubicBezTo>
                    <a:pt x="63" y="16"/>
                    <a:pt x="63" y="16"/>
                    <a:pt x="63" y="16"/>
                  </a:cubicBezTo>
                  <a:cubicBezTo>
                    <a:pt x="68" y="16"/>
                    <a:pt x="73" y="16"/>
                    <a:pt x="78" y="17"/>
                  </a:cubicBezTo>
                  <a:cubicBezTo>
                    <a:pt x="84" y="18"/>
                    <a:pt x="88" y="21"/>
                    <a:pt x="91" y="25"/>
                  </a:cubicBezTo>
                  <a:cubicBezTo>
                    <a:pt x="92" y="26"/>
                    <a:pt x="92" y="26"/>
                    <a:pt x="93" y="26"/>
                  </a:cubicBezTo>
                  <a:cubicBezTo>
                    <a:pt x="93" y="26"/>
                    <a:pt x="94" y="26"/>
                    <a:pt x="94" y="26"/>
                  </a:cubicBezTo>
                  <a:cubicBezTo>
                    <a:pt x="99" y="23"/>
                    <a:pt x="105" y="22"/>
                    <a:pt x="110" y="23"/>
                  </a:cubicBezTo>
                  <a:cubicBezTo>
                    <a:pt x="128" y="24"/>
                    <a:pt x="144" y="33"/>
                    <a:pt x="157" y="44"/>
                  </a:cubicBezTo>
                  <a:cubicBezTo>
                    <a:pt x="160" y="45"/>
                    <a:pt x="162" y="48"/>
                    <a:pt x="163" y="51"/>
                  </a:cubicBezTo>
                  <a:cubicBezTo>
                    <a:pt x="164" y="54"/>
                    <a:pt x="163" y="59"/>
                    <a:pt x="165" y="61"/>
                  </a:cubicBezTo>
                  <a:cubicBezTo>
                    <a:pt x="165" y="92"/>
                    <a:pt x="176" y="120"/>
                    <a:pt x="183" y="149"/>
                  </a:cubicBezTo>
                  <a:cubicBezTo>
                    <a:pt x="184" y="154"/>
                    <a:pt x="189" y="159"/>
                    <a:pt x="192" y="163"/>
                  </a:cubicBezTo>
                  <a:cubicBezTo>
                    <a:pt x="197" y="168"/>
                    <a:pt x="200" y="173"/>
                    <a:pt x="203" y="179"/>
                  </a:cubicBezTo>
                  <a:cubicBezTo>
                    <a:pt x="209" y="194"/>
                    <a:pt x="201" y="212"/>
                    <a:pt x="206" y="227"/>
                  </a:cubicBezTo>
                  <a:cubicBezTo>
                    <a:pt x="209" y="233"/>
                    <a:pt x="213" y="239"/>
                    <a:pt x="217" y="244"/>
                  </a:cubicBezTo>
                  <a:cubicBezTo>
                    <a:pt x="223" y="251"/>
                    <a:pt x="226" y="259"/>
                    <a:pt x="227" y="267"/>
                  </a:cubicBezTo>
                  <a:cubicBezTo>
                    <a:pt x="227" y="271"/>
                    <a:pt x="227" y="274"/>
                    <a:pt x="227" y="278"/>
                  </a:cubicBezTo>
                  <a:cubicBezTo>
                    <a:pt x="227" y="283"/>
                    <a:pt x="228" y="288"/>
                    <a:pt x="229" y="293"/>
                  </a:cubicBezTo>
                  <a:cubicBezTo>
                    <a:pt x="232" y="301"/>
                    <a:pt x="234" y="310"/>
                    <a:pt x="237" y="319"/>
                  </a:cubicBezTo>
                  <a:cubicBezTo>
                    <a:pt x="241" y="333"/>
                    <a:pt x="246" y="349"/>
                    <a:pt x="259" y="356"/>
                  </a:cubicBezTo>
                  <a:cubicBezTo>
                    <a:pt x="228" y="362"/>
                    <a:pt x="196" y="367"/>
                    <a:pt x="166" y="356"/>
                  </a:cubicBezTo>
                  <a:cubicBezTo>
                    <a:pt x="162" y="355"/>
                    <a:pt x="158" y="353"/>
                    <a:pt x="155" y="350"/>
                  </a:cubicBezTo>
                  <a:cubicBezTo>
                    <a:pt x="144" y="343"/>
                    <a:pt x="139" y="330"/>
                    <a:pt x="135" y="317"/>
                  </a:cubicBezTo>
                  <a:cubicBezTo>
                    <a:pt x="129" y="304"/>
                    <a:pt x="124" y="290"/>
                    <a:pt x="123" y="275"/>
                  </a:cubicBezTo>
                  <a:cubicBezTo>
                    <a:pt x="123" y="270"/>
                    <a:pt x="123" y="266"/>
                    <a:pt x="121" y="261"/>
                  </a:cubicBezTo>
                  <a:cubicBezTo>
                    <a:pt x="118" y="253"/>
                    <a:pt x="110" y="249"/>
                    <a:pt x="103" y="244"/>
                  </a:cubicBezTo>
                  <a:cubicBezTo>
                    <a:pt x="95" y="240"/>
                    <a:pt x="88" y="234"/>
                    <a:pt x="81" y="227"/>
                  </a:cubicBezTo>
                  <a:cubicBezTo>
                    <a:pt x="75" y="220"/>
                    <a:pt x="72" y="211"/>
                    <a:pt x="72" y="202"/>
                  </a:cubicBezTo>
                  <a:cubicBezTo>
                    <a:pt x="73" y="197"/>
                    <a:pt x="75" y="193"/>
                    <a:pt x="75" y="188"/>
                  </a:cubicBezTo>
                  <a:cubicBezTo>
                    <a:pt x="75" y="183"/>
                    <a:pt x="73" y="179"/>
                    <a:pt x="69" y="177"/>
                  </a:cubicBezTo>
                  <a:cubicBezTo>
                    <a:pt x="46" y="170"/>
                    <a:pt x="35" y="144"/>
                    <a:pt x="30" y="121"/>
                  </a:cubicBezTo>
                  <a:cubicBezTo>
                    <a:pt x="28" y="109"/>
                    <a:pt x="27" y="97"/>
                    <a:pt x="28" y="85"/>
                  </a:cubicBezTo>
                  <a:cubicBezTo>
                    <a:pt x="27" y="62"/>
                    <a:pt x="27" y="62"/>
                    <a:pt x="27" y="62"/>
                  </a:cubicBezTo>
                  <a:cubicBezTo>
                    <a:pt x="21" y="56"/>
                    <a:pt x="17" y="48"/>
                    <a:pt x="17" y="39"/>
                  </a:cubicBezTo>
                  <a:cubicBezTo>
                    <a:pt x="18" y="37"/>
                    <a:pt x="18" y="35"/>
                    <a:pt x="17" y="32"/>
                  </a:cubicBezTo>
                  <a:cubicBezTo>
                    <a:pt x="16" y="29"/>
                    <a:pt x="14" y="26"/>
                    <a:pt x="12" y="24"/>
                  </a:cubicBezTo>
                  <a:cubicBezTo>
                    <a:pt x="7" y="19"/>
                    <a:pt x="3" y="13"/>
                    <a:pt x="0" y="7"/>
                  </a:cubicBezTo>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8" name="iS1ïḍé">
              <a:extLst>
                <a:ext uri="{FF2B5EF4-FFF2-40B4-BE49-F238E27FC236}">
                  <a16:creationId xmlns:a16="http://schemas.microsoft.com/office/drawing/2014/main" id="{79F23890-15C5-4A54-9D7D-8D1EA4DAD7E0}"/>
                </a:ext>
              </a:extLst>
            </p:cNvPr>
            <p:cNvSpPr/>
            <p:nvPr/>
          </p:nvSpPr>
          <p:spPr bwMode="auto">
            <a:xfrm>
              <a:off x="8178801" y="4040188"/>
              <a:ext cx="117475" cy="287338"/>
            </a:xfrm>
            <a:custGeom>
              <a:avLst/>
              <a:gdLst>
                <a:gd name="T0" fmla="*/ 6 w 86"/>
                <a:gd name="T1" fmla="*/ 21 h 210"/>
                <a:gd name="T2" fmla="*/ 5 w 86"/>
                <a:gd name="T3" fmla="*/ 43 h 210"/>
                <a:gd name="T4" fmla="*/ 2 w 86"/>
                <a:gd name="T5" fmla="*/ 51 h 210"/>
                <a:gd name="T6" fmla="*/ 5 w 86"/>
                <a:gd name="T7" fmla="*/ 82 h 210"/>
                <a:gd name="T8" fmla="*/ 21 w 86"/>
                <a:gd name="T9" fmla="*/ 109 h 210"/>
                <a:gd name="T10" fmla="*/ 26 w 86"/>
                <a:gd name="T11" fmla="*/ 118 h 210"/>
                <a:gd name="T12" fmla="*/ 28 w 86"/>
                <a:gd name="T13" fmla="*/ 129 h 210"/>
                <a:gd name="T14" fmla="*/ 35 w 86"/>
                <a:gd name="T15" fmla="*/ 171 h 210"/>
                <a:gd name="T16" fmla="*/ 51 w 86"/>
                <a:gd name="T17" fmla="*/ 206 h 210"/>
                <a:gd name="T18" fmla="*/ 57 w 86"/>
                <a:gd name="T19" fmla="*/ 210 h 210"/>
                <a:gd name="T20" fmla="*/ 62 w 86"/>
                <a:gd name="T21" fmla="*/ 209 h 210"/>
                <a:gd name="T22" fmla="*/ 79 w 86"/>
                <a:gd name="T23" fmla="*/ 203 h 210"/>
                <a:gd name="T24" fmla="*/ 83 w 86"/>
                <a:gd name="T25" fmla="*/ 201 h 210"/>
                <a:gd name="T26" fmla="*/ 85 w 86"/>
                <a:gd name="T27" fmla="*/ 194 h 210"/>
                <a:gd name="T28" fmla="*/ 78 w 86"/>
                <a:gd name="T29" fmla="*/ 155 h 210"/>
                <a:gd name="T30" fmla="*/ 38 w 86"/>
                <a:gd name="T31" fmla="*/ 41 h 210"/>
                <a:gd name="T32" fmla="*/ 26 w 86"/>
                <a:gd name="T33" fmla="*/ 4 h 210"/>
                <a:gd name="T34" fmla="*/ 20 w 86"/>
                <a:gd name="T35" fmla="*/ 4 h 210"/>
                <a:gd name="T36" fmla="*/ 14 w 86"/>
                <a:gd name="T37" fmla="*/ 7 h 210"/>
                <a:gd name="T38" fmla="*/ 6 w 86"/>
                <a:gd name="T39" fmla="*/ 2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10">
                  <a:moveTo>
                    <a:pt x="6" y="21"/>
                  </a:moveTo>
                  <a:cubicBezTo>
                    <a:pt x="5" y="29"/>
                    <a:pt x="7" y="36"/>
                    <a:pt x="5" y="43"/>
                  </a:cubicBezTo>
                  <a:cubicBezTo>
                    <a:pt x="4" y="46"/>
                    <a:pt x="3" y="48"/>
                    <a:pt x="2" y="51"/>
                  </a:cubicBezTo>
                  <a:cubicBezTo>
                    <a:pt x="0" y="61"/>
                    <a:pt x="1" y="72"/>
                    <a:pt x="5" y="82"/>
                  </a:cubicBezTo>
                  <a:cubicBezTo>
                    <a:pt x="10" y="91"/>
                    <a:pt x="15" y="100"/>
                    <a:pt x="21" y="109"/>
                  </a:cubicBezTo>
                  <a:cubicBezTo>
                    <a:pt x="23" y="111"/>
                    <a:pt x="25" y="115"/>
                    <a:pt x="26" y="118"/>
                  </a:cubicBezTo>
                  <a:cubicBezTo>
                    <a:pt x="27" y="121"/>
                    <a:pt x="28" y="125"/>
                    <a:pt x="28" y="129"/>
                  </a:cubicBezTo>
                  <a:cubicBezTo>
                    <a:pt x="29" y="143"/>
                    <a:pt x="32" y="157"/>
                    <a:pt x="35" y="171"/>
                  </a:cubicBezTo>
                  <a:cubicBezTo>
                    <a:pt x="39" y="184"/>
                    <a:pt x="42" y="196"/>
                    <a:pt x="51" y="206"/>
                  </a:cubicBezTo>
                  <a:cubicBezTo>
                    <a:pt x="52" y="208"/>
                    <a:pt x="54" y="210"/>
                    <a:pt x="57" y="210"/>
                  </a:cubicBezTo>
                  <a:cubicBezTo>
                    <a:pt x="59" y="210"/>
                    <a:pt x="61" y="210"/>
                    <a:pt x="62" y="209"/>
                  </a:cubicBezTo>
                  <a:cubicBezTo>
                    <a:pt x="79" y="203"/>
                    <a:pt x="79" y="203"/>
                    <a:pt x="79" y="203"/>
                  </a:cubicBezTo>
                  <a:cubicBezTo>
                    <a:pt x="80" y="202"/>
                    <a:pt x="82" y="202"/>
                    <a:pt x="83" y="201"/>
                  </a:cubicBezTo>
                  <a:cubicBezTo>
                    <a:pt x="84" y="199"/>
                    <a:pt x="85" y="197"/>
                    <a:pt x="85" y="194"/>
                  </a:cubicBezTo>
                  <a:cubicBezTo>
                    <a:pt x="86" y="181"/>
                    <a:pt x="82" y="168"/>
                    <a:pt x="78" y="155"/>
                  </a:cubicBezTo>
                  <a:cubicBezTo>
                    <a:pt x="64" y="117"/>
                    <a:pt x="46" y="80"/>
                    <a:pt x="38" y="41"/>
                  </a:cubicBezTo>
                  <a:cubicBezTo>
                    <a:pt x="35" y="30"/>
                    <a:pt x="34" y="13"/>
                    <a:pt x="26" y="4"/>
                  </a:cubicBezTo>
                  <a:cubicBezTo>
                    <a:pt x="23" y="0"/>
                    <a:pt x="24" y="2"/>
                    <a:pt x="20" y="4"/>
                  </a:cubicBezTo>
                  <a:cubicBezTo>
                    <a:pt x="18" y="5"/>
                    <a:pt x="16" y="6"/>
                    <a:pt x="14" y="7"/>
                  </a:cubicBezTo>
                  <a:cubicBezTo>
                    <a:pt x="9" y="10"/>
                    <a:pt x="6" y="16"/>
                    <a:pt x="6" y="21"/>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9" name="iṧḷîďê">
              <a:extLst>
                <a:ext uri="{FF2B5EF4-FFF2-40B4-BE49-F238E27FC236}">
                  <a16:creationId xmlns:a16="http://schemas.microsoft.com/office/drawing/2014/main" id="{0CE44367-4928-4B4E-B0B9-5CC631E5753E}"/>
                </a:ext>
              </a:extLst>
            </p:cNvPr>
            <p:cNvSpPr/>
            <p:nvPr/>
          </p:nvSpPr>
          <p:spPr bwMode="auto">
            <a:xfrm>
              <a:off x="8248651" y="4013201"/>
              <a:ext cx="114300" cy="250825"/>
            </a:xfrm>
            <a:custGeom>
              <a:avLst/>
              <a:gdLst>
                <a:gd name="T0" fmla="*/ 5 w 83"/>
                <a:gd name="T1" fmla="*/ 113 h 183"/>
                <a:gd name="T2" fmla="*/ 18 w 83"/>
                <a:gd name="T3" fmla="*/ 183 h 183"/>
                <a:gd name="T4" fmla="*/ 82 w 83"/>
                <a:gd name="T5" fmla="*/ 166 h 183"/>
                <a:gd name="T6" fmla="*/ 77 w 83"/>
                <a:gd name="T7" fmla="*/ 146 h 183"/>
                <a:gd name="T8" fmla="*/ 66 w 83"/>
                <a:gd name="T9" fmla="*/ 100 h 183"/>
                <a:gd name="T10" fmla="*/ 53 w 83"/>
                <a:gd name="T11" fmla="*/ 67 h 183"/>
                <a:gd name="T12" fmla="*/ 48 w 83"/>
                <a:gd name="T13" fmla="*/ 46 h 183"/>
                <a:gd name="T14" fmla="*/ 40 w 83"/>
                <a:gd name="T15" fmla="*/ 26 h 183"/>
                <a:gd name="T16" fmla="*/ 26 w 83"/>
                <a:gd name="T17" fmla="*/ 0 h 183"/>
                <a:gd name="T18" fmla="*/ 5 w 83"/>
                <a:gd name="T19" fmla="*/ 14 h 183"/>
                <a:gd name="T20" fmla="*/ 1 w 83"/>
                <a:gd name="T21" fmla="*/ 28 h 183"/>
                <a:gd name="T22" fmla="*/ 3 w 83"/>
                <a:gd name="T23" fmla="*/ 72 h 183"/>
                <a:gd name="T24" fmla="*/ 5 w 83"/>
                <a:gd name="T25"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83">
                  <a:moveTo>
                    <a:pt x="5" y="113"/>
                  </a:moveTo>
                  <a:cubicBezTo>
                    <a:pt x="9" y="136"/>
                    <a:pt x="13" y="159"/>
                    <a:pt x="18" y="183"/>
                  </a:cubicBezTo>
                  <a:cubicBezTo>
                    <a:pt x="82" y="166"/>
                    <a:pt x="82" y="166"/>
                    <a:pt x="82" y="166"/>
                  </a:cubicBezTo>
                  <a:cubicBezTo>
                    <a:pt x="83" y="159"/>
                    <a:pt x="79" y="153"/>
                    <a:pt x="77" y="146"/>
                  </a:cubicBezTo>
                  <a:cubicBezTo>
                    <a:pt x="71" y="132"/>
                    <a:pt x="71" y="115"/>
                    <a:pt x="66" y="100"/>
                  </a:cubicBezTo>
                  <a:cubicBezTo>
                    <a:pt x="62" y="89"/>
                    <a:pt x="56" y="78"/>
                    <a:pt x="53" y="67"/>
                  </a:cubicBezTo>
                  <a:cubicBezTo>
                    <a:pt x="51" y="60"/>
                    <a:pt x="50" y="53"/>
                    <a:pt x="48" y="46"/>
                  </a:cubicBezTo>
                  <a:cubicBezTo>
                    <a:pt x="46" y="39"/>
                    <a:pt x="43" y="33"/>
                    <a:pt x="40" y="26"/>
                  </a:cubicBezTo>
                  <a:cubicBezTo>
                    <a:pt x="37" y="17"/>
                    <a:pt x="32" y="8"/>
                    <a:pt x="26" y="0"/>
                  </a:cubicBezTo>
                  <a:cubicBezTo>
                    <a:pt x="18" y="3"/>
                    <a:pt x="9" y="7"/>
                    <a:pt x="5" y="14"/>
                  </a:cubicBezTo>
                  <a:cubicBezTo>
                    <a:pt x="2" y="19"/>
                    <a:pt x="1" y="23"/>
                    <a:pt x="1" y="28"/>
                  </a:cubicBezTo>
                  <a:cubicBezTo>
                    <a:pt x="0" y="43"/>
                    <a:pt x="5" y="57"/>
                    <a:pt x="3" y="72"/>
                  </a:cubicBezTo>
                  <a:cubicBezTo>
                    <a:pt x="1" y="85"/>
                    <a:pt x="2" y="99"/>
                    <a:pt x="5" y="113"/>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0" name="išḷiḍê">
              <a:extLst>
                <a:ext uri="{FF2B5EF4-FFF2-40B4-BE49-F238E27FC236}">
                  <a16:creationId xmlns:a16="http://schemas.microsoft.com/office/drawing/2014/main" id="{CC1050EF-E762-4165-9792-B86B3347EACC}"/>
                </a:ext>
              </a:extLst>
            </p:cNvPr>
            <p:cNvSpPr/>
            <p:nvPr/>
          </p:nvSpPr>
          <p:spPr bwMode="auto">
            <a:xfrm>
              <a:off x="8313738" y="4392613"/>
              <a:ext cx="619125" cy="831850"/>
            </a:xfrm>
            <a:custGeom>
              <a:avLst/>
              <a:gdLst>
                <a:gd name="T0" fmla="*/ 31 w 451"/>
                <a:gd name="T1" fmla="*/ 189 h 606"/>
                <a:gd name="T2" fmla="*/ 14 w 451"/>
                <a:gd name="T3" fmla="*/ 267 h 606"/>
                <a:gd name="T4" fmla="*/ 1 w 451"/>
                <a:gd name="T5" fmla="*/ 319 h 606"/>
                <a:gd name="T6" fmla="*/ 7 w 451"/>
                <a:gd name="T7" fmla="*/ 376 h 606"/>
                <a:gd name="T8" fmla="*/ 16 w 451"/>
                <a:gd name="T9" fmla="*/ 402 h 606"/>
                <a:gd name="T10" fmla="*/ 26 w 451"/>
                <a:gd name="T11" fmla="*/ 454 h 606"/>
                <a:gd name="T12" fmla="*/ 129 w 451"/>
                <a:gd name="T13" fmla="*/ 596 h 606"/>
                <a:gd name="T14" fmla="*/ 137 w 451"/>
                <a:gd name="T15" fmla="*/ 580 h 606"/>
                <a:gd name="T16" fmla="*/ 123 w 451"/>
                <a:gd name="T17" fmla="*/ 514 h 606"/>
                <a:gd name="T18" fmla="*/ 119 w 451"/>
                <a:gd name="T19" fmla="*/ 487 h 606"/>
                <a:gd name="T20" fmla="*/ 117 w 451"/>
                <a:gd name="T21" fmla="*/ 452 h 606"/>
                <a:gd name="T22" fmla="*/ 102 w 451"/>
                <a:gd name="T23" fmla="*/ 390 h 606"/>
                <a:gd name="T24" fmla="*/ 99 w 451"/>
                <a:gd name="T25" fmla="*/ 380 h 606"/>
                <a:gd name="T26" fmla="*/ 91 w 451"/>
                <a:gd name="T27" fmla="*/ 367 h 606"/>
                <a:gd name="T28" fmla="*/ 93 w 451"/>
                <a:gd name="T29" fmla="*/ 349 h 606"/>
                <a:gd name="T30" fmla="*/ 96 w 451"/>
                <a:gd name="T31" fmla="*/ 338 h 606"/>
                <a:gd name="T32" fmla="*/ 93 w 451"/>
                <a:gd name="T33" fmla="*/ 328 h 606"/>
                <a:gd name="T34" fmla="*/ 110 w 451"/>
                <a:gd name="T35" fmla="*/ 289 h 606"/>
                <a:gd name="T36" fmla="*/ 145 w 451"/>
                <a:gd name="T37" fmla="*/ 200 h 606"/>
                <a:gd name="T38" fmla="*/ 168 w 451"/>
                <a:gd name="T39" fmla="*/ 222 h 606"/>
                <a:gd name="T40" fmla="*/ 200 w 451"/>
                <a:gd name="T41" fmla="*/ 315 h 606"/>
                <a:gd name="T42" fmla="*/ 209 w 451"/>
                <a:gd name="T43" fmla="*/ 338 h 606"/>
                <a:gd name="T44" fmla="*/ 227 w 451"/>
                <a:gd name="T45" fmla="*/ 374 h 606"/>
                <a:gd name="T46" fmla="*/ 247 w 451"/>
                <a:gd name="T47" fmla="*/ 394 h 606"/>
                <a:gd name="T48" fmla="*/ 258 w 451"/>
                <a:gd name="T49" fmla="*/ 410 h 606"/>
                <a:gd name="T50" fmla="*/ 279 w 451"/>
                <a:gd name="T51" fmla="*/ 421 h 606"/>
                <a:gd name="T52" fmla="*/ 337 w 451"/>
                <a:gd name="T53" fmla="*/ 488 h 606"/>
                <a:gd name="T54" fmla="*/ 365 w 451"/>
                <a:gd name="T55" fmla="*/ 527 h 606"/>
                <a:gd name="T56" fmla="*/ 377 w 451"/>
                <a:gd name="T57" fmla="*/ 554 h 606"/>
                <a:gd name="T58" fmla="*/ 440 w 451"/>
                <a:gd name="T59" fmla="*/ 549 h 606"/>
                <a:gd name="T60" fmla="*/ 450 w 451"/>
                <a:gd name="T61" fmla="*/ 528 h 606"/>
                <a:gd name="T62" fmla="*/ 416 w 451"/>
                <a:gd name="T63" fmla="*/ 478 h 606"/>
                <a:gd name="T64" fmla="*/ 325 w 451"/>
                <a:gd name="T65" fmla="*/ 350 h 606"/>
                <a:gd name="T66" fmla="*/ 304 w 451"/>
                <a:gd name="T67" fmla="*/ 322 h 606"/>
                <a:gd name="T68" fmla="*/ 297 w 451"/>
                <a:gd name="T69" fmla="*/ 294 h 606"/>
                <a:gd name="T70" fmla="*/ 291 w 451"/>
                <a:gd name="T71" fmla="*/ 277 h 606"/>
                <a:gd name="T72" fmla="*/ 279 w 451"/>
                <a:gd name="T73" fmla="*/ 209 h 606"/>
                <a:gd name="T74" fmla="*/ 271 w 451"/>
                <a:gd name="T75" fmla="*/ 178 h 606"/>
                <a:gd name="T76" fmla="*/ 266 w 451"/>
                <a:gd name="T77" fmla="*/ 125 h 606"/>
                <a:gd name="T78" fmla="*/ 164 w 451"/>
                <a:gd name="T79" fmla="*/ 67 h 606"/>
                <a:gd name="T80" fmla="*/ 99 w 451"/>
                <a:gd name="T81" fmla="*/ 97 h 606"/>
                <a:gd name="T82" fmla="*/ 36 w 451"/>
                <a:gd name="T83" fmla="*/ 14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1" h="606">
                  <a:moveTo>
                    <a:pt x="36" y="147"/>
                  </a:moveTo>
                  <a:cubicBezTo>
                    <a:pt x="40" y="161"/>
                    <a:pt x="35" y="175"/>
                    <a:pt x="31" y="189"/>
                  </a:cubicBezTo>
                  <a:cubicBezTo>
                    <a:pt x="24" y="209"/>
                    <a:pt x="20" y="230"/>
                    <a:pt x="17" y="251"/>
                  </a:cubicBezTo>
                  <a:cubicBezTo>
                    <a:pt x="17" y="257"/>
                    <a:pt x="16" y="262"/>
                    <a:pt x="14" y="267"/>
                  </a:cubicBezTo>
                  <a:cubicBezTo>
                    <a:pt x="12" y="272"/>
                    <a:pt x="9" y="276"/>
                    <a:pt x="6" y="280"/>
                  </a:cubicBezTo>
                  <a:cubicBezTo>
                    <a:pt x="0" y="292"/>
                    <a:pt x="0" y="306"/>
                    <a:pt x="1" y="319"/>
                  </a:cubicBezTo>
                  <a:cubicBezTo>
                    <a:pt x="2" y="327"/>
                    <a:pt x="4" y="336"/>
                    <a:pt x="5" y="345"/>
                  </a:cubicBezTo>
                  <a:cubicBezTo>
                    <a:pt x="8" y="355"/>
                    <a:pt x="10" y="366"/>
                    <a:pt x="7" y="376"/>
                  </a:cubicBezTo>
                  <a:cubicBezTo>
                    <a:pt x="12" y="375"/>
                    <a:pt x="16" y="381"/>
                    <a:pt x="15" y="387"/>
                  </a:cubicBezTo>
                  <a:cubicBezTo>
                    <a:pt x="15" y="392"/>
                    <a:pt x="13" y="397"/>
                    <a:pt x="16" y="402"/>
                  </a:cubicBezTo>
                  <a:cubicBezTo>
                    <a:pt x="22" y="404"/>
                    <a:pt x="22" y="413"/>
                    <a:pt x="22" y="420"/>
                  </a:cubicBezTo>
                  <a:cubicBezTo>
                    <a:pt x="22" y="431"/>
                    <a:pt x="24" y="443"/>
                    <a:pt x="26" y="454"/>
                  </a:cubicBezTo>
                  <a:cubicBezTo>
                    <a:pt x="36" y="500"/>
                    <a:pt x="46" y="546"/>
                    <a:pt x="57" y="591"/>
                  </a:cubicBezTo>
                  <a:cubicBezTo>
                    <a:pt x="80" y="599"/>
                    <a:pt x="107" y="606"/>
                    <a:pt x="129" y="596"/>
                  </a:cubicBezTo>
                  <a:cubicBezTo>
                    <a:pt x="134" y="595"/>
                    <a:pt x="137" y="591"/>
                    <a:pt x="138" y="587"/>
                  </a:cubicBezTo>
                  <a:cubicBezTo>
                    <a:pt x="139" y="585"/>
                    <a:pt x="138" y="582"/>
                    <a:pt x="137" y="580"/>
                  </a:cubicBezTo>
                  <a:cubicBezTo>
                    <a:pt x="127" y="542"/>
                    <a:pt x="127" y="542"/>
                    <a:pt x="127" y="542"/>
                  </a:cubicBezTo>
                  <a:cubicBezTo>
                    <a:pt x="124" y="533"/>
                    <a:pt x="123" y="523"/>
                    <a:pt x="123" y="514"/>
                  </a:cubicBezTo>
                  <a:cubicBezTo>
                    <a:pt x="124" y="507"/>
                    <a:pt x="127" y="499"/>
                    <a:pt x="124" y="493"/>
                  </a:cubicBezTo>
                  <a:cubicBezTo>
                    <a:pt x="123" y="491"/>
                    <a:pt x="121" y="489"/>
                    <a:pt x="119" y="487"/>
                  </a:cubicBezTo>
                  <a:cubicBezTo>
                    <a:pt x="114" y="479"/>
                    <a:pt x="117" y="468"/>
                    <a:pt x="117" y="459"/>
                  </a:cubicBezTo>
                  <a:cubicBezTo>
                    <a:pt x="117" y="456"/>
                    <a:pt x="117" y="454"/>
                    <a:pt x="117" y="452"/>
                  </a:cubicBezTo>
                  <a:cubicBezTo>
                    <a:pt x="116" y="450"/>
                    <a:pt x="115" y="447"/>
                    <a:pt x="114" y="445"/>
                  </a:cubicBezTo>
                  <a:cubicBezTo>
                    <a:pt x="105" y="428"/>
                    <a:pt x="101" y="409"/>
                    <a:pt x="102" y="390"/>
                  </a:cubicBezTo>
                  <a:cubicBezTo>
                    <a:pt x="102" y="388"/>
                    <a:pt x="102" y="386"/>
                    <a:pt x="101" y="383"/>
                  </a:cubicBezTo>
                  <a:cubicBezTo>
                    <a:pt x="100" y="382"/>
                    <a:pt x="99" y="381"/>
                    <a:pt x="99" y="380"/>
                  </a:cubicBezTo>
                  <a:cubicBezTo>
                    <a:pt x="99" y="379"/>
                    <a:pt x="99" y="377"/>
                    <a:pt x="100" y="375"/>
                  </a:cubicBezTo>
                  <a:cubicBezTo>
                    <a:pt x="96" y="373"/>
                    <a:pt x="94" y="370"/>
                    <a:pt x="91" y="367"/>
                  </a:cubicBezTo>
                  <a:cubicBezTo>
                    <a:pt x="97" y="364"/>
                    <a:pt x="98" y="356"/>
                    <a:pt x="95" y="351"/>
                  </a:cubicBezTo>
                  <a:cubicBezTo>
                    <a:pt x="94" y="350"/>
                    <a:pt x="94" y="349"/>
                    <a:pt x="93" y="349"/>
                  </a:cubicBezTo>
                  <a:cubicBezTo>
                    <a:pt x="96" y="348"/>
                    <a:pt x="99" y="345"/>
                    <a:pt x="98" y="341"/>
                  </a:cubicBezTo>
                  <a:cubicBezTo>
                    <a:pt x="98" y="340"/>
                    <a:pt x="97" y="339"/>
                    <a:pt x="96" y="338"/>
                  </a:cubicBezTo>
                  <a:cubicBezTo>
                    <a:pt x="95" y="337"/>
                    <a:pt x="93" y="337"/>
                    <a:pt x="92" y="335"/>
                  </a:cubicBezTo>
                  <a:cubicBezTo>
                    <a:pt x="91" y="333"/>
                    <a:pt x="92" y="331"/>
                    <a:pt x="93" y="328"/>
                  </a:cubicBezTo>
                  <a:cubicBezTo>
                    <a:pt x="99" y="317"/>
                    <a:pt x="99" y="317"/>
                    <a:pt x="99" y="317"/>
                  </a:cubicBezTo>
                  <a:cubicBezTo>
                    <a:pt x="104" y="308"/>
                    <a:pt x="105" y="298"/>
                    <a:pt x="110" y="289"/>
                  </a:cubicBezTo>
                  <a:cubicBezTo>
                    <a:pt x="117" y="277"/>
                    <a:pt x="123" y="264"/>
                    <a:pt x="127" y="251"/>
                  </a:cubicBezTo>
                  <a:cubicBezTo>
                    <a:pt x="145" y="200"/>
                    <a:pt x="145" y="200"/>
                    <a:pt x="145" y="200"/>
                  </a:cubicBezTo>
                  <a:cubicBezTo>
                    <a:pt x="158" y="211"/>
                    <a:pt x="158" y="211"/>
                    <a:pt x="158" y="211"/>
                  </a:cubicBezTo>
                  <a:cubicBezTo>
                    <a:pt x="162" y="214"/>
                    <a:pt x="165" y="218"/>
                    <a:pt x="168" y="222"/>
                  </a:cubicBezTo>
                  <a:cubicBezTo>
                    <a:pt x="170" y="227"/>
                    <a:pt x="171" y="232"/>
                    <a:pt x="171" y="236"/>
                  </a:cubicBezTo>
                  <a:cubicBezTo>
                    <a:pt x="176" y="264"/>
                    <a:pt x="193" y="288"/>
                    <a:pt x="200" y="315"/>
                  </a:cubicBezTo>
                  <a:cubicBezTo>
                    <a:pt x="201" y="321"/>
                    <a:pt x="203" y="327"/>
                    <a:pt x="206" y="333"/>
                  </a:cubicBezTo>
                  <a:cubicBezTo>
                    <a:pt x="207" y="334"/>
                    <a:pt x="208" y="336"/>
                    <a:pt x="209" y="338"/>
                  </a:cubicBezTo>
                  <a:cubicBezTo>
                    <a:pt x="210" y="340"/>
                    <a:pt x="210" y="343"/>
                    <a:pt x="210" y="346"/>
                  </a:cubicBezTo>
                  <a:cubicBezTo>
                    <a:pt x="212" y="357"/>
                    <a:pt x="218" y="368"/>
                    <a:pt x="227" y="374"/>
                  </a:cubicBezTo>
                  <a:cubicBezTo>
                    <a:pt x="233" y="378"/>
                    <a:pt x="241" y="381"/>
                    <a:pt x="244" y="388"/>
                  </a:cubicBezTo>
                  <a:cubicBezTo>
                    <a:pt x="244" y="390"/>
                    <a:pt x="245" y="392"/>
                    <a:pt x="247" y="394"/>
                  </a:cubicBezTo>
                  <a:cubicBezTo>
                    <a:pt x="250" y="397"/>
                    <a:pt x="256" y="398"/>
                    <a:pt x="257" y="402"/>
                  </a:cubicBezTo>
                  <a:cubicBezTo>
                    <a:pt x="258" y="405"/>
                    <a:pt x="257" y="408"/>
                    <a:pt x="258" y="410"/>
                  </a:cubicBezTo>
                  <a:cubicBezTo>
                    <a:pt x="259" y="411"/>
                    <a:pt x="260" y="412"/>
                    <a:pt x="261" y="412"/>
                  </a:cubicBezTo>
                  <a:cubicBezTo>
                    <a:pt x="279" y="421"/>
                    <a:pt x="279" y="421"/>
                    <a:pt x="279" y="421"/>
                  </a:cubicBezTo>
                  <a:cubicBezTo>
                    <a:pt x="299" y="431"/>
                    <a:pt x="309" y="454"/>
                    <a:pt x="324" y="471"/>
                  </a:cubicBezTo>
                  <a:cubicBezTo>
                    <a:pt x="329" y="476"/>
                    <a:pt x="333" y="482"/>
                    <a:pt x="337" y="488"/>
                  </a:cubicBezTo>
                  <a:cubicBezTo>
                    <a:pt x="344" y="500"/>
                    <a:pt x="346" y="514"/>
                    <a:pt x="357" y="521"/>
                  </a:cubicBezTo>
                  <a:cubicBezTo>
                    <a:pt x="360" y="523"/>
                    <a:pt x="363" y="525"/>
                    <a:pt x="365" y="527"/>
                  </a:cubicBezTo>
                  <a:cubicBezTo>
                    <a:pt x="368" y="531"/>
                    <a:pt x="367" y="538"/>
                    <a:pt x="367" y="543"/>
                  </a:cubicBezTo>
                  <a:cubicBezTo>
                    <a:pt x="368" y="549"/>
                    <a:pt x="372" y="556"/>
                    <a:pt x="377" y="554"/>
                  </a:cubicBezTo>
                  <a:cubicBezTo>
                    <a:pt x="375" y="561"/>
                    <a:pt x="375" y="568"/>
                    <a:pt x="377" y="575"/>
                  </a:cubicBezTo>
                  <a:cubicBezTo>
                    <a:pt x="401" y="573"/>
                    <a:pt x="423" y="564"/>
                    <a:pt x="440" y="549"/>
                  </a:cubicBezTo>
                  <a:cubicBezTo>
                    <a:pt x="446" y="544"/>
                    <a:pt x="451" y="539"/>
                    <a:pt x="451" y="532"/>
                  </a:cubicBezTo>
                  <a:cubicBezTo>
                    <a:pt x="451" y="530"/>
                    <a:pt x="451" y="529"/>
                    <a:pt x="450" y="528"/>
                  </a:cubicBezTo>
                  <a:cubicBezTo>
                    <a:pt x="449" y="527"/>
                    <a:pt x="448" y="526"/>
                    <a:pt x="446" y="525"/>
                  </a:cubicBezTo>
                  <a:cubicBezTo>
                    <a:pt x="429" y="516"/>
                    <a:pt x="424" y="495"/>
                    <a:pt x="416" y="478"/>
                  </a:cubicBezTo>
                  <a:cubicBezTo>
                    <a:pt x="409" y="463"/>
                    <a:pt x="398" y="450"/>
                    <a:pt x="388" y="436"/>
                  </a:cubicBezTo>
                  <a:cubicBezTo>
                    <a:pt x="368" y="406"/>
                    <a:pt x="355" y="370"/>
                    <a:pt x="325" y="350"/>
                  </a:cubicBezTo>
                  <a:cubicBezTo>
                    <a:pt x="318" y="346"/>
                    <a:pt x="311" y="342"/>
                    <a:pt x="307" y="335"/>
                  </a:cubicBezTo>
                  <a:cubicBezTo>
                    <a:pt x="306" y="330"/>
                    <a:pt x="305" y="326"/>
                    <a:pt x="304" y="322"/>
                  </a:cubicBezTo>
                  <a:cubicBezTo>
                    <a:pt x="303" y="318"/>
                    <a:pt x="299" y="314"/>
                    <a:pt x="295" y="314"/>
                  </a:cubicBezTo>
                  <a:cubicBezTo>
                    <a:pt x="296" y="307"/>
                    <a:pt x="297" y="301"/>
                    <a:pt x="297" y="294"/>
                  </a:cubicBezTo>
                  <a:cubicBezTo>
                    <a:pt x="297" y="291"/>
                    <a:pt x="297" y="288"/>
                    <a:pt x="296" y="285"/>
                  </a:cubicBezTo>
                  <a:cubicBezTo>
                    <a:pt x="295" y="282"/>
                    <a:pt x="293" y="279"/>
                    <a:pt x="291" y="277"/>
                  </a:cubicBezTo>
                  <a:cubicBezTo>
                    <a:pt x="283" y="263"/>
                    <a:pt x="280" y="248"/>
                    <a:pt x="280" y="233"/>
                  </a:cubicBezTo>
                  <a:cubicBezTo>
                    <a:pt x="280" y="225"/>
                    <a:pt x="282" y="217"/>
                    <a:pt x="279" y="209"/>
                  </a:cubicBezTo>
                  <a:cubicBezTo>
                    <a:pt x="278" y="205"/>
                    <a:pt x="276" y="202"/>
                    <a:pt x="274" y="198"/>
                  </a:cubicBezTo>
                  <a:cubicBezTo>
                    <a:pt x="272" y="191"/>
                    <a:pt x="271" y="185"/>
                    <a:pt x="271" y="178"/>
                  </a:cubicBezTo>
                  <a:cubicBezTo>
                    <a:pt x="269" y="151"/>
                    <a:pt x="269" y="151"/>
                    <a:pt x="269" y="151"/>
                  </a:cubicBezTo>
                  <a:cubicBezTo>
                    <a:pt x="269" y="142"/>
                    <a:pt x="268" y="134"/>
                    <a:pt x="266" y="125"/>
                  </a:cubicBezTo>
                  <a:cubicBezTo>
                    <a:pt x="260" y="105"/>
                    <a:pt x="255" y="19"/>
                    <a:pt x="236" y="9"/>
                  </a:cubicBezTo>
                  <a:cubicBezTo>
                    <a:pt x="217" y="0"/>
                    <a:pt x="185" y="66"/>
                    <a:pt x="164" y="67"/>
                  </a:cubicBezTo>
                  <a:cubicBezTo>
                    <a:pt x="155" y="67"/>
                    <a:pt x="146" y="69"/>
                    <a:pt x="137" y="72"/>
                  </a:cubicBezTo>
                  <a:cubicBezTo>
                    <a:pt x="123" y="78"/>
                    <a:pt x="111" y="87"/>
                    <a:pt x="99" y="97"/>
                  </a:cubicBezTo>
                  <a:cubicBezTo>
                    <a:pt x="61" y="130"/>
                    <a:pt x="61" y="130"/>
                    <a:pt x="61" y="130"/>
                  </a:cubicBezTo>
                  <a:cubicBezTo>
                    <a:pt x="53" y="136"/>
                    <a:pt x="45" y="142"/>
                    <a:pt x="36" y="147"/>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1" name="î$lïḋè">
              <a:extLst>
                <a:ext uri="{FF2B5EF4-FFF2-40B4-BE49-F238E27FC236}">
                  <a16:creationId xmlns:a16="http://schemas.microsoft.com/office/drawing/2014/main" id="{14A8EE4A-12D8-4C85-9575-D9C785E68402}"/>
                </a:ext>
              </a:extLst>
            </p:cNvPr>
            <p:cNvSpPr/>
            <p:nvPr/>
          </p:nvSpPr>
          <p:spPr bwMode="auto">
            <a:xfrm>
              <a:off x="8083551" y="3800476"/>
              <a:ext cx="201613" cy="138113"/>
            </a:xfrm>
            <a:custGeom>
              <a:avLst/>
              <a:gdLst>
                <a:gd name="T0" fmla="*/ 17 w 147"/>
                <a:gd name="T1" fmla="*/ 19 h 101"/>
                <a:gd name="T2" fmla="*/ 55 w 147"/>
                <a:gd name="T3" fmla="*/ 0 h 101"/>
                <a:gd name="T4" fmla="*/ 96 w 147"/>
                <a:gd name="T5" fmla="*/ 11 h 101"/>
                <a:gd name="T6" fmla="*/ 108 w 147"/>
                <a:gd name="T7" fmla="*/ 16 h 101"/>
                <a:gd name="T8" fmla="*/ 129 w 147"/>
                <a:gd name="T9" fmla="*/ 19 h 101"/>
                <a:gd name="T10" fmla="*/ 138 w 147"/>
                <a:gd name="T11" fmla="*/ 43 h 101"/>
                <a:gd name="T12" fmla="*/ 141 w 147"/>
                <a:gd name="T13" fmla="*/ 71 h 101"/>
                <a:gd name="T14" fmla="*/ 145 w 147"/>
                <a:gd name="T15" fmla="*/ 78 h 101"/>
                <a:gd name="T16" fmla="*/ 145 w 147"/>
                <a:gd name="T17" fmla="*/ 93 h 101"/>
                <a:gd name="T18" fmla="*/ 137 w 147"/>
                <a:gd name="T19" fmla="*/ 83 h 101"/>
                <a:gd name="T20" fmla="*/ 126 w 147"/>
                <a:gd name="T21" fmla="*/ 80 h 101"/>
                <a:gd name="T22" fmla="*/ 122 w 147"/>
                <a:gd name="T23" fmla="*/ 91 h 101"/>
                <a:gd name="T24" fmla="*/ 117 w 147"/>
                <a:gd name="T25" fmla="*/ 101 h 101"/>
                <a:gd name="T26" fmla="*/ 109 w 147"/>
                <a:gd name="T27" fmla="*/ 97 h 101"/>
                <a:gd name="T28" fmla="*/ 99 w 147"/>
                <a:gd name="T29" fmla="*/ 70 h 101"/>
                <a:gd name="T30" fmla="*/ 86 w 147"/>
                <a:gd name="T31" fmla="*/ 59 h 101"/>
                <a:gd name="T32" fmla="*/ 81 w 147"/>
                <a:gd name="T33" fmla="*/ 47 h 101"/>
                <a:gd name="T34" fmla="*/ 70 w 147"/>
                <a:gd name="T35" fmla="*/ 43 h 101"/>
                <a:gd name="T36" fmla="*/ 67 w 147"/>
                <a:gd name="T37" fmla="*/ 47 h 101"/>
                <a:gd name="T38" fmla="*/ 47 w 147"/>
                <a:gd name="T39" fmla="*/ 53 h 101"/>
                <a:gd name="T40" fmla="*/ 38 w 147"/>
                <a:gd name="T41" fmla="*/ 49 h 101"/>
                <a:gd name="T42" fmla="*/ 28 w 147"/>
                <a:gd name="T43" fmla="*/ 54 h 101"/>
                <a:gd name="T44" fmla="*/ 26 w 147"/>
                <a:gd name="T45" fmla="*/ 66 h 101"/>
                <a:gd name="T46" fmla="*/ 24 w 147"/>
                <a:gd name="T47" fmla="*/ 81 h 101"/>
                <a:gd name="T48" fmla="*/ 19 w 147"/>
                <a:gd name="T49" fmla="*/ 85 h 101"/>
                <a:gd name="T50" fmla="*/ 4 w 147"/>
                <a:gd name="T51" fmla="*/ 87 h 101"/>
                <a:gd name="T52" fmla="*/ 0 w 147"/>
                <a:gd name="T53" fmla="*/ 76 h 101"/>
                <a:gd name="T54" fmla="*/ 4 w 147"/>
                <a:gd name="T55" fmla="*/ 65 h 101"/>
                <a:gd name="T56" fmla="*/ 6 w 147"/>
                <a:gd name="T57" fmla="*/ 39 h 101"/>
                <a:gd name="T58" fmla="*/ 17 w 147"/>
                <a:gd name="T59" fmla="*/ 1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101">
                  <a:moveTo>
                    <a:pt x="17" y="19"/>
                  </a:moveTo>
                  <a:cubicBezTo>
                    <a:pt x="26" y="7"/>
                    <a:pt x="40" y="1"/>
                    <a:pt x="55" y="0"/>
                  </a:cubicBezTo>
                  <a:cubicBezTo>
                    <a:pt x="69" y="0"/>
                    <a:pt x="83" y="4"/>
                    <a:pt x="96" y="11"/>
                  </a:cubicBezTo>
                  <a:cubicBezTo>
                    <a:pt x="100" y="13"/>
                    <a:pt x="104" y="15"/>
                    <a:pt x="108" y="16"/>
                  </a:cubicBezTo>
                  <a:cubicBezTo>
                    <a:pt x="115" y="17"/>
                    <a:pt x="123" y="15"/>
                    <a:pt x="129" y="19"/>
                  </a:cubicBezTo>
                  <a:cubicBezTo>
                    <a:pt x="137" y="23"/>
                    <a:pt x="139" y="34"/>
                    <a:pt x="138" y="43"/>
                  </a:cubicBezTo>
                  <a:cubicBezTo>
                    <a:pt x="137" y="53"/>
                    <a:pt x="136" y="63"/>
                    <a:pt x="141" y="71"/>
                  </a:cubicBezTo>
                  <a:cubicBezTo>
                    <a:pt x="142" y="73"/>
                    <a:pt x="144" y="75"/>
                    <a:pt x="145" y="78"/>
                  </a:cubicBezTo>
                  <a:cubicBezTo>
                    <a:pt x="147" y="83"/>
                    <a:pt x="147" y="88"/>
                    <a:pt x="145" y="93"/>
                  </a:cubicBezTo>
                  <a:cubicBezTo>
                    <a:pt x="142" y="90"/>
                    <a:pt x="139" y="87"/>
                    <a:pt x="137" y="83"/>
                  </a:cubicBezTo>
                  <a:cubicBezTo>
                    <a:pt x="134" y="80"/>
                    <a:pt x="129" y="78"/>
                    <a:pt x="126" y="80"/>
                  </a:cubicBezTo>
                  <a:cubicBezTo>
                    <a:pt x="122" y="83"/>
                    <a:pt x="122" y="87"/>
                    <a:pt x="122" y="91"/>
                  </a:cubicBezTo>
                  <a:cubicBezTo>
                    <a:pt x="122" y="95"/>
                    <a:pt x="121" y="99"/>
                    <a:pt x="117" y="101"/>
                  </a:cubicBezTo>
                  <a:cubicBezTo>
                    <a:pt x="114" y="101"/>
                    <a:pt x="111" y="100"/>
                    <a:pt x="109" y="97"/>
                  </a:cubicBezTo>
                  <a:cubicBezTo>
                    <a:pt x="103" y="90"/>
                    <a:pt x="105" y="77"/>
                    <a:pt x="99" y="70"/>
                  </a:cubicBezTo>
                  <a:cubicBezTo>
                    <a:pt x="95" y="65"/>
                    <a:pt x="90" y="63"/>
                    <a:pt x="86" y="59"/>
                  </a:cubicBezTo>
                  <a:cubicBezTo>
                    <a:pt x="84" y="55"/>
                    <a:pt x="83" y="50"/>
                    <a:pt x="81" y="47"/>
                  </a:cubicBezTo>
                  <a:cubicBezTo>
                    <a:pt x="79" y="43"/>
                    <a:pt x="73" y="40"/>
                    <a:pt x="70" y="43"/>
                  </a:cubicBezTo>
                  <a:cubicBezTo>
                    <a:pt x="69" y="44"/>
                    <a:pt x="68" y="45"/>
                    <a:pt x="67" y="47"/>
                  </a:cubicBezTo>
                  <a:cubicBezTo>
                    <a:pt x="62" y="53"/>
                    <a:pt x="54" y="55"/>
                    <a:pt x="47" y="53"/>
                  </a:cubicBezTo>
                  <a:cubicBezTo>
                    <a:pt x="44" y="51"/>
                    <a:pt x="41" y="50"/>
                    <a:pt x="38" y="49"/>
                  </a:cubicBezTo>
                  <a:cubicBezTo>
                    <a:pt x="34" y="49"/>
                    <a:pt x="30" y="51"/>
                    <a:pt x="28" y="54"/>
                  </a:cubicBezTo>
                  <a:cubicBezTo>
                    <a:pt x="26" y="58"/>
                    <a:pt x="26" y="62"/>
                    <a:pt x="26" y="66"/>
                  </a:cubicBezTo>
                  <a:cubicBezTo>
                    <a:pt x="26" y="71"/>
                    <a:pt x="27" y="77"/>
                    <a:pt x="24" y="81"/>
                  </a:cubicBezTo>
                  <a:cubicBezTo>
                    <a:pt x="22" y="83"/>
                    <a:pt x="21" y="84"/>
                    <a:pt x="19" y="85"/>
                  </a:cubicBezTo>
                  <a:cubicBezTo>
                    <a:pt x="14" y="88"/>
                    <a:pt x="8" y="90"/>
                    <a:pt x="4" y="87"/>
                  </a:cubicBezTo>
                  <a:cubicBezTo>
                    <a:pt x="1" y="84"/>
                    <a:pt x="0" y="80"/>
                    <a:pt x="0" y="76"/>
                  </a:cubicBezTo>
                  <a:cubicBezTo>
                    <a:pt x="1" y="73"/>
                    <a:pt x="2" y="69"/>
                    <a:pt x="4" y="65"/>
                  </a:cubicBezTo>
                  <a:cubicBezTo>
                    <a:pt x="6" y="57"/>
                    <a:pt x="3" y="47"/>
                    <a:pt x="6" y="39"/>
                  </a:cubicBezTo>
                  <a:cubicBezTo>
                    <a:pt x="8" y="32"/>
                    <a:pt x="12" y="25"/>
                    <a:pt x="17" y="19"/>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2" name="iSḻidè">
              <a:extLst>
                <a:ext uri="{FF2B5EF4-FFF2-40B4-BE49-F238E27FC236}">
                  <a16:creationId xmlns:a16="http://schemas.microsoft.com/office/drawing/2014/main" id="{58A83644-3A22-46C7-8189-015DDD7262E8}"/>
                </a:ext>
              </a:extLst>
            </p:cNvPr>
            <p:cNvSpPr/>
            <p:nvPr/>
          </p:nvSpPr>
          <p:spPr bwMode="auto">
            <a:xfrm>
              <a:off x="8153401" y="3930651"/>
              <a:ext cx="173038" cy="227013"/>
            </a:xfrm>
            <a:custGeom>
              <a:avLst/>
              <a:gdLst>
                <a:gd name="T0" fmla="*/ 1 w 125"/>
                <a:gd name="T1" fmla="*/ 117 h 165"/>
                <a:gd name="T2" fmla="*/ 1 w 125"/>
                <a:gd name="T3" fmla="*/ 123 h 165"/>
                <a:gd name="T4" fmla="*/ 4 w 125"/>
                <a:gd name="T5" fmla="*/ 126 h 165"/>
                <a:gd name="T6" fmla="*/ 35 w 125"/>
                <a:gd name="T7" fmla="*/ 136 h 165"/>
                <a:gd name="T8" fmla="*/ 39 w 125"/>
                <a:gd name="T9" fmla="*/ 137 h 165"/>
                <a:gd name="T10" fmla="*/ 41 w 125"/>
                <a:gd name="T11" fmla="*/ 146 h 165"/>
                <a:gd name="T12" fmla="*/ 39 w 125"/>
                <a:gd name="T13" fmla="*/ 155 h 165"/>
                <a:gd name="T14" fmla="*/ 52 w 125"/>
                <a:gd name="T15" fmla="*/ 164 h 165"/>
                <a:gd name="T16" fmla="*/ 75 w 125"/>
                <a:gd name="T17" fmla="*/ 159 h 165"/>
                <a:gd name="T18" fmla="*/ 85 w 125"/>
                <a:gd name="T19" fmla="*/ 145 h 165"/>
                <a:gd name="T20" fmla="*/ 122 w 125"/>
                <a:gd name="T21" fmla="*/ 33 h 165"/>
                <a:gd name="T22" fmla="*/ 124 w 125"/>
                <a:gd name="T23" fmla="*/ 25 h 165"/>
                <a:gd name="T24" fmla="*/ 122 w 125"/>
                <a:gd name="T25" fmla="*/ 18 h 165"/>
                <a:gd name="T26" fmla="*/ 112 w 125"/>
                <a:gd name="T27" fmla="*/ 15 h 165"/>
                <a:gd name="T28" fmla="*/ 110 w 125"/>
                <a:gd name="T29" fmla="*/ 10 h 165"/>
                <a:gd name="T30" fmla="*/ 100 w 125"/>
                <a:gd name="T31" fmla="*/ 5 h 165"/>
                <a:gd name="T32" fmla="*/ 93 w 125"/>
                <a:gd name="T33" fmla="*/ 0 h 165"/>
                <a:gd name="T34" fmla="*/ 86 w 125"/>
                <a:gd name="T35" fmla="*/ 4 h 165"/>
                <a:gd name="T36" fmla="*/ 66 w 125"/>
                <a:gd name="T37" fmla="*/ 36 h 165"/>
                <a:gd name="T38" fmla="*/ 38 w 125"/>
                <a:gd name="T39" fmla="*/ 88 h 165"/>
                <a:gd name="T40" fmla="*/ 29 w 125"/>
                <a:gd name="T41" fmla="*/ 71 h 165"/>
                <a:gd name="T42" fmla="*/ 16 w 125"/>
                <a:gd name="T43" fmla="*/ 82 h 165"/>
                <a:gd name="T44" fmla="*/ 1 w 125"/>
                <a:gd name="T45" fmla="*/ 11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65">
                  <a:moveTo>
                    <a:pt x="1" y="117"/>
                  </a:moveTo>
                  <a:cubicBezTo>
                    <a:pt x="0" y="119"/>
                    <a:pt x="0" y="121"/>
                    <a:pt x="1" y="123"/>
                  </a:cubicBezTo>
                  <a:cubicBezTo>
                    <a:pt x="2" y="124"/>
                    <a:pt x="3" y="125"/>
                    <a:pt x="4" y="126"/>
                  </a:cubicBezTo>
                  <a:cubicBezTo>
                    <a:pt x="14" y="132"/>
                    <a:pt x="24" y="135"/>
                    <a:pt x="35" y="136"/>
                  </a:cubicBezTo>
                  <a:cubicBezTo>
                    <a:pt x="36" y="136"/>
                    <a:pt x="38" y="136"/>
                    <a:pt x="39" y="137"/>
                  </a:cubicBezTo>
                  <a:cubicBezTo>
                    <a:pt x="41" y="139"/>
                    <a:pt x="42" y="143"/>
                    <a:pt x="41" y="146"/>
                  </a:cubicBezTo>
                  <a:cubicBezTo>
                    <a:pt x="40" y="148"/>
                    <a:pt x="39" y="152"/>
                    <a:pt x="39" y="155"/>
                  </a:cubicBezTo>
                  <a:cubicBezTo>
                    <a:pt x="40" y="160"/>
                    <a:pt x="46" y="163"/>
                    <a:pt x="52" y="164"/>
                  </a:cubicBezTo>
                  <a:cubicBezTo>
                    <a:pt x="60" y="165"/>
                    <a:pt x="69" y="164"/>
                    <a:pt x="75" y="159"/>
                  </a:cubicBezTo>
                  <a:cubicBezTo>
                    <a:pt x="80" y="155"/>
                    <a:pt x="83" y="150"/>
                    <a:pt x="85" y="145"/>
                  </a:cubicBezTo>
                  <a:cubicBezTo>
                    <a:pt x="101" y="109"/>
                    <a:pt x="106" y="69"/>
                    <a:pt x="122" y="33"/>
                  </a:cubicBezTo>
                  <a:cubicBezTo>
                    <a:pt x="123" y="31"/>
                    <a:pt x="124" y="28"/>
                    <a:pt x="124" y="25"/>
                  </a:cubicBezTo>
                  <a:cubicBezTo>
                    <a:pt x="125" y="23"/>
                    <a:pt x="124" y="20"/>
                    <a:pt x="122" y="18"/>
                  </a:cubicBezTo>
                  <a:cubicBezTo>
                    <a:pt x="119" y="17"/>
                    <a:pt x="114" y="18"/>
                    <a:pt x="112" y="15"/>
                  </a:cubicBezTo>
                  <a:cubicBezTo>
                    <a:pt x="111" y="13"/>
                    <a:pt x="111" y="11"/>
                    <a:pt x="110" y="10"/>
                  </a:cubicBezTo>
                  <a:cubicBezTo>
                    <a:pt x="108" y="7"/>
                    <a:pt x="104" y="7"/>
                    <a:pt x="100" y="5"/>
                  </a:cubicBezTo>
                  <a:cubicBezTo>
                    <a:pt x="98" y="4"/>
                    <a:pt x="96" y="1"/>
                    <a:pt x="93" y="0"/>
                  </a:cubicBezTo>
                  <a:cubicBezTo>
                    <a:pt x="90" y="0"/>
                    <a:pt x="87" y="2"/>
                    <a:pt x="86" y="4"/>
                  </a:cubicBezTo>
                  <a:cubicBezTo>
                    <a:pt x="76" y="12"/>
                    <a:pt x="71" y="25"/>
                    <a:pt x="66" y="36"/>
                  </a:cubicBezTo>
                  <a:cubicBezTo>
                    <a:pt x="58" y="54"/>
                    <a:pt x="49" y="72"/>
                    <a:pt x="38" y="88"/>
                  </a:cubicBezTo>
                  <a:cubicBezTo>
                    <a:pt x="39" y="86"/>
                    <a:pt x="32" y="72"/>
                    <a:pt x="29" y="71"/>
                  </a:cubicBezTo>
                  <a:cubicBezTo>
                    <a:pt x="24" y="70"/>
                    <a:pt x="18" y="79"/>
                    <a:pt x="16" y="82"/>
                  </a:cubicBezTo>
                  <a:cubicBezTo>
                    <a:pt x="7" y="92"/>
                    <a:pt x="2" y="104"/>
                    <a:pt x="1" y="117"/>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3" name="iṥļïďê">
              <a:extLst>
                <a:ext uri="{FF2B5EF4-FFF2-40B4-BE49-F238E27FC236}">
                  <a16:creationId xmlns:a16="http://schemas.microsoft.com/office/drawing/2014/main" id="{9C8C216A-0A87-46A0-8999-91E7DDED709D}"/>
                </a:ext>
              </a:extLst>
            </p:cNvPr>
            <p:cNvSpPr/>
            <p:nvPr/>
          </p:nvSpPr>
          <p:spPr bwMode="auto">
            <a:xfrm>
              <a:off x="8199438" y="4162426"/>
              <a:ext cx="428625"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4" name="íSlîdè">
              <a:extLst>
                <a:ext uri="{FF2B5EF4-FFF2-40B4-BE49-F238E27FC236}">
                  <a16:creationId xmlns:a16="http://schemas.microsoft.com/office/drawing/2014/main" id="{50E0341F-4BDF-4626-8F1B-EDFADEA6F981}"/>
                </a:ext>
              </a:extLst>
            </p:cNvPr>
            <p:cNvSpPr/>
            <p:nvPr/>
          </p:nvSpPr>
          <p:spPr bwMode="auto">
            <a:xfrm>
              <a:off x="8275638" y="4249738"/>
              <a:ext cx="276225" cy="254000"/>
            </a:xfrm>
            <a:custGeom>
              <a:avLst/>
              <a:gdLst>
                <a:gd name="T0" fmla="*/ 90 w 174"/>
                <a:gd name="T1" fmla="*/ 0 h 160"/>
                <a:gd name="T2" fmla="*/ 0 w 174"/>
                <a:gd name="T3" fmla="*/ 160 h 160"/>
                <a:gd name="T4" fmla="*/ 174 w 174"/>
                <a:gd name="T5" fmla="*/ 35 h 160"/>
                <a:gd name="T6" fmla="*/ 36 w 174"/>
                <a:gd name="T7" fmla="*/ 142 h 160"/>
                <a:gd name="T8" fmla="*/ 19 w 174"/>
                <a:gd name="T9" fmla="*/ 125 h 160"/>
                <a:gd name="T10" fmla="*/ 36 w 174"/>
                <a:gd name="T11" fmla="*/ 142 h 160"/>
                <a:gd name="T12" fmla="*/ 19 w 174"/>
                <a:gd name="T13" fmla="*/ 106 h 160"/>
                <a:gd name="T14" fmla="*/ 36 w 174"/>
                <a:gd name="T15" fmla="*/ 89 h 160"/>
                <a:gd name="T16" fmla="*/ 36 w 174"/>
                <a:gd name="T17" fmla="*/ 71 h 160"/>
                <a:gd name="T18" fmla="*/ 19 w 174"/>
                <a:gd name="T19" fmla="*/ 54 h 160"/>
                <a:gd name="T20" fmla="*/ 36 w 174"/>
                <a:gd name="T21" fmla="*/ 71 h 160"/>
                <a:gd name="T22" fmla="*/ 19 w 174"/>
                <a:gd name="T23" fmla="*/ 35 h 160"/>
                <a:gd name="T24" fmla="*/ 36 w 174"/>
                <a:gd name="T25" fmla="*/ 18 h 160"/>
                <a:gd name="T26" fmla="*/ 71 w 174"/>
                <a:gd name="T27" fmla="*/ 142 h 160"/>
                <a:gd name="T28" fmla="*/ 54 w 174"/>
                <a:gd name="T29" fmla="*/ 125 h 160"/>
                <a:gd name="T30" fmla="*/ 71 w 174"/>
                <a:gd name="T31" fmla="*/ 142 h 160"/>
                <a:gd name="T32" fmla="*/ 54 w 174"/>
                <a:gd name="T33" fmla="*/ 106 h 160"/>
                <a:gd name="T34" fmla="*/ 71 w 174"/>
                <a:gd name="T35" fmla="*/ 89 h 160"/>
                <a:gd name="T36" fmla="*/ 71 w 174"/>
                <a:gd name="T37" fmla="*/ 71 h 160"/>
                <a:gd name="T38" fmla="*/ 54 w 174"/>
                <a:gd name="T39" fmla="*/ 54 h 160"/>
                <a:gd name="T40" fmla="*/ 71 w 174"/>
                <a:gd name="T41" fmla="*/ 71 h 160"/>
                <a:gd name="T42" fmla="*/ 54 w 174"/>
                <a:gd name="T43" fmla="*/ 35 h 160"/>
                <a:gd name="T44" fmla="*/ 71 w 174"/>
                <a:gd name="T45" fmla="*/ 18 h 160"/>
                <a:gd name="T46" fmla="*/ 156 w 174"/>
                <a:gd name="T47" fmla="*/ 142 h 160"/>
                <a:gd name="T48" fmla="*/ 90 w 174"/>
                <a:gd name="T49" fmla="*/ 125 h 160"/>
                <a:gd name="T50" fmla="*/ 107 w 174"/>
                <a:gd name="T51" fmla="*/ 106 h 160"/>
                <a:gd name="T52" fmla="*/ 90 w 174"/>
                <a:gd name="T53" fmla="*/ 89 h 160"/>
                <a:gd name="T54" fmla="*/ 107 w 174"/>
                <a:gd name="T55" fmla="*/ 71 h 160"/>
                <a:gd name="T56" fmla="*/ 90 w 174"/>
                <a:gd name="T57" fmla="*/ 54 h 160"/>
                <a:gd name="T58" fmla="*/ 156 w 174"/>
                <a:gd name="T59" fmla="*/ 142 h 160"/>
                <a:gd name="T60" fmla="*/ 122 w 174"/>
                <a:gd name="T61" fmla="*/ 71 h 160"/>
                <a:gd name="T62" fmla="*/ 141 w 174"/>
                <a:gd name="T63" fmla="*/ 89 h 160"/>
                <a:gd name="T64" fmla="*/ 141 w 174"/>
                <a:gd name="T65" fmla="*/ 106 h 160"/>
                <a:gd name="T66" fmla="*/ 122 w 174"/>
                <a:gd name="T67" fmla="*/ 125 h 160"/>
                <a:gd name="T68" fmla="*/ 141 w 174"/>
                <a:gd name="T69" fmla="*/ 10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60">
                  <a:moveTo>
                    <a:pt x="90" y="35"/>
                  </a:moveTo>
                  <a:lnTo>
                    <a:pt x="90" y="0"/>
                  </a:lnTo>
                  <a:lnTo>
                    <a:pt x="0" y="0"/>
                  </a:lnTo>
                  <a:lnTo>
                    <a:pt x="0" y="160"/>
                  </a:lnTo>
                  <a:lnTo>
                    <a:pt x="174" y="160"/>
                  </a:lnTo>
                  <a:lnTo>
                    <a:pt x="174" y="35"/>
                  </a:lnTo>
                  <a:lnTo>
                    <a:pt x="90" y="35"/>
                  </a:lnTo>
                  <a:close/>
                  <a:moveTo>
                    <a:pt x="36" y="142"/>
                  </a:moveTo>
                  <a:lnTo>
                    <a:pt x="19" y="142"/>
                  </a:lnTo>
                  <a:lnTo>
                    <a:pt x="19" y="125"/>
                  </a:lnTo>
                  <a:lnTo>
                    <a:pt x="36" y="125"/>
                  </a:lnTo>
                  <a:lnTo>
                    <a:pt x="36" y="142"/>
                  </a:lnTo>
                  <a:close/>
                  <a:moveTo>
                    <a:pt x="36" y="106"/>
                  </a:moveTo>
                  <a:lnTo>
                    <a:pt x="19" y="106"/>
                  </a:lnTo>
                  <a:lnTo>
                    <a:pt x="19" y="89"/>
                  </a:lnTo>
                  <a:lnTo>
                    <a:pt x="36" y="89"/>
                  </a:lnTo>
                  <a:lnTo>
                    <a:pt x="36" y="106"/>
                  </a:lnTo>
                  <a:close/>
                  <a:moveTo>
                    <a:pt x="36" y="71"/>
                  </a:moveTo>
                  <a:lnTo>
                    <a:pt x="19" y="71"/>
                  </a:lnTo>
                  <a:lnTo>
                    <a:pt x="19" y="54"/>
                  </a:lnTo>
                  <a:lnTo>
                    <a:pt x="36" y="54"/>
                  </a:lnTo>
                  <a:lnTo>
                    <a:pt x="36" y="71"/>
                  </a:lnTo>
                  <a:close/>
                  <a:moveTo>
                    <a:pt x="36" y="35"/>
                  </a:moveTo>
                  <a:lnTo>
                    <a:pt x="19" y="35"/>
                  </a:lnTo>
                  <a:lnTo>
                    <a:pt x="19" y="18"/>
                  </a:lnTo>
                  <a:lnTo>
                    <a:pt x="36" y="18"/>
                  </a:lnTo>
                  <a:lnTo>
                    <a:pt x="36" y="35"/>
                  </a:lnTo>
                  <a:close/>
                  <a:moveTo>
                    <a:pt x="71" y="142"/>
                  </a:moveTo>
                  <a:lnTo>
                    <a:pt x="54" y="142"/>
                  </a:lnTo>
                  <a:lnTo>
                    <a:pt x="54" y="125"/>
                  </a:lnTo>
                  <a:lnTo>
                    <a:pt x="71" y="125"/>
                  </a:lnTo>
                  <a:lnTo>
                    <a:pt x="71" y="142"/>
                  </a:lnTo>
                  <a:close/>
                  <a:moveTo>
                    <a:pt x="71" y="106"/>
                  </a:moveTo>
                  <a:lnTo>
                    <a:pt x="54" y="106"/>
                  </a:lnTo>
                  <a:lnTo>
                    <a:pt x="54" y="89"/>
                  </a:lnTo>
                  <a:lnTo>
                    <a:pt x="71" y="89"/>
                  </a:lnTo>
                  <a:lnTo>
                    <a:pt x="71" y="106"/>
                  </a:lnTo>
                  <a:close/>
                  <a:moveTo>
                    <a:pt x="71" y="71"/>
                  </a:moveTo>
                  <a:lnTo>
                    <a:pt x="54" y="71"/>
                  </a:lnTo>
                  <a:lnTo>
                    <a:pt x="54" y="54"/>
                  </a:lnTo>
                  <a:lnTo>
                    <a:pt x="71" y="54"/>
                  </a:lnTo>
                  <a:lnTo>
                    <a:pt x="71" y="71"/>
                  </a:lnTo>
                  <a:close/>
                  <a:moveTo>
                    <a:pt x="71" y="35"/>
                  </a:moveTo>
                  <a:lnTo>
                    <a:pt x="54" y="35"/>
                  </a:lnTo>
                  <a:lnTo>
                    <a:pt x="54" y="18"/>
                  </a:lnTo>
                  <a:lnTo>
                    <a:pt x="71" y="18"/>
                  </a:lnTo>
                  <a:lnTo>
                    <a:pt x="71" y="35"/>
                  </a:lnTo>
                  <a:close/>
                  <a:moveTo>
                    <a:pt x="156" y="142"/>
                  </a:moveTo>
                  <a:lnTo>
                    <a:pt x="90" y="142"/>
                  </a:lnTo>
                  <a:lnTo>
                    <a:pt x="90" y="125"/>
                  </a:lnTo>
                  <a:lnTo>
                    <a:pt x="107" y="125"/>
                  </a:lnTo>
                  <a:lnTo>
                    <a:pt x="107" y="106"/>
                  </a:lnTo>
                  <a:lnTo>
                    <a:pt x="90" y="106"/>
                  </a:lnTo>
                  <a:lnTo>
                    <a:pt x="90" y="89"/>
                  </a:lnTo>
                  <a:lnTo>
                    <a:pt x="107" y="89"/>
                  </a:lnTo>
                  <a:lnTo>
                    <a:pt x="107" y="71"/>
                  </a:lnTo>
                  <a:lnTo>
                    <a:pt x="90" y="71"/>
                  </a:lnTo>
                  <a:lnTo>
                    <a:pt x="90" y="54"/>
                  </a:lnTo>
                  <a:lnTo>
                    <a:pt x="156" y="54"/>
                  </a:lnTo>
                  <a:lnTo>
                    <a:pt x="156" y="142"/>
                  </a:lnTo>
                  <a:close/>
                  <a:moveTo>
                    <a:pt x="141" y="71"/>
                  </a:moveTo>
                  <a:lnTo>
                    <a:pt x="122" y="71"/>
                  </a:lnTo>
                  <a:lnTo>
                    <a:pt x="122" y="89"/>
                  </a:lnTo>
                  <a:lnTo>
                    <a:pt x="141" y="89"/>
                  </a:lnTo>
                  <a:lnTo>
                    <a:pt x="141" y="71"/>
                  </a:lnTo>
                  <a:close/>
                  <a:moveTo>
                    <a:pt x="141" y="106"/>
                  </a:moveTo>
                  <a:lnTo>
                    <a:pt x="122" y="106"/>
                  </a:lnTo>
                  <a:lnTo>
                    <a:pt x="122" y="125"/>
                  </a:lnTo>
                  <a:lnTo>
                    <a:pt x="141" y="125"/>
                  </a:lnTo>
                  <a:lnTo>
                    <a:pt x="141" y="106"/>
                  </a:ln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5" name="iṡlíďé">
              <a:extLst>
                <a:ext uri="{FF2B5EF4-FFF2-40B4-BE49-F238E27FC236}">
                  <a16:creationId xmlns:a16="http://schemas.microsoft.com/office/drawing/2014/main" id="{814AAEAC-0235-4566-BF28-3550575081F7}"/>
                </a:ext>
              </a:extLst>
            </p:cNvPr>
            <p:cNvSpPr/>
            <p:nvPr/>
          </p:nvSpPr>
          <p:spPr bwMode="auto">
            <a:xfrm>
              <a:off x="8594726" y="4375151"/>
              <a:ext cx="106363" cy="117475"/>
            </a:xfrm>
            <a:custGeom>
              <a:avLst/>
              <a:gdLst>
                <a:gd name="T0" fmla="*/ 22 w 77"/>
                <a:gd name="T1" fmla="*/ 17 h 86"/>
                <a:gd name="T2" fmla="*/ 7 w 77"/>
                <a:gd name="T3" fmla="*/ 33 h 86"/>
                <a:gd name="T4" fmla="*/ 0 w 77"/>
                <a:gd name="T5" fmla="*/ 53 h 86"/>
                <a:gd name="T6" fmla="*/ 2 w 77"/>
                <a:gd name="T7" fmla="*/ 59 h 86"/>
                <a:gd name="T8" fmla="*/ 8 w 77"/>
                <a:gd name="T9" fmla="*/ 60 h 86"/>
                <a:gd name="T10" fmla="*/ 11 w 77"/>
                <a:gd name="T11" fmla="*/ 58 h 86"/>
                <a:gd name="T12" fmla="*/ 20 w 77"/>
                <a:gd name="T13" fmla="*/ 48 h 86"/>
                <a:gd name="T14" fmla="*/ 24 w 77"/>
                <a:gd name="T15" fmla="*/ 46 h 86"/>
                <a:gd name="T16" fmla="*/ 26 w 77"/>
                <a:gd name="T17" fmla="*/ 47 h 86"/>
                <a:gd name="T18" fmla="*/ 30 w 77"/>
                <a:gd name="T19" fmla="*/ 53 h 86"/>
                <a:gd name="T20" fmla="*/ 26 w 77"/>
                <a:gd name="T21" fmla="*/ 65 h 86"/>
                <a:gd name="T22" fmla="*/ 19 w 77"/>
                <a:gd name="T23" fmla="*/ 75 h 86"/>
                <a:gd name="T24" fmla="*/ 19 w 77"/>
                <a:gd name="T25" fmla="*/ 79 h 86"/>
                <a:gd name="T26" fmla="*/ 21 w 77"/>
                <a:gd name="T27" fmla="*/ 81 h 86"/>
                <a:gd name="T28" fmla="*/ 47 w 77"/>
                <a:gd name="T29" fmla="*/ 82 h 86"/>
                <a:gd name="T30" fmla="*/ 63 w 77"/>
                <a:gd name="T31" fmla="*/ 74 h 86"/>
                <a:gd name="T32" fmla="*/ 70 w 77"/>
                <a:gd name="T33" fmla="*/ 72 h 86"/>
                <a:gd name="T34" fmla="*/ 76 w 77"/>
                <a:gd name="T35" fmla="*/ 62 h 86"/>
                <a:gd name="T36" fmla="*/ 76 w 77"/>
                <a:gd name="T37" fmla="*/ 51 h 86"/>
                <a:gd name="T38" fmla="*/ 67 w 77"/>
                <a:gd name="T39" fmla="*/ 7 h 86"/>
                <a:gd name="T40" fmla="*/ 65 w 77"/>
                <a:gd name="T41" fmla="*/ 5 h 86"/>
                <a:gd name="T42" fmla="*/ 62 w 77"/>
                <a:gd name="T43" fmla="*/ 4 h 86"/>
                <a:gd name="T44" fmla="*/ 37 w 77"/>
                <a:gd name="T45" fmla="*/ 2 h 86"/>
                <a:gd name="T46" fmla="*/ 31 w 77"/>
                <a:gd name="T47" fmla="*/ 8 h 86"/>
                <a:gd name="T48" fmla="*/ 22 w 77"/>
                <a:gd name="T49"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 h="86">
                  <a:moveTo>
                    <a:pt x="22" y="17"/>
                  </a:moveTo>
                  <a:cubicBezTo>
                    <a:pt x="17" y="22"/>
                    <a:pt x="12" y="27"/>
                    <a:pt x="7" y="33"/>
                  </a:cubicBezTo>
                  <a:cubicBezTo>
                    <a:pt x="3" y="38"/>
                    <a:pt x="0" y="45"/>
                    <a:pt x="0" y="53"/>
                  </a:cubicBezTo>
                  <a:cubicBezTo>
                    <a:pt x="0" y="55"/>
                    <a:pt x="1" y="57"/>
                    <a:pt x="2" y="59"/>
                  </a:cubicBezTo>
                  <a:cubicBezTo>
                    <a:pt x="4" y="60"/>
                    <a:pt x="6" y="61"/>
                    <a:pt x="8" y="60"/>
                  </a:cubicBezTo>
                  <a:cubicBezTo>
                    <a:pt x="9" y="60"/>
                    <a:pt x="10" y="59"/>
                    <a:pt x="11" y="58"/>
                  </a:cubicBezTo>
                  <a:cubicBezTo>
                    <a:pt x="13" y="54"/>
                    <a:pt x="16" y="51"/>
                    <a:pt x="20" y="48"/>
                  </a:cubicBezTo>
                  <a:cubicBezTo>
                    <a:pt x="21" y="47"/>
                    <a:pt x="22" y="45"/>
                    <a:pt x="24" y="46"/>
                  </a:cubicBezTo>
                  <a:cubicBezTo>
                    <a:pt x="25" y="46"/>
                    <a:pt x="25" y="47"/>
                    <a:pt x="26" y="47"/>
                  </a:cubicBezTo>
                  <a:cubicBezTo>
                    <a:pt x="28" y="49"/>
                    <a:pt x="29" y="51"/>
                    <a:pt x="30" y="53"/>
                  </a:cubicBezTo>
                  <a:cubicBezTo>
                    <a:pt x="30" y="57"/>
                    <a:pt x="29" y="62"/>
                    <a:pt x="26" y="65"/>
                  </a:cubicBezTo>
                  <a:cubicBezTo>
                    <a:pt x="23" y="68"/>
                    <a:pt x="20" y="71"/>
                    <a:pt x="19" y="75"/>
                  </a:cubicBezTo>
                  <a:cubicBezTo>
                    <a:pt x="18" y="76"/>
                    <a:pt x="18" y="78"/>
                    <a:pt x="19" y="79"/>
                  </a:cubicBezTo>
                  <a:cubicBezTo>
                    <a:pt x="19" y="80"/>
                    <a:pt x="20" y="80"/>
                    <a:pt x="21" y="81"/>
                  </a:cubicBezTo>
                  <a:cubicBezTo>
                    <a:pt x="29" y="85"/>
                    <a:pt x="38" y="86"/>
                    <a:pt x="47" y="82"/>
                  </a:cubicBezTo>
                  <a:cubicBezTo>
                    <a:pt x="52" y="80"/>
                    <a:pt x="57" y="76"/>
                    <a:pt x="63" y="74"/>
                  </a:cubicBezTo>
                  <a:cubicBezTo>
                    <a:pt x="65" y="74"/>
                    <a:pt x="67" y="73"/>
                    <a:pt x="70" y="72"/>
                  </a:cubicBezTo>
                  <a:cubicBezTo>
                    <a:pt x="73" y="70"/>
                    <a:pt x="75" y="66"/>
                    <a:pt x="76" y="62"/>
                  </a:cubicBezTo>
                  <a:cubicBezTo>
                    <a:pt x="77" y="59"/>
                    <a:pt x="77" y="55"/>
                    <a:pt x="76" y="51"/>
                  </a:cubicBezTo>
                  <a:cubicBezTo>
                    <a:pt x="76" y="36"/>
                    <a:pt x="72" y="21"/>
                    <a:pt x="67" y="7"/>
                  </a:cubicBezTo>
                  <a:cubicBezTo>
                    <a:pt x="66" y="6"/>
                    <a:pt x="66" y="5"/>
                    <a:pt x="65" y="5"/>
                  </a:cubicBezTo>
                  <a:cubicBezTo>
                    <a:pt x="64" y="4"/>
                    <a:pt x="63" y="4"/>
                    <a:pt x="62" y="4"/>
                  </a:cubicBezTo>
                  <a:cubicBezTo>
                    <a:pt x="55" y="3"/>
                    <a:pt x="44" y="0"/>
                    <a:pt x="37" y="2"/>
                  </a:cubicBezTo>
                  <a:cubicBezTo>
                    <a:pt x="35" y="4"/>
                    <a:pt x="33" y="5"/>
                    <a:pt x="31" y="8"/>
                  </a:cubicBezTo>
                  <a:cubicBezTo>
                    <a:pt x="30" y="9"/>
                    <a:pt x="22" y="15"/>
                    <a:pt x="22" y="17"/>
                  </a:cubicBezTo>
                  <a:close/>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6" name="iṩḻïḑe">
              <a:extLst>
                <a:ext uri="{FF2B5EF4-FFF2-40B4-BE49-F238E27FC236}">
                  <a16:creationId xmlns:a16="http://schemas.microsoft.com/office/drawing/2014/main" id="{8CCB66A4-490D-45D5-A7E7-9903E6C2F0A8}"/>
                </a:ext>
              </a:extLst>
            </p:cNvPr>
            <p:cNvSpPr/>
            <p:nvPr/>
          </p:nvSpPr>
          <p:spPr bwMode="auto">
            <a:xfrm>
              <a:off x="8486776" y="4033838"/>
              <a:ext cx="209550" cy="368300"/>
            </a:xfrm>
            <a:custGeom>
              <a:avLst/>
              <a:gdLst>
                <a:gd name="T0" fmla="*/ 99 w 153"/>
                <a:gd name="T1" fmla="*/ 259 h 268"/>
                <a:gd name="T2" fmla="*/ 103 w 153"/>
                <a:gd name="T3" fmla="*/ 235 h 268"/>
                <a:gd name="T4" fmla="*/ 95 w 153"/>
                <a:gd name="T5" fmla="*/ 216 h 268"/>
                <a:gd name="T6" fmla="*/ 98 w 153"/>
                <a:gd name="T7" fmla="*/ 209 h 268"/>
                <a:gd name="T8" fmla="*/ 88 w 153"/>
                <a:gd name="T9" fmla="*/ 190 h 268"/>
                <a:gd name="T10" fmla="*/ 92 w 153"/>
                <a:gd name="T11" fmla="*/ 183 h 268"/>
                <a:gd name="T12" fmla="*/ 82 w 153"/>
                <a:gd name="T13" fmla="*/ 168 h 268"/>
                <a:gd name="T14" fmla="*/ 83 w 153"/>
                <a:gd name="T15" fmla="*/ 161 h 268"/>
                <a:gd name="T16" fmla="*/ 80 w 153"/>
                <a:gd name="T17" fmla="*/ 154 h 268"/>
                <a:gd name="T18" fmla="*/ 72 w 153"/>
                <a:gd name="T19" fmla="*/ 135 h 268"/>
                <a:gd name="T20" fmla="*/ 75 w 153"/>
                <a:gd name="T21" fmla="*/ 126 h 268"/>
                <a:gd name="T22" fmla="*/ 70 w 153"/>
                <a:gd name="T23" fmla="*/ 115 h 268"/>
                <a:gd name="T24" fmla="*/ 70 w 153"/>
                <a:gd name="T25" fmla="*/ 110 h 268"/>
                <a:gd name="T26" fmla="*/ 61 w 153"/>
                <a:gd name="T27" fmla="*/ 102 h 268"/>
                <a:gd name="T28" fmla="*/ 61 w 153"/>
                <a:gd name="T29" fmla="*/ 97 h 268"/>
                <a:gd name="T30" fmla="*/ 55 w 153"/>
                <a:gd name="T31" fmla="*/ 91 h 268"/>
                <a:gd name="T32" fmla="*/ 46 w 153"/>
                <a:gd name="T33" fmla="*/ 88 h 268"/>
                <a:gd name="T34" fmla="*/ 40 w 153"/>
                <a:gd name="T35" fmla="*/ 86 h 268"/>
                <a:gd name="T36" fmla="*/ 38 w 153"/>
                <a:gd name="T37" fmla="*/ 88 h 268"/>
                <a:gd name="T38" fmla="*/ 28 w 153"/>
                <a:gd name="T39" fmla="*/ 87 h 268"/>
                <a:gd name="T40" fmla="*/ 12 w 153"/>
                <a:gd name="T41" fmla="*/ 59 h 268"/>
                <a:gd name="T42" fmla="*/ 8 w 153"/>
                <a:gd name="T43" fmla="*/ 26 h 268"/>
                <a:gd name="T44" fmla="*/ 5 w 153"/>
                <a:gd name="T45" fmla="*/ 16 h 268"/>
                <a:gd name="T46" fmla="*/ 0 w 153"/>
                <a:gd name="T47" fmla="*/ 6 h 268"/>
                <a:gd name="T48" fmla="*/ 18 w 153"/>
                <a:gd name="T49" fmla="*/ 5 h 268"/>
                <a:gd name="T50" fmla="*/ 32 w 153"/>
                <a:gd name="T51" fmla="*/ 8 h 268"/>
                <a:gd name="T52" fmla="*/ 47 w 153"/>
                <a:gd name="T53" fmla="*/ 14 h 268"/>
                <a:gd name="T54" fmla="*/ 106 w 153"/>
                <a:gd name="T55" fmla="*/ 38 h 268"/>
                <a:gd name="T56" fmla="*/ 123 w 153"/>
                <a:gd name="T57" fmla="*/ 52 h 268"/>
                <a:gd name="T58" fmla="*/ 132 w 153"/>
                <a:gd name="T59" fmla="*/ 54 h 268"/>
                <a:gd name="T60" fmla="*/ 145 w 153"/>
                <a:gd name="T61" fmla="*/ 75 h 268"/>
                <a:gd name="T62" fmla="*/ 148 w 153"/>
                <a:gd name="T63" fmla="*/ 81 h 268"/>
                <a:gd name="T64" fmla="*/ 149 w 153"/>
                <a:gd name="T65" fmla="*/ 89 h 268"/>
                <a:gd name="T66" fmla="*/ 150 w 153"/>
                <a:gd name="T67" fmla="*/ 108 h 268"/>
                <a:gd name="T68" fmla="*/ 148 w 153"/>
                <a:gd name="T69" fmla="*/ 203 h 268"/>
                <a:gd name="T70" fmla="*/ 148 w 153"/>
                <a:gd name="T71" fmla="*/ 234 h 268"/>
                <a:gd name="T72" fmla="*/ 151 w 153"/>
                <a:gd name="T73" fmla="*/ 242 h 268"/>
                <a:gd name="T74" fmla="*/ 152 w 153"/>
                <a:gd name="T75" fmla="*/ 252 h 268"/>
                <a:gd name="T76" fmla="*/ 153 w 153"/>
                <a:gd name="T77" fmla="*/ 264 h 268"/>
                <a:gd name="T78" fmla="*/ 152 w 153"/>
                <a:gd name="T79" fmla="*/ 267 h 268"/>
                <a:gd name="T80" fmla="*/ 149 w 153"/>
                <a:gd name="T81" fmla="*/ 268 h 268"/>
                <a:gd name="T82" fmla="*/ 98 w 153"/>
                <a:gd name="T83" fmla="*/ 2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268">
                  <a:moveTo>
                    <a:pt x="99" y="259"/>
                  </a:moveTo>
                  <a:cubicBezTo>
                    <a:pt x="99" y="252"/>
                    <a:pt x="90" y="236"/>
                    <a:pt x="103" y="235"/>
                  </a:cubicBezTo>
                  <a:cubicBezTo>
                    <a:pt x="103" y="228"/>
                    <a:pt x="93" y="223"/>
                    <a:pt x="95" y="216"/>
                  </a:cubicBezTo>
                  <a:cubicBezTo>
                    <a:pt x="96" y="213"/>
                    <a:pt x="98" y="211"/>
                    <a:pt x="98" y="209"/>
                  </a:cubicBezTo>
                  <a:cubicBezTo>
                    <a:pt x="99" y="201"/>
                    <a:pt x="86" y="197"/>
                    <a:pt x="88" y="190"/>
                  </a:cubicBezTo>
                  <a:cubicBezTo>
                    <a:pt x="89" y="188"/>
                    <a:pt x="92" y="186"/>
                    <a:pt x="92" y="183"/>
                  </a:cubicBezTo>
                  <a:cubicBezTo>
                    <a:pt x="94" y="177"/>
                    <a:pt x="82" y="174"/>
                    <a:pt x="82" y="168"/>
                  </a:cubicBezTo>
                  <a:cubicBezTo>
                    <a:pt x="82" y="166"/>
                    <a:pt x="83" y="163"/>
                    <a:pt x="83" y="161"/>
                  </a:cubicBezTo>
                  <a:cubicBezTo>
                    <a:pt x="83" y="159"/>
                    <a:pt x="81" y="156"/>
                    <a:pt x="80" y="154"/>
                  </a:cubicBezTo>
                  <a:cubicBezTo>
                    <a:pt x="76" y="148"/>
                    <a:pt x="78" y="138"/>
                    <a:pt x="72" y="135"/>
                  </a:cubicBezTo>
                  <a:cubicBezTo>
                    <a:pt x="76" y="136"/>
                    <a:pt x="77" y="130"/>
                    <a:pt x="75" y="126"/>
                  </a:cubicBezTo>
                  <a:cubicBezTo>
                    <a:pt x="74" y="122"/>
                    <a:pt x="70" y="119"/>
                    <a:pt x="70" y="115"/>
                  </a:cubicBezTo>
                  <a:cubicBezTo>
                    <a:pt x="70" y="113"/>
                    <a:pt x="70" y="112"/>
                    <a:pt x="70" y="110"/>
                  </a:cubicBezTo>
                  <a:cubicBezTo>
                    <a:pt x="69" y="106"/>
                    <a:pt x="62" y="106"/>
                    <a:pt x="61" y="102"/>
                  </a:cubicBezTo>
                  <a:cubicBezTo>
                    <a:pt x="61" y="100"/>
                    <a:pt x="61" y="99"/>
                    <a:pt x="61" y="97"/>
                  </a:cubicBezTo>
                  <a:cubicBezTo>
                    <a:pt x="61" y="94"/>
                    <a:pt x="58" y="92"/>
                    <a:pt x="55" y="91"/>
                  </a:cubicBezTo>
                  <a:cubicBezTo>
                    <a:pt x="52" y="91"/>
                    <a:pt x="49" y="90"/>
                    <a:pt x="46" y="88"/>
                  </a:cubicBezTo>
                  <a:cubicBezTo>
                    <a:pt x="44" y="87"/>
                    <a:pt x="42" y="84"/>
                    <a:pt x="40" y="86"/>
                  </a:cubicBezTo>
                  <a:cubicBezTo>
                    <a:pt x="39" y="86"/>
                    <a:pt x="39" y="87"/>
                    <a:pt x="38" y="88"/>
                  </a:cubicBezTo>
                  <a:cubicBezTo>
                    <a:pt x="36" y="90"/>
                    <a:pt x="31" y="89"/>
                    <a:pt x="28" y="87"/>
                  </a:cubicBezTo>
                  <a:cubicBezTo>
                    <a:pt x="19" y="81"/>
                    <a:pt x="14" y="70"/>
                    <a:pt x="12" y="59"/>
                  </a:cubicBezTo>
                  <a:cubicBezTo>
                    <a:pt x="10" y="48"/>
                    <a:pt x="10" y="37"/>
                    <a:pt x="8" y="26"/>
                  </a:cubicBezTo>
                  <a:cubicBezTo>
                    <a:pt x="7" y="23"/>
                    <a:pt x="6" y="19"/>
                    <a:pt x="5" y="16"/>
                  </a:cubicBezTo>
                  <a:cubicBezTo>
                    <a:pt x="3" y="13"/>
                    <a:pt x="1" y="10"/>
                    <a:pt x="0" y="6"/>
                  </a:cubicBezTo>
                  <a:cubicBezTo>
                    <a:pt x="0" y="0"/>
                    <a:pt x="13" y="4"/>
                    <a:pt x="18" y="5"/>
                  </a:cubicBezTo>
                  <a:cubicBezTo>
                    <a:pt x="23" y="5"/>
                    <a:pt x="27" y="6"/>
                    <a:pt x="32" y="8"/>
                  </a:cubicBezTo>
                  <a:cubicBezTo>
                    <a:pt x="37" y="9"/>
                    <a:pt x="42" y="12"/>
                    <a:pt x="47" y="14"/>
                  </a:cubicBezTo>
                  <a:cubicBezTo>
                    <a:pt x="67" y="23"/>
                    <a:pt x="90" y="24"/>
                    <a:pt x="106" y="38"/>
                  </a:cubicBezTo>
                  <a:cubicBezTo>
                    <a:pt x="111" y="43"/>
                    <a:pt x="116" y="50"/>
                    <a:pt x="123" y="52"/>
                  </a:cubicBezTo>
                  <a:cubicBezTo>
                    <a:pt x="126" y="52"/>
                    <a:pt x="129" y="53"/>
                    <a:pt x="132" y="54"/>
                  </a:cubicBezTo>
                  <a:cubicBezTo>
                    <a:pt x="139" y="58"/>
                    <a:pt x="140" y="68"/>
                    <a:pt x="145" y="75"/>
                  </a:cubicBezTo>
                  <a:cubicBezTo>
                    <a:pt x="146" y="77"/>
                    <a:pt x="147" y="79"/>
                    <a:pt x="148" y="81"/>
                  </a:cubicBezTo>
                  <a:cubicBezTo>
                    <a:pt x="149" y="83"/>
                    <a:pt x="149" y="86"/>
                    <a:pt x="149" y="89"/>
                  </a:cubicBezTo>
                  <a:cubicBezTo>
                    <a:pt x="150" y="108"/>
                    <a:pt x="150" y="108"/>
                    <a:pt x="150" y="108"/>
                  </a:cubicBezTo>
                  <a:cubicBezTo>
                    <a:pt x="151" y="140"/>
                    <a:pt x="152" y="171"/>
                    <a:pt x="148" y="203"/>
                  </a:cubicBezTo>
                  <a:cubicBezTo>
                    <a:pt x="147" y="213"/>
                    <a:pt x="145" y="224"/>
                    <a:pt x="148" y="234"/>
                  </a:cubicBezTo>
                  <a:cubicBezTo>
                    <a:pt x="149" y="237"/>
                    <a:pt x="150" y="239"/>
                    <a:pt x="151" y="242"/>
                  </a:cubicBezTo>
                  <a:cubicBezTo>
                    <a:pt x="152" y="245"/>
                    <a:pt x="152" y="249"/>
                    <a:pt x="152" y="252"/>
                  </a:cubicBezTo>
                  <a:cubicBezTo>
                    <a:pt x="153" y="264"/>
                    <a:pt x="153" y="264"/>
                    <a:pt x="153" y="264"/>
                  </a:cubicBezTo>
                  <a:cubicBezTo>
                    <a:pt x="153" y="265"/>
                    <a:pt x="153" y="266"/>
                    <a:pt x="152" y="267"/>
                  </a:cubicBezTo>
                  <a:cubicBezTo>
                    <a:pt x="151" y="268"/>
                    <a:pt x="150" y="268"/>
                    <a:pt x="149" y="268"/>
                  </a:cubicBezTo>
                  <a:cubicBezTo>
                    <a:pt x="132" y="266"/>
                    <a:pt x="114" y="257"/>
                    <a:pt x="98" y="263"/>
                  </a:cubicBezTo>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7" name="ïśḷîḓè">
              <a:extLst>
                <a:ext uri="{FF2B5EF4-FFF2-40B4-BE49-F238E27FC236}">
                  <a16:creationId xmlns:a16="http://schemas.microsoft.com/office/drawing/2014/main" id="{C91B5D79-30CB-4C7A-B986-1BF130B8C0F4}"/>
                </a:ext>
              </a:extLst>
            </p:cNvPr>
            <p:cNvSpPr/>
            <p:nvPr/>
          </p:nvSpPr>
          <p:spPr bwMode="auto">
            <a:xfrm>
              <a:off x="8175626" y="4314826"/>
              <a:ext cx="39688" cy="73025"/>
            </a:xfrm>
            <a:custGeom>
              <a:avLst/>
              <a:gdLst>
                <a:gd name="T0" fmla="*/ 6 w 29"/>
                <a:gd name="T1" fmla="*/ 5 h 54"/>
                <a:gd name="T2" fmla="*/ 4 w 29"/>
                <a:gd name="T3" fmla="*/ 6 h 54"/>
                <a:gd name="T4" fmla="*/ 4 w 29"/>
                <a:gd name="T5" fmla="*/ 23 h 54"/>
                <a:gd name="T6" fmla="*/ 5 w 29"/>
                <a:gd name="T7" fmla="*/ 24 h 54"/>
                <a:gd name="T8" fmla="*/ 4 w 29"/>
                <a:gd name="T9" fmla="*/ 27 h 54"/>
                <a:gd name="T10" fmla="*/ 5 w 29"/>
                <a:gd name="T11" fmla="*/ 37 h 54"/>
                <a:gd name="T12" fmla="*/ 9 w 29"/>
                <a:gd name="T13" fmla="*/ 40 h 54"/>
                <a:gd name="T14" fmla="*/ 9 w 29"/>
                <a:gd name="T15" fmla="*/ 48 h 54"/>
                <a:gd name="T16" fmla="*/ 17 w 29"/>
                <a:gd name="T17" fmla="*/ 54 h 54"/>
                <a:gd name="T18" fmla="*/ 25 w 29"/>
                <a:gd name="T19" fmla="*/ 52 h 54"/>
                <a:gd name="T20" fmla="*/ 25 w 29"/>
                <a:gd name="T21" fmla="*/ 45 h 54"/>
                <a:gd name="T22" fmla="*/ 19 w 29"/>
                <a:gd name="T23" fmla="*/ 39 h 54"/>
                <a:gd name="T24" fmla="*/ 27 w 29"/>
                <a:gd name="T25" fmla="*/ 32 h 54"/>
                <a:gd name="T26" fmla="*/ 22 w 29"/>
                <a:gd name="T27" fmla="*/ 22 h 54"/>
                <a:gd name="T28" fmla="*/ 21 w 29"/>
                <a:gd name="T29" fmla="*/ 20 h 54"/>
                <a:gd name="T30" fmla="*/ 22 w 29"/>
                <a:gd name="T31" fmla="*/ 17 h 54"/>
                <a:gd name="T32" fmla="*/ 22 w 29"/>
                <a:gd name="T33" fmla="*/ 1 h 54"/>
                <a:gd name="T34" fmla="*/ 14 w 29"/>
                <a:gd name="T35" fmla="*/ 1 h 54"/>
                <a:gd name="T36" fmla="*/ 10 w 29"/>
                <a:gd name="T37" fmla="*/ 4 h 54"/>
                <a:gd name="T38" fmla="*/ 6 w 29"/>
                <a:gd name="T39"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54">
                  <a:moveTo>
                    <a:pt x="6" y="5"/>
                  </a:moveTo>
                  <a:cubicBezTo>
                    <a:pt x="5" y="5"/>
                    <a:pt x="4" y="6"/>
                    <a:pt x="4" y="6"/>
                  </a:cubicBezTo>
                  <a:cubicBezTo>
                    <a:pt x="0" y="11"/>
                    <a:pt x="0" y="18"/>
                    <a:pt x="4" y="23"/>
                  </a:cubicBezTo>
                  <a:cubicBezTo>
                    <a:pt x="4" y="23"/>
                    <a:pt x="4" y="24"/>
                    <a:pt x="5" y="24"/>
                  </a:cubicBezTo>
                  <a:cubicBezTo>
                    <a:pt x="5" y="25"/>
                    <a:pt x="5" y="26"/>
                    <a:pt x="4" y="27"/>
                  </a:cubicBezTo>
                  <a:cubicBezTo>
                    <a:pt x="2" y="30"/>
                    <a:pt x="3" y="34"/>
                    <a:pt x="5" y="37"/>
                  </a:cubicBezTo>
                  <a:cubicBezTo>
                    <a:pt x="7" y="38"/>
                    <a:pt x="8" y="39"/>
                    <a:pt x="9" y="40"/>
                  </a:cubicBezTo>
                  <a:cubicBezTo>
                    <a:pt x="10" y="42"/>
                    <a:pt x="9" y="45"/>
                    <a:pt x="9" y="48"/>
                  </a:cubicBezTo>
                  <a:cubicBezTo>
                    <a:pt x="9" y="52"/>
                    <a:pt x="13" y="53"/>
                    <a:pt x="17" y="54"/>
                  </a:cubicBezTo>
                  <a:cubicBezTo>
                    <a:pt x="20" y="54"/>
                    <a:pt x="23" y="54"/>
                    <a:pt x="25" y="52"/>
                  </a:cubicBezTo>
                  <a:cubicBezTo>
                    <a:pt x="26" y="50"/>
                    <a:pt x="26" y="47"/>
                    <a:pt x="25" y="45"/>
                  </a:cubicBezTo>
                  <a:cubicBezTo>
                    <a:pt x="23" y="43"/>
                    <a:pt x="21" y="41"/>
                    <a:pt x="19" y="39"/>
                  </a:cubicBezTo>
                  <a:cubicBezTo>
                    <a:pt x="23" y="39"/>
                    <a:pt x="27" y="36"/>
                    <a:pt x="27" y="32"/>
                  </a:cubicBezTo>
                  <a:cubicBezTo>
                    <a:pt x="27" y="28"/>
                    <a:pt x="25" y="24"/>
                    <a:pt x="22" y="22"/>
                  </a:cubicBezTo>
                  <a:cubicBezTo>
                    <a:pt x="22" y="21"/>
                    <a:pt x="21" y="21"/>
                    <a:pt x="21" y="20"/>
                  </a:cubicBezTo>
                  <a:cubicBezTo>
                    <a:pt x="20" y="19"/>
                    <a:pt x="21" y="18"/>
                    <a:pt x="22" y="17"/>
                  </a:cubicBezTo>
                  <a:cubicBezTo>
                    <a:pt x="26" y="13"/>
                    <a:pt x="29" y="3"/>
                    <a:pt x="22" y="1"/>
                  </a:cubicBezTo>
                  <a:cubicBezTo>
                    <a:pt x="19" y="0"/>
                    <a:pt x="16" y="0"/>
                    <a:pt x="14" y="1"/>
                  </a:cubicBezTo>
                  <a:cubicBezTo>
                    <a:pt x="12" y="2"/>
                    <a:pt x="12" y="3"/>
                    <a:pt x="10" y="4"/>
                  </a:cubicBezTo>
                  <a:cubicBezTo>
                    <a:pt x="9" y="4"/>
                    <a:pt x="7" y="4"/>
                    <a:pt x="6" y="5"/>
                  </a:cubicBezTo>
                  <a:close/>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8" name="îşḷíḑè">
              <a:extLst>
                <a:ext uri="{FF2B5EF4-FFF2-40B4-BE49-F238E27FC236}">
                  <a16:creationId xmlns:a16="http://schemas.microsoft.com/office/drawing/2014/main" id="{6A93078B-7D5C-4EFF-9BB2-DE71C4C0DDCB}"/>
                </a:ext>
              </a:extLst>
            </p:cNvPr>
            <p:cNvSpPr/>
            <p:nvPr/>
          </p:nvSpPr>
          <p:spPr bwMode="auto">
            <a:xfrm>
              <a:off x="8250238" y="3941763"/>
              <a:ext cx="41275" cy="85725"/>
            </a:xfrm>
            <a:custGeom>
              <a:avLst/>
              <a:gdLst>
                <a:gd name="T0" fmla="*/ 10 w 30"/>
                <a:gd name="T1" fmla="*/ 42 h 62"/>
                <a:gd name="T2" fmla="*/ 0 w 30"/>
                <a:gd name="T3" fmla="*/ 62 h 62"/>
                <a:gd name="T4" fmla="*/ 10 w 30"/>
                <a:gd name="T5" fmla="*/ 42 h 62"/>
                <a:gd name="T6" fmla="*/ 30 w 30"/>
                <a:gd name="T7" fmla="*/ 0 h 62"/>
                <a:gd name="T8" fmla="*/ 20 w 30"/>
                <a:gd name="T9" fmla="*/ 5 h 62"/>
                <a:gd name="T10" fmla="*/ 16 w 30"/>
                <a:gd name="T11" fmla="*/ 18 h 62"/>
                <a:gd name="T12" fmla="*/ 10 w 30"/>
                <a:gd name="T13" fmla="*/ 42 h 62"/>
                <a:gd name="T14" fmla="*/ 30 w 30"/>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2">
                  <a:moveTo>
                    <a:pt x="10" y="42"/>
                  </a:moveTo>
                  <a:cubicBezTo>
                    <a:pt x="0" y="62"/>
                    <a:pt x="0" y="62"/>
                    <a:pt x="0" y="62"/>
                  </a:cubicBezTo>
                  <a:cubicBezTo>
                    <a:pt x="4" y="55"/>
                    <a:pt x="7" y="49"/>
                    <a:pt x="10" y="42"/>
                  </a:cubicBezTo>
                  <a:moveTo>
                    <a:pt x="30" y="0"/>
                  </a:moveTo>
                  <a:cubicBezTo>
                    <a:pt x="26" y="0"/>
                    <a:pt x="22" y="2"/>
                    <a:pt x="20" y="5"/>
                  </a:cubicBezTo>
                  <a:cubicBezTo>
                    <a:pt x="17" y="9"/>
                    <a:pt x="16" y="14"/>
                    <a:pt x="16" y="18"/>
                  </a:cubicBezTo>
                  <a:cubicBezTo>
                    <a:pt x="14" y="26"/>
                    <a:pt x="12" y="34"/>
                    <a:pt x="10" y="42"/>
                  </a:cubicBezTo>
                  <a:cubicBezTo>
                    <a:pt x="30" y="0"/>
                    <a:pt x="30" y="0"/>
                    <a:pt x="3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9" name="íśḻiḑè">
              <a:extLst>
                <a:ext uri="{FF2B5EF4-FFF2-40B4-BE49-F238E27FC236}">
                  <a16:creationId xmlns:a16="http://schemas.microsoft.com/office/drawing/2014/main" id="{FCBBE166-8EE5-4F79-998E-B724746B4589}"/>
                </a:ext>
              </a:extLst>
            </p:cNvPr>
            <p:cNvSpPr/>
            <p:nvPr/>
          </p:nvSpPr>
          <p:spPr bwMode="auto">
            <a:xfrm>
              <a:off x="8269288" y="3957638"/>
              <a:ext cx="41275" cy="68263"/>
            </a:xfrm>
            <a:custGeom>
              <a:avLst/>
              <a:gdLst>
                <a:gd name="T0" fmla="*/ 9 w 30"/>
                <a:gd name="T1" fmla="*/ 35 h 50"/>
                <a:gd name="T2" fmla="*/ 0 w 30"/>
                <a:gd name="T3" fmla="*/ 50 h 50"/>
                <a:gd name="T4" fmla="*/ 9 w 30"/>
                <a:gd name="T5" fmla="*/ 35 h 50"/>
                <a:gd name="T6" fmla="*/ 30 w 30"/>
                <a:gd name="T7" fmla="*/ 0 h 50"/>
                <a:gd name="T8" fmla="*/ 17 w 30"/>
                <a:gd name="T9" fmla="*/ 8 h 50"/>
                <a:gd name="T10" fmla="*/ 14 w 30"/>
                <a:gd name="T11" fmla="*/ 21 h 50"/>
                <a:gd name="T12" fmla="*/ 9 w 30"/>
                <a:gd name="T13" fmla="*/ 35 h 50"/>
                <a:gd name="T14" fmla="*/ 30 w 30"/>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0">
                  <a:moveTo>
                    <a:pt x="9" y="35"/>
                  </a:moveTo>
                  <a:cubicBezTo>
                    <a:pt x="0" y="50"/>
                    <a:pt x="0" y="50"/>
                    <a:pt x="0" y="50"/>
                  </a:cubicBezTo>
                  <a:cubicBezTo>
                    <a:pt x="4" y="45"/>
                    <a:pt x="6" y="40"/>
                    <a:pt x="9" y="35"/>
                  </a:cubicBezTo>
                  <a:moveTo>
                    <a:pt x="30" y="0"/>
                  </a:moveTo>
                  <a:cubicBezTo>
                    <a:pt x="25" y="0"/>
                    <a:pt x="20" y="3"/>
                    <a:pt x="17" y="8"/>
                  </a:cubicBezTo>
                  <a:cubicBezTo>
                    <a:pt x="15" y="12"/>
                    <a:pt x="14" y="16"/>
                    <a:pt x="14" y="21"/>
                  </a:cubicBezTo>
                  <a:cubicBezTo>
                    <a:pt x="12" y="26"/>
                    <a:pt x="11" y="31"/>
                    <a:pt x="9" y="35"/>
                  </a:cubicBezTo>
                  <a:cubicBezTo>
                    <a:pt x="30" y="0"/>
                    <a:pt x="30" y="0"/>
                    <a:pt x="3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0" name="îš1îḓê">
              <a:extLst>
                <a:ext uri="{FF2B5EF4-FFF2-40B4-BE49-F238E27FC236}">
                  <a16:creationId xmlns:a16="http://schemas.microsoft.com/office/drawing/2014/main" id="{412BD41D-AA0E-40BC-B88F-BA23C9BE197B}"/>
                </a:ext>
              </a:extLst>
            </p:cNvPr>
            <p:cNvSpPr/>
            <p:nvPr/>
          </p:nvSpPr>
          <p:spPr bwMode="auto">
            <a:xfrm>
              <a:off x="4498976" y="4246563"/>
              <a:ext cx="392113" cy="520700"/>
            </a:xfrm>
            <a:custGeom>
              <a:avLst/>
              <a:gdLst>
                <a:gd name="T0" fmla="*/ 193 w 286"/>
                <a:gd name="T1" fmla="*/ 43 h 379"/>
                <a:gd name="T2" fmla="*/ 181 w 286"/>
                <a:gd name="T3" fmla="*/ 118 h 379"/>
                <a:gd name="T4" fmla="*/ 186 w 286"/>
                <a:gd name="T5" fmla="*/ 133 h 379"/>
                <a:gd name="T6" fmla="*/ 171 w 286"/>
                <a:gd name="T7" fmla="*/ 174 h 379"/>
                <a:gd name="T8" fmla="*/ 99 w 286"/>
                <a:gd name="T9" fmla="*/ 280 h 379"/>
                <a:gd name="T10" fmla="*/ 89 w 286"/>
                <a:gd name="T11" fmla="*/ 292 h 379"/>
                <a:gd name="T12" fmla="*/ 36 w 286"/>
                <a:gd name="T13" fmla="*/ 307 h 379"/>
                <a:gd name="T14" fmla="*/ 1 w 286"/>
                <a:gd name="T15" fmla="*/ 322 h 379"/>
                <a:gd name="T16" fmla="*/ 1 w 286"/>
                <a:gd name="T17" fmla="*/ 326 h 379"/>
                <a:gd name="T18" fmla="*/ 27 w 286"/>
                <a:gd name="T19" fmla="*/ 338 h 379"/>
                <a:gd name="T20" fmla="*/ 24 w 286"/>
                <a:gd name="T21" fmla="*/ 346 h 379"/>
                <a:gd name="T22" fmla="*/ 14 w 286"/>
                <a:gd name="T23" fmla="*/ 356 h 379"/>
                <a:gd name="T24" fmla="*/ 16 w 286"/>
                <a:gd name="T25" fmla="*/ 362 h 379"/>
                <a:gd name="T26" fmla="*/ 28 w 286"/>
                <a:gd name="T27" fmla="*/ 371 h 379"/>
                <a:gd name="T28" fmla="*/ 99 w 286"/>
                <a:gd name="T29" fmla="*/ 347 h 379"/>
                <a:gd name="T30" fmla="*/ 149 w 286"/>
                <a:gd name="T31" fmla="*/ 287 h 379"/>
                <a:gd name="T32" fmla="*/ 181 w 286"/>
                <a:gd name="T33" fmla="*/ 259 h 379"/>
                <a:gd name="T34" fmla="*/ 233 w 286"/>
                <a:gd name="T35" fmla="*/ 191 h 379"/>
                <a:gd name="T36" fmla="*/ 245 w 286"/>
                <a:gd name="T37" fmla="*/ 167 h 379"/>
                <a:gd name="T38" fmla="*/ 248 w 286"/>
                <a:gd name="T39" fmla="*/ 142 h 379"/>
                <a:gd name="T40" fmla="*/ 265 w 286"/>
                <a:gd name="T41" fmla="*/ 114 h 379"/>
                <a:gd name="T42" fmla="*/ 285 w 286"/>
                <a:gd name="T43" fmla="*/ 54 h 379"/>
                <a:gd name="T44" fmla="*/ 249 w 286"/>
                <a:gd name="T45" fmla="*/ 3 h 379"/>
                <a:gd name="T46" fmla="*/ 229 w 286"/>
                <a:gd name="T47" fmla="*/ 2 h 379"/>
                <a:gd name="T48" fmla="*/ 209 w 286"/>
                <a:gd name="T49" fmla="*/ 18 h 379"/>
                <a:gd name="T50" fmla="*/ 196 w 286"/>
                <a:gd name="T51" fmla="*/ 34 h 379"/>
                <a:gd name="T52" fmla="*/ 188 w 286"/>
                <a:gd name="T53" fmla="*/ 46 h 379"/>
                <a:gd name="T54" fmla="*/ 190 w 286"/>
                <a:gd name="T55" fmla="*/ 59 h 379"/>
                <a:gd name="T56" fmla="*/ 193 w 286"/>
                <a:gd name="T57" fmla="*/ 43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 h="379">
                  <a:moveTo>
                    <a:pt x="193" y="43"/>
                  </a:moveTo>
                  <a:cubicBezTo>
                    <a:pt x="195" y="69"/>
                    <a:pt x="176" y="93"/>
                    <a:pt x="181" y="118"/>
                  </a:cubicBezTo>
                  <a:cubicBezTo>
                    <a:pt x="183" y="123"/>
                    <a:pt x="185" y="128"/>
                    <a:pt x="186" y="133"/>
                  </a:cubicBezTo>
                  <a:cubicBezTo>
                    <a:pt x="188" y="148"/>
                    <a:pt x="179" y="162"/>
                    <a:pt x="171" y="174"/>
                  </a:cubicBezTo>
                  <a:cubicBezTo>
                    <a:pt x="99" y="280"/>
                    <a:pt x="99" y="280"/>
                    <a:pt x="99" y="280"/>
                  </a:cubicBezTo>
                  <a:cubicBezTo>
                    <a:pt x="96" y="284"/>
                    <a:pt x="93" y="289"/>
                    <a:pt x="89" y="292"/>
                  </a:cubicBezTo>
                  <a:cubicBezTo>
                    <a:pt x="75" y="304"/>
                    <a:pt x="54" y="303"/>
                    <a:pt x="36" y="307"/>
                  </a:cubicBezTo>
                  <a:cubicBezTo>
                    <a:pt x="24" y="310"/>
                    <a:pt x="12" y="315"/>
                    <a:pt x="1" y="322"/>
                  </a:cubicBezTo>
                  <a:cubicBezTo>
                    <a:pt x="0" y="323"/>
                    <a:pt x="0" y="325"/>
                    <a:pt x="1" y="326"/>
                  </a:cubicBezTo>
                  <a:cubicBezTo>
                    <a:pt x="7" y="334"/>
                    <a:pt x="17" y="338"/>
                    <a:pt x="27" y="338"/>
                  </a:cubicBezTo>
                  <a:cubicBezTo>
                    <a:pt x="29" y="340"/>
                    <a:pt x="27" y="344"/>
                    <a:pt x="24" y="346"/>
                  </a:cubicBezTo>
                  <a:cubicBezTo>
                    <a:pt x="20" y="349"/>
                    <a:pt x="15" y="349"/>
                    <a:pt x="14" y="356"/>
                  </a:cubicBezTo>
                  <a:cubicBezTo>
                    <a:pt x="14" y="358"/>
                    <a:pt x="15" y="360"/>
                    <a:pt x="16" y="362"/>
                  </a:cubicBezTo>
                  <a:cubicBezTo>
                    <a:pt x="19" y="367"/>
                    <a:pt x="23" y="370"/>
                    <a:pt x="28" y="371"/>
                  </a:cubicBezTo>
                  <a:cubicBezTo>
                    <a:pt x="53" y="379"/>
                    <a:pt x="80" y="365"/>
                    <a:pt x="99" y="347"/>
                  </a:cubicBezTo>
                  <a:cubicBezTo>
                    <a:pt x="117" y="329"/>
                    <a:pt x="131" y="306"/>
                    <a:pt x="149" y="287"/>
                  </a:cubicBezTo>
                  <a:cubicBezTo>
                    <a:pt x="159" y="277"/>
                    <a:pt x="170" y="268"/>
                    <a:pt x="181" y="259"/>
                  </a:cubicBezTo>
                  <a:cubicBezTo>
                    <a:pt x="202" y="239"/>
                    <a:pt x="218" y="215"/>
                    <a:pt x="233" y="191"/>
                  </a:cubicBezTo>
                  <a:cubicBezTo>
                    <a:pt x="238" y="184"/>
                    <a:pt x="242" y="176"/>
                    <a:pt x="245" y="167"/>
                  </a:cubicBezTo>
                  <a:cubicBezTo>
                    <a:pt x="247" y="159"/>
                    <a:pt x="246" y="151"/>
                    <a:pt x="248" y="142"/>
                  </a:cubicBezTo>
                  <a:cubicBezTo>
                    <a:pt x="251" y="132"/>
                    <a:pt x="259" y="123"/>
                    <a:pt x="265" y="114"/>
                  </a:cubicBezTo>
                  <a:cubicBezTo>
                    <a:pt x="278" y="97"/>
                    <a:pt x="286" y="75"/>
                    <a:pt x="285" y="54"/>
                  </a:cubicBezTo>
                  <a:cubicBezTo>
                    <a:pt x="283" y="32"/>
                    <a:pt x="270" y="11"/>
                    <a:pt x="249" y="3"/>
                  </a:cubicBezTo>
                  <a:cubicBezTo>
                    <a:pt x="243" y="1"/>
                    <a:pt x="236" y="0"/>
                    <a:pt x="229" y="2"/>
                  </a:cubicBezTo>
                  <a:cubicBezTo>
                    <a:pt x="221" y="5"/>
                    <a:pt x="215" y="12"/>
                    <a:pt x="209" y="18"/>
                  </a:cubicBezTo>
                  <a:cubicBezTo>
                    <a:pt x="196" y="34"/>
                    <a:pt x="196" y="34"/>
                    <a:pt x="196" y="34"/>
                  </a:cubicBezTo>
                  <a:cubicBezTo>
                    <a:pt x="192" y="37"/>
                    <a:pt x="189" y="42"/>
                    <a:pt x="188" y="46"/>
                  </a:cubicBezTo>
                  <a:cubicBezTo>
                    <a:pt x="186" y="51"/>
                    <a:pt x="187" y="56"/>
                    <a:pt x="190" y="59"/>
                  </a:cubicBezTo>
                  <a:cubicBezTo>
                    <a:pt x="193" y="43"/>
                    <a:pt x="193" y="43"/>
                    <a:pt x="193" y="43"/>
                  </a:cubicBezTo>
                </a:path>
              </a:pathLst>
            </a:custGeom>
            <a:solidFill>
              <a:srgbClr val="FBBE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1" name="iṣ1iďé">
              <a:extLst>
                <a:ext uri="{FF2B5EF4-FFF2-40B4-BE49-F238E27FC236}">
                  <a16:creationId xmlns:a16="http://schemas.microsoft.com/office/drawing/2014/main" id="{8590CFCB-A100-4477-88BC-CB5F4860F049}"/>
                </a:ext>
              </a:extLst>
            </p:cNvPr>
            <p:cNvSpPr/>
            <p:nvPr/>
          </p:nvSpPr>
          <p:spPr bwMode="auto">
            <a:xfrm>
              <a:off x="4498976" y="4248151"/>
              <a:ext cx="392113" cy="511175"/>
            </a:xfrm>
            <a:custGeom>
              <a:avLst/>
              <a:gdLst>
                <a:gd name="T0" fmla="*/ 237 w 285"/>
                <a:gd name="T1" fmla="*/ 0 h 372"/>
                <a:gd name="T2" fmla="*/ 229 w 285"/>
                <a:gd name="T3" fmla="*/ 1 h 372"/>
                <a:gd name="T4" fmla="*/ 209 w 285"/>
                <a:gd name="T5" fmla="*/ 17 h 372"/>
                <a:gd name="T6" fmla="*/ 196 w 285"/>
                <a:gd name="T7" fmla="*/ 33 h 372"/>
                <a:gd name="T8" fmla="*/ 188 w 285"/>
                <a:gd name="T9" fmla="*/ 45 h 372"/>
                <a:gd name="T10" fmla="*/ 187 w 285"/>
                <a:gd name="T11" fmla="*/ 50 h 372"/>
                <a:gd name="T12" fmla="*/ 190 w 285"/>
                <a:gd name="T13" fmla="*/ 58 h 372"/>
                <a:gd name="T14" fmla="*/ 193 w 285"/>
                <a:gd name="T15" fmla="*/ 42 h 372"/>
                <a:gd name="T16" fmla="*/ 193 w 285"/>
                <a:gd name="T17" fmla="*/ 47 h 372"/>
                <a:gd name="T18" fmla="*/ 180 w 285"/>
                <a:gd name="T19" fmla="*/ 107 h 372"/>
                <a:gd name="T20" fmla="*/ 181 w 285"/>
                <a:gd name="T21" fmla="*/ 117 h 372"/>
                <a:gd name="T22" fmla="*/ 186 w 285"/>
                <a:gd name="T23" fmla="*/ 132 h 372"/>
                <a:gd name="T24" fmla="*/ 186 w 285"/>
                <a:gd name="T25" fmla="*/ 137 h 372"/>
                <a:gd name="T26" fmla="*/ 171 w 285"/>
                <a:gd name="T27" fmla="*/ 173 h 372"/>
                <a:gd name="T28" fmla="*/ 99 w 285"/>
                <a:gd name="T29" fmla="*/ 279 h 372"/>
                <a:gd name="T30" fmla="*/ 89 w 285"/>
                <a:gd name="T31" fmla="*/ 291 h 372"/>
                <a:gd name="T32" fmla="*/ 36 w 285"/>
                <a:gd name="T33" fmla="*/ 306 h 372"/>
                <a:gd name="T34" fmla="*/ 1 w 285"/>
                <a:gd name="T35" fmla="*/ 321 h 372"/>
                <a:gd name="T36" fmla="*/ 0 w 285"/>
                <a:gd name="T37" fmla="*/ 323 h 372"/>
                <a:gd name="T38" fmla="*/ 1 w 285"/>
                <a:gd name="T39" fmla="*/ 325 h 372"/>
                <a:gd name="T40" fmla="*/ 25 w 285"/>
                <a:gd name="T41" fmla="*/ 337 h 372"/>
                <a:gd name="T42" fmla="*/ 27 w 285"/>
                <a:gd name="T43" fmla="*/ 337 h 372"/>
                <a:gd name="T44" fmla="*/ 28 w 285"/>
                <a:gd name="T45" fmla="*/ 339 h 372"/>
                <a:gd name="T46" fmla="*/ 24 w 285"/>
                <a:gd name="T47" fmla="*/ 345 h 372"/>
                <a:gd name="T48" fmla="*/ 14 w 285"/>
                <a:gd name="T49" fmla="*/ 355 h 372"/>
                <a:gd name="T50" fmla="*/ 14 w 285"/>
                <a:gd name="T51" fmla="*/ 356 h 372"/>
                <a:gd name="T52" fmla="*/ 16 w 285"/>
                <a:gd name="T53" fmla="*/ 361 h 372"/>
                <a:gd name="T54" fmla="*/ 28 w 285"/>
                <a:gd name="T55" fmla="*/ 370 h 372"/>
                <a:gd name="T56" fmla="*/ 43 w 285"/>
                <a:gd name="T57" fmla="*/ 372 h 372"/>
                <a:gd name="T58" fmla="*/ 99 w 285"/>
                <a:gd name="T59" fmla="*/ 346 h 372"/>
                <a:gd name="T60" fmla="*/ 149 w 285"/>
                <a:gd name="T61" fmla="*/ 286 h 372"/>
                <a:gd name="T62" fmla="*/ 181 w 285"/>
                <a:gd name="T63" fmla="*/ 258 h 372"/>
                <a:gd name="T64" fmla="*/ 233 w 285"/>
                <a:gd name="T65" fmla="*/ 190 h 372"/>
                <a:gd name="T66" fmla="*/ 245 w 285"/>
                <a:gd name="T67" fmla="*/ 166 h 372"/>
                <a:gd name="T68" fmla="*/ 248 w 285"/>
                <a:gd name="T69" fmla="*/ 141 h 372"/>
                <a:gd name="T70" fmla="*/ 265 w 285"/>
                <a:gd name="T71" fmla="*/ 113 h 372"/>
                <a:gd name="T72" fmla="*/ 285 w 285"/>
                <a:gd name="T73" fmla="*/ 58 h 372"/>
                <a:gd name="T74" fmla="*/ 285 w 285"/>
                <a:gd name="T75" fmla="*/ 53 h 372"/>
                <a:gd name="T76" fmla="*/ 249 w 285"/>
                <a:gd name="T77" fmla="*/ 2 h 372"/>
                <a:gd name="T78" fmla="*/ 237 w 285"/>
                <a:gd name="T79"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 h="372">
                  <a:moveTo>
                    <a:pt x="237" y="0"/>
                  </a:moveTo>
                  <a:cubicBezTo>
                    <a:pt x="235" y="0"/>
                    <a:pt x="232" y="1"/>
                    <a:pt x="229" y="1"/>
                  </a:cubicBezTo>
                  <a:cubicBezTo>
                    <a:pt x="221" y="4"/>
                    <a:pt x="215" y="11"/>
                    <a:pt x="209" y="17"/>
                  </a:cubicBezTo>
                  <a:cubicBezTo>
                    <a:pt x="196" y="33"/>
                    <a:pt x="196" y="33"/>
                    <a:pt x="196" y="33"/>
                  </a:cubicBezTo>
                  <a:cubicBezTo>
                    <a:pt x="192" y="36"/>
                    <a:pt x="189" y="41"/>
                    <a:pt x="188" y="45"/>
                  </a:cubicBezTo>
                  <a:cubicBezTo>
                    <a:pt x="187" y="46"/>
                    <a:pt x="187" y="48"/>
                    <a:pt x="187" y="50"/>
                  </a:cubicBezTo>
                  <a:cubicBezTo>
                    <a:pt x="187" y="53"/>
                    <a:pt x="188" y="56"/>
                    <a:pt x="190" y="58"/>
                  </a:cubicBezTo>
                  <a:cubicBezTo>
                    <a:pt x="193" y="42"/>
                    <a:pt x="193" y="42"/>
                    <a:pt x="193" y="42"/>
                  </a:cubicBezTo>
                  <a:cubicBezTo>
                    <a:pt x="193" y="44"/>
                    <a:pt x="193" y="45"/>
                    <a:pt x="193" y="47"/>
                  </a:cubicBezTo>
                  <a:cubicBezTo>
                    <a:pt x="193" y="67"/>
                    <a:pt x="180" y="87"/>
                    <a:pt x="180" y="107"/>
                  </a:cubicBezTo>
                  <a:cubicBezTo>
                    <a:pt x="180" y="111"/>
                    <a:pt x="181" y="114"/>
                    <a:pt x="181" y="117"/>
                  </a:cubicBezTo>
                  <a:cubicBezTo>
                    <a:pt x="183" y="122"/>
                    <a:pt x="185" y="127"/>
                    <a:pt x="186" y="132"/>
                  </a:cubicBezTo>
                  <a:cubicBezTo>
                    <a:pt x="186" y="134"/>
                    <a:pt x="186" y="136"/>
                    <a:pt x="186" y="137"/>
                  </a:cubicBezTo>
                  <a:cubicBezTo>
                    <a:pt x="186" y="150"/>
                    <a:pt x="178" y="162"/>
                    <a:pt x="171" y="173"/>
                  </a:cubicBezTo>
                  <a:cubicBezTo>
                    <a:pt x="99" y="279"/>
                    <a:pt x="99" y="279"/>
                    <a:pt x="99" y="279"/>
                  </a:cubicBezTo>
                  <a:cubicBezTo>
                    <a:pt x="96" y="283"/>
                    <a:pt x="93" y="288"/>
                    <a:pt x="89" y="291"/>
                  </a:cubicBezTo>
                  <a:cubicBezTo>
                    <a:pt x="75" y="303"/>
                    <a:pt x="54" y="302"/>
                    <a:pt x="36" y="306"/>
                  </a:cubicBezTo>
                  <a:cubicBezTo>
                    <a:pt x="24" y="309"/>
                    <a:pt x="12" y="314"/>
                    <a:pt x="1" y="321"/>
                  </a:cubicBezTo>
                  <a:cubicBezTo>
                    <a:pt x="1" y="322"/>
                    <a:pt x="0" y="323"/>
                    <a:pt x="0" y="323"/>
                  </a:cubicBezTo>
                  <a:cubicBezTo>
                    <a:pt x="0" y="324"/>
                    <a:pt x="1" y="324"/>
                    <a:pt x="1" y="325"/>
                  </a:cubicBezTo>
                  <a:cubicBezTo>
                    <a:pt x="7" y="332"/>
                    <a:pt x="16" y="337"/>
                    <a:pt x="25" y="337"/>
                  </a:cubicBezTo>
                  <a:cubicBezTo>
                    <a:pt x="26" y="337"/>
                    <a:pt x="26" y="337"/>
                    <a:pt x="27" y="337"/>
                  </a:cubicBezTo>
                  <a:cubicBezTo>
                    <a:pt x="28" y="338"/>
                    <a:pt x="28" y="338"/>
                    <a:pt x="28" y="339"/>
                  </a:cubicBezTo>
                  <a:cubicBezTo>
                    <a:pt x="28" y="341"/>
                    <a:pt x="26" y="344"/>
                    <a:pt x="24" y="345"/>
                  </a:cubicBezTo>
                  <a:cubicBezTo>
                    <a:pt x="20" y="348"/>
                    <a:pt x="15" y="348"/>
                    <a:pt x="14" y="355"/>
                  </a:cubicBezTo>
                  <a:cubicBezTo>
                    <a:pt x="14" y="355"/>
                    <a:pt x="14" y="356"/>
                    <a:pt x="14" y="356"/>
                  </a:cubicBezTo>
                  <a:cubicBezTo>
                    <a:pt x="14" y="358"/>
                    <a:pt x="15" y="360"/>
                    <a:pt x="16" y="361"/>
                  </a:cubicBezTo>
                  <a:cubicBezTo>
                    <a:pt x="19" y="366"/>
                    <a:pt x="23" y="369"/>
                    <a:pt x="28" y="370"/>
                  </a:cubicBezTo>
                  <a:cubicBezTo>
                    <a:pt x="33" y="372"/>
                    <a:pt x="38" y="372"/>
                    <a:pt x="43" y="372"/>
                  </a:cubicBezTo>
                  <a:cubicBezTo>
                    <a:pt x="63" y="372"/>
                    <a:pt x="84" y="361"/>
                    <a:pt x="99" y="346"/>
                  </a:cubicBezTo>
                  <a:cubicBezTo>
                    <a:pt x="117" y="328"/>
                    <a:pt x="131" y="305"/>
                    <a:pt x="149" y="286"/>
                  </a:cubicBezTo>
                  <a:cubicBezTo>
                    <a:pt x="159" y="276"/>
                    <a:pt x="170" y="267"/>
                    <a:pt x="181" y="258"/>
                  </a:cubicBezTo>
                  <a:cubicBezTo>
                    <a:pt x="202" y="238"/>
                    <a:pt x="218" y="214"/>
                    <a:pt x="233" y="190"/>
                  </a:cubicBezTo>
                  <a:cubicBezTo>
                    <a:pt x="238" y="183"/>
                    <a:pt x="242" y="175"/>
                    <a:pt x="245" y="166"/>
                  </a:cubicBezTo>
                  <a:cubicBezTo>
                    <a:pt x="247" y="158"/>
                    <a:pt x="246" y="150"/>
                    <a:pt x="248" y="141"/>
                  </a:cubicBezTo>
                  <a:cubicBezTo>
                    <a:pt x="251" y="131"/>
                    <a:pt x="259" y="122"/>
                    <a:pt x="265" y="113"/>
                  </a:cubicBezTo>
                  <a:cubicBezTo>
                    <a:pt x="277" y="97"/>
                    <a:pt x="285" y="78"/>
                    <a:pt x="285" y="58"/>
                  </a:cubicBezTo>
                  <a:cubicBezTo>
                    <a:pt x="285" y="56"/>
                    <a:pt x="285" y="55"/>
                    <a:pt x="285" y="53"/>
                  </a:cubicBezTo>
                  <a:cubicBezTo>
                    <a:pt x="283" y="31"/>
                    <a:pt x="270" y="10"/>
                    <a:pt x="249" y="2"/>
                  </a:cubicBezTo>
                  <a:cubicBezTo>
                    <a:pt x="246" y="1"/>
                    <a:pt x="242" y="0"/>
                    <a:pt x="237" y="0"/>
                  </a:cubicBezTo>
                </a:path>
              </a:pathLst>
            </a:custGeom>
            <a:solidFill>
              <a:srgbClr val="EE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2" name="íś1íďé">
              <a:extLst>
                <a:ext uri="{FF2B5EF4-FFF2-40B4-BE49-F238E27FC236}">
                  <a16:creationId xmlns:a16="http://schemas.microsoft.com/office/drawing/2014/main" id="{5D27772C-37A6-430D-A59B-E49646B82CF7}"/>
                </a:ext>
              </a:extLst>
            </p:cNvPr>
            <p:cNvSpPr/>
            <p:nvPr/>
          </p:nvSpPr>
          <p:spPr bwMode="auto">
            <a:xfrm>
              <a:off x="3957638" y="4227513"/>
              <a:ext cx="311150" cy="573088"/>
            </a:xfrm>
            <a:custGeom>
              <a:avLst/>
              <a:gdLst>
                <a:gd name="T0" fmla="*/ 39 w 226"/>
                <a:gd name="T1" fmla="*/ 165 h 417"/>
                <a:gd name="T2" fmla="*/ 52 w 226"/>
                <a:gd name="T3" fmla="*/ 202 h 417"/>
                <a:gd name="T4" fmla="*/ 85 w 226"/>
                <a:gd name="T5" fmla="*/ 263 h 417"/>
                <a:gd name="T6" fmla="*/ 112 w 226"/>
                <a:gd name="T7" fmla="*/ 299 h 417"/>
                <a:gd name="T8" fmla="*/ 143 w 226"/>
                <a:gd name="T9" fmla="*/ 346 h 417"/>
                <a:gd name="T10" fmla="*/ 145 w 226"/>
                <a:gd name="T11" fmla="*/ 379 h 417"/>
                <a:gd name="T12" fmla="*/ 159 w 226"/>
                <a:gd name="T13" fmla="*/ 408 h 417"/>
                <a:gd name="T14" fmla="*/ 181 w 226"/>
                <a:gd name="T15" fmla="*/ 415 h 417"/>
                <a:gd name="T16" fmla="*/ 196 w 226"/>
                <a:gd name="T17" fmla="*/ 412 h 417"/>
                <a:gd name="T18" fmla="*/ 198 w 226"/>
                <a:gd name="T19" fmla="*/ 405 h 417"/>
                <a:gd name="T20" fmla="*/ 199 w 226"/>
                <a:gd name="T21" fmla="*/ 389 h 417"/>
                <a:gd name="T22" fmla="*/ 204 w 226"/>
                <a:gd name="T23" fmla="*/ 381 h 417"/>
                <a:gd name="T24" fmla="*/ 212 w 226"/>
                <a:gd name="T25" fmla="*/ 388 h 417"/>
                <a:gd name="T26" fmla="*/ 224 w 226"/>
                <a:gd name="T27" fmla="*/ 384 h 417"/>
                <a:gd name="T28" fmla="*/ 224 w 226"/>
                <a:gd name="T29" fmla="*/ 384 h 417"/>
                <a:gd name="T30" fmla="*/ 224 w 226"/>
                <a:gd name="T31" fmla="*/ 370 h 417"/>
                <a:gd name="T32" fmla="*/ 190 w 226"/>
                <a:gd name="T33" fmla="*/ 328 h 417"/>
                <a:gd name="T34" fmla="*/ 174 w 226"/>
                <a:gd name="T35" fmla="*/ 319 h 417"/>
                <a:gd name="T36" fmla="*/ 161 w 226"/>
                <a:gd name="T37" fmla="*/ 302 h 417"/>
                <a:gd name="T38" fmla="*/ 79 w 226"/>
                <a:gd name="T39" fmla="*/ 148 h 417"/>
                <a:gd name="T40" fmla="*/ 70 w 226"/>
                <a:gd name="T41" fmla="*/ 118 h 417"/>
                <a:gd name="T42" fmla="*/ 71 w 226"/>
                <a:gd name="T43" fmla="*/ 86 h 417"/>
                <a:gd name="T44" fmla="*/ 66 w 226"/>
                <a:gd name="T45" fmla="*/ 29 h 417"/>
                <a:gd name="T46" fmla="*/ 61 w 226"/>
                <a:gd name="T47" fmla="*/ 15 h 417"/>
                <a:gd name="T48" fmla="*/ 18 w 226"/>
                <a:gd name="T49" fmla="*/ 9 h 417"/>
                <a:gd name="T50" fmla="*/ 1 w 226"/>
                <a:gd name="T51" fmla="*/ 40 h 417"/>
                <a:gd name="T52" fmla="*/ 10 w 226"/>
                <a:gd name="T53" fmla="*/ 72 h 417"/>
                <a:gd name="T54" fmla="*/ 39 w 226"/>
                <a:gd name="T55" fmla="*/ 1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6" h="417">
                  <a:moveTo>
                    <a:pt x="39" y="165"/>
                  </a:moveTo>
                  <a:cubicBezTo>
                    <a:pt x="43" y="177"/>
                    <a:pt x="47" y="190"/>
                    <a:pt x="52" y="202"/>
                  </a:cubicBezTo>
                  <a:cubicBezTo>
                    <a:pt x="61" y="224"/>
                    <a:pt x="72" y="244"/>
                    <a:pt x="85" y="263"/>
                  </a:cubicBezTo>
                  <a:cubicBezTo>
                    <a:pt x="94" y="276"/>
                    <a:pt x="103" y="288"/>
                    <a:pt x="112" y="299"/>
                  </a:cubicBezTo>
                  <a:cubicBezTo>
                    <a:pt x="125" y="313"/>
                    <a:pt x="138" y="328"/>
                    <a:pt x="143" y="346"/>
                  </a:cubicBezTo>
                  <a:cubicBezTo>
                    <a:pt x="145" y="357"/>
                    <a:pt x="144" y="368"/>
                    <a:pt x="145" y="379"/>
                  </a:cubicBezTo>
                  <a:cubicBezTo>
                    <a:pt x="146" y="390"/>
                    <a:pt x="150" y="402"/>
                    <a:pt x="159" y="408"/>
                  </a:cubicBezTo>
                  <a:cubicBezTo>
                    <a:pt x="166" y="412"/>
                    <a:pt x="173" y="415"/>
                    <a:pt x="181" y="415"/>
                  </a:cubicBezTo>
                  <a:cubicBezTo>
                    <a:pt x="186" y="416"/>
                    <a:pt x="193" y="417"/>
                    <a:pt x="196" y="412"/>
                  </a:cubicBezTo>
                  <a:cubicBezTo>
                    <a:pt x="197" y="410"/>
                    <a:pt x="198" y="408"/>
                    <a:pt x="198" y="405"/>
                  </a:cubicBezTo>
                  <a:cubicBezTo>
                    <a:pt x="199" y="389"/>
                    <a:pt x="199" y="389"/>
                    <a:pt x="199" y="389"/>
                  </a:cubicBezTo>
                  <a:cubicBezTo>
                    <a:pt x="199" y="386"/>
                    <a:pt x="201" y="381"/>
                    <a:pt x="204" y="381"/>
                  </a:cubicBezTo>
                  <a:cubicBezTo>
                    <a:pt x="207" y="381"/>
                    <a:pt x="209" y="386"/>
                    <a:pt x="212" y="388"/>
                  </a:cubicBezTo>
                  <a:cubicBezTo>
                    <a:pt x="216" y="390"/>
                    <a:pt x="222" y="389"/>
                    <a:pt x="224" y="384"/>
                  </a:cubicBezTo>
                  <a:cubicBezTo>
                    <a:pt x="224" y="384"/>
                    <a:pt x="224" y="384"/>
                    <a:pt x="224" y="384"/>
                  </a:cubicBezTo>
                  <a:cubicBezTo>
                    <a:pt x="226" y="379"/>
                    <a:pt x="226" y="374"/>
                    <a:pt x="224" y="370"/>
                  </a:cubicBezTo>
                  <a:cubicBezTo>
                    <a:pt x="220" y="352"/>
                    <a:pt x="207" y="336"/>
                    <a:pt x="190" y="328"/>
                  </a:cubicBezTo>
                  <a:cubicBezTo>
                    <a:pt x="184" y="325"/>
                    <a:pt x="179" y="322"/>
                    <a:pt x="174" y="319"/>
                  </a:cubicBezTo>
                  <a:cubicBezTo>
                    <a:pt x="168" y="314"/>
                    <a:pt x="164" y="309"/>
                    <a:pt x="161" y="302"/>
                  </a:cubicBezTo>
                  <a:cubicBezTo>
                    <a:pt x="130" y="253"/>
                    <a:pt x="100" y="202"/>
                    <a:pt x="79" y="148"/>
                  </a:cubicBezTo>
                  <a:cubicBezTo>
                    <a:pt x="74" y="139"/>
                    <a:pt x="71" y="129"/>
                    <a:pt x="70" y="118"/>
                  </a:cubicBezTo>
                  <a:cubicBezTo>
                    <a:pt x="70" y="107"/>
                    <a:pt x="70" y="97"/>
                    <a:pt x="71" y="86"/>
                  </a:cubicBezTo>
                  <a:cubicBezTo>
                    <a:pt x="73" y="67"/>
                    <a:pt x="71" y="48"/>
                    <a:pt x="66" y="29"/>
                  </a:cubicBezTo>
                  <a:cubicBezTo>
                    <a:pt x="65" y="24"/>
                    <a:pt x="63" y="19"/>
                    <a:pt x="61" y="15"/>
                  </a:cubicBezTo>
                  <a:cubicBezTo>
                    <a:pt x="52" y="2"/>
                    <a:pt x="31" y="0"/>
                    <a:pt x="18" y="9"/>
                  </a:cubicBezTo>
                  <a:cubicBezTo>
                    <a:pt x="8" y="16"/>
                    <a:pt x="2" y="28"/>
                    <a:pt x="1" y="40"/>
                  </a:cubicBezTo>
                  <a:cubicBezTo>
                    <a:pt x="0" y="51"/>
                    <a:pt x="7" y="62"/>
                    <a:pt x="10" y="72"/>
                  </a:cubicBezTo>
                  <a:cubicBezTo>
                    <a:pt x="20" y="103"/>
                    <a:pt x="29" y="134"/>
                    <a:pt x="39" y="165"/>
                  </a:cubicBezTo>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3" name="iŝlïde">
              <a:extLst>
                <a:ext uri="{FF2B5EF4-FFF2-40B4-BE49-F238E27FC236}">
                  <a16:creationId xmlns:a16="http://schemas.microsoft.com/office/drawing/2014/main" id="{341BF01F-0623-4A33-926C-25A9062050F9}"/>
                </a:ext>
              </a:extLst>
            </p:cNvPr>
            <p:cNvSpPr/>
            <p:nvPr/>
          </p:nvSpPr>
          <p:spPr bwMode="auto">
            <a:xfrm>
              <a:off x="3959226" y="4232276"/>
              <a:ext cx="307975" cy="566738"/>
            </a:xfrm>
            <a:custGeom>
              <a:avLst/>
              <a:gdLst>
                <a:gd name="T0" fmla="*/ 36 w 224"/>
                <a:gd name="T1" fmla="*/ 0 h 413"/>
                <a:gd name="T2" fmla="*/ 17 w 224"/>
                <a:gd name="T3" fmla="*/ 6 h 413"/>
                <a:gd name="T4" fmla="*/ 0 w 224"/>
                <a:gd name="T5" fmla="*/ 37 h 413"/>
                <a:gd name="T6" fmla="*/ 0 w 224"/>
                <a:gd name="T7" fmla="*/ 39 h 413"/>
                <a:gd name="T8" fmla="*/ 9 w 224"/>
                <a:gd name="T9" fmla="*/ 69 h 413"/>
                <a:gd name="T10" fmla="*/ 38 w 224"/>
                <a:gd name="T11" fmla="*/ 162 h 413"/>
                <a:gd name="T12" fmla="*/ 51 w 224"/>
                <a:gd name="T13" fmla="*/ 199 h 413"/>
                <a:gd name="T14" fmla="*/ 84 w 224"/>
                <a:gd name="T15" fmla="*/ 260 h 413"/>
                <a:gd name="T16" fmla="*/ 111 w 224"/>
                <a:gd name="T17" fmla="*/ 296 h 413"/>
                <a:gd name="T18" fmla="*/ 142 w 224"/>
                <a:gd name="T19" fmla="*/ 343 h 413"/>
                <a:gd name="T20" fmla="*/ 144 w 224"/>
                <a:gd name="T21" fmla="*/ 376 h 413"/>
                <a:gd name="T22" fmla="*/ 158 w 224"/>
                <a:gd name="T23" fmla="*/ 405 h 413"/>
                <a:gd name="T24" fmla="*/ 180 w 224"/>
                <a:gd name="T25" fmla="*/ 412 h 413"/>
                <a:gd name="T26" fmla="*/ 186 w 224"/>
                <a:gd name="T27" fmla="*/ 413 h 413"/>
                <a:gd name="T28" fmla="*/ 195 w 224"/>
                <a:gd name="T29" fmla="*/ 409 h 413"/>
                <a:gd name="T30" fmla="*/ 197 w 224"/>
                <a:gd name="T31" fmla="*/ 403 h 413"/>
                <a:gd name="T32" fmla="*/ 197 w 224"/>
                <a:gd name="T33" fmla="*/ 402 h 413"/>
                <a:gd name="T34" fmla="*/ 197 w 224"/>
                <a:gd name="T35" fmla="*/ 402 h 413"/>
                <a:gd name="T36" fmla="*/ 197 w 224"/>
                <a:gd name="T37" fmla="*/ 402 h 413"/>
                <a:gd name="T38" fmla="*/ 198 w 224"/>
                <a:gd name="T39" fmla="*/ 386 h 413"/>
                <a:gd name="T40" fmla="*/ 203 w 224"/>
                <a:gd name="T41" fmla="*/ 378 h 413"/>
                <a:gd name="T42" fmla="*/ 211 w 224"/>
                <a:gd name="T43" fmla="*/ 385 h 413"/>
                <a:gd name="T44" fmla="*/ 215 w 224"/>
                <a:gd name="T45" fmla="*/ 386 h 413"/>
                <a:gd name="T46" fmla="*/ 223 w 224"/>
                <a:gd name="T47" fmla="*/ 381 h 413"/>
                <a:gd name="T48" fmla="*/ 223 w 224"/>
                <a:gd name="T49" fmla="*/ 381 h 413"/>
                <a:gd name="T50" fmla="*/ 224 w 224"/>
                <a:gd name="T51" fmla="*/ 373 h 413"/>
                <a:gd name="T52" fmla="*/ 223 w 224"/>
                <a:gd name="T53" fmla="*/ 367 h 413"/>
                <a:gd name="T54" fmla="*/ 189 w 224"/>
                <a:gd name="T55" fmla="*/ 325 h 413"/>
                <a:gd name="T56" fmla="*/ 173 w 224"/>
                <a:gd name="T57" fmla="*/ 316 h 413"/>
                <a:gd name="T58" fmla="*/ 160 w 224"/>
                <a:gd name="T59" fmla="*/ 299 h 413"/>
                <a:gd name="T60" fmla="*/ 78 w 224"/>
                <a:gd name="T61" fmla="*/ 145 h 413"/>
                <a:gd name="T62" fmla="*/ 69 w 224"/>
                <a:gd name="T63" fmla="*/ 115 h 413"/>
                <a:gd name="T64" fmla="*/ 69 w 224"/>
                <a:gd name="T65" fmla="*/ 107 h 413"/>
                <a:gd name="T66" fmla="*/ 70 w 224"/>
                <a:gd name="T67" fmla="*/ 83 h 413"/>
                <a:gd name="T68" fmla="*/ 71 w 224"/>
                <a:gd name="T69" fmla="*/ 71 h 413"/>
                <a:gd name="T70" fmla="*/ 65 w 224"/>
                <a:gd name="T71" fmla="*/ 26 h 413"/>
                <a:gd name="T72" fmla="*/ 60 w 224"/>
                <a:gd name="T73" fmla="*/ 12 h 413"/>
                <a:gd name="T74" fmla="*/ 36 w 224"/>
                <a:gd name="T7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4" h="413">
                  <a:moveTo>
                    <a:pt x="36" y="0"/>
                  </a:moveTo>
                  <a:cubicBezTo>
                    <a:pt x="29" y="0"/>
                    <a:pt x="23" y="2"/>
                    <a:pt x="17" y="6"/>
                  </a:cubicBezTo>
                  <a:cubicBezTo>
                    <a:pt x="7" y="13"/>
                    <a:pt x="1" y="25"/>
                    <a:pt x="0" y="37"/>
                  </a:cubicBezTo>
                  <a:cubicBezTo>
                    <a:pt x="0" y="38"/>
                    <a:pt x="0" y="38"/>
                    <a:pt x="0" y="39"/>
                  </a:cubicBezTo>
                  <a:cubicBezTo>
                    <a:pt x="0" y="49"/>
                    <a:pt x="6" y="60"/>
                    <a:pt x="9" y="69"/>
                  </a:cubicBezTo>
                  <a:cubicBezTo>
                    <a:pt x="19" y="100"/>
                    <a:pt x="28" y="131"/>
                    <a:pt x="38" y="162"/>
                  </a:cubicBezTo>
                  <a:cubicBezTo>
                    <a:pt x="42" y="174"/>
                    <a:pt x="46" y="187"/>
                    <a:pt x="51" y="199"/>
                  </a:cubicBezTo>
                  <a:cubicBezTo>
                    <a:pt x="60" y="221"/>
                    <a:pt x="71" y="241"/>
                    <a:pt x="84" y="260"/>
                  </a:cubicBezTo>
                  <a:cubicBezTo>
                    <a:pt x="93" y="273"/>
                    <a:pt x="102" y="285"/>
                    <a:pt x="111" y="296"/>
                  </a:cubicBezTo>
                  <a:cubicBezTo>
                    <a:pt x="124" y="310"/>
                    <a:pt x="137" y="325"/>
                    <a:pt x="142" y="343"/>
                  </a:cubicBezTo>
                  <a:cubicBezTo>
                    <a:pt x="144" y="354"/>
                    <a:pt x="143" y="365"/>
                    <a:pt x="144" y="376"/>
                  </a:cubicBezTo>
                  <a:cubicBezTo>
                    <a:pt x="145" y="387"/>
                    <a:pt x="149" y="399"/>
                    <a:pt x="158" y="405"/>
                  </a:cubicBezTo>
                  <a:cubicBezTo>
                    <a:pt x="165" y="409"/>
                    <a:pt x="172" y="412"/>
                    <a:pt x="180" y="412"/>
                  </a:cubicBezTo>
                  <a:cubicBezTo>
                    <a:pt x="182" y="413"/>
                    <a:pt x="184" y="413"/>
                    <a:pt x="186" y="413"/>
                  </a:cubicBezTo>
                  <a:cubicBezTo>
                    <a:pt x="190" y="413"/>
                    <a:pt x="193" y="412"/>
                    <a:pt x="195" y="409"/>
                  </a:cubicBezTo>
                  <a:cubicBezTo>
                    <a:pt x="196" y="407"/>
                    <a:pt x="197" y="405"/>
                    <a:pt x="197" y="403"/>
                  </a:cubicBezTo>
                  <a:cubicBezTo>
                    <a:pt x="197" y="402"/>
                    <a:pt x="197" y="402"/>
                    <a:pt x="197" y="402"/>
                  </a:cubicBezTo>
                  <a:cubicBezTo>
                    <a:pt x="197" y="402"/>
                    <a:pt x="197" y="402"/>
                    <a:pt x="197" y="402"/>
                  </a:cubicBezTo>
                  <a:cubicBezTo>
                    <a:pt x="197" y="402"/>
                    <a:pt x="197" y="402"/>
                    <a:pt x="197" y="402"/>
                  </a:cubicBezTo>
                  <a:cubicBezTo>
                    <a:pt x="198" y="386"/>
                    <a:pt x="198" y="386"/>
                    <a:pt x="198" y="386"/>
                  </a:cubicBezTo>
                  <a:cubicBezTo>
                    <a:pt x="198" y="383"/>
                    <a:pt x="200" y="378"/>
                    <a:pt x="203" y="378"/>
                  </a:cubicBezTo>
                  <a:cubicBezTo>
                    <a:pt x="206" y="378"/>
                    <a:pt x="208" y="383"/>
                    <a:pt x="211" y="385"/>
                  </a:cubicBezTo>
                  <a:cubicBezTo>
                    <a:pt x="212" y="386"/>
                    <a:pt x="214" y="386"/>
                    <a:pt x="215" y="386"/>
                  </a:cubicBezTo>
                  <a:cubicBezTo>
                    <a:pt x="218" y="386"/>
                    <a:pt x="221" y="384"/>
                    <a:pt x="223" y="381"/>
                  </a:cubicBezTo>
                  <a:cubicBezTo>
                    <a:pt x="223" y="381"/>
                    <a:pt x="223" y="381"/>
                    <a:pt x="223" y="381"/>
                  </a:cubicBezTo>
                  <a:cubicBezTo>
                    <a:pt x="224" y="379"/>
                    <a:pt x="224" y="376"/>
                    <a:pt x="224" y="373"/>
                  </a:cubicBezTo>
                  <a:cubicBezTo>
                    <a:pt x="224" y="371"/>
                    <a:pt x="224" y="369"/>
                    <a:pt x="223" y="367"/>
                  </a:cubicBezTo>
                  <a:cubicBezTo>
                    <a:pt x="219" y="349"/>
                    <a:pt x="206" y="333"/>
                    <a:pt x="189" y="325"/>
                  </a:cubicBezTo>
                  <a:cubicBezTo>
                    <a:pt x="183" y="322"/>
                    <a:pt x="178" y="319"/>
                    <a:pt x="173" y="316"/>
                  </a:cubicBezTo>
                  <a:cubicBezTo>
                    <a:pt x="167" y="311"/>
                    <a:pt x="163" y="306"/>
                    <a:pt x="160" y="299"/>
                  </a:cubicBezTo>
                  <a:cubicBezTo>
                    <a:pt x="129" y="250"/>
                    <a:pt x="99" y="199"/>
                    <a:pt x="78" y="145"/>
                  </a:cubicBezTo>
                  <a:cubicBezTo>
                    <a:pt x="73" y="136"/>
                    <a:pt x="70" y="126"/>
                    <a:pt x="69" y="115"/>
                  </a:cubicBezTo>
                  <a:cubicBezTo>
                    <a:pt x="69" y="112"/>
                    <a:pt x="69" y="110"/>
                    <a:pt x="69" y="107"/>
                  </a:cubicBezTo>
                  <a:cubicBezTo>
                    <a:pt x="69" y="99"/>
                    <a:pt x="69" y="91"/>
                    <a:pt x="70" y="83"/>
                  </a:cubicBezTo>
                  <a:cubicBezTo>
                    <a:pt x="71" y="79"/>
                    <a:pt x="71" y="75"/>
                    <a:pt x="71" y="71"/>
                  </a:cubicBezTo>
                  <a:cubicBezTo>
                    <a:pt x="71" y="56"/>
                    <a:pt x="69" y="41"/>
                    <a:pt x="65" y="26"/>
                  </a:cubicBezTo>
                  <a:cubicBezTo>
                    <a:pt x="64" y="21"/>
                    <a:pt x="62" y="16"/>
                    <a:pt x="60" y="12"/>
                  </a:cubicBezTo>
                  <a:cubicBezTo>
                    <a:pt x="54" y="4"/>
                    <a:pt x="45" y="0"/>
                    <a:pt x="36" y="0"/>
                  </a:cubicBezTo>
                </a:path>
              </a:pathLst>
            </a:custGeom>
            <a:solidFill>
              <a:srgbClr val="995C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4" name="îṣḻïdé">
              <a:extLst>
                <a:ext uri="{FF2B5EF4-FFF2-40B4-BE49-F238E27FC236}">
                  <a16:creationId xmlns:a16="http://schemas.microsoft.com/office/drawing/2014/main" id="{B32ABAB5-5072-4C86-8BE2-BCA7097068E2}"/>
                </a:ext>
              </a:extLst>
            </p:cNvPr>
            <p:cNvSpPr/>
            <p:nvPr/>
          </p:nvSpPr>
          <p:spPr bwMode="auto">
            <a:xfrm>
              <a:off x="4757738" y="5065713"/>
              <a:ext cx="258763" cy="95250"/>
            </a:xfrm>
            <a:custGeom>
              <a:avLst/>
              <a:gdLst>
                <a:gd name="T0" fmla="*/ 65 w 189"/>
                <a:gd name="T1" fmla="*/ 30 h 69"/>
                <a:gd name="T2" fmla="*/ 11 w 189"/>
                <a:gd name="T3" fmla="*/ 38 h 69"/>
                <a:gd name="T4" fmla="*/ 3 w 189"/>
                <a:gd name="T5" fmla="*/ 39 h 69"/>
                <a:gd name="T6" fmla="*/ 7 w 189"/>
                <a:gd name="T7" fmla="*/ 50 h 69"/>
                <a:gd name="T8" fmla="*/ 44 w 189"/>
                <a:gd name="T9" fmla="*/ 65 h 69"/>
                <a:gd name="T10" fmla="*/ 80 w 189"/>
                <a:gd name="T11" fmla="*/ 68 h 69"/>
                <a:gd name="T12" fmla="*/ 178 w 189"/>
                <a:gd name="T13" fmla="*/ 64 h 69"/>
                <a:gd name="T14" fmla="*/ 183 w 189"/>
                <a:gd name="T15" fmla="*/ 63 h 69"/>
                <a:gd name="T16" fmla="*/ 187 w 189"/>
                <a:gd name="T17" fmla="*/ 56 h 69"/>
                <a:gd name="T18" fmla="*/ 179 w 189"/>
                <a:gd name="T19" fmla="*/ 33 h 69"/>
                <a:gd name="T20" fmla="*/ 156 w 189"/>
                <a:gd name="T21" fmla="*/ 21 h 69"/>
                <a:gd name="T22" fmla="*/ 127 w 189"/>
                <a:gd name="T23" fmla="*/ 10 h 69"/>
                <a:gd name="T24" fmla="*/ 103 w 189"/>
                <a:gd name="T25" fmla="*/ 1 h 69"/>
                <a:gd name="T26" fmla="*/ 65 w 189"/>
                <a:gd name="T27"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69">
                  <a:moveTo>
                    <a:pt x="65" y="30"/>
                  </a:moveTo>
                  <a:cubicBezTo>
                    <a:pt x="49" y="39"/>
                    <a:pt x="30" y="40"/>
                    <a:pt x="11" y="38"/>
                  </a:cubicBezTo>
                  <a:cubicBezTo>
                    <a:pt x="9" y="37"/>
                    <a:pt x="5" y="37"/>
                    <a:pt x="3" y="39"/>
                  </a:cubicBezTo>
                  <a:cubicBezTo>
                    <a:pt x="0" y="43"/>
                    <a:pt x="4" y="47"/>
                    <a:pt x="7" y="50"/>
                  </a:cubicBezTo>
                  <a:cubicBezTo>
                    <a:pt x="18" y="58"/>
                    <a:pt x="30" y="63"/>
                    <a:pt x="44" y="65"/>
                  </a:cubicBezTo>
                  <a:cubicBezTo>
                    <a:pt x="56" y="67"/>
                    <a:pt x="68" y="68"/>
                    <a:pt x="80" y="68"/>
                  </a:cubicBezTo>
                  <a:cubicBezTo>
                    <a:pt x="112" y="68"/>
                    <a:pt x="145" y="69"/>
                    <a:pt x="178" y="64"/>
                  </a:cubicBezTo>
                  <a:cubicBezTo>
                    <a:pt x="180" y="64"/>
                    <a:pt x="182" y="63"/>
                    <a:pt x="183" y="63"/>
                  </a:cubicBezTo>
                  <a:cubicBezTo>
                    <a:pt x="185" y="61"/>
                    <a:pt x="187" y="59"/>
                    <a:pt x="187" y="56"/>
                  </a:cubicBezTo>
                  <a:cubicBezTo>
                    <a:pt x="189" y="48"/>
                    <a:pt x="186" y="39"/>
                    <a:pt x="179" y="33"/>
                  </a:cubicBezTo>
                  <a:cubicBezTo>
                    <a:pt x="172" y="28"/>
                    <a:pt x="164" y="23"/>
                    <a:pt x="156" y="21"/>
                  </a:cubicBezTo>
                  <a:cubicBezTo>
                    <a:pt x="127" y="10"/>
                    <a:pt x="127" y="10"/>
                    <a:pt x="127" y="10"/>
                  </a:cubicBezTo>
                  <a:cubicBezTo>
                    <a:pt x="121" y="7"/>
                    <a:pt x="110" y="0"/>
                    <a:pt x="103" y="1"/>
                  </a:cubicBezTo>
                  <a:cubicBezTo>
                    <a:pt x="89" y="2"/>
                    <a:pt x="76" y="23"/>
                    <a:pt x="65" y="3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5" name="ï$ḻîḋé">
              <a:extLst>
                <a:ext uri="{FF2B5EF4-FFF2-40B4-BE49-F238E27FC236}">
                  <a16:creationId xmlns:a16="http://schemas.microsoft.com/office/drawing/2014/main" id="{B0B940B2-10E4-48B7-9437-0A319DA25859}"/>
                </a:ext>
              </a:extLst>
            </p:cNvPr>
            <p:cNvSpPr/>
            <p:nvPr/>
          </p:nvSpPr>
          <p:spPr bwMode="auto">
            <a:xfrm>
              <a:off x="4864101" y="5140326"/>
              <a:ext cx="239713" cy="125413"/>
            </a:xfrm>
            <a:custGeom>
              <a:avLst/>
              <a:gdLst>
                <a:gd name="T0" fmla="*/ 58 w 174"/>
                <a:gd name="T1" fmla="*/ 43 h 92"/>
                <a:gd name="T2" fmla="*/ 11 w 174"/>
                <a:gd name="T3" fmla="*/ 61 h 92"/>
                <a:gd name="T4" fmla="*/ 0 w 174"/>
                <a:gd name="T5" fmla="*/ 66 h 92"/>
                <a:gd name="T6" fmla="*/ 1 w 174"/>
                <a:gd name="T7" fmla="*/ 70 h 92"/>
                <a:gd name="T8" fmla="*/ 26 w 174"/>
                <a:gd name="T9" fmla="*/ 89 h 92"/>
                <a:gd name="T10" fmla="*/ 56 w 174"/>
                <a:gd name="T11" fmla="*/ 91 h 92"/>
                <a:gd name="T12" fmla="*/ 85 w 174"/>
                <a:gd name="T13" fmla="*/ 89 h 92"/>
                <a:gd name="T14" fmla="*/ 102 w 174"/>
                <a:gd name="T15" fmla="*/ 88 h 92"/>
                <a:gd name="T16" fmla="*/ 119 w 174"/>
                <a:gd name="T17" fmla="*/ 85 h 92"/>
                <a:gd name="T18" fmla="*/ 161 w 174"/>
                <a:gd name="T19" fmla="*/ 83 h 92"/>
                <a:gd name="T20" fmla="*/ 172 w 174"/>
                <a:gd name="T21" fmla="*/ 81 h 92"/>
                <a:gd name="T22" fmla="*/ 172 w 174"/>
                <a:gd name="T23" fmla="*/ 69 h 92"/>
                <a:gd name="T24" fmla="*/ 170 w 174"/>
                <a:gd name="T25" fmla="*/ 43 h 92"/>
                <a:gd name="T26" fmla="*/ 141 w 174"/>
                <a:gd name="T27" fmla="*/ 11 h 92"/>
                <a:gd name="T28" fmla="*/ 92 w 174"/>
                <a:gd name="T29" fmla="*/ 9 h 92"/>
                <a:gd name="T30" fmla="*/ 58 w 174"/>
                <a:gd name="T31" fmla="*/ 4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92">
                  <a:moveTo>
                    <a:pt x="58" y="43"/>
                  </a:moveTo>
                  <a:cubicBezTo>
                    <a:pt x="45" y="54"/>
                    <a:pt x="28" y="61"/>
                    <a:pt x="11" y="61"/>
                  </a:cubicBezTo>
                  <a:cubicBezTo>
                    <a:pt x="6" y="61"/>
                    <a:pt x="0" y="61"/>
                    <a:pt x="0" y="66"/>
                  </a:cubicBezTo>
                  <a:cubicBezTo>
                    <a:pt x="0" y="67"/>
                    <a:pt x="0" y="68"/>
                    <a:pt x="1" y="70"/>
                  </a:cubicBezTo>
                  <a:cubicBezTo>
                    <a:pt x="7" y="79"/>
                    <a:pt x="16" y="86"/>
                    <a:pt x="26" y="89"/>
                  </a:cubicBezTo>
                  <a:cubicBezTo>
                    <a:pt x="36" y="91"/>
                    <a:pt x="46" y="92"/>
                    <a:pt x="56" y="91"/>
                  </a:cubicBezTo>
                  <a:cubicBezTo>
                    <a:pt x="85" y="89"/>
                    <a:pt x="85" y="89"/>
                    <a:pt x="85" y="89"/>
                  </a:cubicBezTo>
                  <a:cubicBezTo>
                    <a:pt x="91" y="89"/>
                    <a:pt x="96" y="89"/>
                    <a:pt x="102" y="88"/>
                  </a:cubicBezTo>
                  <a:cubicBezTo>
                    <a:pt x="107" y="87"/>
                    <a:pt x="113" y="86"/>
                    <a:pt x="119" y="85"/>
                  </a:cubicBezTo>
                  <a:cubicBezTo>
                    <a:pt x="133" y="83"/>
                    <a:pt x="147" y="83"/>
                    <a:pt x="161" y="83"/>
                  </a:cubicBezTo>
                  <a:cubicBezTo>
                    <a:pt x="165" y="84"/>
                    <a:pt x="169" y="83"/>
                    <a:pt x="172" y="81"/>
                  </a:cubicBezTo>
                  <a:cubicBezTo>
                    <a:pt x="174" y="77"/>
                    <a:pt x="173" y="73"/>
                    <a:pt x="172" y="69"/>
                  </a:cubicBezTo>
                  <a:cubicBezTo>
                    <a:pt x="170" y="60"/>
                    <a:pt x="172" y="51"/>
                    <a:pt x="170" y="43"/>
                  </a:cubicBezTo>
                  <a:cubicBezTo>
                    <a:pt x="168" y="28"/>
                    <a:pt x="155" y="16"/>
                    <a:pt x="141" y="11"/>
                  </a:cubicBezTo>
                  <a:cubicBezTo>
                    <a:pt x="127" y="6"/>
                    <a:pt x="104" y="0"/>
                    <a:pt x="92" y="9"/>
                  </a:cubicBezTo>
                  <a:cubicBezTo>
                    <a:pt x="78" y="17"/>
                    <a:pt x="70" y="32"/>
                    <a:pt x="58" y="43"/>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6" name="ïSļïḍe">
              <a:extLst>
                <a:ext uri="{FF2B5EF4-FFF2-40B4-BE49-F238E27FC236}">
                  <a16:creationId xmlns:a16="http://schemas.microsoft.com/office/drawing/2014/main" id="{71D313D5-7661-4E89-AF25-981D5D992876}"/>
                </a:ext>
              </a:extLst>
            </p:cNvPr>
            <p:cNvSpPr/>
            <p:nvPr/>
          </p:nvSpPr>
          <p:spPr bwMode="auto">
            <a:xfrm>
              <a:off x="4832351" y="4454526"/>
              <a:ext cx="288925" cy="676275"/>
            </a:xfrm>
            <a:custGeom>
              <a:avLst/>
              <a:gdLst>
                <a:gd name="T0" fmla="*/ 24 w 210"/>
                <a:gd name="T1" fmla="*/ 164 h 492"/>
                <a:gd name="T2" fmla="*/ 3 w 210"/>
                <a:gd name="T3" fmla="*/ 217 h 492"/>
                <a:gd name="T4" fmla="*/ 14 w 210"/>
                <a:gd name="T5" fmla="*/ 247 h 492"/>
                <a:gd name="T6" fmla="*/ 26 w 210"/>
                <a:gd name="T7" fmla="*/ 288 h 492"/>
                <a:gd name="T8" fmla="*/ 38 w 210"/>
                <a:gd name="T9" fmla="*/ 351 h 492"/>
                <a:gd name="T10" fmla="*/ 41 w 210"/>
                <a:gd name="T11" fmla="*/ 422 h 492"/>
                <a:gd name="T12" fmla="*/ 36 w 210"/>
                <a:gd name="T13" fmla="*/ 438 h 492"/>
                <a:gd name="T14" fmla="*/ 31 w 210"/>
                <a:gd name="T15" fmla="*/ 444 h 492"/>
                <a:gd name="T16" fmla="*/ 32 w 210"/>
                <a:gd name="T17" fmla="*/ 450 h 492"/>
                <a:gd name="T18" fmla="*/ 68 w 210"/>
                <a:gd name="T19" fmla="*/ 482 h 492"/>
                <a:gd name="T20" fmla="*/ 116 w 210"/>
                <a:gd name="T21" fmla="*/ 491 h 492"/>
                <a:gd name="T22" fmla="*/ 123 w 210"/>
                <a:gd name="T23" fmla="*/ 490 h 492"/>
                <a:gd name="T24" fmla="*/ 128 w 210"/>
                <a:gd name="T25" fmla="*/ 485 h 492"/>
                <a:gd name="T26" fmla="*/ 133 w 210"/>
                <a:gd name="T27" fmla="*/ 409 h 492"/>
                <a:gd name="T28" fmla="*/ 137 w 210"/>
                <a:gd name="T29" fmla="*/ 345 h 492"/>
                <a:gd name="T30" fmla="*/ 130 w 210"/>
                <a:gd name="T31" fmla="*/ 293 h 492"/>
                <a:gd name="T32" fmla="*/ 138 w 210"/>
                <a:gd name="T33" fmla="*/ 209 h 492"/>
                <a:gd name="T34" fmla="*/ 151 w 210"/>
                <a:gd name="T35" fmla="*/ 145 h 492"/>
                <a:gd name="T36" fmla="*/ 165 w 210"/>
                <a:gd name="T37" fmla="*/ 109 h 492"/>
                <a:gd name="T38" fmla="*/ 184 w 210"/>
                <a:gd name="T39" fmla="*/ 84 h 492"/>
                <a:gd name="T40" fmla="*/ 206 w 210"/>
                <a:gd name="T41" fmla="*/ 2 h 492"/>
                <a:gd name="T42" fmla="*/ 162 w 210"/>
                <a:gd name="T43" fmla="*/ 14 h 492"/>
                <a:gd name="T44" fmla="*/ 122 w 210"/>
                <a:gd name="T45" fmla="*/ 40 h 492"/>
                <a:gd name="T46" fmla="*/ 96 w 210"/>
                <a:gd name="T47" fmla="*/ 71 h 492"/>
                <a:gd name="T48" fmla="*/ 62 w 210"/>
                <a:gd name="T49" fmla="*/ 114 h 492"/>
                <a:gd name="T50" fmla="*/ 24 w 210"/>
                <a:gd name="T51" fmla="*/ 164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0" h="492">
                  <a:moveTo>
                    <a:pt x="24" y="164"/>
                  </a:moveTo>
                  <a:cubicBezTo>
                    <a:pt x="12" y="180"/>
                    <a:pt x="0" y="198"/>
                    <a:pt x="3" y="217"/>
                  </a:cubicBezTo>
                  <a:cubicBezTo>
                    <a:pt x="4" y="228"/>
                    <a:pt x="10" y="237"/>
                    <a:pt x="14" y="247"/>
                  </a:cubicBezTo>
                  <a:cubicBezTo>
                    <a:pt x="20" y="260"/>
                    <a:pt x="24" y="274"/>
                    <a:pt x="26" y="288"/>
                  </a:cubicBezTo>
                  <a:cubicBezTo>
                    <a:pt x="31" y="309"/>
                    <a:pt x="35" y="330"/>
                    <a:pt x="38" y="351"/>
                  </a:cubicBezTo>
                  <a:cubicBezTo>
                    <a:pt x="41" y="375"/>
                    <a:pt x="42" y="399"/>
                    <a:pt x="41" y="422"/>
                  </a:cubicBezTo>
                  <a:cubicBezTo>
                    <a:pt x="40" y="428"/>
                    <a:pt x="40" y="434"/>
                    <a:pt x="36" y="438"/>
                  </a:cubicBezTo>
                  <a:cubicBezTo>
                    <a:pt x="34" y="440"/>
                    <a:pt x="32" y="441"/>
                    <a:pt x="31" y="444"/>
                  </a:cubicBezTo>
                  <a:cubicBezTo>
                    <a:pt x="31" y="446"/>
                    <a:pt x="31" y="448"/>
                    <a:pt x="32" y="450"/>
                  </a:cubicBezTo>
                  <a:cubicBezTo>
                    <a:pt x="40" y="465"/>
                    <a:pt x="52" y="476"/>
                    <a:pt x="68" y="482"/>
                  </a:cubicBezTo>
                  <a:cubicBezTo>
                    <a:pt x="83" y="488"/>
                    <a:pt x="100" y="491"/>
                    <a:pt x="116" y="491"/>
                  </a:cubicBezTo>
                  <a:cubicBezTo>
                    <a:pt x="118" y="492"/>
                    <a:pt x="121" y="491"/>
                    <a:pt x="123" y="490"/>
                  </a:cubicBezTo>
                  <a:cubicBezTo>
                    <a:pt x="125" y="489"/>
                    <a:pt x="127" y="487"/>
                    <a:pt x="128" y="485"/>
                  </a:cubicBezTo>
                  <a:cubicBezTo>
                    <a:pt x="140" y="462"/>
                    <a:pt x="133" y="434"/>
                    <a:pt x="133" y="409"/>
                  </a:cubicBezTo>
                  <a:cubicBezTo>
                    <a:pt x="133" y="387"/>
                    <a:pt x="138" y="366"/>
                    <a:pt x="137" y="345"/>
                  </a:cubicBezTo>
                  <a:cubicBezTo>
                    <a:pt x="137" y="327"/>
                    <a:pt x="132" y="311"/>
                    <a:pt x="130" y="293"/>
                  </a:cubicBezTo>
                  <a:cubicBezTo>
                    <a:pt x="128" y="265"/>
                    <a:pt x="133" y="237"/>
                    <a:pt x="138" y="209"/>
                  </a:cubicBezTo>
                  <a:cubicBezTo>
                    <a:pt x="142" y="188"/>
                    <a:pt x="146" y="167"/>
                    <a:pt x="151" y="145"/>
                  </a:cubicBezTo>
                  <a:cubicBezTo>
                    <a:pt x="154" y="132"/>
                    <a:pt x="158" y="120"/>
                    <a:pt x="165" y="109"/>
                  </a:cubicBezTo>
                  <a:cubicBezTo>
                    <a:pt x="170" y="100"/>
                    <a:pt x="178" y="92"/>
                    <a:pt x="184" y="84"/>
                  </a:cubicBezTo>
                  <a:cubicBezTo>
                    <a:pt x="202" y="61"/>
                    <a:pt x="210" y="31"/>
                    <a:pt x="206" y="2"/>
                  </a:cubicBezTo>
                  <a:cubicBezTo>
                    <a:pt x="206" y="0"/>
                    <a:pt x="165" y="13"/>
                    <a:pt x="162" y="14"/>
                  </a:cubicBezTo>
                  <a:cubicBezTo>
                    <a:pt x="147" y="21"/>
                    <a:pt x="133" y="29"/>
                    <a:pt x="122" y="40"/>
                  </a:cubicBezTo>
                  <a:cubicBezTo>
                    <a:pt x="112" y="49"/>
                    <a:pt x="105" y="61"/>
                    <a:pt x="96" y="71"/>
                  </a:cubicBezTo>
                  <a:cubicBezTo>
                    <a:pt x="85" y="85"/>
                    <a:pt x="73" y="100"/>
                    <a:pt x="62" y="114"/>
                  </a:cubicBezTo>
                  <a:cubicBezTo>
                    <a:pt x="49" y="131"/>
                    <a:pt x="36" y="147"/>
                    <a:pt x="24" y="164"/>
                  </a:cubicBezTo>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7" name="íṥ1ide">
              <a:extLst>
                <a:ext uri="{FF2B5EF4-FFF2-40B4-BE49-F238E27FC236}">
                  <a16:creationId xmlns:a16="http://schemas.microsoft.com/office/drawing/2014/main" id="{687852EB-A4BA-4215-81D9-73883DC6A3A2}"/>
                </a:ext>
              </a:extLst>
            </p:cNvPr>
            <p:cNvSpPr/>
            <p:nvPr/>
          </p:nvSpPr>
          <p:spPr bwMode="auto">
            <a:xfrm>
              <a:off x="4835526" y="4457701"/>
              <a:ext cx="280988" cy="671513"/>
            </a:xfrm>
            <a:custGeom>
              <a:avLst/>
              <a:gdLst>
                <a:gd name="T0" fmla="*/ 203 w 205"/>
                <a:gd name="T1" fmla="*/ 0 h 489"/>
                <a:gd name="T2" fmla="*/ 160 w 205"/>
                <a:gd name="T3" fmla="*/ 12 h 489"/>
                <a:gd name="T4" fmla="*/ 120 w 205"/>
                <a:gd name="T5" fmla="*/ 38 h 489"/>
                <a:gd name="T6" fmla="*/ 94 w 205"/>
                <a:gd name="T7" fmla="*/ 69 h 489"/>
                <a:gd name="T8" fmla="*/ 60 w 205"/>
                <a:gd name="T9" fmla="*/ 112 h 489"/>
                <a:gd name="T10" fmla="*/ 22 w 205"/>
                <a:gd name="T11" fmla="*/ 162 h 489"/>
                <a:gd name="T12" fmla="*/ 0 w 205"/>
                <a:gd name="T13" fmla="*/ 210 h 489"/>
                <a:gd name="T14" fmla="*/ 1 w 205"/>
                <a:gd name="T15" fmla="*/ 215 h 489"/>
                <a:gd name="T16" fmla="*/ 12 w 205"/>
                <a:gd name="T17" fmla="*/ 245 h 489"/>
                <a:gd name="T18" fmla="*/ 24 w 205"/>
                <a:gd name="T19" fmla="*/ 286 h 489"/>
                <a:gd name="T20" fmla="*/ 36 w 205"/>
                <a:gd name="T21" fmla="*/ 349 h 489"/>
                <a:gd name="T22" fmla="*/ 39 w 205"/>
                <a:gd name="T23" fmla="*/ 399 h 489"/>
                <a:gd name="T24" fmla="*/ 39 w 205"/>
                <a:gd name="T25" fmla="*/ 420 h 489"/>
                <a:gd name="T26" fmla="*/ 34 w 205"/>
                <a:gd name="T27" fmla="*/ 436 h 489"/>
                <a:gd name="T28" fmla="*/ 29 w 205"/>
                <a:gd name="T29" fmla="*/ 442 h 489"/>
                <a:gd name="T30" fmla="*/ 29 w 205"/>
                <a:gd name="T31" fmla="*/ 443 h 489"/>
                <a:gd name="T32" fmla="*/ 30 w 205"/>
                <a:gd name="T33" fmla="*/ 448 h 489"/>
                <a:gd name="T34" fmla="*/ 66 w 205"/>
                <a:gd name="T35" fmla="*/ 480 h 489"/>
                <a:gd name="T36" fmla="*/ 114 w 205"/>
                <a:gd name="T37" fmla="*/ 489 h 489"/>
                <a:gd name="T38" fmla="*/ 116 w 205"/>
                <a:gd name="T39" fmla="*/ 489 h 489"/>
                <a:gd name="T40" fmla="*/ 121 w 205"/>
                <a:gd name="T41" fmla="*/ 488 h 489"/>
                <a:gd name="T42" fmla="*/ 126 w 205"/>
                <a:gd name="T43" fmla="*/ 483 h 489"/>
                <a:gd name="T44" fmla="*/ 133 w 205"/>
                <a:gd name="T45" fmla="*/ 448 h 489"/>
                <a:gd name="T46" fmla="*/ 131 w 205"/>
                <a:gd name="T47" fmla="*/ 408 h 489"/>
                <a:gd name="T48" fmla="*/ 131 w 205"/>
                <a:gd name="T49" fmla="*/ 407 h 489"/>
                <a:gd name="T50" fmla="*/ 136 w 205"/>
                <a:gd name="T51" fmla="*/ 348 h 489"/>
                <a:gd name="T52" fmla="*/ 135 w 205"/>
                <a:gd name="T53" fmla="*/ 343 h 489"/>
                <a:gd name="T54" fmla="*/ 128 w 205"/>
                <a:gd name="T55" fmla="*/ 291 h 489"/>
                <a:gd name="T56" fmla="*/ 128 w 205"/>
                <a:gd name="T57" fmla="*/ 275 h 489"/>
                <a:gd name="T58" fmla="*/ 136 w 205"/>
                <a:gd name="T59" fmla="*/ 207 h 489"/>
                <a:gd name="T60" fmla="*/ 149 w 205"/>
                <a:gd name="T61" fmla="*/ 143 h 489"/>
                <a:gd name="T62" fmla="*/ 163 w 205"/>
                <a:gd name="T63" fmla="*/ 107 h 489"/>
                <a:gd name="T64" fmla="*/ 182 w 205"/>
                <a:gd name="T65" fmla="*/ 82 h 489"/>
                <a:gd name="T66" fmla="*/ 205 w 205"/>
                <a:gd name="T67" fmla="*/ 14 h 489"/>
                <a:gd name="T68" fmla="*/ 204 w 205"/>
                <a:gd name="T69" fmla="*/ 0 h 489"/>
                <a:gd name="T70" fmla="*/ 203 w 205"/>
                <a:gd name="T71"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5" h="489">
                  <a:moveTo>
                    <a:pt x="203" y="0"/>
                  </a:moveTo>
                  <a:cubicBezTo>
                    <a:pt x="196" y="0"/>
                    <a:pt x="163" y="11"/>
                    <a:pt x="160" y="12"/>
                  </a:cubicBezTo>
                  <a:cubicBezTo>
                    <a:pt x="145" y="19"/>
                    <a:pt x="131" y="27"/>
                    <a:pt x="120" y="38"/>
                  </a:cubicBezTo>
                  <a:cubicBezTo>
                    <a:pt x="110" y="47"/>
                    <a:pt x="103" y="59"/>
                    <a:pt x="94" y="69"/>
                  </a:cubicBezTo>
                  <a:cubicBezTo>
                    <a:pt x="83" y="83"/>
                    <a:pt x="71" y="98"/>
                    <a:pt x="60" y="112"/>
                  </a:cubicBezTo>
                  <a:cubicBezTo>
                    <a:pt x="47" y="129"/>
                    <a:pt x="34" y="145"/>
                    <a:pt x="22" y="162"/>
                  </a:cubicBezTo>
                  <a:cubicBezTo>
                    <a:pt x="11" y="176"/>
                    <a:pt x="0" y="192"/>
                    <a:pt x="0" y="210"/>
                  </a:cubicBezTo>
                  <a:cubicBezTo>
                    <a:pt x="0" y="212"/>
                    <a:pt x="0" y="213"/>
                    <a:pt x="1" y="215"/>
                  </a:cubicBezTo>
                  <a:cubicBezTo>
                    <a:pt x="2" y="226"/>
                    <a:pt x="8" y="235"/>
                    <a:pt x="12" y="245"/>
                  </a:cubicBezTo>
                  <a:cubicBezTo>
                    <a:pt x="18" y="258"/>
                    <a:pt x="22" y="272"/>
                    <a:pt x="24" y="286"/>
                  </a:cubicBezTo>
                  <a:cubicBezTo>
                    <a:pt x="29" y="307"/>
                    <a:pt x="33" y="328"/>
                    <a:pt x="36" y="349"/>
                  </a:cubicBezTo>
                  <a:cubicBezTo>
                    <a:pt x="38" y="365"/>
                    <a:pt x="39" y="382"/>
                    <a:pt x="39" y="399"/>
                  </a:cubicBezTo>
                  <a:cubicBezTo>
                    <a:pt x="39" y="406"/>
                    <a:pt x="39" y="413"/>
                    <a:pt x="39" y="420"/>
                  </a:cubicBezTo>
                  <a:cubicBezTo>
                    <a:pt x="38" y="426"/>
                    <a:pt x="38" y="432"/>
                    <a:pt x="34" y="436"/>
                  </a:cubicBezTo>
                  <a:cubicBezTo>
                    <a:pt x="32" y="438"/>
                    <a:pt x="30" y="439"/>
                    <a:pt x="29" y="442"/>
                  </a:cubicBezTo>
                  <a:cubicBezTo>
                    <a:pt x="29" y="442"/>
                    <a:pt x="29" y="443"/>
                    <a:pt x="29" y="443"/>
                  </a:cubicBezTo>
                  <a:cubicBezTo>
                    <a:pt x="29" y="445"/>
                    <a:pt x="29" y="446"/>
                    <a:pt x="30" y="448"/>
                  </a:cubicBezTo>
                  <a:cubicBezTo>
                    <a:pt x="38" y="463"/>
                    <a:pt x="50" y="474"/>
                    <a:pt x="66" y="480"/>
                  </a:cubicBezTo>
                  <a:cubicBezTo>
                    <a:pt x="81" y="486"/>
                    <a:pt x="98" y="489"/>
                    <a:pt x="114" y="489"/>
                  </a:cubicBezTo>
                  <a:cubicBezTo>
                    <a:pt x="115" y="489"/>
                    <a:pt x="115" y="489"/>
                    <a:pt x="116" y="489"/>
                  </a:cubicBezTo>
                  <a:cubicBezTo>
                    <a:pt x="117" y="489"/>
                    <a:pt x="119" y="489"/>
                    <a:pt x="121" y="488"/>
                  </a:cubicBezTo>
                  <a:cubicBezTo>
                    <a:pt x="123" y="487"/>
                    <a:pt x="125" y="485"/>
                    <a:pt x="126" y="483"/>
                  </a:cubicBezTo>
                  <a:cubicBezTo>
                    <a:pt x="131" y="472"/>
                    <a:pt x="133" y="460"/>
                    <a:pt x="133" y="448"/>
                  </a:cubicBezTo>
                  <a:cubicBezTo>
                    <a:pt x="133" y="435"/>
                    <a:pt x="131" y="421"/>
                    <a:pt x="131" y="408"/>
                  </a:cubicBezTo>
                  <a:cubicBezTo>
                    <a:pt x="131" y="408"/>
                    <a:pt x="131" y="407"/>
                    <a:pt x="131" y="407"/>
                  </a:cubicBezTo>
                  <a:cubicBezTo>
                    <a:pt x="131" y="387"/>
                    <a:pt x="136" y="367"/>
                    <a:pt x="136" y="348"/>
                  </a:cubicBezTo>
                  <a:cubicBezTo>
                    <a:pt x="136" y="346"/>
                    <a:pt x="136" y="344"/>
                    <a:pt x="135" y="343"/>
                  </a:cubicBezTo>
                  <a:cubicBezTo>
                    <a:pt x="135" y="325"/>
                    <a:pt x="130" y="309"/>
                    <a:pt x="128" y="291"/>
                  </a:cubicBezTo>
                  <a:cubicBezTo>
                    <a:pt x="128" y="286"/>
                    <a:pt x="128" y="281"/>
                    <a:pt x="128" y="275"/>
                  </a:cubicBezTo>
                  <a:cubicBezTo>
                    <a:pt x="128" y="253"/>
                    <a:pt x="132" y="230"/>
                    <a:pt x="136" y="207"/>
                  </a:cubicBezTo>
                  <a:cubicBezTo>
                    <a:pt x="140" y="186"/>
                    <a:pt x="144" y="165"/>
                    <a:pt x="149" y="143"/>
                  </a:cubicBezTo>
                  <a:cubicBezTo>
                    <a:pt x="152" y="130"/>
                    <a:pt x="156" y="118"/>
                    <a:pt x="163" y="107"/>
                  </a:cubicBezTo>
                  <a:cubicBezTo>
                    <a:pt x="168" y="98"/>
                    <a:pt x="176" y="90"/>
                    <a:pt x="182" y="82"/>
                  </a:cubicBezTo>
                  <a:cubicBezTo>
                    <a:pt x="197" y="62"/>
                    <a:pt x="205" y="39"/>
                    <a:pt x="205" y="14"/>
                  </a:cubicBezTo>
                  <a:cubicBezTo>
                    <a:pt x="205" y="10"/>
                    <a:pt x="205" y="5"/>
                    <a:pt x="204" y="0"/>
                  </a:cubicBezTo>
                  <a:cubicBezTo>
                    <a:pt x="204" y="0"/>
                    <a:pt x="204" y="0"/>
                    <a:pt x="203"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8" name="íšlídê">
              <a:extLst>
                <a:ext uri="{FF2B5EF4-FFF2-40B4-BE49-F238E27FC236}">
                  <a16:creationId xmlns:a16="http://schemas.microsoft.com/office/drawing/2014/main" id="{E4987EE3-C018-42B7-9D4C-ABA4D49BEC02}"/>
                </a:ext>
              </a:extLst>
            </p:cNvPr>
            <p:cNvSpPr/>
            <p:nvPr/>
          </p:nvSpPr>
          <p:spPr bwMode="auto">
            <a:xfrm>
              <a:off x="4900613" y="4427538"/>
              <a:ext cx="358775" cy="774700"/>
            </a:xfrm>
            <a:custGeom>
              <a:avLst/>
              <a:gdLst>
                <a:gd name="T0" fmla="*/ 60 w 260"/>
                <a:gd name="T1" fmla="*/ 62 h 565"/>
                <a:gd name="T2" fmla="*/ 75 w 260"/>
                <a:gd name="T3" fmla="*/ 96 h 565"/>
                <a:gd name="T4" fmla="*/ 63 w 260"/>
                <a:gd name="T5" fmla="*/ 123 h 565"/>
                <a:gd name="T6" fmla="*/ 51 w 260"/>
                <a:gd name="T7" fmla="*/ 151 h 565"/>
                <a:gd name="T8" fmla="*/ 15 w 260"/>
                <a:gd name="T9" fmla="*/ 223 h 565"/>
                <a:gd name="T10" fmla="*/ 2 w 260"/>
                <a:gd name="T11" fmla="*/ 258 h 565"/>
                <a:gd name="T12" fmla="*/ 8 w 260"/>
                <a:gd name="T13" fmla="*/ 275 h 565"/>
                <a:gd name="T14" fmla="*/ 29 w 260"/>
                <a:gd name="T15" fmla="*/ 316 h 565"/>
                <a:gd name="T16" fmla="*/ 39 w 260"/>
                <a:gd name="T17" fmla="*/ 342 h 565"/>
                <a:gd name="T18" fmla="*/ 42 w 260"/>
                <a:gd name="T19" fmla="*/ 365 h 565"/>
                <a:gd name="T20" fmla="*/ 50 w 260"/>
                <a:gd name="T21" fmla="*/ 440 h 565"/>
                <a:gd name="T22" fmla="*/ 46 w 260"/>
                <a:gd name="T23" fmla="*/ 443 h 565"/>
                <a:gd name="T24" fmla="*/ 58 w 260"/>
                <a:gd name="T25" fmla="*/ 483 h 565"/>
                <a:gd name="T26" fmla="*/ 58 w 260"/>
                <a:gd name="T27" fmla="*/ 505 h 565"/>
                <a:gd name="T28" fmla="*/ 61 w 260"/>
                <a:gd name="T29" fmla="*/ 514 h 565"/>
                <a:gd name="T30" fmla="*/ 60 w 260"/>
                <a:gd name="T31" fmla="*/ 520 h 565"/>
                <a:gd name="T32" fmla="*/ 70 w 260"/>
                <a:gd name="T33" fmla="*/ 533 h 565"/>
                <a:gd name="T34" fmla="*/ 87 w 260"/>
                <a:gd name="T35" fmla="*/ 536 h 565"/>
                <a:gd name="T36" fmla="*/ 115 w 260"/>
                <a:gd name="T37" fmla="*/ 555 h 565"/>
                <a:gd name="T38" fmla="*/ 146 w 260"/>
                <a:gd name="T39" fmla="*/ 565 h 565"/>
                <a:gd name="T40" fmla="*/ 151 w 260"/>
                <a:gd name="T41" fmla="*/ 564 h 565"/>
                <a:gd name="T42" fmla="*/ 153 w 260"/>
                <a:gd name="T43" fmla="*/ 558 h 565"/>
                <a:gd name="T44" fmla="*/ 142 w 260"/>
                <a:gd name="T45" fmla="*/ 531 h 565"/>
                <a:gd name="T46" fmla="*/ 138 w 260"/>
                <a:gd name="T47" fmla="*/ 527 h 565"/>
                <a:gd name="T48" fmla="*/ 138 w 260"/>
                <a:gd name="T49" fmla="*/ 522 h 565"/>
                <a:gd name="T50" fmla="*/ 136 w 260"/>
                <a:gd name="T51" fmla="*/ 454 h 565"/>
                <a:gd name="T52" fmla="*/ 135 w 260"/>
                <a:gd name="T53" fmla="*/ 433 h 565"/>
                <a:gd name="T54" fmla="*/ 137 w 260"/>
                <a:gd name="T55" fmla="*/ 415 h 565"/>
                <a:gd name="T56" fmla="*/ 132 w 260"/>
                <a:gd name="T57" fmla="*/ 398 h 565"/>
                <a:gd name="T58" fmla="*/ 129 w 260"/>
                <a:gd name="T59" fmla="*/ 366 h 565"/>
                <a:gd name="T60" fmla="*/ 120 w 260"/>
                <a:gd name="T61" fmla="*/ 311 h 565"/>
                <a:gd name="T62" fmla="*/ 112 w 260"/>
                <a:gd name="T63" fmla="*/ 292 h 565"/>
                <a:gd name="T64" fmla="*/ 102 w 260"/>
                <a:gd name="T65" fmla="*/ 277 h 565"/>
                <a:gd name="T66" fmla="*/ 106 w 260"/>
                <a:gd name="T67" fmla="*/ 271 h 565"/>
                <a:gd name="T68" fmla="*/ 111 w 260"/>
                <a:gd name="T69" fmla="*/ 253 h 565"/>
                <a:gd name="T70" fmla="*/ 120 w 260"/>
                <a:gd name="T71" fmla="*/ 249 h 565"/>
                <a:gd name="T72" fmla="*/ 192 w 260"/>
                <a:gd name="T73" fmla="*/ 167 h 565"/>
                <a:gd name="T74" fmla="*/ 196 w 260"/>
                <a:gd name="T75" fmla="*/ 159 h 565"/>
                <a:gd name="T76" fmla="*/ 209 w 260"/>
                <a:gd name="T77" fmla="*/ 151 h 565"/>
                <a:gd name="T78" fmla="*/ 244 w 260"/>
                <a:gd name="T79" fmla="*/ 115 h 565"/>
                <a:gd name="T80" fmla="*/ 257 w 260"/>
                <a:gd name="T81" fmla="*/ 89 h 565"/>
                <a:gd name="T82" fmla="*/ 259 w 260"/>
                <a:gd name="T83" fmla="*/ 71 h 565"/>
                <a:gd name="T84" fmla="*/ 260 w 260"/>
                <a:gd name="T85" fmla="*/ 39 h 565"/>
                <a:gd name="T86" fmla="*/ 259 w 260"/>
                <a:gd name="T87" fmla="*/ 33 h 565"/>
                <a:gd name="T88" fmla="*/ 256 w 260"/>
                <a:gd name="T89" fmla="*/ 28 h 565"/>
                <a:gd name="T90" fmla="*/ 222 w 260"/>
                <a:gd name="T91" fmla="*/ 9 h 565"/>
                <a:gd name="T92" fmla="*/ 195 w 260"/>
                <a:gd name="T93" fmla="*/ 7 h 565"/>
                <a:gd name="T94" fmla="*/ 143 w 260"/>
                <a:gd name="T95" fmla="*/ 2 h 565"/>
                <a:gd name="T96" fmla="*/ 79 w 260"/>
                <a:gd name="T97" fmla="*/ 46 h 565"/>
                <a:gd name="T98" fmla="*/ 60 w 260"/>
                <a:gd name="T99" fmla="*/ 6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565">
                  <a:moveTo>
                    <a:pt x="60" y="62"/>
                  </a:moveTo>
                  <a:cubicBezTo>
                    <a:pt x="63" y="75"/>
                    <a:pt x="75" y="84"/>
                    <a:pt x="75" y="96"/>
                  </a:cubicBezTo>
                  <a:cubicBezTo>
                    <a:pt x="75" y="106"/>
                    <a:pt x="68" y="115"/>
                    <a:pt x="63" y="123"/>
                  </a:cubicBezTo>
                  <a:cubicBezTo>
                    <a:pt x="58" y="132"/>
                    <a:pt x="54" y="142"/>
                    <a:pt x="51" y="151"/>
                  </a:cubicBezTo>
                  <a:cubicBezTo>
                    <a:pt x="41" y="176"/>
                    <a:pt x="29" y="200"/>
                    <a:pt x="15" y="223"/>
                  </a:cubicBezTo>
                  <a:cubicBezTo>
                    <a:pt x="8" y="234"/>
                    <a:pt x="0" y="245"/>
                    <a:pt x="2" y="258"/>
                  </a:cubicBezTo>
                  <a:cubicBezTo>
                    <a:pt x="3" y="264"/>
                    <a:pt x="5" y="270"/>
                    <a:pt x="8" y="275"/>
                  </a:cubicBezTo>
                  <a:cubicBezTo>
                    <a:pt x="29" y="316"/>
                    <a:pt x="29" y="316"/>
                    <a:pt x="29" y="316"/>
                  </a:cubicBezTo>
                  <a:cubicBezTo>
                    <a:pt x="33" y="324"/>
                    <a:pt x="37" y="333"/>
                    <a:pt x="39" y="342"/>
                  </a:cubicBezTo>
                  <a:cubicBezTo>
                    <a:pt x="41" y="349"/>
                    <a:pt x="41" y="358"/>
                    <a:pt x="42" y="365"/>
                  </a:cubicBezTo>
                  <a:cubicBezTo>
                    <a:pt x="46" y="390"/>
                    <a:pt x="57" y="416"/>
                    <a:pt x="50" y="440"/>
                  </a:cubicBezTo>
                  <a:cubicBezTo>
                    <a:pt x="50" y="442"/>
                    <a:pt x="47" y="444"/>
                    <a:pt x="46" y="443"/>
                  </a:cubicBezTo>
                  <a:cubicBezTo>
                    <a:pt x="53" y="456"/>
                    <a:pt x="58" y="469"/>
                    <a:pt x="58" y="483"/>
                  </a:cubicBezTo>
                  <a:cubicBezTo>
                    <a:pt x="57" y="491"/>
                    <a:pt x="55" y="498"/>
                    <a:pt x="58" y="505"/>
                  </a:cubicBezTo>
                  <a:cubicBezTo>
                    <a:pt x="59" y="508"/>
                    <a:pt x="60" y="511"/>
                    <a:pt x="61" y="514"/>
                  </a:cubicBezTo>
                  <a:cubicBezTo>
                    <a:pt x="61" y="516"/>
                    <a:pt x="60" y="518"/>
                    <a:pt x="60" y="520"/>
                  </a:cubicBezTo>
                  <a:cubicBezTo>
                    <a:pt x="59" y="526"/>
                    <a:pt x="64" y="531"/>
                    <a:pt x="70" y="533"/>
                  </a:cubicBezTo>
                  <a:cubicBezTo>
                    <a:pt x="76" y="534"/>
                    <a:pt x="82" y="534"/>
                    <a:pt x="87" y="536"/>
                  </a:cubicBezTo>
                  <a:cubicBezTo>
                    <a:pt x="98" y="539"/>
                    <a:pt x="105" y="548"/>
                    <a:pt x="115" y="555"/>
                  </a:cubicBezTo>
                  <a:cubicBezTo>
                    <a:pt x="124" y="561"/>
                    <a:pt x="135" y="565"/>
                    <a:pt x="146" y="565"/>
                  </a:cubicBezTo>
                  <a:cubicBezTo>
                    <a:pt x="148" y="565"/>
                    <a:pt x="149" y="565"/>
                    <a:pt x="151" y="564"/>
                  </a:cubicBezTo>
                  <a:cubicBezTo>
                    <a:pt x="152" y="563"/>
                    <a:pt x="153" y="561"/>
                    <a:pt x="153" y="558"/>
                  </a:cubicBezTo>
                  <a:cubicBezTo>
                    <a:pt x="154" y="548"/>
                    <a:pt x="150" y="538"/>
                    <a:pt x="142" y="531"/>
                  </a:cubicBezTo>
                  <a:cubicBezTo>
                    <a:pt x="140" y="530"/>
                    <a:pt x="139" y="529"/>
                    <a:pt x="138" y="527"/>
                  </a:cubicBezTo>
                  <a:cubicBezTo>
                    <a:pt x="138" y="525"/>
                    <a:pt x="137" y="523"/>
                    <a:pt x="138" y="522"/>
                  </a:cubicBezTo>
                  <a:cubicBezTo>
                    <a:pt x="139" y="499"/>
                    <a:pt x="139" y="477"/>
                    <a:pt x="136" y="454"/>
                  </a:cubicBezTo>
                  <a:cubicBezTo>
                    <a:pt x="135" y="447"/>
                    <a:pt x="135" y="440"/>
                    <a:pt x="135" y="433"/>
                  </a:cubicBezTo>
                  <a:cubicBezTo>
                    <a:pt x="137" y="427"/>
                    <a:pt x="137" y="421"/>
                    <a:pt x="137" y="415"/>
                  </a:cubicBezTo>
                  <a:cubicBezTo>
                    <a:pt x="136" y="409"/>
                    <a:pt x="134" y="404"/>
                    <a:pt x="132" y="398"/>
                  </a:cubicBezTo>
                  <a:cubicBezTo>
                    <a:pt x="129" y="388"/>
                    <a:pt x="129" y="377"/>
                    <a:pt x="129" y="366"/>
                  </a:cubicBezTo>
                  <a:cubicBezTo>
                    <a:pt x="128" y="348"/>
                    <a:pt x="125" y="329"/>
                    <a:pt x="120" y="311"/>
                  </a:cubicBezTo>
                  <a:cubicBezTo>
                    <a:pt x="119" y="304"/>
                    <a:pt x="116" y="297"/>
                    <a:pt x="112" y="292"/>
                  </a:cubicBezTo>
                  <a:cubicBezTo>
                    <a:pt x="107" y="287"/>
                    <a:pt x="100" y="283"/>
                    <a:pt x="102" y="277"/>
                  </a:cubicBezTo>
                  <a:cubicBezTo>
                    <a:pt x="103" y="275"/>
                    <a:pt x="104" y="273"/>
                    <a:pt x="106" y="271"/>
                  </a:cubicBezTo>
                  <a:cubicBezTo>
                    <a:pt x="110" y="266"/>
                    <a:pt x="112" y="260"/>
                    <a:pt x="111" y="253"/>
                  </a:cubicBezTo>
                  <a:cubicBezTo>
                    <a:pt x="115" y="254"/>
                    <a:pt x="118" y="252"/>
                    <a:pt x="120" y="249"/>
                  </a:cubicBezTo>
                  <a:cubicBezTo>
                    <a:pt x="154" y="232"/>
                    <a:pt x="180" y="202"/>
                    <a:pt x="192" y="167"/>
                  </a:cubicBezTo>
                  <a:cubicBezTo>
                    <a:pt x="193" y="164"/>
                    <a:pt x="194" y="162"/>
                    <a:pt x="196" y="159"/>
                  </a:cubicBezTo>
                  <a:cubicBezTo>
                    <a:pt x="199" y="155"/>
                    <a:pt x="204" y="153"/>
                    <a:pt x="209" y="151"/>
                  </a:cubicBezTo>
                  <a:cubicBezTo>
                    <a:pt x="224" y="143"/>
                    <a:pt x="234" y="129"/>
                    <a:pt x="244" y="115"/>
                  </a:cubicBezTo>
                  <a:cubicBezTo>
                    <a:pt x="250" y="107"/>
                    <a:pt x="254" y="99"/>
                    <a:pt x="257" y="89"/>
                  </a:cubicBezTo>
                  <a:cubicBezTo>
                    <a:pt x="258" y="83"/>
                    <a:pt x="259" y="77"/>
                    <a:pt x="259" y="71"/>
                  </a:cubicBezTo>
                  <a:cubicBezTo>
                    <a:pt x="260" y="39"/>
                    <a:pt x="260" y="39"/>
                    <a:pt x="260" y="39"/>
                  </a:cubicBezTo>
                  <a:cubicBezTo>
                    <a:pt x="260" y="37"/>
                    <a:pt x="260" y="35"/>
                    <a:pt x="259" y="33"/>
                  </a:cubicBezTo>
                  <a:cubicBezTo>
                    <a:pt x="258" y="31"/>
                    <a:pt x="257" y="29"/>
                    <a:pt x="256" y="28"/>
                  </a:cubicBezTo>
                  <a:cubicBezTo>
                    <a:pt x="247" y="18"/>
                    <a:pt x="235" y="11"/>
                    <a:pt x="222" y="9"/>
                  </a:cubicBezTo>
                  <a:cubicBezTo>
                    <a:pt x="213" y="8"/>
                    <a:pt x="204" y="8"/>
                    <a:pt x="195" y="7"/>
                  </a:cubicBezTo>
                  <a:cubicBezTo>
                    <a:pt x="178" y="6"/>
                    <a:pt x="161" y="0"/>
                    <a:pt x="143" y="2"/>
                  </a:cubicBezTo>
                  <a:cubicBezTo>
                    <a:pt x="116" y="4"/>
                    <a:pt x="92" y="22"/>
                    <a:pt x="79" y="46"/>
                  </a:cubicBezTo>
                  <a:cubicBezTo>
                    <a:pt x="75" y="55"/>
                    <a:pt x="70" y="62"/>
                    <a:pt x="60" y="62"/>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iŝḻide">
              <a:extLst>
                <a:ext uri="{FF2B5EF4-FFF2-40B4-BE49-F238E27FC236}">
                  <a16:creationId xmlns:a16="http://schemas.microsoft.com/office/drawing/2014/main" id="{0D2A553A-9B14-41C8-9517-0A7EC2926226}"/>
                </a:ext>
              </a:extLst>
            </p:cNvPr>
            <p:cNvSpPr/>
            <p:nvPr/>
          </p:nvSpPr>
          <p:spPr bwMode="auto">
            <a:xfrm>
              <a:off x="3738563" y="5056188"/>
              <a:ext cx="176213" cy="138113"/>
            </a:xfrm>
            <a:custGeom>
              <a:avLst/>
              <a:gdLst>
                <a:gd name="T0" fmla="*/ 9 w 128"/>
                <a:gd name="T1" fmla="*/ 94 h 101"/>
                <a:gd name="T2" fmla="*/ 27 w 128"/>
                <a:gd name="T3" fmla="*/ 96 h 101"/>
                <a:gd name="T4" fmla="*/ 40 w 128"/>
                <a:gd name="T5" fmla="*/ 90 h 101"/>
                <a:gd name="T6" fmla="*/ 47 w 128"/>
                <a:gd name="T7" fmla="*/ 92 h 101"/>
                <a:gd name="T8" fmla="*/ 50 w 128"/>
                <a:gd name="T9" fmla="*/ 95 h 101"/>
                <a:gd name="T10" fmla="*/ 58 w 128"/>
                <a:gd name="T11" fmla="*/ 97 h 101"/>
                <a:gd name="T12" fmla="*/ 84 w 128"/>
                <a:gd name="T13" fmla="*/ 99 h 101"/>
                <a:gd name="T14" fmla="*/ 119 w 128"/>
                <a:gd name="T15" fmla="*/ 97 h 101"/>
                <a:gd name="T16" fmla="*/ 125 w 128"/>
                <a:gd name="T17" fmla="*/ 93 h 101"/>
                <a:gd name="T18" fmla="*/ 121 w 128"/>
                <a:gd name="T19" fmla="*/ 79 h 101"/>
                <a:gd name="T20" fmla="*/ 107 w 128"/>
                <a:gd name="T21" fmla="*/ 72 h 101"/>
                <a:gd name="T22" fmla="*/ 92 w 128"/>
                <a:gd name="T23" fmla="*/ 41 h 101"/>
                <a:gd name="T24" fmla="*/ 79 w 128"/>
                <a:gd name="T25" fmla="*/ 23 h 101"/>
                <a:gd name="T26" fmla="*/ 67 w 128"/>
                <a:gd name="T27" fmla="*/ 10 h 101"/>
                <a:gd name="T28" fmla="*/ 31 w 128"/>
                <a:gd name="T29" fmla="*/ 1 h 101"/>
                <a:gd name="T30" fmla="*/ 8 w 128"/>
                <a:gd name="T31" fmla="*/ 8 h 101"/>
                <a:gd name="T32" fmla="*/ 4 w 128"/>
                <a:gd name="T33" fmla="*/ 48 h 101"/>
                <a:gd name="T34" fmla="*/ 9 w 128"/>
                <a:gd name="T35" fmla="*/ 9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01">
                  <a:moveTo>
                    <a:pt x="9" y="94"/>
                  </a:moveTo>
                  <a:cubicBezTo>
                    <a:pt x="15" y="96"/>
                    <a:pt x="21" y="97"/>
                    <a:pt x="27" y="96"/>
                  </a:cubicBezTo>
                  <a:cubicBezTo>
                    <a:pt x="28" y="91"/>
                    <a:pt x="35" y="90"/>
                    <a:pt x="40" y="90"/>
                  </a:cubicBezTo>
                  <a:cubicBezTo>
                    <a:pt x="42" y="90"/>
                    <a:pt x="45" y="91"/>
                    <a:pt x="47" y="92"/>
                  </a:cubicBezTo>
                  <a:cubicBezTo>
                    <a:pt x="48" y="93"/>
                    <a:pt x="49" y="94"/>
                    <a:pt x="50" y="95"/>
                  </a:cubicBezTo>
                  <a:cubicBezTo>
                    <a:pt x="53" y="96"/>
                    <a:pt x="55" y="97"/>
                    <a:pt x="58" y="97"/>
                  </a:cubicBezTo>
                  <a:cubicBezTo>
                    <a:pt x="84" y="99"/>
                    <a:pt x="84" y="99"/>
                    <a:pt x="84" y="99"/>
                  </a:cubicBezTo>
                  <a:cubicBezTo>
                    <a:pt x="96" y="100"/>
                    <a:pt x="108" y="101"/>
                    <a:pt x="119" y="97"/>
                  </a:cubicBezTo>
                  <a:cubicBezTo>
                    <a:pt x="121" y="96"/>
                    <a:pt x="123" y="95"/>
                    <a:pt x="125" y="93"/>
                  </a:cubicBezTo>
                  <a:cubicBezTo>
                    <a:pt x="128" y="89"/>
                    <a:pt x="125" y="82"/>
                    <a:pt x="121" y="79"/>
                  </a:cubicBezTo>
                  <a:cubicBezTo>
                    <a:pt x="117" y="76"/>
                    <a:pt x="111" y="75"/>
                    <a:pt x="107" y="72"/>
                  </a:cubicBezTo>
                  <a:cubicBezTo>
                    <a:pt x="98" y="65"/>
                    <a:pt x="97" y="52"/>
                    <a:pt x="92" y="41"/>
                  </a:cubicBezTo>
                  <a:cubicBezTo>
                    <a:pt x="88" y="34"/>
                    <a:pt x="84" y="28"/>
                    <a:pt x="79" y="23"/>
                  </a:cubicBezTo>
                  <a:cubicBezTo>
                    <a:pt x="76" y="18"/>
                    <a:pt x="71" y="14"/>
                    <a:pt x="67" y="10"/>
                  </a:cubicBezTo>
                  <a:cubicBezTo>
                    <a:pt x="56" y="2"/>
                    <a:pt x="44" y="2"/>
                    <a:pt x="31" y="1"/>
                  </a:cubicBezTo>
                  <a:cubicBezTo>
                    <a:pt x="23" y="0"/>
                    <a:pt x="14" y="0"/>
                    <a:pt x="8" y="8"/>
                  </a:cubicBezTo>
                  <a:cubicBezTo>
                    <a:pt x="0" y="17"/>
                    <a:pt x="3" y="37"/>
                    <a:pt x="4" y="48"/>
                  </a:cubicBezTo>
                  <a:cubicBezTo>
                    <a:pt x="4" y="64"/>
                    <a:pt x="6" y="79"/>
                    <a:pt x="9" y="94"/>
                  </a:cubicBezTo>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iśļíḍê">
              <a:extLst>
                <a:ext uri="{FF2B5EF4-FFF2-40B4-BE49-F238E27FC236}">
                  <a16:creationId xmlns:a16="http://schemas.microsoft.com/office/drawing/2014/main" id="{5413D6A8-E186-4BFF-9FD2-EFF027783C60}"/>
                </a:ext>
              </a:extLst>
            </p:cNvPr>
            <p:cNvSpPr/>
            <p:nvPr/>
          </p:nvSpPr>
          <p:spPr bwMode="auto">
            <a:xfrm>
              <a:off x="3743326" y="5057776"/>
              <a:ext cx="168275" cy="134938"/>
            </a:xfrm>
            <a:custGeom>
              <a:avLst/>
              <a:gdLst>
                <a:gd name="T0" fmla="*/ 21 w 123"/>
                <a:gd name="T1" fmla="*/ 0 h 99"/>
                <a:gd name="T2" fmla="*/ 5 w 123"/>
                <a:gd name="T3" fmla="*/ 7 h 99"/>
                <a:gd name="T4" fmla="*/ 0 w 123"/>
                <a:gd name="T5" fmla="*/ 28 h 99"/>
                <a:gd name="T6" fmla="*/ 1 w 123"/>
                <a:gd name="T7" fmla="*/ 47 h 99"/>
                <a:gd name="T8" fmla="*/ 6 w 123"/>
                <a:gd name="T9" fmla="*/ 93 h 99"/>
                <a:gd name="T10" fmla="*/ 20 w 123"/>
                <a:gd name="T11" fmla="*/ 96 h 99"/>
                <a:gd name="T12" fmla="*/ 24 w 123"/>
                <a:gd name="T13" fmla="*/ 95 h 99"/>
                <a:gd name="T14" fmla="*/ 35 w 123"/>
                <a:gd name="T15" fmla="*/ 89 h 99"/>
                <a:gd name="T16" fmla="*/ 37 w 123"/>
                <a:gd name="T17" fmla="*/ 89 h 99"/>
                <a:gd name="T18" fmla="*/ 37 w 123"/>
                <a:gd name="T19" fmla="*/ 89 h 99"/>
                <a:gd name="T20" fmla="*/ 44 w 123"/>
                <a:gd name="T21" fmla="*/ 91 h 99"/>
                <a:gd name="T22" fmla="*/ 47 w 123"/>
                <a:gd name="T23" fmla="*/ 94 h 99"/>
                <a:gd name="T24" fmla="*/ 55 w 123"/>
                <a:gd name="T25" fmla="*/ 96 h 99"/>
                <a:gd name="T26" fmla="*/ 81 w 123"/>
                <a:gd name="T27" fmla="*/ 98 h 99"/>
                <a:gd name="T28" fmla="*/ 96 w 123"/>
                <a:gd name="T29" fmla="*/ 99 h 99"/>
                <a:gd name="T30" fmla="*/ 116 w 123"/>
                <a:gd name="T31" fmla="*/ 96 h 99"/>
                <a:gd name="T32" fmla="*/ 122 w 123"/>
                <a:gd name="T33" fmla="*/ 92 h 99"/>
                <a:gd name="T34" fmla="*/ 123 w 123"/>
                <a:gd name="T35" fmla="*/ 88 h 99"/>
                <a:gd name="T36" fmla="*/ 118 w 123"/>
                <a:gd name="T37" fmla="*/ 78 h 99"/>
                <a:gd name="T38" fmla="*/ 104 w 123"/>
                <a:gd name="T39" fmla="*/ 71 h 99"/>
                <a:gd name="T40" fmla="*/ 91 w 123"/>
                <a:gd name="T41" fmla="*/ 45 h 99"/>
                <a:gd name="T42" fmla="*/ 89 w 123"/>
                <a:gd name="T43" fmla="*/ 40 h 99"/>
                <a:gd name="T44" fmla="*/ 76 w 123"/>
                <a:gd name="T45" fmla="*/ 22 h 99"/>
                <a:gd name="T46" fmla="*/ 70 w 123"/>
                <a:gd name="T47" fmla="*/ 14 h 99"/>
                <a:gd name="T48" fmla="*/ 68 w 123"/>
                <a:gd name="T49" fmla="*/ 16 h 99"/>
                <a:gd name="T50" fmla="*/ 60 w 123"/>
                <a:gd name="T51" fmla="*/ 17 h 99"/>
                <a:gd name="T52" fmla="*/ 55 w 123"/>
                <a:gd name="T53" fmla="*/ 17 h 99"/>
                <a:gd name="T54" fmla="*/ 33 w 123"/>
                <a:gd name="T55" fmla="*/ 12 h 99"/>
                <a:gd name="T56" fmla="*/ 27 w 123"/>
                <a:gd name="T57" fmla="*/ 9 h 99"/>
                <a:gd name="T58" fmla="*/ 21 w 123"/>
                <a:gd name="T59" fmla="*/ 0 h 99"/>
                <a:gd name="T60" fmla="*/ 21 w 123"/>
                <a:gd name="T6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99">
                  <a:moveTo>
                    <a:pt x="21" y="0"/>
                  </a:moveTo>
                  <a:cubicBezTo>
                    <a:pt x="15" y="0"/>
                    <a:pt x="10" y="1"/>
                    <a:pt x="5" y="7"/>
                  </a:cubicBezTo>
                  <a:cubicBezTo>
                    <a:pt x="1" y="12"/>
                    <a:pt x="0" y="20"/>
                    <a:pt x="0" y="28"/>
                  </a:cubicBezTo>
                  <a:cubicBezTo>
                    <a:pt x="0" y="35"/>
                    <a:pt x="1" y="42"/>
                    <a:pt x="1" y="47"/>
                  </a:cubicBezTo>
                  <a:cubicBezTo>
                    <a:pt x="1" y="63"/>
                    <a:pt x="3" y="78"/>
                    <a:pt x="6" y="93"/>
                  </a:cubicBezTo>
                  <a:cubicBezTo>
                    <a:pt x="10" y="95"/>
                    <a:pt x="15" y="96"/>
                    <a:pt x="20" y="96"/>
                  </a:cubicBezTo>
                  <a:cubicBezTo>
                    <a:pt x="22" y="96"/>
                    <a:pt x="23" y="96"/>
                    <a:pt x="24" y="95"/>
                  </a:cubicBezTo>
                  <a:cubicBezTo>
                    <a:pt x="25" y="91"/>
                    <a:pt x="30" y="89"/>
                    <a:pt x="35" y="89"/>
                  </a:cubicBezTo>
                  <a:cubicBezTo>
                    <a:pt x="36" y="89"/>
                    <a:pt x="36" y="89"/>
                    <a:pt x="37" y="89"/>
                  </a:cubicBezTo>
                  <a:cubicBezTo>
                    <a:pt x="37" y="89"/>
                    <a:pt x="37" y="89"/>
                    <a:pt x="37" y="89"/>
                  </a:cubicBezTo>
                  <a:cubicBezTo>
                    <a:pt x="40" y="89"/>
                    <a:pt x="42" y="90"/>
                    <a:pt x="44" y="91"/>
                  </a:cubicBezTo>
                  <a:cubicBezTo>
                    <a:pt x="45" y="92"/>
                    <a:pt x="46" y="93"/>
                    <a:pt x="47" y="94"/>
                  </a:cubicBezTo>
                  <a:cubicBezTo>
                    <a:pt x="50" y="95"/>
                    <a:pt x="52" y="96"/>
                    <a:pt x="55" y="96"/>
                  </a:cubicBezTo>
                  <a:cubicBezTo>
                    <a:pt x="81" y="98"/>
                    <a:pt x="81" y="98"/>
                    <a:pt x="81" y="98"/>
                  </a:cubicBezTo>
                  <a:cubicBezTo>
                    <a:pt x="86" y="98"/>
                    <a:pt x="91" y="99"/>
                    <a:pt x="96" y="99"/>
                  </a:cubicBezTo>
                  <a:cubicBezTo>
                    <a:pt x="103" y="99"/>
                    <a:pt x="110" y="98"/>
                    <a:pt x="116" y="96"/>
                  </a:cubicBezTo>
                  <a:cubicBezTo>
                    <a:pt x="118" y="95"/>
                    <a:pt x="120" y="94"/>
                    <a:pt x="122" y="92"/>
                  </a:cubicBezTo>
                  <a:cubicBezTo>
                    <a:pt x="123" y="91"/>
                    <a:pt x="123" y="89"/>
                    <a:pt x="123" y="88"/>
                  </a:cubicBezTo>
                  <a:cubicBezTo>
                    <a:pt x="123" y="84"/>
                    <a:pt x="121" y="81"/>
                    <a:pt x="118" y="78"/>
                  </a:cubicBezTo>
                  <a:cubicBezTo>
                    <a:pt x="114" y="75"/>
                    <a:pt x="108" y="74"/>
                    <a:pt x="104" y="71"/>
                  </a:cubicBezTo>
                  <a:cubicBezTo>
                    <a:pt x="96" y="65"/>
                    <a:pt x="94" y="54"/>
                    <a:pt x="91" y="45"/>
                  </a:cubicBezTo>
                  <a:cubicBezTo>
                    <a:pt x="90" y="43"/>
                    <a:pt x="90" y="42"/>
                    <a:pt x="89" y="40"/>
                  </a:cubicBezTo>
                  <a:cubicBezTo>
                    <a:pt x="85" y="33"/>
                    <a:pt x="81" y="27"/>
                    <a:pt x="76" y="22"/>
                  </a:cubicBezTo>
                  <a:cubicBezTo>
                    <a:pt x="74" y="19"/>
                    <a:pt x="72" y="17"/>
                    <a:pt x="70" y="14"/>
                  </a:cubicBezTo>
                  <a:cubicBezTo>
                    <a:pt x="69" y="15"/>
                    <a:pt x="68" y="16"/>
                    <a:pt x="68" y="16"/>
                  </a:cubicBezTo>
                  <a:cubicBezTo>
                    <a:pt x="65" y="17"/>
                    <a:pt x="62" y="17"/>
                    <a:pt x="60" y="17"/>
                  </a:cubicBezTo>
                  <a:cubicBezTo>
                    <a:pt x="58" y="17"/>
                    <a:pt x="56" y="17"/>
                    <a:pt x="55" y="17"/>
                  </a:cubicBezTo>
                  <a:cubicBezTo>
                    <a:pt x="48" y="16"/>
                    <a:pt x="40" y="14"/>
                    <a:pt x="33" y="12"/>
                  </a:cubicBezTo>
                  <a:cubicBezTo>
                    <a:pt x="31" y="12"/>
                    <a:pt x="29" y="11"/>
                    <a:pt x="27" y="9"/>
                  </a:cubicBezTo>
                  <a:cubicBezTo>
                    <a:pt x="24" y="7"/>
                    <a:pt x="22" y="3"/>
                    <a:pt x="21" y="0"/>
                  </a:cubicBezTo>
                  <a:cubicBezTo>
                    <a:pt x="21" y="0"/>
                    <a:pt x="21" y="0"/>
                    <a:pt x="21" y="0"/>
                  </a:cubicBezTo>
                </a:path>
              </a:pathLst>
            </a:custGeom>
            <a:solidFill>
              <a:srgbClr val="4D4A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îš1íḍê">
              <a:extLst>
                <a:ext uri="{FF2B5EF4-FFF2-40B4-BE49-F238E27FC236}">
                  <a16:creationId xmlns:a16="http://schemas.microsoft.com/office/drawing/2014/main" id="{E99BFB9E-327D-4BBB-9835-AB724319EA22}"/>
                </a:ext>
              </a:extLst>
            </p:cNvPr>
            <p:cNvSpPr/>
            <p:nvPr/>
          </p:nvSpPr>
          <p:spPr bwMode="auto">
            <a:xfrm>
              <a:off x="3676651" y="4448176"/>
              <a:ext cx="177800" cy="633413"/>
            </a:xfrm>
            <a:custGeom>
              <a:avLst/>
              <a:gdLst>
                <a:gd name="T0" fmla="*/ 65 w 129"/>
                <a:gd name="T1" fmla="*/ 21 h 461"/>
                <a:gd name="T2" fmla="*/ 54 w 129"/>
                <a:gd name="T3" fmla="*/ 43 h 461"/>
                <a:gd name="T4" fmla="*/ 65 w 129"/>
                <a:gd name="T5" fmla="*/ 66 h 461"/>
                <a:gd name="T6" fmla="*/ 92 w 129"/>
                <a:gd name="T7" fmla="*/ 133 h 461"/>
                <a:gd name="T8" fmla="*/ 117 w 129"/>
                <a:gd name="T9" fmla="*/ 181 h 461"/>
                <a:gd name="T10" fmla="*/ 124 w 129"/>
                <a:gd name="T11" fmla="*/ 233 h 461"/>
                <a:gd name="T12" fmla="*/ 115 w 129"/>
                <a:gd name="T13" fmla="*/ 258 h 461"/>
                <a:gd name="T14" fmla="*/ 110 w 129"/>
                <a:gd name="T15" fmla="*/ 286 h 461"/>
                <a:gd name="T16" fmla="*/ 108 w 129"/>
                <a:gd name="T17" fmla="*/ 383 h 461"/>
                <a:gd name="T18" fmla="*/ 110 w 129"/>
                <a:gd name="T19" fmla="*/ 394 h 461"/>
                <a:gd name="T20" fmla="*/ 113 w 129"/>
                <a:gd name="T21" fmla="*/ 404 h 461"/>
                <a:gd name="T22" fmla="*/ 111 w 129"/>
                <a:gd name="T23" fmla="*/ 408 h 461"/>
                <a:gd name="T24" fmla="*/ 116 w 129"/>
                <a:gd name="T25" fmla="*/ 418 h 461"/>
                <a:gd name="T26" fmla="*/ 110 w 129"/>
                <a:gd name="T27" fmla="*/ 422 h 461"/>
                <a:gd name="T28" fmla="*/ 116 w 129"/>
                <a:gd name="T29" fmla="*/ 435 h 461"/>
                <a:gd name="T30" fmla="*/ 115 w 129"/>
                <a:gd name="T31" fmla="*/ 442 h 461"/>
                <a:gd name="T32" fmla="*/ 120 w 129"/>
                <a:gd name="T33" fmla="*/ 448 h 461"/>
                <a:gd name="T34" fmla="*/ 116 w 129"/>
                <a:gd name="T35" fmla="*/ 459 h 461"/>
                <a:gd name="T36" fmla="*/ 103 w 129"/>
                <a:gd name="T37" fmla="*/ 460 h 461"/>
                <a:gd name="T38" fmla="*/ 81 w 129"/>
                <a:gd name="T39" fmla="*/ 455 h 461"/>
                <a:gd name="T40" fmla="*/ 75 w 129"/>
                <a:gd name="T41" fmla="*/ 452 h 461"/>
                <a:gd name="T42" fmla="*/ 69 w 129"/>
                <a:gd name="T43" fmla="*/ 439 h 461"/>
                <a:gd name="T44" fmla="*/ 67 w 129"/>
                <a:gd name="T45" fmla="*/ 399 h 461"/>
                <a:gd name="T46" fmla="*/ 65 w 129"/>
                <a:gd name="T47" fmla="*/ 205 h 461"/>
                <a:gd name="T48" fmla="*/ 46 w 129"/>
                <a:gd name="T49" fmla="*/ 130 h 461"/>
                <a:gd name="T50" fmla="*/ 27 w 129"/>
                <a:gd name="T51" fmla="*/ 94 h 461"/>
                <a:gd name="T52" fmla="*/ 3 w 129"/>
                <a:gd name="T53" fmla="*/ 8 h 461"/>
                <a:gd name="T54" fmla="*/ 8 w 129"/>
                <a:gd name="T55" fmla="*/ 0 h 461"/>
                <a:gd name="T56" fmla="*/ 12 w 129"/>
                <a:gd name="T57" fmla="*/ 1 h 461"/>
                <a:gd name="T58" fmla="*/ 31 w 129"/>
                <a:gd name="T59" fmla="*/ 11 h 461"/>
                <a:gd name="T60" fmla="*/ 65 w 129"/>
                <a:gd name="T61" fmla="*/ 2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461">
                  <a:moveTo>
                    <a:pt x="65" y="21"/>
                  </a:moveTo>
                  <a:cubicBezTo>
                    <a:pt x="57" y="24"/>
                    <a:pt x="53" y="34"/>
                    <a:pt x="54" y="43"/>
                  </a:cubicBezTo>
                  <a:cubicBezTo>
                    <a:pt x="56" y="51"/>
                    <a:pt x="61" y="58"/>
                    <a:pt x="65" y="66"/>
                  </a:cubicBezTo>
                  <a:cubicBezTo>
                    <a:pt x="77" y="87"/>
                    <a:pt x="82" y="111"/>
                    <a:pt x="92" y="133"/>
                  </a:cubicBezTo>
                  <a:cubicBezTo>
                    <a:pt x="99" y="149"/>
                    <a:pt x="109" y="164"/>
                    <a:pt x="117" y="181"/>
                  </a:cubicBezTo>
                  <a:cubicBezTo>
                    <a:pt x="124" y="197"/>
                    <a:pt x="129" y="216"/>
                    <a:pt x="124" y="233"/>
                  </a:cubicBezTo>
                  <a:cubicBezTo>
                    <a:pt x="122" y="242"/>
                    <a:pt x="118" y="250"/>
                    <a:pt x="115" y="258"/>
                  </a:cubicBezTo>
                  <a:cubicBezTo>
                    <a:pt x="112" y="267"/>
                    <a:pt x="110" y="277"/>
                    <a:pt x="110" y="286"/>
                  </a:cubicBezTo>
                  <a:cubicBezTo>
                    <a:pt x="106" y="318"/>
                    <a:pt x="105" y="350"/>
                    <a:pt x="108" y="383"/>
                  </a:cubicBezTo>
                  <a:cubicBezTo>
                    <a:pt x="108" y="387"/>
                    <a:pt x="109" y="390"/>
                    <a:pt x="110" y="394"/>
                  </a:cubicBezTo>
                  <a:cubicBezTo>
                    <a:pt x="112" y="397"/>
                    <a:pt x="115" y="401"/>
                    <a:pt x="113" y="404"/>
                  </a:cubicBezTo>
                  <a:cubicBezTo>
                    <a:pt x="113" y="405"/>
                    <a:pt x="111" y="406"/>
                    <a:pt x="111" y="408"/>
                  </a:cubicBezTo>
                  <a:cubicBezTo>
                    <a:pt x="109" y="411"/>
                    <a:pt x="113" y="415"/>
                    <a:pt x="116" y="418"/>
                  </a:cubicBezTo>
                  <a:cubicBezTo>
                    <a:pt x="115" y="420"/>
                    <a:pt x="113" y="421"/>
                    <a:pt x="110" y="422"/>
                  </a:cubicBezTo>
                  <a:cubicBezTo>
                    <a:pt x="115" y="425"/>
                    <a:pt x="117" y="430"/>
                    <a:pt x="116" y="435"/>
                  </a:cubicBezTo>
                  <a:cubicBezTo>
                    <a:pt x="113" y="436"/>
                    <a:pt x="113" y="440"/>
                    <a:pt x="115" y="442"/>
                  </a:cubicBezTo>
                  <a:cubicBezTo>
                    <a:pt x="116" y="444"/>
                    <a:pt x="119" y="446"/>
                    <a:pt x="120" y="448"/>
                  </a:cubicBezTo>
                  <a:cubicBezTo>
                    <a:pt x="122" y="452"/>
                    <a:pt x="120" y="457"/>
                    <a:pt x="116" y="459"/>
                  </a:cubicBezTo>
                  <a:cubicBezTo>
                    <a:pt x="111" y="461"/>
                    <a:pt x="107" y="461"/>
                    <a:pt x="103" y="460"/>
                  </a:cubicBezTo>
                  <a:cubicBezTo>
                    <a:pt x="96" y="459"/>
                    <a:pt x="88" y="457"/>
                    <a:pt x="81" y="455"/>
                  </a:cubicBezTo>
                  <a:cubicBezTo>
                    <a:pt x="79" y="455"/>
                    <a:pt x="77" y="454"/>
                    <a:pt x="75" y="452"/>
                  </a:cubicBezTo>
                  <a:cubicBezTo>
                    <a:pt x="71" y="449"/>
                    <a:pt x="69" y="444"/>
                    <a:pt x="69" y="439"/>
                  </a:cubicBezTo>
                  <a:cubicBezTo>
                    <a:pt x="67" y="426"/>
                    <a:pt x="67" y="413"/>
                    <a:pt x="67" y="399"/>
                  </a:cubicBezTo>
                  <a:cubicBezTo>
                    <a:pt x="69" y="335"/>
                    <a:pt x="67" y="270"/>
                    <a:pt x="65" y="205"/>
                  </a:cubicBezTo>
                  <a:cubicBezTo>
                    <a:pt x="64" y="179"/>
                    <a:pt x="56" y="154"/>
                    <a:pt x="46" y="130"/>
                  </a:cubicBezTo>
                  <a:cubicBezTo>
                    <a:pt x="40" y="118"/>
                    <a:pt x="34" y="106"/>
                    <a:pt x="27" y="94"/>
                  </a:cubicBezTo>
                  <a:cubicBezTo>
                    <a:pt x="13" y="67"/>
                    <a:pt x="0" y="38"/>
                    <a:pt x="3" y="8"/>
                  </a:cubicBezTo>
                  <a:cubicBezTo>
                    <a:pt x="3" y="5"/>
                    <a:pt x="5" y="1"/>
                    <a:pt x="8" y="0"/>
                  </a:cubicBezTo>
                  <a:cubicBezTo>
                    <a:pt x="9" y="0"/>
                    <a:pt x="10" y="0"/>
                    <a:pt x="12" y="1"/>
                  </a:cubicBezTo>
                  <a:cubicBezTo>
                    <a:pt x="18" y="4"/>
                    <a:pt x="25" y="7"/>
                    <a:pt x="31" y="11"/>
                  </a:cubicBezTo>
                  <a:cubicBezTo>
                    <a:pt x="41" y="17"/>
                    <a:pt x="53" y="21"/>
                    <a:pt x="65" y="21"/>
                  </a:cubicBezTo>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i$liḑè">
              <a:extLst>
                <a:ext uri="{FF2B5EF4-FFF2-40B4-BE49-F238E27FC236}">
                  <a16:creationId xmlns:a16="http://schemas.microsoft.com/office/drawing/2014/main" id="{9B824CDB-37D9-4280-8B2C-F154F9BDE4DD}"/>
                </a:ext>
              </a:extLst>
            </p:cNvPr>
            <p:cNvSpPr/>
            <p:nvPr/>
          </p:nvSpPr>
          <p:spPr bwMode="auto">
            <a:xfrm>
              <a:off x="3681413" y="4448176"/>
              <a:ext cx="168275" cy="631825"/>
            </a:xfrm>
            <a:custGeom>
              <a:avLst/>
              <a:gdLst>
                <a:gd name="T0" fmla="*/ 6 w 123"/>
                <a:gd name="T1" fmla="*/ 0 h 460"/>
                <a:gd name="T2" fmla="*/ 5 w 123"/>
                <a:gd name="T3" fmla="*/ 0 h 460"/>
                <a:gd name="T4" fmla="*/ 0 w 123"/>
                <a:gd name="T5" fmla="*/ 8 h 460"/>
                <a:gd name="T6" fmla="*/ 0 w 123"/>
                <a:gd name="T7" fmla="*/ 18 h 460"/>
                <a:gd name="T8" fmla="*/ 24 w 123"/>
                <a:gd name="T9" fmla="*/ 94 h 460"/>
                <a:gd name="T10" fmla="*/ 43 w 123"/>
                <a:gd name="T11" fmla="*/ 130 h 460"/>
                <a:gd name="T12" fmla="*/ 62 w 123"/>
                <a:gd name="T13" fmla="*/ 205 h 460"/>
                <a:gd name="T14" fmla="*/ 65 w 123"/>
                <a:gd name="T15" fmla="*/ 349 h 460"/>
                <a:gd name="T16" fmla="*/ 64 w 123"/>
                <a:gd name="T17" fmla="*/ 399 h 460"/>
                <a:gd name="T18" fmla="*/ 64 w 123"/>
                <a:gd name="T19" fmla="*/ 411 h 460"/>
                <a:gd name="T20" fmla="*/ 66 w 123"/>
                <a:gd name="T21" fmla="*/ 439 h 460"/>
                <a:gd name="T22" fmla="*/ 72 w 123"/>
                <a:gd name="T23" fmla="*/ 452 h 460"/>
                <a:gd name="T24" fmla="*/ 78 w 123"/>
                <a:gd name="T25" fmla="*/ 455 h 460"/>
                <a:gd name="T26" fmla="*/ 100 w 123"/>
                <a:gd name="T27" fmla="*/ 460 h 460"/>
                <a:gd name="T28" fmla="*/ 105 w 123"/>
                <a:gd name="T29" fmla="*/ 460 h 460"/>
                <a:gd name="T30" fmla="*/ 113 w 123"/>
                <a:gd name="T31" fmla="*/ 459 h 460"/>
                <a:gd name="T32" fmla="*/ 118 w 123"/>
                <a:gd name="T33" fmla="*/ 451 h 460"/>
                <a:gd name="T34" fmla="*/ 117 w 123"/>
                <a:gd name="T35" fmla="*/ 448 h 460"/>
                <a:gd name="T36" fmla="*/ 112 w 123"/>
                <a:gd name="T37" fmla="*/ 442 h 460"/>
                <a:gd name="T38" fmla="*/ 110 w 123"/>
                <a:gd name="T39" fmla="*/ 439 h 460"/>
                <a:gd name="T40" fmla="*/ 113 w 123"/>
                <a:gd name="T41" fmla="*/ 435 h 460"/>
                <a:gd name="T42" fmla="*/ 113 w 123"/>
                <a:gd name="T43" fmla="*/ 432 h 460"/>
                <a:gd name="T44" fmla="*/ 107 w 123"/>
                <a:gd name="T45" fmla="*/ 422 h 460"/>
                <a:gd name="T46" fmla="*/ 107 w 123"/>
                <a:gd name="T47" fmla="*/ 422 h 460"/>
                <a:gd name="T48" fmla="*/ 107 w 123"/>
                <a:gd name="T49" fmla="*/ 422 h 460"/>
                <a:gd name="T50" fmla="*/ 113 w 123"/>
                <a:gd name="T51" fmla="*/ 418 h 460"/>
                <a:gd name="T52" fmla="*/ 107 w 123"/>
                <a:gd name="T53" fmla="*/ 410 h 460"/>
                <a:gd name="T54" fmla="*/ 108 w 123"/>
                <a:gd name="T55" fmla="*/ 408 h 460"/>
                <a:gd name="T56" fmla="*/ 110 w 123"/>
                <a:gd name="T57" fmla="*/ 404 h 460"/>
                <a:gd name="T58" fmla="*/ 111 w 123"/>
                <a:gd name="T59" fmla="*/ 402 h 460"/>
                <a:gd name="T60" fmla="*/ 107 w 123"/>
                <a:gd name="T61" fmla="*/ 394 h 460"/>
                <a:gd name="T62" fmla="*/ 105 w 123"/>
                <a:gd name="T63" fmla="*/ 383 h 460"/>
                <a:gd name="T64" fmla="*/ 103 w 123"/>
                <a:gd name="T65" fmla="*/ 345 h 460"/>
                <a:gd name="T66" fmla="*/ 107 w 123"/>
                <a:gd name="T67" fmla="*/ 286 h 460"/>
                <a:gd name="T68" fmla="*/ 112 w 123"/>
                <a:gd name="T69" fmla="*/ 258 h 460"/>
                <a:gd name="T70" fmla="*/ 121 w 123"/>
                <a:gd name="T71" fmla="*/ 233 h 460"/>
                <a:gd name="T72" fmla="*/ 123 w 123"/>
                <a:gd name="T73" fmla="*/ 219 h 460"/>
                <a:gd name="T74" fmla="*/ 114 w 123"/>
                <a:gd name="T75" fmla="*/ 181 h 460"/>
                <a:gd name="T76" fmla="*/ 89 w 123"/>
                <a:gd name="T77" fmla="*/ 133 h 460"/>
                <a:gd name="T78" fmla="*/ 62 w 123"/>
                <a:gd name="T79" fmla="*/ 66 h 460"/>
                <a:gd name="T80" fmla="*/ 51 w 123"/>
                <a:gd name="T81" fmla="*/ 43 h 460"/>
                <a:gd name="T82" fmla="*/ 51 w 123"/>
                <a:gd name="T83" fmla="*/ 39 h 460"/>
                <a:gd name="T84" fmla="*/ 62 w 123"/>
                <a:gd name="T85" fmla="*/ 21 h 460"/>
                <a:gd name="T86" fmla="*/ 28 w 123"/>
                <a:gd name="T87" fmla="*/ 11 h 460"/>
                <a:gd name="T88" fmla="*/ 9 w 123"/>
                <a:gd name="T89" fmla="*/ 1 h 460"/>
                <a:gd name="T90" fmla="*/ 6 w 123"/>
                <a:gd name="T91"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 h="460">
                  <a:moveTo>
                    <a:pt x="6" y="0"/>
                  </a:moveTo>
                  <a:cubicBezTo>
                    <a:pt x="5" y="0"/>
                    <a:pt x="5" y="0"/>
                    <a:pt x="5" y="0"/>
                  </a:cubicBezTo>
                  <a:cubicBezTo>
                    <a:pt x="2" y="1"/>
                    <a:pt x="0" y="5"/>
                    <a:pt x="0" y="8"/>
                  </a:cubicBezTo>
                  <a:cubicBezTo>
                    <a:pt x="0" y="11"/>
                    <a:pt x="0" y="14"/>
                    <a:pt x="0" y="18"/>
                  </a:cubicBezTo>
                  <a:cubicBezTo>
                    <a:pt x="0" y="44"/>
                    <a:pt x="11" y="70"/>
                    <a:pt x="24" y="94"/>
                  </a:cubicBezTo>
                  <a:cubicBezTo>
                    <a:pt x="31" y="106"/>
                    <a:pt x="37" y="118"/>
                    <a:pt x="43" y="130"/>
                  </a:cubicBezTo>
                  <a:cubicBezTo>
                    <a:pt x="53" y="154"/>
                    <a:pt x="61" y="179"/>
                    <a:pt x="62" y="205"/>
                  </a:cubicBezTo>
                  <a:cubicBezTo>
                    <a:pt x="64" y="253"/>
                    <a:pt x="65" y="301"/>
                    <a:pt x="65" y="349"/>
                  </a:cubicBezTo>
                  <a:cubicBezTo>
                    <a:pt x="65" y="366"/>
                    <a:pt x="65" y="383"/>
                    <a:pt x="64" y="399"/>
                  </a:cubicBezTo>
                  <a:cubicBezTo>
                    <a:pt x="64" y="403"/>
                    <a:pt x="64" y="407"/>
                    <a:pt x="64" y="411"/>
                  </a:cubicBezTo>
                  <a:cubicBezTo>
                    <a:pt x="64" y="420"/>
                    <a:pt x="65" y="430"/>
                    <a:pt x="66" y="439"/>
                  </a:cubicBezTo>
                  <a:cubicBezTo>
                    <a:pt x="66" y="444"/>
                    <a:pt x="68" y="449"/>
                    <a:pt x="72" y="452"/>
                  </a:cubicBezTo>
                  <a:cubicBezTo>
                    <a:pt x="74" y="454"/>
                    <a:pt x="76" y="455"/>
                    <a:pt x="78" y="455"/>
                  </a:cubicBezTo>
                  <a:cubicBezTo>
                    <a:pt x="85" y="457"/>
                    <a:pt x="93" y="459"/>
                    <a:pt x="100" y="460"/>
                  </a:cubicBezTo>
                  <a:cubicBezTo>
                    <a:pt x="101" y="460"/>
                    <a:pt x="103" y="460"/>
                    <a:pt x="105" y="460"/>
                  </a:cubicBezTo>
                  <a:cubicBezTo>
                    <a:pt x="107" y="460"/>
                    <a:pt x="110" y="460"/>
                    <a:pt x="113" y="459"/>
                  </a:cubicBezTo>
                  <a:cubicBezTo>
                    <a:pt x="116" y="458"/>
                    <a:pt x="118" y="454"/>
                    <a:pt x="118" y="451"/>
                  </a:cubicBezTo>
                  <a:cubicBezTo>
                    <a:pt x="118" y="450"/>
                    <a:pt x="118" y="449"/>
                    <a:pt x="117" y="448"/>
                  </a:cubicBezTo>
                  <a:cubicBezTo>
                    <a:pt x="116" y="446"/>
                    <a:pt x="113" y="444"/>
                    <a:pt x="112" y="442"/>
                  </a:cubicBezTo>
                  <a:cubicBezTo>
                    <a:pt x="111" y="441"/>
                    <a:pt x="110" y="440"/>
                    <a:pt x="110" y="439"/>
                  </a:cubicBezTo>
                  <a:cubicBezTo>
                    <a:pt x="110" y="437"/>
                    <a:pt x="111" y="436"/>
                    <a:pt x="113" y="435"/>
                  </a:cubicBezTo>
                  <a:cubicBezTo>
                    <a:pt x="113" y="434"/>
                    <a:pt x="113" y="433"/>
                    <a:pt x="113" y="432"/>
                  </a:cubicBezTo>
                  <a:cubicBezTo>
                    <a:pt x="113" y="428"/>
                    <a:pt x="111" y="424"/>
                    <a:pt x="107" y="422"/>
                  </a:cubicBezTo>
                  <a:cubicBezTo>
                    <a:pt x="107" y="422"/>
                    <a:pt x="107" y="422"/>
                    <a:pt x="107" y="422"/>
                  </a:cubicBezTo>
                  <a:cubicBezTo>
                    <a:pt x="107" y="422"/>
                    <a:pt x="107" y="422"/>
                    <a:pt x="107" y="422"/>
                  </a:cubicBezTo>
                  <a:cubicBezTo>
                    <a:pt x="110" y="421"/>
                    <a:pt x="112" y="420"/>
                    <a:pt x="113" y="418"/>
                  </a:cubicBezTo>
                  <a:cubicBezTo>
                    <a:pt x="110" y="416"/>
                    <a:pt x="107" y="413"/>
                    <a:pt x="107" y="410"/>
                  </a:cubicBezTo>
                  <a:cubicBezTo>
                    <a:pt x="107" y="409"/>
                    <a:pt x="108" y="408"/>
                    <a:pt x="108" y="408"/>
                  </a:cubicBezTo>
                  <a:cubicBezTo>
                    <a:pt x="108" y="406"/>
                    <a:pt x="110" y="405"/>
                    <a:pt x="110" y="404"/>
                  </a:cubicBezTo>
                  <a:cubicBezTo>
                    <a:pt x="110" y="403"/>
                    <a:pt x="111" y="403"/>
                    <a:pt x="111" y="402"/>
                  </a:cubicBezTo>
                  <a:cubicBezTo>
                    <a:pt x="111" y="399"/>
                    <a:pt x="108" y="397"/>
                    <a:pt x="107" y="394"/>
                  </a:cubicBezTo>
                  <a:cubicBezTo>
                    <a:pt x="106" y="390"/>
                    <a:pt x="105" y="387"/>
                    <a:pt x="105" y="383"/>
                  </a:cubicBezTo>
                  <a:cubicBezTo>
                    <a:pt x="104" y="370"/>
                    <a:pt x="103" y="357"/>
                    <a:pt x="103" y="345"/>
                  </a:cubicBezTo>
                  <a:cubicBezTo>
                    <a:pt x="103" y="325"/>
                    <a:pt x="104" y="306"/>
                    <a:pt x="107" y="286"/>
                  </a:cubicBezTo>
                  <a:cubicBezTo>
                    <a:pt x="107" y="277"/>
                    <a:pt x="109" y="267"/>
                    <a:pt x="112" y="258"/>
                  </a:cubicBezTo>
                  <a:cubicBezTo>
                    <a:pt x="115" y="250"/>
                    <a:pt x="119" y="242"/>
                    <a:pt x="121" y="233"/>
                  </a:cubicBezTo>
                  <a:cubicBezTo>
                    <a:pt x="122" y="229"/>
                    <a:pt x="123" y="224"/>
                    <a:pt x="123" y="219"/>
                  </a:cubicBezTo>
                  <a:cubicBezTo>
                    <a:pt x="123" y="206"/>
                    <a:pt x="119" y="193"/>
                    <a:pt x="114" y="181"/>
                  </a:cubicBezTo>
                  <a:cubicBezTo>
                    <a:pt x="106" y="164"/>
                    <a:pt x="96" y="149"/>
                    <a:pt x="89" y="133"/>
                  </a:cubicBezTo>
                  <a:cubicBezTo>
                    <a:pt x="79" y="111"/>
                    <a:pt x="74" y="87"/>
                    <a:pt x="62" y="66"/>
                  </a:cubicBezTo>
                  <a:cubicBezTo>
                    <a:pt x="58" y="58"/>
                    <a:pt x="53" y="51"/>
                    <a:pt x="51" y="43"/>
                  </a:cubicBezTo>
                  <a:cubicBezTo>
                    <a:pt x="51" y="41"/>
                    <a:pt x="51" y="40"/>
                    <a:pt x="51" y="39"/>
                  </a:cubicBezTo>
                  <a:cubicBezTo>
                    <a:pt x="51" y="31"/>
                    <a:pt x="55" y="24"/>
                    <a:pt x="62" y="21"/>
                  </a:cubicBezTo>
                  <a:cubicBezTo>
                    <a:pt x="50" y="21"/>
                    <a:pt x="38" y="17"/>
                    <a:pt x="28" y="11"/>
                  </a:cubicBezTo>
                  <a:cubicBezTo>
                    <a:pt x="22" y="7"/>
                    <a:pt x="15" y="4"/>
                    <a:pt x="9" y="1"/>
                  </a:cubicBezTo>
                  <a:cubicBezTo>
                    <a:pt x="8" y="0"/>
                    <a:pt x="7" y="0"/>
                    <a:pt x="6"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3" name="iṩļîḑè">
              <a:extLst>
                <a:ext uri="{FF2B5EF4-FFF2-40B4-BE49-F238E27FC236}">
                  <a16:creationId xmlns:a16="http://schemas.microsoft.com/office/drawing/2014/main" id="{8E8A0849-F7D9-40A8-86AE-732D1784CFC0}"/>
                </a:ext>
              </a:extLst>
            </p:cNvPr>
            <p:cNvSpPr/>
            <p:nvPr/>
          </p:nvSpPr>
          <p:spPr bwMode="auto">
            <a:xfrm>
              <a:off x="3516313" y="4364038"/>
              <a:ext cx="320675" cy="744538"/>
            </a:xfrm>
            <a:custGeom>
              <a:avLst/>
              <a:gdLst>
                <a:gd name="T0" fmla="*/ 71 w 233"/>
                <a:gd name="T1" fmla="*/ 5 h 542"/>
                <a:gd name="T2" fmla="*/ 57 w 233"/>
                <a:gd name="T3" fmla="*/ 0 h 542"/>
                <a:gd name="T4" fmla="*/ 42 w 233"/>
                <a:gd name="T5" fmla="*/ 8 h 542"/>
                <a:gd name="T6" fmla="*/ 27 w 233"/>
                <a:gd name="T7" fmla="*/ 21 h 542"/>
                <a:gd name="T8" fmla="*/ 9 w 233"/>
                <a:gd name="T9" fmla="*/ 102 h 542"/>
                <a:gd name="T10" fmla="*/ 31 w 233"/>
                <a:gd name="T11" fmla="*/ 141 h 542"/>
                <a:gd name="T12" fmla="*/ 48 w 233"/>
                <a:gd name="T13" fmla="*/ 167 h 542"/>
                <a:gd name="T14" fmla="*/ 130 w 233"/>
                <a:gd name="T15" fmla="*/ 281 h 542"/>
                <a:gd name="T16" fmla="*/ 133 w 233"/>
                <a:gd name="T17" fmla="*/ 285 h 542"/>
                <a:gd name="T18" fmla="*/ 136 w 233"/>
                <a:gd name="T19" fmla="*/ 286 h 542"/>
                <a:gd name="T20" fmla="*/ 137 w 233"/>
                <a:gd name="T21" fmla="*/ 288 h 542"/>
                <a:gd name="T22" fmla="*/ 135 w 233"/>
                <a:gd name="T23" fmla="*/ 296 h 542"/>
                <a:gd name="T24" fmla="*/ 135 w 233"/>
                <a:gd name="T25" fmla="*/ 299 h 542"/>
                <a:gd name="T26" fmla="*/ 141 w 233"/>
                <a:gd name="T27" fmla="*/ 302 h 542"/>
                <a:gd name="T28" fmla="*/ 139 w 233"/>
                <a:gd name="T29" fmla="*/ 306 h 542"/>
                <a:gd name="T30" fmla="*/ 137 w 233"/>
                <a:gd name="T31" fmla="*/ 310 h 542"/>
                <a:gd name="T32" fmla="*/ 140 w 233"/>
                <a:gd name="T33" fmla="*/ 315 h 542"/>
                <a:gd name="T34" fmla="*/ 138 w 233"/>
                <a:gd name="T35" fmla="*/ 318 h 542"/>
                <a:gd name="T36" fmla="*/ 139 w 233"/>
                <a:gd name="T37" fmla="*/ 327 h 542"/>
                <a:gd name="T38" fmla="*/ 129 w 233"/>
                <a:gd name="T39" fmla="*/ 381 h 542"/>
                <a:gd name="T40" fmla="*/ 141 w 233"/>
                <a:gd name="T41" fmla="*/ 467 h 542"/>
                <a:gd name="T42" fmla="*/ 142 w 233"/>
                <a:gd name="T43" fmla="*/ 477 h 542"/>
                <a:gd name="T44" fmla="*/ 152 w 233"/>
                <a:gd name="T45" fmla="*/ 491 h 542"/>
                <a:gd name="T46" fmla="*/ 150 w 233"/>
                <a:gd name="T47" fmla="*/ 498 h 542"/>
                <a:gd name="T48" fmla="*/ 151 w 233"/>
                <a:gd name="T49" fmla="*/ 507 h 542"/>
                <a:gd name="T50" fmla="*/ 145 w 233"/>
                <a:gd name="T51" fmla="*/ 513 h 542"/>
                <a:gd name="T52" fmla="*/ 151 w 233"/>
                <a:gd name="T53" fmla="*/ 537 h 542"/>
                <a:gd name="T54" fmla="*/ 213 w 233"/>
                <a:gd name="T55" fmla="*/ 542 h 542"/>
                <a:gd name="T56" fmla="*/ 212 w 233"/>
                <a:gd name="T57" fmla="*/ 525 h 542"/>
                <a:gd name="T58" fmla="*/ 207 w 233"/>
                <a:gd name="T59" fmla="*/ 508 h 542"/>
                <a:gd name="T60" fmla="*/ 209 w 233"/>
                <a:gd name="T61" fmla="*/ 490 h 542"/>
                <a:gd name="T62" fmla="*/ 202 w 233"/>
                <a:gd name="T63" fmla="*/ 485 h 542"/>
                <a:gd name="T64" fmla="*/ 202 w 233"/>
                <a:gd name="T65" fmla="*/ 475 h 542"/>
                <a:gd name="T66" fmla="*/ 198 w 233"/>
                <a:gd name="T67" fmla="*/ 427 h 542"/>
                <a:gd name="T68" fmla="*/ 204 w 233"/>
                <a:gd name="T69" fmla="*/ 390 h 542"/>
                <a:gd name="T70" fmla="*/ 216 w 233"/>
                <a:gd name="T71" fmla="*/ 310 h 542"/>
                <a:gd name="T72" fmla="*/ 225 w 233"/>
                <a:gd name="T73" fmla="*/ 265 h 542"/>
                <a:gd name="T74" fmla="*/ 210 w 233"/>
                <a:gd name="T75" fmla="*/ 246 h 542"/>
                <a:gd name="T76" fmla="*/ 201 w 233"/>
                <a:gd name="T77" fmla="*/ 226 h 542"/>
                <a:gd name="T78" fmla="*/ 163 w 233"/>
                <a:gd name="T79" fmla="*/ 142 h 542"/>
                <a:gd name="T80" fmla="*/ 155 w 233"/>
                <a:gd name="T81" fmla="*/ 119 h 542"/>
                <a:gd name="T82" fmla="*/ 154 w 233"/>
                <a:gd name="T83" fmla="*/ 99 h 542"/>
                <a:gd name="T84" fmla="*/ 151 w 233"/>
                <a:gd name="T85" fmla="*/ 62 h 542"/>
                <a:gd name="T86" fmla="*/ 147 w 233"/>
                <a:gd name="T87" fmla="*/ 47 h 542"/>
                <a:gd name="T88" fmla="*/ 137 w 233"/>
                <a:gd name="T89" fmla="*/ 38 h 542"/>
                <a:gd name="T90" fmla="*/ 71 w 233"/>
                <a:gd name="T91" fmla="*/ 5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3" h="542">
                  <a:moveTo>
                    <a:pt x="71" y="5"/>
                  </a:moveTo>
                  <a:cubicBezTo>
                    <a:pt x="67" y="2"/>
                    <a:pt x="62" y="1"/>
                    <a:pt x="57" y="0"/>
                  </a:cubicBezTo>
                  <a:cubicBezTo>
                    <a:pt x="51" y="1"/>
                    <a:pt x="46" y="4"/>
                    <a:pt x="42" y="8"/>
                  </a:cubicBezTo>
                  <a:cubicBezTo>
                    <a:pt x="37" y="12"/>
                    <a:pt x="32" y="17"/>
                    <a:pt x="27" y="21"/>
                  </a:cubicBezTo>
                  <a:cubicBezTo>
                    <a:pt x="7" y="43"/>
                    <a:pt x="0" y="74"/>
                    <a:pt x="9" y="102"/>
                  </a:cubicBezTo>
                  <a:cubicBezTo>
                    <a:pt x="13" y="116"/>
                    <a:pt x="22" y="129"/>
                    <a:pt x="31" y="141"/>
                  </a:cubicBezTo>
                  <a:cubicBezTo>
                    <a:pt x="48" y="167"/>
                    <a:pt x="48" y="167"/>
                    <a:pt x="48" y="167"/>
                  </a:cubicBezTo>
                  <a:cubicBezTo>
                    <a:pt x="75" y="205"/>
                    <a:pt x="102" y="244"/>
                    <a:pt x="130" y="281"/>
                  </a:cubicBezTo>
                  <a:cubicBezTo>
                    <a:pt x="130" y="283"/>
                    <a:pt x="132" y="285"/>
                    <a:pt x="133" y="285"/>
                  </a:cubicBezTo>
                  <a:cubicBezTo>
                    <a:pt x="134" y="286"/>
                    <a:pt x="136" y="286"/>
                    <a:pt x="136" y="286"/>
                  </a:cubicBezTo>
                  <a:cubicBezTo>
                    <a:pt x="136" y="287"/>
                    <a:pt x="137" y="288"/>
                    <a:pt x="137" y="288"/>
                  </a:cubicBezTo>
                  <a:cubicBezTo>
                    <a:pt x="136" y="291"/>
                    <a:pt x="136" y="294"/>
                    <a:pt x="135" y="296"/>
                  </a:cubicBezTo>
                  <a:cubicBezTo>
                    <a:pt x="135" y="297"/>
                    <a:pt x="134" y="298"/>
                    <a:pt x="135" y="299"/>
                  </a:cubicBezTo>
                  <a:cubicBezTo>
                    <a:pt x="136" y="301"/>
                    <a:pt x="139" y="300"/>
                    <a:pt x="141" y="302"/>
                  </a:cubicBezTo>
                  <a:cubicBezTo>
                    <a:pt x="141" y="303"/>
                    <a:pt x="141" y="305"/>
                    <a:pt x="139" y="306"/>
                  </a:cubicBezTo>
                  <a:cubicBezTo>
                    <a:pt x="138" y="307"/>
                    <a:pt x="137" y="308"/>
                    <a:pt x="137" y="310"/>
                  </a:cubicBezTo>
                  <a:cubicBezTo>
                    <a:pt x="137" y="311"/>
                    <a:pt x="140" y="313"/>
                    <a:pt x="140" y="315"/>
                  </a:cubicBezTo>
                  <a:cubicBezTo>
                    <a:pt x="140" y="316"/>
                    <a:pt x="139" y="317"/>
                    <a:pt x="138" y="318"/>
                  </a:cubicBezTo>
                  <a:cubicBezTo>
                    <a:pt x="136" y="321"/>
                    <a:pt x="137" y="325"/>
                    <a:pt x="139" y="327"/>
                  </a:cubicBezTo>
                  <a:cubicBezTo>
                    <a:pt x="141" y="345"/>
                    <a:pt x="131" y="363"/>
                    <a:pt x="129" y="381"/>
                  </a:cubicBezTo>
                  <a:cubicBezTo>
                    <a:pt x="126" y="410"/>
                    <a:pt x="139" y="438"/>
                    <a:pt x="141" y="467"/>
                  </a:cubicBezTo>
                  <a:cubicBezTo>
                    <a:pt x="140" y="471"/>
                    <a:pt x="141" y="474"/>
                    <a:pt x="142" y="477"/>
                  </a:cubicBezTo>
                  <a:cubicBezTo>
                    <a:pt x="145" y="482"/>
                    <a:pt x="152" y="485"/>
                    <a:pt x="152" y="491"/>
                  </a:cubicBezTo>
                  <a:cubicBezTo>
                    <a:pt x="151" y="493"/>
                    <a:pt x="151" y="495"/>
                    <a:pt x="150" y="498"/>
                  </a:cubicBezTo>
                  <a:cubicBezTo>
                    <a:pt x="150" y="501"/>
                    <a:pt x="150" y="504"/>
                    <a:pt x="151" y="507"/>
                  </a:cubicBezTo>
                  <a:cubicBezTo>
                    <a:pt x="151" y="511"/>
                    <a:pt x="148" y="515"/>
                    <a:pt x="145" y="513"/>
                  </a:cubicBezTo>
                  <a:cubicBezTo>
                    <a:pt x="147" y="521"/>
                    <a:pt x="149" y="529"/>
                    <a:pt x="151" y="537"/>
                  </a:cubicBezTo>
                  <a:cubicBezTo>
                    <a:pt x="213" y="542"/>
                    <a:pt x="213" y="542"/>
                    <a:pt x="213" y="542"/>
                  </a:cubicBezTo>
                  <a:cubicBezTo>
                    <a:pt x="213" y="536"/>
                    <a:pt x="213" y="531"/>
                    <a:pt x="212" y="525"/>
                  </a:cubicBezTo>
                  <a:cubicBezTo>
                    <a:pt x="211" y="519"/>
                    <a:pt x="208" y="514"/>
                    <a:pt x="207" y="508"/>
                  </a:cubicBezTo>
                  <a:cubicBezTo>
                    <a:pt x="205" y="502"/>
                    <a:pt x="206" y="496"/>
                    <a:pt x="209" y="490"/>
                  </a:cubicBezTo>
                  <a:cubicBezTo>
                    <a:pt x="206" y="490"/>
                    <a:pt x="203" y="488"/>
                    <a:pt x="202" y="485"/>
                  </a:cubicBezTo>
                  <a:cubicBezTo>
                    <a:pt x="202" y="482"/>
                    <a:pt x="202" y="478"/>
                    <a:pt x="202" y="475"/>
                  </a:cubicBezTo>
                  <a:cubicBezTo>
                    <a:pt x="204" y="459"/>
                    <a:pt x="197" y="443"/>
                    <a:pt x="198" y="427"/>
                  </a:cubicBezTo>
                  <a:cubicBezTo>
                    <a:pt x="198" y="414"/>
                    <a:pt x="202" y="402"/>
                    <a:pt x="204" y="390"/>
                  </a:cubicBezTo>
                  <a:cubicBezTo>
                    <a:pt x="209" y="363"/>
                    <a:pt x="204" y="334"/>
                    <a:pt x="216" y="310"/>
                  </a:cubicBezTo>
                  <a:cubicBezTo>
                    <a:pt x="223" y="295"/>
                    <a:pt x="233" y="279"/>
                    <a:pt x="225" y="265"/>
                  </a:cubicBezTo>
                  <a:cubicBezTo>
                    <a:pt x="221" y="257"/>
                    <a:pt x="214" y="253"/>
                    <a:pt x="210" y="246"/>
                  </a:cubicBezTo>
                  <a:cubicBezTo>
                    <a:pt x="206" y="240"/>
                    <a:pt x="203" y="233"/>
                    <a:pt x="201" y="226"/>
                  </a:cubicBezTo>
                  <a:cubicBezTo>
                    <a:pt x="192" y="197"/>
                    <a:pt x="176" y="169"/>
                    <a:pt x="163" y="142"/>
                  </a:cubicBezTo>
                  <a:cubicBezTo>
                    <a:pt x="159" y="135"/>
                    <a:pt x="157" y="127"/>
                    <a:pt x="155" y="119"/>
                  </a:cubicBezTo>
                  <a:cubicBezTo>
                    <a:pt x="154" y="113"/>
                    <a:pt x="153" y="106"/>
                    <a:pt x="154" y="99"/>
                  </a:cubicBezTo>
                  <a:cubicBezTo>
                    <a:pt x="154" y="87"/>
                    <a:pt x="153" y="74"/>
                    <a:pt x="151" y="62"/>
                  </a:cubicBezTo>
                  <a:cubicBezTo>
                    <a:pt x="151" y="57"/>
                    <a:pt x="150" y="52"/>
                    <a:pt x="147" y="47"/>
                  </a:cubicBezTo>
                  <a:cubicBezTo>
                    <a:pt x="144" y="43"/>
                    <a:pt x="141" y="40"/>
                    <a:pt x="137" y="38"/>
                  </a:cubicBezTo>
                  <a:cubicBezTo>
                    <a:pt x="117" y="24"/>
                    <a:pt x="93" y="16"/>
                    <a:pt x="71" y="5"/>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4" name="íṥ1ïḑé">
              <a:extLst>
                <a:ext uri="{FF2B5EF4-FFF2-40B4-BE49-F238E27FC236}">
                  <a16:creationId xmlns:a16="http://schemas.microsoft.com/office/drawing/2014/main" id="{A98D2755-4098-4E5A-A253-44864F82E0BE}"/>
                </a:ext>
              </a:extLst>
            </p:cNvPr>
            <p:cNvSpPr/>
            <p:nvPr/>
          </p:nvSpPr>
          <p:spPr bwMode="auto">
            <a:xfrm>
              <a:off x="3703638" y="5087938"/>
              <a:ext cx="176213" cy="136525"/>
            </a:xfrm>
            <a:custGeom>
              <a:avLst/>
              <a:gdLst>
                <a:gd name="T0" fmla="*/ 9 w 128"/>
                <a:gd name="T1" fmla="*/ 94 h 100"/>
                <a:gd name="T2" fmla="*/ 28 w 128"/>
                <a:gd name="T3" fmla="*/ 96 h 100"/>
                <a:gd name="T4" fmla="*/ 40 w 128"/>
                <a:gd name="T5" fmla="*/ 90 h 100"/>
                <a:gd name="T6" fmla="*/ 47 w 128"/>
                <a:gd name="T7" fmla="*/ 92 h 100"/>
                <a:gd name="T8" fmla="*/ 50 w 128"/>
                <a:gd name="T9" fmla="*/ 94 h 100"/>
                <a:gd name="T10" fmla="*/ 58 w 128"/>
                <a:gd name="T11" fmla="*/ 96 h 100"/>
                <a:gd name="T12" fmla="*/ 84 w 128"/>
                <a:gd name="T13" fmla="*/ 99 h 100"/>
                <a:gd name="T14" fmla="*/ 119 w 128"/>
                <a:gd name="T15" fmla="*/ 96 h 100"/>
                <a:gd name="T16" fmla="*/ 125 w 128"/>
                <a:gd name="T17" fmla="*/ 92 h 100"/>
                <a:gd name="T18" fmla="*/ 121 w 128"/>
                <a:gd name="T19" fmla="*/ 79 h 100"/>
                <a:gd name="T20" fmla="*/ 107 w 128"/>
                <a:gd name="T21" fmla="*/ 71 h 100"/>
                <a:gd name="T22" fmla="*/ 92 w 128"/>
                <a:gd name="T23" fmla="*/ 41 h 100"/>
                <a:gd name="T24" fmla="*/ 79 w 128"/>
                <a:gd name="T25" fmla="*/ 22 h 100"/>
                <a:gd name="T26" fmla="*/ 67 w 128"/>
                <a:gd name="T27" fmla="*/ 9 h 100"/>
                <a:gd name="T28" fmla="*/ 31 w 128"/>
                <a:gd name="T29" fmla="*/ 1 h 100"/>
                <a:gd name="T30" fmla="*/ 8 w 128"/>
                <a:gd name="T31" fmla="*/ 7 h 100"/>
                <a:gd name="T32" fmla="*/ 4 w 128"/>
                <a:gd name="T33" fmla="*/ 48 h 100"/>
                <a:gd name="T34" fmla="*/ 9 w 128"/>
                <a:gd name="T35"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00">
                  <a:moveTo>
                    <a:pt x="9" y="94"/>
                  </a:moveTo>
                  <a:cubicBezTo>
                    <a:pt x="15" y="96"/>
                    <a:pt x="21" y="97"/>
                    <a:pt x="28" y="96"/>
                  </a:cubicBezTo>
                  <a:cubicBezTo>
                    <a:pt x="28" y="91"/>
                    <a:pt x="35" y="90"/>
                    <a:pt x="40" y="90"/>
                  </a:cubicBezTo>
                  <a:cubicBezTo>
                    <a:pt x="42" y="90"/>
                    <a:pt x="45" y="90"/>
                    <a:pt x="47" y="92"/>
                  </a:cubicBezTo>
                  <a:cubicBezTo>
                    <a:pt x="48" y="92"/>
                    <a:pt x="49" y="94"/>
                    <a:pt x="50" y="94"/>
                  </a:cubicBezTo>
                  <a:cubicBezTo>
                    <a:pt x="53" y="96"/>
                    <a:pt x="55" y="96"/>
                    <a:pt x="58" y="96"/>
                  </a:cubicBezTo>
                  <a:cubicBezTo>
                    <a:pt x="84" y="99"/>
                    <a:pt x="84" y="99"/>
                    <a:pt x="84" y="99"/>
                  </a:cubicBezTo>
                  <a:cubicBezTo>
                    <a:pt x="96" y="100"/>
                    <a:pt x="108" y="100"/>
                    <a:pt x="119" y="96"/>
                  </a:cubicBezTo>
                  <a:cubicBezTo>
                    <a:pt x="121" y="96"/>
                    <a:pt x="123" y="94"/>
                    <a:pt x="125" y="92"/>
                  </a:cubicBezTo>
                  <a:cubicBezTo>
                    <a:pt x="128" y="88"/>
                    <a:pt x="125" y="82"/>
                    <a:pt x="121" y="79"/>
                  </a:cubicBezTo>
                  <a:cubicBezTo>
                    <a:pt x="117" y="76"/>
                    <a:pt x="111" y="74"/>
                    <a:pt x="107" y="71"/>
                  </a:cubicBezTo>
                  <a:cubicBezTo>
                    <a:pt x="98" y="64"/>
                    <a:pt x="97" y="51"/>
                    <a:pt x="92" y="41"/>
                  </a:cubicBezTo>
                  <a:cubicBezTo>
                    <a:pt x="88" y="34"/>
                    <a:pt x="84" y="28"/>
                    <a:pt x="79" y="22"/>
                  </a:cubicBezTo>
                  <a:cubicBezTo>
                    <a:pt x="76" y="17"/>
                    <a:pt x="71" y="13"/>
                    <a:pt x="67" y="9"/>
                  </a:cubicBezTo>
                  <a:cubicBezTo>
                    <a:pt x="56" y="2"/>
                    <a:pt x="44" y="2"/>
                    <a:pt x="31" y="1"/>
                  </a:cubicBezTo>
                  <a:cubicBezTo>
                    <a:pt x="23" y="0"/>
                    <a:pt x="14" y="0"/>
                    <a:pt x="8" y="7"/>
                  </a:cubicBezTo>
                  <a:cubicBezTo>
                    <a:pt x="0" y="17"/>
                    <a:pt x="3" y="37"/>
                    <a:pt x="4" y="48"/>
                  </a:cubicBezTo>
                  <a:cubicBezTo>
                    <a:pt x="4" y="63"/>
                    <a:pt x="6" y="79"/>
                    <a:pt x="9" y="94"/>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5" name="ïš1îḓe">
              <a:extLst>
                <a:ext uri="{FF2B5EF4-FFF2-40B4-BE49-F238E27FC236}">
                  <a16:creationId xmlns:a16="http://schemas.microsoft.com/office/drawing/2014/main" id="{B4AFC7B8-90C6-456C-9C5E-89B5D653F01C}"/>
                </a:ext>
              </a:extLst>
            </p:cNvPr>
            <p:cNvSpPr/>
            <p:nvPr/>
          </p:nvSpPr>
          <p:spPr bwMode="auto">
            <a:xfrm>
              <a:off x="4175126" y="4579938"/>
              <a:ext cx="428625"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6" name="îş1íḍe">
              <a:extLst>
                <a:ext uri="{FF2B5EF4-FFF2-40B4-BE49-F238E27FC236}">
                  <a16:creationId xmlns:a16="http://schemas.microsoft.com/office/drawing/2014/main" id="{D165D400-803F-4B19-94CC-D23D457D51E9}"/>
                </a:ext>
              </a:extLst>
            </p:cNvPr>
            <p:cNvSpPr/>
            <p:nvPr/>
          </p:nvSpPr>
          <p:spPr bwMode="auto">
            <a:xfrm>
              <a:off x="4264026" y="4667251"/>
              <a:ext cx="252413" cy="252413"/>
            </a:xfrm>
            <a:custGeom>
              <a:avLst/>
              <a:gdLst>
                <a:gd name="T0" fmla="*/ 184 w 184"/>
                <a:gd name="T1" fmla="*/ 81 h 184"/>
                <a:gd name="T2" fmla="*/ 141 w 184"/>
                <a:gd name="T3" fmla="*/ 139 h 184"/>
                <a:gd name="T4" fmla="*/ 116 w 184"/>
                <a:gd name="T5" fmla="*/ 122 h 184"/>
                <a:gd name="T6" fmla="*/ 114 w 184"/>
                <a:gd name="T7" fmla="*/ 122 h 184"/>
                <a:gd name="T8" fmla="*/ 86 w 184"/>
                <a:gd name="T9" fmla="*/ 139 h 184"/>
                <a:gd name="T10" fmla="*/ 47 w 184"/>
                <a:gd name="T11" fmla="*/ 92 h 184"/>
                <a:gd name="T12" fmla="*/ 86 w 184"/>
                <a:gd name="T13" fmla="*/ 46 h 184"/>
                <a:gd name="T14" fmla="*/ 112 w 184"/>
                <a:gd name="T15" fmla="*/ 62 h 184"/>
                <a:gd name="T16" fmla="*/ 114 w 184"/>
                <a:gd name="T17" fmla="*/ 62 h 184"/>
                <a:gd name="T18" fmla="*/ 114 w 184"/>
                <a:gd name="T19" fmla="*/ 49 h 184"/>
                <a:gd name="T20" fmla="*/ 133 w 184"/>
                <a:gd name="T21" fmla="*/ 49 h 184"/>
                <a:gd name="T22" fmla="*/ 133 w 184"/>
                <a:gd name="T23" fmla="*/ 111 h 184"/>
                <a:gd name="T24" fmla="*/ 143 w 184"/>
                <a:gd name="T25" fmla="*/ 123 h 184"/>
                <a:gd name="T26" fmla="*/ 145 w 184"/>
                <a:gd name="T27" fmla="*/ 123 h 184"/>
                <a:gd name="T28" fmla="*/ 167 w 184"/>
                <a:gd name="T29" fmla="*/ 82 h 184"/>
                <a:gd name="T30" fmla="*/ 93 w 184"/>
                <a:gd name="T31" fmla="*/ 15 h 184"/>
                <a:gd name="T32" fmla="*/ 18 w 184"/>
                <a:gd name="T33" fmla="*/ 93 h 184"/>
                <a:gd name="T34" fmla="*/ 97 w 184"/>
                <a:gd name="T35" fmla="*/ 168 h 184"/>
                <a:gd name="T36" fmla="*/ 123 w 184"/>
                <a:gd name="T37" fmla="*/ 166 h 184"/>
                <a:gd name="T38" fmla="*/ 131 w 184"/>
                <a:gd name="T39" fmla="*/ 172 h 184"/>
                <a:gd name="T40" fmla="*/ 126 w 184"/>
                <a:gd name="T41" fmla="*/ 181 h 184"/>
                <a:gd name="T42" fmla="*/ 96 w 184"/>
                <a:gd name="T43" fmla="*/ 184 h 184"/>
                <a:gd name="T44" fmla="*/ 0 w 184"/>
                <a:gd name="T45" fmla="*/ 92 h 184"/>
                <a:gd name="T46" fmla="*/ 94 w 184"/>
                <a:gd name="T47" fmla="*/ 0 h 184"/>
                <a:gd name="T48" fmla="*/ 184 w 184"/>
                <a:gd name="T49" fmla="*/ 81 h 184"/>
                <a:gd name="T50" fmla="*/ 68 w 184"/>
                <a:gd name="T51" fmla="*/ 92 h 184"/>
                <a:gd name="T52" fmla="*/ 90 w 184"/>
                <a:gd name="T53" fmla="*/ 121 h 184"/>
                <a:gd name="T54" fmla="*/ 113 w 184"/>
                <a:gd name="T55" fmla="*/ 92 h 184"/>
                <a:gd name="T56" fmla="*/ 90 w 184"/>
                <a:gd name="T57" fmla="*/ 64 h 184"/>
                <a:gd name="T58" fmla="*/ 68 w 184"/>
                <a:gd name="T59" fmla="*/ 9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4">
                  <a:moveTo>
                    <a:pt x="184" y="81"/>
                  </a:moveTo>
                  <a:cubicBezTo>
                    <a:pt x="184" y="117"/>
                    <a:pt x="168" y="139"/>
                    <a:pt x="141" y="139"/>
                  </a:cubicBezTo>
                  <a:cubicBezTo>
                    <a:pt x="128" y="139"/>
                    <a:pt x="118" y="132"/>
                    <a:pt x="116" y="122"/>
                  </a:cubicBezTo>
                  <a:cubicBezTo>
                    <a:pt x="114" y="122"/>
                    <a:pt x="114" y="122"/>
                    <a:pt x="114" y="122"/>
                  </a:cubicBezTo>
                  <a:cubicBezTo>
                    <a:pt x="109" y="133"/>
                    <a:pt x="98" y="140"/>
                    <a:pt x="86" y="139"/>
                  </a:cubicBezTo>
                  <a:cubicBezTo>
                    <a:pt x="63" y="139"/>
                    <a:pt x="47" y="120"/>
                    <a:pt x="47" y="92"/>
                  </a:cubicBezTo>
                  <a:cubicBezTo>
                    <a:pt x="47" y="65"/>
                    <a:pt x="63" y="46"/>
                    <a:pt x="86" y="46"/>
                  </a:cubicBezTo>
                  <a:cubicBezTo>
                    <a:pt x="97" y="46"/>
                    <a:pt x="107" y="52"/>
                    <a:pt x="112" y="62"/>
                  </a:cubicBezTo>
                  <a:cubicBezTo>
                    <a:pt x="114" y="62"/>
                    <a:pt x="114" y="62"/>
                    <a:pt x="114" y="62"/>
                  </a:cubicBezTo>
                  <a:cubicBezTo>
                    <a:pt x="114" y="49"/>
                    <a:pt x="114" y="49"/>
                    <a:pt x="114" y="49"/>
                  </a:cubicBezTo>
                  <a:cubicBezTo>
                    <a:pt x="133" y="49"/>
                    <a:pt x="133" y="49"/>
                    <a:pt x="133" y="49"/>
                  </a:cubicBezTo>
                  <a:cubicBezTo>
                    <a:pt x="133" y="111"/>
                    <a:pt x="133" y="111"/>
                    <a:pt x="133" y="111"/>
                  </a:cubicBezTo>
                  <a:cubicBezTo>
                    <a:pt x="132" y="117"/>
                    <a:pt x="137" y="123"/>
                    <a:pt x="143" y="123"/>
                  </a:cubicBezTo>
                  <a:cubicBezTo>
                    <a:pt x="144" y="123"/>
                    <a:pt x="144" y="124"/>
                    <a:pt x="145" y="123"/>
                  </a:cubicBezTo>
                  <a:cubicBezTo>
                    <a:pt x="158" y="123"/>
                    <a:pt x="167" y="107"/>
                    <a:pt x="167" y="82"/>
                  </a:cubicBezTo>
                  <a:cubicBezTo>
                    <a:pt x="167" y="42"/>
                    <a:pt x="137" y="15"/>
                    <a:pt x="93" y="15"/>
                  </a:cubicBezTo>
                  <a:cubicBezTo>
                    <a:pt x="48" y="15"/>
                    <a:pt x="18" y="47"/>
                    <a:pt x="18" y="93"/>
                  </a:cubicBezTo>
                  <a:cubicBezTo>
                    <a:pt x="18" y="139"/>
                    <a:pt x="49" y="168"/>
                    <a:pt x="97" y="168"/>
                  </a:cubicBezTo>
                  <a:cubicBezTo>
                    <a:pt x="105" y="168"/>
                    <a:pt x="114" y="168"/>
                    <a:pt x="123" y="166"/>
                  </a:cubicBezTo>
                  <a:cubicBezTo>
                    <a:pt x="127" y="165"/>
                    <a:pt x="131" y="168"/>
                    <a:pt x="131" y="172"/>
                  </a:cubicBezTo>
                  <a:cubicBezTo>
                    <a:pt x="132" y="176"/>
                    <a:pt x="130" y="180"/>
                    <a:pt x="126" y="181"/>
                  </a:cubicBezTo>
                  <a:cubicBezTo>
                    <a:pt x="116" y="183"/>
                    <a:pt x="106" y="184"/>
                    <a:pt x="96" y="184"/>
                  </a:cubicBezTo>
                  <a:cubicBezTo>
                    <a:pt x="37" y="184"/>
                    <a:pt x="0" y="148"/>
                    <a:pt x="0" y="92"/>
                  </a:cubicBezTo>
                  <a:cubicBezTo>
                    <a:pt x="0" y="37"/>
                    <a:pt x="38" y="0"/>
                    <a:pt x="94" y="0"/>
                  </a:cubicBezTo>
                  <a:cubicBezTo>
                    <a:pt x="147" y="0"/>
                    <a:pt x="184" y="33"/>
                    <a:pt x="184" y="81"/>
                  </a:cubicBezTo>
                  <a:close/>
                  <a:moveTo>
                    <a:pt x="68" y="92"/>
                  </a:moveTo>
                  <a:cubicBezTo>
                    <a:pt x="68" y="110"/>
                    <a:pt x="76" y="121"/>
                    <a:pt x="90" y="121"/>
                  </a:cubicBezTo>
                  <a:cubicBezTo>
                    <a:pt x="104" y="121"/>
                    <a:pt x="113" y="110"/>
                    <a:pt x="113" y="92"/>
                  </a:cubicBezTo>
                  <a:cubicBezTo>
                    <a:pt x="113" y="75"/>
                    <a:pt x="104" y="64"/>
                    <a:pt x="90" y="64"/>
                  </a:cubicBezTo>
                  <a:cubicBezTo>
                    <a:pt x="76" y="64"/>
                    <a:pt x="68" y="75"/>
                    <a:pt x="68" y="9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išľíḋê">
              <a:extLst>
                <a:ext uri="{FF2B5EF4-FFF2-40B4-BE49-F238E27FC236}">
                  <a16:creationId xmlns:a16="http://schemas.microsoft.com/office/drawing/2014/main" id="{86E2064F-DBCB-44BB-93C7-0C134D0BAC6B}"/>
                </a:ext>
              </a:extLst>
            </p:cNvPr>
            <p:cNvSpPr/>
            <p:nvPr/>
          </p:nvSpPr>
          <p:spPr bwMode="auto">
            <a:xfrm>
              <a:off x="4008438" y="4056063"/>
              <a:ext cx="166688" cy="168275"/>
            </a:xfrm>
            <a:prstGeom prst="ellipse">
              <a:avLst/>
            </a:pr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8" name="îṧ1íďé">
              <a:extLst>
                <a:ext uri="{FF2B5EF4-FFF2-40B4-BE49-F238E27FC236}">
                  <a16:creationId xmlns:a16="http://schemas.microsoft.com/office/drawing/2014/main" id="{C7CC1DE9-A3A7-4A1F-A54E-CECF95C46342}"/>
                </a:ext>
              </a:extLst>
            </p:cNvPr>
            <p:cNvSpPr/>
            <p:nvPr/>
          </p:nvSpPr>
          <p:spPr bwMode="auto">
            <a:xfrm>
              <a:off x="3849688" y="4148138"/>
              <a:ext cx="244475" cy="201613"/>
            </a:xfrm>
            <a:custGeom>
              <a:avLst/>
              <a:gdLst>
                <a:gd name="T0" fmla="*/ 119 w 178"/>
                <a:gd name="T1" fmla="*/ 12 h 147"/>
                <a:gd name="T2" fmla="*/ 86 w 178"/>
                <a:gd name="T3" fmla="*/ 22 h 147"/>
                <a:gd name="T4" fmla="*/ 15 w 178"/>
                <a:gd name="T5" fmla="*/ 42 h 147"/>
                <a:gd name="T6" fmla="*/ 7 w 178"/>
                <a:gd name="T7" fmla="*/ 48 h 147"/>
                <a:gd name="T8" fmla="*/ 3 w 178"/>
                <a:gd name="T9" fmla="*/ 56 h 147"/>
                <a:gd name="T10" fmla="*/ 1 w 178"/>
                <a:gd name="T11" fmla="*/ 78 h 147"/>
                <a:gd name="T12" fmla="*/ 7 w 178"/>
                <a:gd name="T13" fmla="*/ 98 h 147"/>
                <a:gd name="T14" fmla="*/ 45 w 178"/>
                <a:gd name="T15" fmla="*/ 141 h 147"/>
                <a:gd name="T16" fmla="*/ 54 w 178"/>
                <a:gd name="T17" fmla="*/ 145 h 147"/>
                <a:gd name="T18" fmla="*/ 78 w 178"/>
                <a:gd name="T19" fmla="*/ 140 h 147"/>
                <a:gd name="T20" fmla="*/ 99 w 178"/>
                <a:gd name="T21" fmla="*/ 141 h 147"/>
                <a:gd name="T22" fmla="*/ 119 w 178"/>
                <a:gd name="T23" fmla="*/ 144 h 147"/>
                <a:gd name="T24" fmla="*/ 129 w 178"/>
                <a:gd name="T25" fmla="*/ 134 h 147"/>
                <a:gd name="T26" fmla="*/ 145 w 178"/>
                <a:gd name="T27" fmla="*/ 97 h 147"/>
                <a:gd name="T28" fmla="*/ 151 w 178"/>
                <a:gd name="T29" fmla="*/ 83 h 147"/>
                <a:gd name="T30" fmla="*/ 177 w 178"/>
                <a:gd name="T31" fmla="*/ 45 h 147"/>
                <a:gd name="T32" fmla="*/ 177 w 178"/>
                <a:gd name="T33" fmla="*/ 38 h 147"/>
                <a:gd name="T34" fmla="*/ 173 w 178"/>
                <a:gd name="T35" fmla="*/ 35 h 147"/>
                <a:gd name="T36" fmla="*/ 148 w 178"/>
                <a:gd name="T37" fmla="*/ 16 h 147"/>
                <a:gd name="T38" fmla="*/ 131 w 178"/>
                <a:gd name="T39" fmla="*/ 1 h 147"/>
                <a:gd name="T40" fmla="*/ 119 w 178"/>
                <a:gd name="T41" fmla="*/ 1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47">
                  <a:moveTo>
                    <a:pt x="119" y="12"/>
                  </a:moveTo>
                  <a:cubicBezTo>
                    <a:pt x="110" y="20"/>
                    <a:pt x="97" y="20"/>
                    <a:pt x="86" y="22"/>
                  </a:cubicBezTo>
                  <a:cubicBezTo>
                    <a:pt x="61" y="24"/>
                    <a:pt x="37" y="31"/>
                    <a:pt x="15" y="42"/>
                  </a:cubicBezTo>
                  <a:cubicBezTo>
                    <a:pt x="12" y="43"/>
                    <a:pt x="10" y="45"/>
                    <a:pt x="7" y="48"/>
                  </a:cubicBezTo>
                  <a:cubicBezTo>
                    <a:pt x="5" y="50"/>
                    <a:pt x="4" y="53"/>
                    <a:pt x="3" y="56"/>
                  </a:cubicBezTo>
                  <a:cubicBezTo>
                    <a:pt x="1" y="63"/>
                    <a:pt x="0" y="70"/>
                    <a:pt x="1" y="78"/>
                  </a:cubicBezTo>
                  <a:cubicBezTo>
                    <a:pt x="2" y="84"/>
                    <a:pt x="4" y="91"/>
                    <a:pt x="7" y="98"/>
                  </a:cubicBezTo>
                  <a:cubicBezTo>
                    <a:pt x="15" y="115"/>
                    <a:pt x="28" y="130"/>
                    <a:pt x="45" y="141"/>
                  </a:cubicBezTo>
                  <a:cubicBezTo>
                    <a:pt x="47" y="143"/>
                    <a:pt x="51" y="144"/>
                    <a:pt x="54" y="145"/>
                  </a:cubicBezTo>
                  <a:cubicBezTo>
                    <a:pt x="62" y="147"/>
                    <a:pt x="70" y="142"/>
                    <a:pt x="78" y="140"/>
                  </a:cubicBezTo>
                  <a:cubicBezTo>
                    <a:pt x="85" y="138"/>
                    <a:pt x="92" y="138"/>
                    <a:pt x="99" y="141"/>
                  </a:cubicBezTo>
                  <a:cubicBezTo>
                    <a:pt x="106" y="143"/>
                    <a:pt x="113" y="147"/>
                    <a:pt x="119" y="144"/>
                  </a:cubicBezTo>
                  <a:cubicBezTo>
                    <a:pt x="124" y="142"/>
                    <a:pt x="127" y="138"/>
                    <a:pt x="129" y="134"/>
                  </a:cubicBezTo>
                  <a:cubicBezTo>
                    <a:pt x="135" y="122"/>
                    <a:pt x="140" y="110"/>
                    <a:pt x="145" y="97"/>
                  </a:cubicBezTo>
                  <a:cubicBezTo>
                    <a:pt x="147" y="93"/>
                    <a:pt x="149" y="88"/>
                    <a:pt x="151" y="83"/>
                  </a:cubicBezTo>
                  <a:cubicBezTo>
                    <a:pt x="158" y="70"/>
                    <a:pt x="171" y="59"/>
                    <a:pt x="177" y="45"/>
                  </a:cubicBezTo>
                  <a:cubicBezTo>
                    <a:pt x="178" y="43"/>
                    <a:pt x="178" y="41"/>
                    <a:pt x="177" y="38"/>
                  </a:cubicBezTo>
                  <a:cubicBezTo>
                    <a:pt x="176" y="37"/>
                    <a:pt x="175" y="36"/>
                    <a:pt x="173" y="35"/>
                  </a:cubicBezTo>
                  <a:cubicBezTo>
                    <a:pt x="164" y="30"/>
                    <a:pt x="156" y="23"/>
                    <a:pt x="148" y="16"/>
                  </a:cubicBezTo>
                  <a:cubicBezTo>
                    <a:pt x="144" y="12"/>
                    <a:pt x="137" y="2"/>
                    <a:pt x="131" y="1"/>
                  </a:cubicBezTo>
                  <a:cubicBezTo>
                    <a:pt x="125" y="0"/>
                    <a:pt x="123" y="9"/>
                    <a:pt x="119" y="12"/>
                  </a:cubicBezTo>
                  <a:close/>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9" name="íṡḷiďê">
              <a:extLst>
                <a:ext uri="{FF2B5EF4-FFF2-40B4-BE49-F238E27FC236}">
                  <a16:creationId xmlns:a16="http://schemas.microsoft.com/office/drawing/2014/main" id="{40E7BCF1-00F8-4FBA-B5C4-2CD8F22D8617}"/>
                </a:ext>
              </a:extLst>
            </p:cNvPr>
            <p:cNvSpPr/>
            <p:nvPr/>
          </p:nvSpPr>
          <p:spPr bwMode="auto">
            <a:xfrm>
              <a:off x="3606801" y="4206876"/>
              <a:ext cx="412750" cy="309563"/>
            </a:xfrm>
            <a:custGeom>
              <a:avLst/>
              <a:gdLst>
                <a:gd name="T0" fmla="*/ 297 w 300"/>
                <a:gd name="T1" fmla="*/ 93 h 225"/>
                <a:gd name="T2" fmla="*/ 274 w 300"/>
                <a:gd name="T3" fmla="*/ 94 h 225"/>
                <a:gd name="T4" fmla="*/ 216 w 300"/>
                <a:gd name="T5" fmla="*/ 77 h 225"/>
                <a:gd name="T6" fmla="*/ 202 w 300"/>
                <a:gd name="T7" fmla="*/ 66 h 225"/>
                <a:gd name="T8" fmla="*/ 198 w 300"/>
                <a:gd name="T9" fmla="*/ 52 h 225"/>
                <a:gd name="T10" fmla="*/ 194 w 300"/>
                <a:gd name="T11" fmla="*/ 29 h 225"/>
                <a:gd name="T12" fmla="*/ 195 w 300"/>
                <a:gd name="T13" fmla="*/ 6 h 225"/>
                <a:gd name="T14" fmla="*/ 194 w 300"/>
                <a:gd name="T15" fmla="*/ 1 h 225"/>
                <a:gd name="T16" fmla="*/ 190 w 300"/>
                <a:gd name="T17" fmla="*/ 0 h 225"/>
                <a:gd name="T18" fmla="*/ 169 w 300"/>
                <a:gd name="T19" fmla="*/ 16 h 225"/>
                <a:gd name="T20" fmla="*/ 156 w 300"/>
                <a:gd name="T21" fmla="*/ 25 h 225"/>
                <a:gd name="T22" fmla="*/ 140 w 300"/>
                <a:gd name="T23" fmla="*/ 35 h 225"/>
                <a:gd name="T24" fmla="*/ 139 w 300"/>
                <a:gd name="T25" fmla="*/ 42 h 225"/>
                <a:gd name="T26" fmla="*/ 113 w 300"/>
                <a:gd name="T27" fmla="*/ 58 h 225"/>
                <a:gd name="T28" fmla="*/ 109 w 300"/>
                <a:gd name="T29" fmla="*/ 67 h 225"/>
                <a:gd name="T30" fmla="*/ 100 w 300"/>
                <a:gd name="T31" fmla="*/ 69 h 225"/>
                <a:gd name="T32" fmla="*/ 70 w 300"/>
                <a:gd name="T33" fmla="*/ 93 h 225"/>
                <a:gd name="T34" fmla="*/ 39 w 300"/>
                <a:gd name="T35" fmla="*/ 103 h 225"/>
                <a:gd name="T36" fmla="*/ 23 w 300"/>
                <a:gd name="T37" fmla="*/ 111 h 225"/>
                <a:gd name="T38" fmla="*/ 5 w 300"/>
                <a:gd name="T39" fmla="*/ 112 h 225"/>
                <a:gd name="T40" fmla="*/ 1 w 300"/>
                <a:gd name="T41" fmla="*/ 113 h 225"/>
                <a:gd name="T42" fmla="*/ 1 w 300"/>
                <a:gd name="T43" fmla="*/ 117 h 225"/>
                <a:gd name="T44" fmla="*/ 70 w 300"/>
                <a:gd name="T45" fmla="*/ 204 h 225"/>
                <a:gd name="T46" fmla="*/ 76 w 300"/>
                <a:gd name="T47" fmla="*/ 207 h 225"/>
                <a:gd name="T48" fmla="*/ 89 w 300"/>
                <a:gd name="T49" fmla="*/ 223 h 225"/>
                <a:gd name="T50" fmla="*/ 102 w 300"/>
                <a:gd name="T51" fmla="*/ 220 h 225"/>
                <a:gd name="T52" fmla="*/ 112 w 300"/>
                <a:gd name="T53" fmla="*/ 210 h 225"/>
                <a:gd name="T54" fmla="*/ 133 w 300"/>
                <a:gd name="T55" fmla="*/ 198 h 225"/>
                <a:gd name="T56" fmla="*/ 155 w 300"/>
                <a:gd name="T57" fmla="*/ 193 h 225"/>
                <a:gd name="T58" fmla="*/ 162 w 300"/>
                <a:gd name="T59" fmla="*/ 186 h 225"/>
                <a:gd name="T60" fmla="*/ 178 w 300"/>
                <a:gd name="T61" fmla="*/ 177 h 225"/>
                <a:gd name="T62" fmla="*/ 228 w 300"/>
                <a:gd name="T63" fmla="*/ 166 h 225"/>
                <a:gd name="T64" fmla="*/ 276 w 300"/>
                <a:gd name="T65" fmla="*/ 161 h 225"/>
                <a:gd name="T66" fmla="*/ 287 w 300"/>
                <a:gd name="T67" fmla="*/ 155 h 225"/>
                <a:gd name="T68" fmla="*/ 294 w 300"/>
                <a:gd name="T69" fmla="*/ 143 h 225"/>
                <a:gd name="T70" fmla="*/ 297 w 300"/>
                <a:gd name="T71" fmla="*/ 9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25">
                  <a:moveTo>
                    <a:pt x="297" y="93"/>
                  </a:moveTo>
                  <a:cubicBezTo>
                    <a:pt x="290" y="97"/>
                    <a:pt x="282" y="95"/>
                    <a:pt x="274" y="94"/>
                  </a:cubicBezTo>
                  <a:cubicBezTo>
                    <a:pt x="254" y="90"/>
                    <a:pt x="234" y="85"/>
                    <a:pt x="216" y="77"/>
                  </a:cubicBezTo>
                  <a:cubicBezTo>
                    <a:pt x="210" y="75"/>
                    <a:pt x="205" y="71"/>
                    <a:pt x="202" y="66"/>
                  </a:cubicBezTo>
                  <a:cubicBezTo>
                    <a:pt x="199" y="62"/>
                    <a:pt x="198" y="57"/>
                    <a:pt x="198" y="52"/>
                  </a:cubicBezTo>
                  <a:cubicBezTo>
                    <a:pt x="194" y="29"/>
                    <a:pt x="194" y="29"/>
                    <a:pt x="194" y="29"/>
                  </a:cubicBezTo>
                  <a:cubicBezTo>
                    <a:pt x="193" y="21"/>
                    <a:pt x="195" y="14"/>
                    <a:pt x="195" y="6"/>
                  </a:cubicBezTo>
                  <a:cubicBezTo>
                    <a:pt x="196" y="4"/>
                    <a:pt x="195" y="2"/>
                    <a:pt x="194" y="1"/>
                  </a:cubicBezTo>
                  <a:cubicBezTo>
                    <a:pt x="193" y="0"/>
                    <a:pt x="191" y="0"/>
                    <a:pt x="190" y="0"/>
                  </a:cubicBezTo>
                  <a:cubicBezTo>
                    <a:pt x="181" y="0"/>
                    <a:pt x="175" y="10"/>
                    <a:pt x="169" y="16"/>
                  </a:cubicBezTo>
                  <a:cubicBezTo>
                    <a:pt x="165" y="20"/>
                    <a:pt x="161" y="23"/>
                    <a:pt x="156" y="25"/>
                  </a:cubicBezTo>
                  <a:cubicBezTo>
                    <a:pt x="150" y="27"/>
                    <a:pt x="143" y="29"/>
                    <a:pt x="140" y="35"/>
                  </a:cubicBezTo>
                  <a:cubicBezTo>
                    <a:pt x="139" y="37"/>
                    <a:pt x="140" y="40"/>
                    <a:pt x="139" y="42"/>
                  </a:cubicBezTo>
                  <a:cubicBezTo>
                    <a:pt x="135" y="52"/>
                    <a:pt x="117" y="49"/>
                    <a:pt x="113" y="58"/>
                  </a:cubicBezTo>
                  <a:cubicBezTo>
                    <a:pt x="111" y="61"/>
                    <a:pt x="111" y="65"/>
                    <a:pt x="109" y="67"/>
                  </a:cubicBezTo>
                  <a:cubicBezTo>
                    <a:pt x="107" y="69"/>
                    <a:pt x="103" y="69"/>
                    <a:pt x="100" y="69"/>
                  </a:cubicBezTo>
                  <a:cubicBezTo>
                    <a:pt x="87" y="71"/>
                    <a:pt x="81" y="86"/>
                    <a:pt x="70" y="93"/>
                  </a:cubicBezTo>
                  <a:cubicBezTo>
                    <a:pt x="61" y="99"/>
                    <a:pt x="49" y="99"/>
                    <a:pt x="39" y="103"/>
                  </a:cubicBezTo>
                  <a:cubicBezTo>
                    <a:pt x="34" y="106"/>
                    <a:pt x="29" y="109"/>
                    <a:pt x="23" y="111"/>
                  </a:cubicBezTo>
                  <a:cubicBezTo>
                    <a:pt x="17" y="112"/>
                    <a:pt x="11" y="113"/>
                    <a:pt x="5" y="112"/>
                  </a:cubicBezTo>
                  <a:cubicBezTo>
                    <a:pt x="4" y="112"/>
                    <a:pt x="2" y="113"/>
                    <a:pt x="1" y="113"/>
                  </a:cubicBezTo>
                  <a:cubicBezTo>
                    <a:pt x="0" y="115"/>
                    <a:pt x="0" y="116"/>
                    <a:pt x="1" y="117"/>
                  </a:cubicBezTo>
                  <a:cubicBezTo>
                    <a:pt x="7" y="157"/>
                    <a:pt x="33" y="190"/>
                    <a:pt x="70" y="204"/>
                  </a:cubicBezTo>
                  <a:cubicBezTo>
                    <a:pt x="72" y="205"/>
                    <a:pt x="74" y="206"/>
                    <a:pt x="76" y="207"/>
                  </a:cubicBezTo>
                  <a:cubicBezTo>
                    <a:pt x="81" y="211"/>
                    <a:pt x="82" y="220"/>
                    <a:pt x="89" y="223"/>
                  </a:cubicBezTo>
                  <a:cubicBezTo>
                    <a:pt x="93" y="225"/>
                    <a:pt x="98" y="224"/>
                    <a:pt x="102" y="220"/>
                  </a:cubicBezTo>
                  <a:cubicBezTo>
                    <a:pt x="105" y="217"/>
                    <a:pt x="109" y="213"/>
                    <a:pt x="112" y="210"/>
                  </a:cubicBezTo>
                  <a:cubicBezTo>
                    <a:pt x="117" y="204"/>
                    <a:pt x="125" y="200"/>
                    <a:pt x="133" y="198"/>
                  </a:cubicBezTo>
                  <a:cubicBezTo>
                    <a:pt x="141" y="197"/>
                    <a:pt x="149" y="198"/>
                    <a:pt x="155" y="193"/>
                  </a:cubicBezTo>
                  <a:cubicBezTo>
                    <a:pt x="158" y="191"/>
                    <a:pt x="160" y="189"/>
                    <a:pt x="162" y="186"/>
                  </a:cubicBezTo>
                  <a:cubicBezTo>
                    <a:pt x="167" y="182"/>
                    <a:pt x="172" y="179"/>
                    <a:pt x="178" y="177"/>
                  </a:cubicBezTo>
                  <a:cubicBezTo>
                    <a:pt x="194" y="170"/>
                    <a:pt x="211" y="167"/>
                    <a:pt x="228" y="166"/>
                  </a:cubicBezTo>
                  <a:cubicBezTo>
                    <a:pt x="244" y="165"/>
                    <a:pt x="261" y="167"/>
                    <a:pt x="276" y="161"/>
                  </a:cubicBezTo>
                  <a:cubicBezTo>
                    <a:pt x="280" y="160"/>
                    <a:pt x="284" y="158"/>
                    <a:pt x="287" y="155"/>
                  </a:cubicBezTo>
                  <a:cubicBezTo>
                    <a:pt x="290" y="152"/>
                    <a:pt x="292" y="148"/>
                    <a:pt x="294" y="143"/>
                  </a:cubicBezTo>
                  <a:cubicBezTo>
                    <a:pt x="299" y="127"/>
                    <a:pt x="300" y="110"/>
                    <a:pt x="297" y="93"/>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0" name="îṧlíḑé">
              <a:extLst>
                <a:ext uri="{FF2B5EF4-FFF2-40B4-BE49-F238E27FC236}">
                  <a16:creationId xmlns:a16="http://schemas.microsoft.com/office/drawing/2014/main" id="{E592133E-FDB5-443F-897A-56FC27D42628}"/>
                </a:ext>
              </a:extLst>
            </p:cNvPr>
            <p:cNvSpPr/>
            <p:nvPr/>
          </p:nvSpPr>
          <p:spPr bwMode="auto">
            <a:xfrm>
              <a:off x="3857626" y="4210051"/>
              <a:ext cx="141288" cy="47625"/>
            </a:xfrm>
            <a:custGeom>
              <a:avLst/>
              <a:gdLst>
                <a:gd name="T0" fmla="*/ 35 w 103"/>
                <a:gd name="T1" fmla="*/ 1 h 35"/>
                <a:gd name="T2" fmla="*/ 49 w 103"/>
                <a:gd name="T3" fmla="*/ 1 h 35"/>
                <a:gd name="T4" fmla="*/ 65 w 103"/>
                <a:gd name="T5" fmla="*/ 0 h 35"/>
                <a:gd name="T6" fmla="*/ 102 w 103"/>
                <a:gd name="T7" fmla="*/ 28 h 35"/>
                <a:gd name="T8" fmla="*/ 102 w 103"/>
                <a:gd name="T9" fmla="*/ 32 h 35"/>
                <a:gd name="T10" fmla="*/ 99 w 103"/>
                <a:gd name="T11" fmla="*/ 34 h 35"/>
                <a:gd name="T12" fmla="*/ 92 w 103"/>
                <a:gd name="T13" fmla="*/ 21 h 35"/>
                <a:gd name="T14" fmla="*/ 72 w 103"/>
                <a:gd name="T15" fmla="*/ 7 h 35"/>
                <a:gd name="T16" fmla="*/ 47 w 103"/>
                <a:gd name="T17" fmla="*/ 6 h 35"/>
                <a:gd name="T18" fmla="*/ 37 w 103"/>
                <a:gd name="T19" fmla="*/ 8 h 35"/>
                <a:gd name="T20" fmla="*/ 20 w 103"/>
                <a:gd name="T21" fmla="*/ 13 h 35"/>
                <a:gd name="T22" fmla="*/ 11 w 103"/>
                <a:gd name="T23" fmla="*/ 15 h 35"/>
                <a:gd name="T24" fmla="*/ 3 w 103"/>
                <a:gd name="T25" fmla="*/ 19 h 35"/>
                <a:gd name="T26" fmla="*/ 3 w 103"/>
                <a:gd name="T27" fmla="*/ 15 h 35"/>
                <a:gd name="T28" fmla="*/ 14 w 103"/>
                <a:gd name="T29" fmla="*/ 7 h 35"/>
                <a:gd name="T30" fmla="*/ 35 w 103"/>
                <a:gd name="T31"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35">
                  <a:moveTo>
                    <a:pt x="35" y="1"/>
                  </a:moveTo>
                  <a:cubicBezTo>
                    <a:pt x="40" y="1"/>
                    <a:pt x="44" y="1"/>
                    <a:pt x="49" y="1"/>
                  </a:cubicBezTo>
                  <a:cubicBezTo>
                    <a:pt x="54" y="1"/>
                    <a:pt x="59" y="0"/>
                    <a:pt x="65" y="0"/>
                  </a:cubicBezTo>
                  <a:cubicBezTo>
                    <a:pt x="82" y="0"/>
                    <a:pt x="97" y="12"/>
                    <a:pt x="102" y="28"/>
                  </a:cubicBezTo>
                  <a:cubicBezTo>
                    <a:pt x="103" y="30"/>
                    <a:pt x="103" y="31"/>
                    <a:pt x="102" y="32"/>
                  </a:cubicBezTo>
                  <a:cubicBezTo>
                    <a:pt x="102" y="34"/>
                    <a:pt x="101" y="35"/>
                    <a:pt x="99" y="34"/>
                  </a:cubicBezTo>
                  <a:cubicBezTo>
                    <a:pt x="98" y="30"/>
                    <a:pt x="95" y="25"/>
                    <a:pt x="92" y="21"/>
                  </a:cubicBezTo>
                  <a:cubicBezTo>
                    <a:pt x="87" y="14"/>
                    <a:pt x="80" y="9"/>
                    <a:pt x="72" y="7"/>
                  </a:cubicBezTo>
                  <a:cubicBezTo>
                    <a:pt x="64" y="4"/>
                    <a:pt x="55" y="4"/>
                    <a:pt x="47" y="6"/>
                  </a:cubicBezTo>
                  <a:cubicBezTo>
                    <a:pt x="43" y="6"/>
                    <a:pt x="40" y="7"/>
                    <a:pt x="37" y="8"/>
                  </a:cubicBezTo>
                  <a:cubicBezTo>
                    <a:pt x="20" y="13"/>
                    <a:pt x="20" y="13"/>
                    <a:pt x="20" y="13"/>
                  </a:cubicBezTo>
                  <a:cubicBezTo>
                    <a:pt x="17" y="13"/>
                    <a:pt x="14" y="14"/>
                    <a:pt x="11" y="15"/>
                  </a:cubicBezTo>
                  <a:cubicBezTo>
                    <a:pt x="9" y="16"/>
                    <a:pt x="5" y="19"/>
                    <a:pt x="3" y="19"/>
                  </a:cubicBezTo>
                  <a:cubicBezTo>
                    <a:pt x="0" y="19"/>
                    <a:pt x="2" y="17"/>
                    <a:pt x="3" y="15"/>
                  </a:cubicBezTo>
                  <a:cubicBezTo>
                    <a:pt x="6" y="11"/>
                    <a:pt x="10" y="9"/>
                    <a:pt x="14" y="7"/>
                  </a:cubicBezTo>
                  <a:cubicBezTo>
                    <a:pt x="21" y="4"/>
                    <a:pt x="28" y="2"/>
                    <a:pt x="35" y="1"/>
                  </a:cubicBezTo>
                  <a:close/>
                </a:path>
              </a:pathLst>
            </a:custGeom>
            <a:solidFill>
              <a:srgbClr val="514E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1" name="ïṥľiḑé">
              <a:extLst>
                <a:ext uri="{FF2B5EF4-FFF2-40B4-BE49-F238E27FC236}">
                  <a16:creationId xmlns:a16="http://schemas.microsoft.com/office/drawing/2014/main" id="{2758982C-F431-4DF9-BAAC-A44003460946}"/>
                </a:ext>
              </a:extLst>
            </p:cNvPr>
            <p:cNvSpPr/>
            <p:nvPr/>
          </p:nvSpPr>
          <p:spPr bwMode="auto">
            <a:xfrm>
              <a:off x="3910013" y="4235451"/>
              <a:ext cx="311150" cy="573088"/>
            </a:xfrm>
            <a:custGeom>
              <a:avLst/>
              <a:gdLst>
                <a:gd name="T0" fmla="*/ 38 w 226"/>
                <a:gd name="T1" fmla="*/ 166 h 417"/>
                <a:gd name="T2" fmla="*/ 51 w 226"/>
                <a:gd name="T3" fmla="*/ 203 h 417"/>
                <a:gd name="T4" fmla="*/ 85 w 226"/>
                <a:gd name="T5" fmla="*/ 264 h 417"/>
                <a:gd name="T6" fmla="*/ 112 w 226"/>
                <a:gd name="T7" fmla="*/ 300 h 417"/>
                <a:gd name="T8" fmla="*/ 142 w 226"/>
                <a:gd name="T9" fmla="*/ 347 h 417"/>
                <a:gd name="T10" fmla="*/ 145 w 226"/>
                <a:gd name="T11" fmla="*/ 380 h 417"/>
                <a:gd name="T12" fmla="*/ 158 w 226"/>
                <a:gd name="T13" fmla="*/ 409 h 417"/>
                <a:gd name="T14" fmla="*/ 181 w 226"/>
                <a:gd name="T15" fmla="*/ 416 h 417"/>
                <a:gd name="T16" fmla="*/ 196 w 226"/>
                <a:gd name="T17" fmla="*/ 413 h 417"/>
                <a:gd name="T18" fmla="*/ 197 w 226"/>
                <a:gd name="T19" fmla="*/ 406 h 417"/>
                <a:gd name="T20" fmla="*/ 199 w 226"/>
                <a:gd name="T21" fmla="*/ 390 h 417"/>
                <a:gd name="T22" fmla="*/ 204 w 226"/>
                <a:gd name="T23" fmla="*/ 382 h 417"/>
                <a:gd name="T24" fmla="*/ 212 w 226"/>
                <a:gd name="T25" fmla="*/ 389 h 417"/>
                <a:gd name="T26" fmla="*/ 223 w 226"/>
                <a:gd name="T27" fmla="*/ 385 h 417"/>
                <a:gd name="T28" fmla="*/ 224 w 226"/>
                <a:gd name="T29" fmla="*/ 385 h 417"/>
                <a:gd name="T30" fmla="*/ 224 w 226"/>
                <a:gd name="T31" fmla="*/ 371 h 417"/>
                <a:gd name="T32" fmla="*/ 190 w 226"/>
                <a:gd name="T33" fmla="*/ 328 h 417"/>
                <a:gd name="T34" fmla="*/ 173 w 226"/>
                <a:gd name="T35" fmla="*/ 320 h 417"/>
                <a:gd name="T36" fmla="*/ 160 w 226"/>
                <a:gd name="T37" fmla="*/ 303 h 417"/>
                <a:gd name="T38" fmla="*/ 78 w 226"/>
                <a:gd name="T39" fmla="*/ 149 h 417"/>
                <a:gd name="T40" fmla="*/ 70 w 226"/>
                <a:gd name="T41" fmla="*/ 119 h 417"/>
                <a:gd name="T42" fmla="*/ 71 w 226"/>
                <a:gd name="T43" fmla="*/ 87 h 417"/>
                <a:gd name="T44" fmla="*/ 66 w 226"/>
                <a:gd name="T45" fmla="*/ 30 h 417"/>
                <a:gd name="T46" fmla="*/ 60 w 226"/>
                <a:gd name="T47" fmla="*/ 16 h 417"/>
                <a:gd name="T48" fmla="*/ 18 w 226"/>
                <a:gd name="T49" fmla="*/ 10 h 417"/>
                <a:gd name="T50" fmla="*/ 1 w 226"/>
                <a:gd name="T51" fmla="*/ 41 h 417"/>
                <a:gd name="T52" fmla="*/ 10 w 226"/>
                <a:gd name="T53" fmla="*/ 73 h 417"/>
                <a:gd name="T54" fmla="*/ 38 w 226"/>
                <a:gd name="T55" fmla="*/ 16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6" h="417">
                  <a:moveTo>
                    <a:pt x="38" y="166"/>
                  </a:moveTo>
                  <a:cubicBezTo>
                    <a:pt x="42" y="178"/>
                    <a:pt x="46" y="191"/>
                    <a:pt x="51" y="203"/>
                  </a:cubicBezTo>
                  <a:cubicBezTo>
                    <a:pt x="60" y="225"/>
                    <a:pt x="71" y="245"/>
                    <a:pt x="85" y="264"/>
                  </a:cubicBezTo>
                  <a:cubicBezTo>
                    <a:pt x="93" y="276"/>
                    <a:pt x="102" y="288"/>
                    <a:pt x="112" y="300"/>
                  </a:cubicBezTo>
                  <a:cubicBezTo>
                    <a:pt x="124" y="314"/>
                    <a:pt x="138" y="329"/>
                    <a:pt x="142" y="347"/>
                  </a:cubicBezTo>
                  <a:cubicBezTo>
                    <a:pt x="145" y="358"/>
                    <a:pt x="144" y="369"/>
                    <a:pt x="145" y="380"/>
                  </a:cubicBezTo>
                  <a:cubicBezTo>
                    <a:pt x="146" y="391"/>
                    <a:pt x="150" y="402"/>
                    <a:pt x="158" y="409"/>
                  </a:cubicBezTo>
                  <a:cubicBezTo>
                    <a:pt x="165" y="413"/>
                    <a:pt x="173" y="416"/>
                    <a:pt x="181" y="416"/>
                  </a:cubicBezTo>
                  <a:cubicBezTo>
                    <a:pt x="186" y="417"/>
                    <a:pt x="193" y="417"/>
                    <a:pt x="196" y="413"/>
                  </a:cubicBezTo>
                  <a:cubicBezTo>
                    <a:pt x="197" y="411"/>
                    <a:pt x="197" y="408"/>
                    <a:pt x="197" y="406"/>
                  </a:cubicBezTo>
                  <a:cubicBezTo>
                    <a:pt x="199" y="390"/>
                    <a:pt x="199" y="390"/>
                    <a:pt x="199" y="390"/>
                  </a:cubicBezTo>
                  <a:cubicBezTo>
                    <a:pt x="199" y="387"/>
                    <a:pt x="200" y="382"/>
                    <a:pt x="204" y="382"/>
                  </a:cubicBezTo>
                  <a:cubicBezTo>
                    <a:pt x="207" y="382"/>
                    <a:pt x="209" y="387"/>
                    <a:pt x="212" y="389"/>
                  </a:cubicBezTo>
                  <a:cubicBezTo>
                    <a:pt x="216" y="391"/>
                    <a:pt x="221" y="389"/>
                    <a:pt x="223" y="385"/>
                  </a:cubicBezTo>
                  <a:cubicBezTo>
                    <a:pt x="224" y="385"/>
                    <a:pt x="224" y="385"/>
                    <a:pt x="224" y="385"/>
                  </a:cubicBezTo>
                  <a:cubicBezTo>
                    <a:pt x="225" y="380"/>
                    <a:pt x="226" y="375"/>
                    <a:pt x="224" y="371"/>
                  </a:cubicBezTo>
                  <a:cubicBezTo>
                    <a:pt x="219" y="352"/>
                    <a:pt x="207" y="337"/>
                    <a:pt x="190" y="328"/>
                  </a:cubicBezTo>
                  <a:cubicBezTo>
                    <a:pt x="184" y="326"/>
                    <a:pt x="179" y="323"/>
                    <a:pt x="173" y="320"/>
                  </a:cubicBezTo>
                  <a:cubicBezTo>
                    <a:pt x="168" y="315"/>
                    <a:pt x="163" y="310"/>
                    <a:pt x="160" y="303"/>
                  </a:cubicBezTo>
                  <a:cubicBezTo>
                    <a:pt x="130" y="253"/>
                    <a:pt x="100" y="203"/>
                    <a:pt x="78" y="149"/>
                  </a:cubicBezTo>
                  <a:cubicBezTo>
                    <a:pt x="74" y="140"/>
                    <a:pt x="71" y="129"/>
                    <a:pt x="70" y="119"/>
                  </a:cubicBezTo>
                  <a:cubicBezTo>
                    <a:pt x="69" y="108"/>
                    <a:pt x="70" y="97"/>
                    <a:pt x="71" y="87"/>
                  </a:cubicBezTo>
                  <a:cubicBezTo>
                    <a:pt x="72" y="68"/>
                    <a:pt x="71" y="48"/>
                    <a:pt x="66" y="30"/>
                  </a:cubicBezTo>
                  <a:cubicBezTo>
                    <a:pt x="65" y="25"/>
                    <a:pt x="63" y="20"/>
                    <a:pt x="60" y="16"/>
                  </a:cubicBezTo>
                  <a:cubicBezTo>
                    <a:pt x="52" y="2"/>
                    <a:pt x="31" y="0"/>
                    <a:pt x="18" y="10"/>
                  </a:cubicBezTo>
                  <a:cubicBezTo>
                    <a:pt x="8" y="17"/>
                    <a:pt x="2" y="28"/>
                    <a:pt x="1" y="41"/>
                  </a:cubicBezTo>
                  <a:cubicBezTo>
                    <a:pt x="0" y="51"/>
                    <a:pt x="6" y="63"/>
                    <a:pt x="10" y="73"/>
                  </a:cubicBezTo>
                  <a:cubicBezTo>
                    <a:pt x="19" y="104"/>
                    <a:pt x="29" y="135"/>
                    <a:pt x="38" y="166"/>
                  </a:cubicBezTo>
                  <a:close/>
                </a:path>
              </a:pathLst>
            </a:custGeom>
            <a:solidFill>
              <a:srgbClr val="A1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2" name="íšḻîḍé">
              <a:extLst>
                <a:ext uri="{FF2B5EF4-FFF2-40B4-BE49-F238E27FC236}">
                  <a16:creationId xmlns:a16="http://schemas.microsoft.com/office/drawing/2014/main" id="{7C49266A-7269-421E-888D-FA5C6186EE2A}"/>
                </a:ext>
              </a:extLst>
            </p:cNvPr>
            <p:cNvSpPr/>
            <p:nvPr/>
          </p:nvSpPr>
          <p:spPr bwMode="auto">
            <a:xfrm>
              <a:off x="3916363" y="4010026"/>
              <a:ext cx="298450" cy="400050"/>
            </a:xfrm>
            <a:custGeom>
              <a:avLst/>
              <a:gdLst>
                <a:gd name="T0" fmla="*/ 216 w 216"/>
                <a:gd name="T1" fmla="*/ 52 h 292"/>
                <a:gd name="T2" fmla="*/ 207 w 216"/>
                <a:gd name="T3" fmla="*/ 39 h 292"/>
                <a:gd name="T4" fmla="*/ 191 w 216"/>
                <a:gd name="T5" fmla="*/ 30 h 292"/>
                <a:gd name="T6" fmla="*/ 179 w 216"/>
                <a:gd name="T7" fmla="*/ 16 h 292"/>
                <a:gd name="T8" fmla="*/ 162 w 216"/>
                <a:gd name="T9" fmla="*/ 8 h 292"/>
                <a:gd name="T10" fmla="*/ 119 w 216"/>
                <a:gd name="T11" fmla="*/ 0 h 292"/>
                <a:gd name="T12" fmla="*/ 79 w 216"/>
                <a:gd name="T13" fmla="*/ 11 h 292"/>
                <a:gd name="T14" fmla="*/ 72 w 216"/>
                <a:gd name="T15" fmla="*/ 17 h 292"/>
                <a:gd name="T16" fmla="*/ 69 w 216"/>
                <a:gd name="T17" fmla="*/ 27 h 292"/>
                <a:gd name="T18" fmla="*/ 58 w 216"/>
                <a:gd name="T19" fmla="*/ 59 h 292"/>
                <a:gd name="T20" fmla="*/ 38 w 216"/>
                <a:gd name="T21" fmla="*/ 91 h 292"/>
                <a:gd name="T22" fmla="*/ 2 w 216"/>
                <a:gd name="T23" fmla="*/ 118 h 292"/>
                <a:gd name="T24" fmla="*/ 0 w 216"/>
                <a:gd name="T25" fmla="*/ 125 h 292"/>
                <a:gd name="T26" fmla="*/ 8 w 216"/>
                <a:gd name="T27" fmla="*/ 132 h 292"/>
                <a:gd name="T28" fmla="*/ 51 w 216"/>
                <a:gd name="T29" fmla="*/ 173 h 292"/>
                <a:gd name="T30" fmla="*/ 47 w 216"/>
                <a:gd name="T31" fmla="*/ 224 h 292"/>
                <a:gd name="T32" fmla="*/ 41 w 216"/>
                <a:gd name="T33" fmla="*/ 242 h 292"/>
                <a:gd name="T34" fmla="*/ 74 w 216"/>
                <a:gd name="T35" fmla="*/ 255 h 292"/>
                <a:gd name="T36" fmla="*/ 75 w 216"/>
                <a:gd name="T37" fmla="*/ 264 h 292"/>
                <a:gd name="T38" fmla="*/ 95 w 216"/>
                <a:gd name="T39" fmla="*/ 286 h 292"/>
                <a:gd name="T40" fmla="*/ 132 w 216"/>
                <a:gd name="T41" fmla="*/ 292 h 292"/>
                <a:gd name="T42" fmla="*/ 133 w 216"/>
                <a:gd name="T43" fmla="*/ 269 h 292"/>
                <a:gd name="T44" fmla="*/ 132 w 216"/>
                <a:gd name="T45" fmla="*/ 263 h 292"/>
                <a:gd name="T46" fmla="*/ 136 w 216"/>
                <a:gd name="T47" fmla="*/ 258 h 292"/>
                <a:gd name="T48" fmla="*/ 138 w 216"/>
                <a:gd name="T49" fmla="*/ 212 h 292"/>
                <a:gd name="T50" fmla="*/ 113 w 216"/>
                <a:gd name="T51" fmla="*/ 167 h 292"/>
                <a:gd name="T52" fmla="*/ 117 w 216"/>
                <a:gd name="T53" fmla="*/ 144 h 292"/>
                <a:gd name="T54" fmla="*/ 129 w 216"/>
                <a:gd name="T55" fmla="*/ 136 h 292"/>
                <a:gd name="T56" fmla="*/ 145 w 216"/>
                <a:gd name="T57" fmla="*/ 116 h 292"/>
                <a:gd name="T58" fmla="*/ 159 w 216"/>
                <a:gd name="T59" fmla="*/ 86 h 292"/>
                <a:gd name="T60" fmla="*/ 196 w 216"/>
                <a:gd name="T61" fmla="*/ 77 h 292"/>
                <a:gd name="T62" fmla="*/ 216 w 216"/>
                <a:gd name="T63" fmla="*/ 5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292">
                  <a:moveTo>
                    <a:pt x="216" y="52"/>
                  </a:moveTo>
                  <a:cubicBezTo>
                    <a:pt x="216" y="47"/>
                    <a:pt x="212" y="42"/>
                    <a:pt x="207" y="39"/>
                  </a:cubicBezTo>
                  <a:cubicBezTo>
                    <a:pt x="201" y="36"/>
                    <a:pt x="196" y="33"/>
                    <a:pt x="191" y="30"/>
                  </a:cubicBezTo>
                  <a:cubicBezTo>
                    <a:pt x="186" y="26"/>
                    <a:pt x="184" y="20"/>
                    <a:pt x="179" y="16"/>
                  </a:cubicBezTo>
                  <a:cubicBezTo>
                    <a:pt x="174" y="12"/>
                    <a:pt x="168" y="9"/>
                    <a:pt x="162" y="8"/>
                  </a:cubicBezTo>
                  <a:cubicBezTo>
                    <a:pt x="148" y="3"/>
                    <a:pt x="134" y="0"/>
                    <a:pt x="119" y="0"/>
                  </a:cubicBezTo>
                  <a:cubicBezTo>
                    <a:pt x="105" y="0"/>
                    <a:pt x="91" y="3"/>
                    <a:pt x="79" y="11"/>
                  </a:cubicBezTo>
                  <a:cubicBezTo>
                    <a:pt x="76" y="12"/>
                    <a:pt x="74" y="14"/>
                    <a:pt x="72" y="17"/>
                  </a:cubicBezTo>
                  <a:cubicBezTo>
                    <a:pt x="71" y="20"/>
                    <a:pt x="69" y="24"/>
                    <a:pt x="69" y="27"/>
                  </a:cubicBezTo>
                  <a:cubicBezTo>
                    <a:pt x="66" y="38"/>
                    <a:pt x="63" y="49"/>
                    <a:pt x="58" y="59"/>
                  </a:cubicBezTo>
                  <a:cubicBezTo>
                    <a:pt x="54" y="71"/>
                    <a:pt x="49" y="83"/>
                    <a:pt x="38" y="91"/>
                  </a:cubicBezTo>
                  <a:cubicBezTo>
                    <a:pt x="27" y="101"/>
                    <a:pt x="10" y="106"/>
                    <a:pt x="2" y="118"/>
                  </a:cubicBezTo>
                  <a:cubicBezTo>
                    <a:pt x="0" y="120"/>
                    <a:pt x="0" y="123"/>
                    <a:pt x="0" y="125"/>
                  </a:cubicBezTo>
                  <a:cubicBezTo>
                    <a:pt x="2" y="128"/>
                    <a:pt x="5" y="130"/>
                    <a:pt x="8" y="132"/>
                  </a:cubicBezTo>
                  <a:cubicBezTo>
                    <a:pt x="27" y="143"/>
                    <a:pt x="43" y="156"/>
                    <a:pt x="51" y="173"/>
                  </a:cubicBezTo>
                  <a:cubicBezTo>
                    <a:pt x="60" y="189"/>
                    <a:pt x="58" y="209"/>
                    <a:pt x="47" y="224"/>
                  </a:cubicBezTo>
                  <a:cubicBezTo>
                    <a:pt x="43" y="230"/>
                    <a:pt x="37" y="236"/>
                    <a:pt x="41" y="242"/>
                  </a:cubicBezTo>
                  <a:cubicBezTo>
                    <a:pt x="47" y="250"/>
                    <a:pt x="69" y="245"/>
                    <a:pt x="74" y="255"/>
                  </a:cubicBezTo>
                  <a:cubicBezTo>
                    <a:pt x="76" y="258"/>
                    <a:pt x="76" y="261"/>
                    <a:pt x="75" y="264"/>
                  </a:cubicBezTo>
                  <a:cubicBezTo>
                    <a:pt x="75" y="273"/>
                    <a:pt x="84" y="282"/>
                    <a:pt x="95" y="286"/>
                  </a:cubicBezTo>
                  <a:cubicBezTo>
                    <a:pt x="107" y="290"/>
                    <a:pt x="120" y="292"/>
                    <a:pt x="132" y="292"/>
                  </a:cubicBezTo>
                  <a:cubicBezTo>
                    <a:pt x="135" y="285"/>
                    <a:pt x="136" y="276"/>
                    <a:pt x="133" y="269"/>
                  </a:cubicBezTo>
                  <a:cubicBezTo>
                    <a:pt x="132" y="267"/>
                    <a:pt x="132" y="265"/>
                    <a:pt x="132" y="263"/>
                  </a:cubicBezTo>
                  <a:cubicBezTo>
                    <a:pt x="133" y="261"/>
                    <a:pt x="134" y="259"/>
                    <a:pt x="136" y="258"/>
                  </a:cubicBezTo>
                  <a:cubicBezTo>
                    <a:pt x="149" y="245"/>
                    <a:pt x="146" y="227"/>
                    <a:pt x="138" y="212"/>
                  </a:cubicBezTo>
                  <a:cubicBezTo>
                    <a:pt x="130" y="197"/>
                    <a:pt x="118" y="183"/>
                    <a:pt x="113" y="167"/>
                  </a:cubicBezTo>
                  <a:cubicBezTo>
                    <a:pt x="111" y="159"/>
                    <a:pt x="111" y="151"/>
                    <a:pt x="117" y="144"/>
                  </a:cubicBezTo>
                  <a:cubicBezTo>
                    <a:pt x="121" y="141"/>
                    <a:pt x="125" y="138"/>
                    <a:pt x="129" y="136"/>
                  </a:cubicBezTo>
                  <a:cubicBezTo>
                    <a:pt x="136" y="131"/>
                    <a:pt x="142" y="124"/>
                    <a:pt x="145" y="116"/>
                  </a:cubicBezTo>
                  <a:cubicBezTo>
                    <a:pt x="148" y="105"/>
                    <a:pt x="148" y="93"/>
                    <a:pt x="159" y="86"/>
                  </a:cubicBezTo>
                  <a:cubicBezTo>
                    <a:pt x="170" y="79"/>
                    <a:pt x="184" y="81"/>
                    <a:pt x="196" y="77"/>
                  </a:cubicBezTo>
                  <a:cubicBezTo>
                    <a:pt x="205" y="73"/>
                    <a:pt x="215" y="60"/>
                    <a:pt x="216" y="52"/>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3" name="ïSlíḍé">
              <a:extLst>
                <a:ext uri="{FF2B5EF4-FFF2-40B4-BE49-F238E27FC236}">
                  <a16:creationId xmlns:a16="http://schemas.microsoft.com/office/drawing/2014/main" id="{117C4573-C65D-459F-86C8-FFE2F972AA77}"/>
                </a:ext>
              </a:extLst>
            </p:cNvPr>
            <p:cNvSpPr/>
            <p:nvPr/>
          </p:nvSpPr>
          <p:spPr bwMode="auto">
            <a:xfrm>
              <a:off x="4592638" y="4019551"/>
              <a:ext cx="182563" cy="182563"/>
            </a:xfrm>
            <a:prstGeom prst="ellipse">
              <a:avLst/>
            </a:prstGeom>
            <a:solidFill>
              <a:srgbClr val="FBBE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îṡ1ídè">
              <a:extLst>
                <a:ext uri="{FF2B5EF4-FFF2-40B4-BE49-F238E27FC236}">
                  <a16:creationId xmlns:a16="http://schemas.microsoft.com/office/drawing/2014/main" id="{E6538D81-2D82-434E-87EB-984E4152BFEB}"/>
                </a:ext>
              </a:extLst>
            </p:cNvPr>
            <p:cNvSpPr/>
            <p:nvPr/>
          </p:nvSpPr>
          <p:spPr bwMode="auto">
            <a:xfrm>
              <a:off x="4678363" y="4081463"/>
              <a:ext cx="163513" cy="222250"/>
            </a:xfrm>
            <a:custGeom>
              <a:avLst/>
              <a:gdLst>
                <a:gd name="T0" fmla="*/ 64 w 119"/>
                <a:gd name="T1" fmla="*/ 19 h 162"/>
                <a:gd name="T2" fmla="*/ 119 w 119"/>
                <a:gd name="T3" fmla="*/ 57 h 162"/>
                <a:gd name="T4" fmla="*/ 114 w 119"/>
                <a:gd name="T5" fmla="*/ 76 h 162"/>
                <a:gd name="T6" fmla="*/ 71 w 119"/>
                <a:gd name="T7" fmla="*/ 162 h 162"/>
                <a:gd name="T8" fmla="*/ 65 w 119"/>
                <a:gd name="T9" fmla="*/ 131 h 162"/>
                <a:gd name="T10" fmla="*/ 42 w 119"/>
                <a:gd name="T11" fmla="*/ 107 h 162"/>
                <a:gd name="T12" fmla="*/ 4 w 119"/>
                <a:gd name="T13" fmla="*/ 74 h 162"/>
                <a:gd name="T14" fmla="*/ 1 w 119"/>
                <a:gd name="T15" fmla="*/ 70 h 162"/>
                <a:gd name="T16" fmla="*/ 1 w 119"/>
                <a:gd name="T17" fmla="*/ 63 h 162"/>
                <a:gd name="T18" fmla="*/ 31 w 119"/>
                <a:gd name="T19" fmla="*/ 28 h 162"/>
                <a:gd name="T20" fmla="*/ 46 w 119"/>
                <a:gd name="T21" fmla="*/ 11 h 162"/>
                <a:gd name="T22" fmla="*/ 64 w 119"/>
                <a:gd name="T23" fmla="*/ 1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162">
                  <a:moveTo>
                    <a:pt x="64" y="19"/>
                  </a:moveTo>
                  <a:cubicBezTo>
                    <a:pt x="76" y="39"/>
                    <a:pt x="96" y="53"/>
                    <a:pt x="119" y="57"/>
                  </a:cubicBezTo>
                  <a:cubicBezTo>
                    <a:pt x="114" y="76"/>
                    <a:pt x="114" y="76"/>
                    <a:pt x="114" y="76"/>
                  </a:cubicBezTo>
                  <a:cubicBezTo>
                    <a:pt x="105" y="107"/>
                    <a:pt x="96" y="140"/>
                    <a:pt x="71" y="162"/>
                  </a:cubicBezTo>
                  <a:cubicBezTo>
                    <a:pt x="74" y="151"/>
                    <a:pt x="71" y="140"/>
                    <a:pt x="65" y="131"/>
                  </a:cubicBezTo>
                  <a:cubicBezTo>
                    <a:pt x="58" y="122"/>
                    <a:pt x="51" y="114"/>
                    <a:pt x="42" y="107"/>
                  </a:cubicBezTo>
                  <a:cubicBezTo>
                    <a:pt x="4" y="74"/>
                    <a:pt x="4" y="74"/>
                    <a:pt x="4" y="74"/>
                  </a:cubicBezTo>
                  <a:cubicBezTo>
                    <a:pt x="3" y="73"/>
                    <a:pt x="2" y="72"/>
                    <a:pt x="1" y="70"/>
                  </a:cubicBezTo>
                  <a:cubicBezTo>
                    <a:pt x="0" y="68"/>
                    <a:pt x="0" y="66"/>
                    <a:pt x="1" y="63"/>
                  </a:cubicBezTo>
                  <a:cubicBezTo>
                    <a:pt x="6" y="48"/>
                    <a:pt x="20" y="39"/>
                    <a:pt x="31" y="28"/>
                  </a:cubicBezTo>
                  <a:cubicBezTo>
                    <a:pt x="37" y="23"/>
                    <a:pt x="42" y="17"/>
                    <a:pt x="46" y="11"/>
                  </a:cubicBezTo>
                  <a:cubicBezTo>
                    <a:pt x="54" y="0"/>
                    <a:pt x="59" y="11"/>
                    <a:pt x="64" y="19"/>
                  </a:cubicBezTo>
                  <a:close/>
                </a:path>
              </a:pathLst>
            </a:custGeom>
            <a:solidFill>
              <a:srgbClr val="FBBE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íṡḻiḑé">
              <a:extLst>
                <a:ext uri="{FF2B5EF4-FFF2-40B4-BE49-F238E27FC236}">
                  <a16:creationId xmlns:a16="http://schemas.microsoft.com/office/drawing/2014/main" id="{B9048D9D-9930-433D-9D8A-954C779EAE6E}"/>
                </a:ext>
              </a:extLst>
            </p:cNvPr>
            <p:cNvSpPr/>
            <p:nvPr/>
          </p:nvSpPr>
          <p:spPr bwMode="auto">
            <a:xfrm>
              <a:off x="4737101" y="4122738"/>
              <a:ext cx="496888" cy="406400"/>
            </a:xfrm>
            <a:custGeom>
              <a:avLst/>
              <a:gdLst>
                <a:gd name="T0" fmla="*/ 30 w 362"/>
                <a:gd name="T1" fmla="*/ 75 h 297"/>
                <a:gd name="T2" fmla="*/ 28 w 362"/>
                <a:gd name="T3" fmla="*/ 90 h 297"/>
                <a:gd name="T4" fmla="*/ 16 w 362"/>
                <a:gd name="T5" fmla="*/ 96 h 297"/>
                <a:gd name="T6" fmla="*/ 11 w 362"/>
                <a:gd name="T7" fmla="*/ 89 h 297"/>
                <a:gd name="T8" fmla="*/ 3 w 362"/>
                <a:gd name="T9" fmla="*/ 96 h 297"/>
                <a:gd name="T10" fmla="*/ 1 w 362"/>
                <a:gd name="T11" fmla="*/ 111 h 297"/>
                <a:gd name="T12" fmla="*/ 5 w 362"/>
                <a:gd name="T13" fmla="*/ 129 h 297"/>
                <a:gd name="T14" fmla="*/ 2 w 362"/>
                <a:gd name="T15" fmla="*/ 145 h 297"/>
                <a:gd name="T16" fmla="*/ 7 w 362"/>
                <a:gd name="T17" fmla="*/ 151 h 297"/>
                <a:gd name="T18" fmla="*/ 5 w 362"/>
                <a:gd name="T19" fmla="*/ 174 h 297"/>
                <a:gd name="T20" fmla="*/ 57 w 362"/>
                <a:gd name="T21" fmla="*/ 175 h 297"/>
                <a:gd name="T22" fmla="*/ 64 w 362"/>
                <a:gd name="T23" fmla="*/ 200 h 297"/>
                <a:gd name="T24" fmla="*/ 182 w 362"/>
                <a:gd name="T25" fmla="*/ 277 h 297"/>
                <a:gd name="T26" fmla="*/ 178 w 362"/>
                <a:gd name="T27" fmla="*/ 291 h 297"/>
                <a:gd name="T28" fmla="*/ 180 w 362"/>
                <a:gd name="T29" fmla="*/ 293 h 297"/>
                <a:gd name="T30" fmla="*/ 196 w 362"/>
                <a:gd name="T31" fmla="*/ 294 h 297"/>
                <a:gd name="T32" fmla="*/ 210 w 362"/>
                <a:gd name="T33" fmla="*/ 283 h 297"/>
                <a:gd name="T34" fmla="*/ 240 w 362"/>
                <a:gd name="T35" fmla="*/ 275 h 297"/>
                <a:gd name="T36" fmla="*/ 259 w 362"/>
                <a:gd name="T37" fmla="*/ 278 h 297"/>
                <a:gd name="T38" fmla="*/ 313 w 362"/>
                <a:gd name="T39" fmla="*/ 260 h 297"/>
                <a:gd name="T40" fmla="*/ 353 w 362"/>
                <a:gd name="T41" fmla="*/ 247 h 297"/>
                <a:gd name="T42" fmla="*/ 361 w 362"/>
                <a:gd name="T43" fmla="*/ 232 h 297"/>
                <a:gd name="T44" fmla="*/ 355 w 362"/>
                <a:gd name="T45" fmla="*/ 223 h 297"/>
                <a:gd name="T46" fmla="*/ 340 w 362"/>
                <a:gd name="T47" fmla="*/ 195 h 297"/>
                <a:gd name="T48" fmla="*/ 303 w 362"/>
                <a:gd name="T49" fmla="*/ 145 h 297"/>
                <a:gd name="T50" fmla="*/ 265 w 362"/>
                <a:gd name="T51" fmla="*/ 117 h 297"/>
                <a:gd name="T52" fmla="*/ 255 w 362"/>
                <a:gd name="T53" fmla="*/ 111 h 297"/>
                <a:gd name="T54" fmla="*/ 242 w 362"/>
                <a:gd name="T55" fmla="*/ 105 h 297"/>
                <a:gd name="T56" fmla="*/ 227 w 362"/>
                <a:gd name="T57" fmla="*/ 89 h 297"/>
                <a:gd name="T58" fmla="*/ 189 w 362"/>
                <a:gd name="T59" fmla="*/ 62 h 297"/>
                <a:gd name="T60" fmla="*/ 162 w 362"/>
                <a:gd name="T61" fmla="*/ 44 h 297"/>
                <a:gd name="T62" fmla="*/ 147 w 362"/>
                <a:gd name="T63" fmla="*/ 41 h 297"/>
                <a:gd name="T64" fmla="*/ 117 w 362"/>
                <a:gd name="T65" fmla="*/ 24 h 297"/>
                <a:gd name="T66" fmla="*/ 89 w 362"/>
                <a:gd name="T67" fmla="*/ 20 h 297"/>
                <a:gd name="T68" fmla="*/ 61 w 362"/>
                <a:gd name="T69" fmla="*/ 10 h 297"/>
                <a:gd name="T70" fmla="*/ 52 w 362"/>
                <a:gd name="T71" fmla="*/ 4 h 297"/>
                <a:gd name="T72" fmla="*/ 36 w 362"/>
                <a:gd name="T73" fmla="*/ 35 h 297"/>
                <a:gd name="T74" fmla="*/ 30 w 362"/>
                <a:gd name="T75" fmla="*/ 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97">
                  <a:moveTo>
                    <a:pt x="30" y="75"/>
                  </a:moveTo>
                  <a:cubicBezTo>
                    <a:pt x="31" y="80"/>
                    <a:pt x="30" y="85"/>
                    <a:pt x="28" y="90"/>
                  </a:cubicBezTo>
                  <a:cubicBezTo>
                    <a:pt x="26" y="94"/>
                    <a:pt x="21" y="97"/>
                    <a:pt x="16" y="96"/>
                  </a:cubicBezTo>
                  <a:cubicBezTo>
                    <a:pt x="18" y="93"/>
                    <a:pt x="14" y="89"/>
                    <a:pt x="11" y="89"/>
                  </a:cubicBezTo>
                  <a:cubicBezTo>
                    <a:pt x="7" y="90"/>
                    <a:pt x="4" y="93"/>
                    <a:pt x="3" y="96"/>
                  </a:cubicBezTo>
                  <a:cubicBezTo>
                    <a:pt x="1" y="100"/>
                    <a:pt x="0" y="106"/>
                    <a:pt x="1" y="111"/>
                  </a:cubicBezTo>
                  <a:cubicBezTo>
                    <a:pt x="2" y="117"/>
                    <a:pt x="5" y="123"/>
                    <a:pt x="5" y="129"/>
                  </a:cubicBezTo>
                  <a:cubicBezTo>
                    <a:pt x="4" y="135"/>
                    <a:pt x="0" y="140"/>
                    <a:pt x="2" y="145"/>
                  </a:cubicBezTo>
                  <a:cubicBezTo>
                    <a:pt x="3" y="147"/>
                    <a:pt x="5" y="149"/>
                    <a:pt x="7" y="151"/>
                  </a:cubicBezTo>
                  <a:cubicBezTo>
                    <a:pt x="13" y="158"/>
                    <a:pt x="12" y="168"/>
                    <a:pt x="5" y="174"/>
                  </a:cubicBezTo>
                  <a:cubicBezTo>
                    <a:pt x="57" y="175"/>
                    <a:pt x="57" y="175"/>
                    <a:pt x="57" y="175"/>
                  </a:cubicBezTo>
                  <a:cubicBezTo>
                    <a:pt x="55" y="183"/>
                    <a:pt x="59" y="192"/>
                    <a:pt x="64" y="200"/>
                  </a:cubicBezTo>
                  <a:cubicBezTo>
                    <a:pt x="89" y="243"/>
                    <a:pt x="133" y="272"/>
                    <a:pt x="182" y="277"/>
                  </a:cubicBezTo>
                  <a:cubicBezTo>
                    <a:pt x="177" y="280"/>
                    <a:pt x="175" y="287"/>
                    <a:pt x="178" y="291"/>
                  </a:cubicBezTo>
                  <a:cubicBezTo>
                    <a:pt x="179" y="292"/>
                    <a:pt x="179" y="293"/>
                    <a:pt x="180" y="293"/>
                  </a:cubicBezTo>
                  <a:cubicBezTo>
                    <a:pt x="184" y="297"/>
                    <a:pt x="191" y="297"/>
                    <a:pt x="196" y="294"/>
                  </a:cubicBezTo>
                  <a:cubicBezTo>
                    <a:pt x="201" y="291"/>
                    <a:pt x="206" y="287"/>
                    <a:pt x="210" y="283"/>
                  </a:cubicBezTo>
                  <a:cubicBezTo>
                    <a:pt x="219" y="277"/>
                    <a:pt x="229" y="274"/>
                    <a:pt x="240" y="275"/>
                  </a:cubicBezTo>
                  <a:cubicBezTo>
                    <a:pt x="246" y="276"/>
                    <a:pt x="253" y="278"/>
                    <a:pt x="259" y="278"/>
                  </a:cubicBezTo>
                  <a:cubicBezTo>
                    <a:pt x="278" y="279"/>
                    <a:pt x="295" y="266"/>
                    <a:pt x="313" y="260"/>
                  </a:cubicBezTo>
                  <a:cubicBezTo>
                    <a:pt x="327" y="256"/>
                    <a:pt x="342" y="256"/>
                    <a:pt x="353" y="247"/>
                  </a:cubicBezTo>
                  <a:cubicBezTo>
                    <a:pt x="358" y="244"/>
                    <a:pt x="362" y="238"/>
                    <a:pt x="361" y="232"/>
                  </a:cubicBezTo>
                  <a:cubicBezTo>
                    <a:pt x="359" y="229"/>
                    <a:pt x="357" y="226"/>
                    <a:pt x="355" y="223"/>
                  </a:cubicBezTo>
                  <a:cubicBezTo>
                    <a:pt x="348" y="215"/>
                    <a:pt x="345" y="204"/>
                    <a:pt x="340" y="195"/>
                  </a:cubicBezTo>
                  <a:cubicBezTo>
                    <a:pt x="331" y="176"/>
                    <a:pt x="318" y="159"/>
                    <a:pt x="303" y="145"/>
                  </a:cubicBezTo>
                  <a:cubicBezTo>
                    <a:pt x="291" y="135"/>
                    <a:pt x="278" y="125"/>
                    <a:pt x="265" y="117"/>
                  </a:cubicBezTo>
                  <a:cubicBezTo>
                    <a:pt x="262" y="114"/>
                    <a:pt x="259" y="112"/>
                    <a:pt x="255" y="111"/>
                  </a:cubicBezTo>
                  <a:cubicBezTo>
                    <a:pt x="251" y="109"/>
                    <a:pt x="246" y="107"/>
                    <a:pt x="242" y="105"/>
                  </a:cubicBezTo>
                  <a:cubicBezTo>
                    <a:pt x="235" y="101"/>
                    <a:pt x="232" y="94"/>
                    <a:pt x="227" y="89"/>
                  </a:cubicBezTo>
                  <a:cubicBezTo>
                    <a:pt x="217" y="77"/>
                    <a:pt x="201" y="71"/>
                    <a:pt x="189" y="62"/>
                  </a:cubicBezTo>
                  <a:cubicBezTo>
                    <a:pt x="180" y="56"/>
                    <a:pt x="173" y="47"/>
                    <a:pt x="162" y="44"/>
                  </a:cubicBezTo>
                  <a:cubicBezTo>
                    <a:pt x="157" y="43"/>
                    <a:pt x="152" y="43"/>
                    <a:pt x="147" y="41"/>
                  </a:cubicBezTo>
                  <a:cubicBezTo>
                    <a:pt x="136" y="38"/>
                    <a:pt x="128" y="28"/>
                    <a:pt x="117" y="24"/>
                  </a:cubicBezTo>
                  <a:cubicBezTo>
                    <a:pt x="108" y="21"/>
                    <a:pt x="99" y="22"/>
                    <a:pt x="89" y="20"/>
                  </a:cubicBezTo>
                  <a:cubicBezTo>
                    <a:pt x="79" y="19"/>
                    <a:pt x="70" y="15"/>
                    <a:pt x="61" y="10"/>
                  </a:cubicBezTo>
                  <a:cubicBezTo>
                    <a:pt x="58" y="7"/>
                    <a:pt x="55" y="6"/>
                    <a:pt x="52" y="4"/>
                  </a:cubicBezTo>
                  <a:cubicBezTo>
                    <a:pt x="38" y="0"/>
                    <a:pt x="37" y="26"/>
                    <a:pt x="36" y="35"/>
                  </a:cubicBezTo>
                  <a:cubicBezTo>
                    <a:pt x="34" y="48"/>
                    <a:pt x="30" y="61"/>
                    <a:pt x="30" y="75"/>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ïŝlïḑé">
              <a:extLst>
                <a:ext uri="{FF2B5EF4-FFF2-40B4-BE49-F238E27FC236}">
                  <a16:creationId xmlns:a16="http://schemas.microsoft.com/office/drawing/2014/main" id="{34DB6098-FE81-43BE-A307-77BD8C862228}"/>
                </a:ext>
              </a:extLst>
            </p:cNvPr>
            <p:cNvSpPr/>
            <p:nvPr/>
          </p:nvSpPr>
          <p:spPr bwMode="auto">
            <a:xfrm>
              <a:off x="4532313" y="4284663"/>
              <a:ext cx="393700" cy="519113"/>
            </a:xfrm>
            <a:custGeom>
              <a:avLst/>
              <a:gdLst>
                <a:gd name="T0" fmla="*/ 193 w 287"/>
                <a:gd name="T1" fmla="*/ 43 h 378"/>
                <a:gd name="T2" fmla="*/ 182 w 287"/>
                <a:gd name="T3" fmla="*/ 117 h 378"/>
                <a:gd name="T4" fmla="*/ 186 w 287"/>
                <a:gd name="T5" fmla="*/ 133 h 378"/>
                <a:gd name="T6" fmla="*/ 171 w 287"/>
                <a:gd name="T7" fmla="*/ 174 h 378"/>
                <a:gd name="T8" fmla="*/ 99 w 287"/>
                <a:gd name="T9" fmla="*/ 279 h 378"/>
                <a:gd name="T10" fmla="*/ 89 w 287"/>
                <a:gd name="T11" fmla="*/ 292 h 378"/>
                <a:gd name="T12" fmla="*/ 36 w 287"/>
                <a:gd name="T13" fmla="*/ 306 h 378"/>
                <a:gd name="T14" fmla="*/ 1 w 287"/>
                <a:gd name="T15" fmla="*/ 322 h 378"/>
                <a:gd name="T16" fmla="*/ 1 w 287"/>
                <a:gd name="T17" fmla="*/ 325 h 378"/>
                <a:gd name="T18" fmla="*/ 27 w 287"/>
                <a:gd name="T19" fmla="*/ 337 h 378"/>
                <a:gd name="T20" fmla="*/ 24 w 287"/>
                <a:gd name="T21" fmla="*/ 345 h 378"/>
                <a:gd name="T22" fmla="*/ 15 w 287"/>
                <a:gd name="T23" fmla="*/ 355 h 378"/>
                <a:gd name="T24" fmla="*/ 16 w 287"/>
                <a:gd name="T25" fmla="*/ 362 h 378"/>
                <a:gd name="T26" fmla="*/ 28 w 287"/>
                <a:gd name="T27" fmla="*/ 370 h 378"/>
                <a:gd name="T28" fmla="*/ 99 w 287"/>
                <a:gd name="T29" fmla="*/ 346 h 378"/>
                <a:gd name="T30" fmla="*/ 149 w 287"/>
                <a:gd name="T31" fmla="*/ 287 h 378"/>
                <a:gd name="T32" fmla="*/ 181 w 287"/>
                <a:gd name="T33" fmla="*/ 258 h 378"/>
                <a:gd name="T34" fmla="*/ 233 w 287"/>
                <a:gd name="T35" fmla="*/ 190 h 378"/>
                <a:gd name="T36" fmla="*/ 245 w 287"/>
                <a:gd name="T37" fmla="*/ 167 h 378"/>
                <a:gd name="T38" fmla="*/ 248 w 287"/>
                <a:gd name="T39" fmla="*/ 142 h 378"/>
                <a:gd name="T40" fmla="*/ 265 w 287"/>
                <a:gd name="T41" fmla="*/ 114 h 378"/>
                <a:gd name="T42" fmla="*/ 285 w 287"/>
                <a:gd name="T43" fmla="*/ 53 h 378"/>
                <a:gd name="T44" fmla="*/ 249 w 287"/>
                <a:gd name="T45" fmla="*/ 3 h 378"/>
                <a:gd name="T46" fmla="*/ 229 w 287"/>
                <a:gd name="T47" fmla="*/ 2 h 378"/>
                <a:gd name="T48" fmla="*/ 209 w 287"/>
                <a:gd name="T49" fmla="*/ 18 h 378"/>
                <a:gd name="T50" fmla="*/ 196 w 287"/>
                <a:gd name="T51" fmla="*/ 33 h 378"/>
                <a:gd name="T52" fmla="*/ 188 w 287"/>
                <a:gd name="T53" fmla="*/ 45 h 378"/>
                <a:gd name="T54" fmla="*/ 190 w 287"/>
                <a:gd name="T55" fmla="*/ 5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7" h="378">
                  <a:moveTo>
                    <a:pt x="193" y="43"/>
                  </a:moveTo>
                  <a:cubicBezTo>
                    <a:pt x="195" y="68"/>
                    <a:pt x="176" y="92"/>
                    <a:pt x="182" y="117"/>
                  </a:cubicBezTo>
                  <a:cubicBezTo>
                    <a:pt x="183" y="123"/>
                    <a:pt x="185" y="128"/>
                    <a:pt x="186" y="133"/>
                  </a:cubicBezTo>
                  <a:cubicBezTo>
                    <a:pt x="188" y="148"/>
                    <a:pt x="179" y="161"/>
                    <a:pt x="171" y="174"/>
                  </a:cubicBezTo>
                  <a:cubicBezTo>
                    <a:pt x="99" y="279"/>
                    <a:pt x="99" y="279"/>
                    <a:pt x="99" y="279"/>
                  </a:cubicBezTo>
                  <a:cubicBezTo>
                    <a:pt x="96" y="284"/>
                    <a:pt x="93" y="288"/>
                    <a:pt x="89" y="292"/>
                  </a:cubicBezTo>
                  <a:cubicBezTo>
                    <a:pt x="75" y="304"/>
                    <a:pt x="55" y="303"/>
                    <a:pt x="36" y="306"/>
                  </a:cubicBezTo>
                  <a:cubicBezTo>
                    <a:pt x="24" y="309"/>
                    <a:pt x="12" y="314"/>
                    <a:pt x="1" y="322"/>
                  </a:cubicBezTo>
                  <a:cubicBezTo>
                    <a:pt x="0" y="323"/>
                    <a:pt x="0" y="324"/>
                    <a:pt x="1" y="325"/>
                  </a:cubicBezTo>
                  <a:cubicBezTo>
                    <a:pt x="7" y="333"/>
                    <a:pt x="17" y="338"/>
                    <a:pt x="27" y="337"/>
                  </a:cubicBezTo>
                  <a:cubicBezTo>
                    <a:pt x="29" y="340"/>
                    <a:pt x="27" y="343"/>
                    <a:pt x="24" y="345"/>
                  </a:cubicBezTo>
                  <a:cubicBezTo>
                    <a:pt x="20" y="348"/>
                    <a:pt x="15" y="349"/>
                    <a:pt x="15" y="355"/>
                  </a:cubicBezTo>
                  <a:cubicBezTo>
                    <a:pt x="14" y="357"/>
                    <a:pt x="15" y="360"/>
                    <a:pt x="16" y="362"/>
                  </a:cubicBezTo>
                  <a:cubicBezTo>
                    <a:pt x="19" y="366"/>
                    <a:pt x="23" y="369"/>
                    <a:pt x="28" y="370"/>
                  </a:cubicBezTo>
                  <a:cubicBezTo>
                    <a:pt x="53" y="378"/>
                    <a:pt x="80" y="365"/>
                    <a:pt x="99" y="346"/>
                  </a:cubicBezTo>
                  <a:cubicBezTo>
                    <a:pt x="117" y="328"/>
                    <a:pt x="131" y="305"/>
                    <a:pt x="149" y="287"/>
                  </a:cubicBezTo>
                  <a:cubicBezTo>
                    <a:pt x="159" y="277"/>
                    <a:pt x="171" y="268"/>
                    <a:pt x="181" y="258"/>
                  </a:cubicBezTo>
                  <a:cubicBezTo>
                    <a:pt x="202" y="238"/>
                    <a:pt x="218" y="214"/>
                    <a:pt x="233" y="190"/>
                  </a:cubicBezTo>
                  <a:cubicBezTo>
                    <a:pt x="239" y="183"/>
                    <a:pt x="242" y="175"/>
                    <a:pt x="245" y="167"/>
                  </a:cubicBezTo>
                  <a:cubicBezTo>
                    <a:pt x="247" y="159"/>
                    <a:pt x="246" y="150"/>
                    <a:pt x="248" y="142"/>
                  </a:cubicBezTo>
                  <a:cubicBezTo>
                    <a:pt x="251" y="131"/>
                    <a:pt x="259" y="123"/>
                    <a:pt x="265" y="114"/>
                  </a:cubicBezTo>
                  <a:cubicBezTo>
                    <a:pt x="278" y="96"/>
                    <a:pt x="287" y="75"/>
                    <a:pt x="285" y="53"/>
                  </a:cubicBezTo>
                  <a:cubicBezTo>
                    <a:pt x="283" y="31"/>
                    <a:pt x="270" y="10"/>
                    <a:pt x="249" y="3"/>
                  </a:cubicBezTo>
                  <a:cubicBezTo>
                    <a:pt x="243" y="0"/>
                    <a:pt x="236" y="0"/>
                    <a:pt x="229" y="2"/>
                  </a:cubicBezTo>
                  <a:cubicBezTo>
                    <a:pt x="221" y="4"/>
                    <a:pt x="215" y="11"/>
                    <a:pt x="209" y="18"/>
                  </a:cubicBezTo>
                  <a:cubicBezTo>
                    <a:pt x="196" y="33"/>
                    <a:pt x="196" y="33"/>
                    <a:pt x="196" y="33"/>
                  </a:cubicBezTo>
                  <a:cubicBezTo>
                    <a:pt x="192" y="37"/>
                    <a:pt x="189" y="41"/>
                    <a:pt x="188" y="45"/>
                  </a:cubicBezTo>
                  <a:cubicBezTo>
                    <a:pt x="186" y="50"/>
                    <a:pt x="187" y="55"/>
                    <a:pt x="190" y="59"/>
                  </a:cubicBezTo>
                </a:path>
              </a:pathLst>
            </a:custGeom>
            <a:solidFill>
              <a:srgbClr val="FBBE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7" name="íṥlíďe">
              <a:extLst>
                <a:ext uri="{FF2B5EF4-FFF2-40B4-BE49-F238E27FC236}">
                  <a16:creationId xmlns:a16="http://schemas.microsoft.com/office/drawing/2014/main" id="{DA40C644-A3A2-4293-82AD-E0F4654DAFEE}"/>
                </a:ext>
              </a:extLst>
            </p:cNvPr>
            <p:cNvSpPr/>
            <p:nvPr/>
          </p:nvSpPr>
          <p:spPr bwMode="auto">
            <a:xfrm>
              <a:off x="4781551" y="4200526"/>
              <a:ext cx="158750" cy="171450"/>
            </a:xfrm>
            <a:custGeom>
              <a:avLst/>
              <a:gdLst>
                <a:gd name="T0" fmla="*/ 47 w 115"/>
                <a:gd name="T1" fmla="*/ 1 h 125"/>
                <a:gd name="T2" fmla="*/ 21 w 115"/>
                <a:gd name="T3" fmla="*/ 9 h 125"/>
                <a:gd name="T4" fmla="*/ 14 w 115"/>
                <a:gd name="T5" fmla="*/ 20 h 125"/>
                <a:gd name="T6" fmla="*/ 1 w 115"/>
                <a:gd name="T7" fmla="*/ 61 h 125"/>
                <a:gd name="T8" fmla="*/ 6 w 115"/>
                <a:gd name="T9" fmla="*/ 96 h 125"/>
                <a:gd name="T10" fmla="*/ 3 w 115"/>
                <a:gd name="T11" fmla="*/ 125 h 125"/>
                <a:gd name="T12" fmla="*/ 40 w 115"/>
                <a:gd name="T13" fmla="*/ 111 h 125"/>
                <a:gd name="T14" fmla="*/ 62 w 115"/>
                <a:gd name="T15" fmla="*/ 99 h 125"/>
                <a:gd name="T16" fmla="*/ 103 w 115"/>
                <a:gd name="T17" fmla="*/ 107 h 125"/>
                <a:gd name="T18" fmla="*/ 99 w 115"/>
                <a:gd name="T19" fmla="*/ 79 h 125"/>
                <a:gd name="T20" fmla="*/ 100 w 115"/>
                <a:gd name="T21" fmla="*/ 70 h 125"/>
                <a:gd name="T22" fmla="*/ 106 w 115"/>
                <a:gd name="T23" fmla="*/ 61 h 125"/>
                <a:gd name="T24" fmla="*/ 103 w 115"/>
                <a:gd name="T25" fmla="*/ 18 h 125"/>
                <a:gd name="T26" fmla="*/ 64 w 115"/>
                <a:gd name="T27" fmla="*/ 1 h 125"/>
                <a:gd name="T28" fmla="*/ 37 w 115"/>
                <a:gd name="T2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25">
                  <a:moveTo>
                    <a:pt x="47" y="1"/>
                  </a:moveTo>
                  <a:cubicBezTo>
                    <a:pt x="38" y="2"/>
                    <a:pt x="27" y="3"/>
                    <a:pt x="21" y="9"/>
                  </a:cubicBezTo>
                  <a:cubicBezTo>
                    <a:pt x="18" y="12"/>
                    <a:pt x="16" y="16"/>
                    <a:pt x="14" y="20"/>
                  </a:cubicBezTo>
                  <a:cubicBezTo>
                    <a:pt x="7" y="33"/>
                    <a:pt x="1" y="46"/>
                    <a:pt x="1" y="61"/>
                  </a:cubicBezTo>
                  <a:cubicBezTo>
                    <a:pt x="0" y="73"/>
                    <a:pt x="4" y="84"/>
                    <a:pt x="6" y="96"/>
                  </a:cubicBezTo>
                  <a:cubicBezTo>
                    <a:pt x="7" y="106"/>
                    <a:pt x="3" y="115"/>
                    <a:pt x="3" y="125"/>
                  </a:cubicBezTo>
                  <a:cubicBezTo>
                    <a:pt x="16" y="122"/>
                    <a:pt x="28" y="117"/>
                    <a:pt x="40" y="111"/>
                  </a:cubicBezTo>
                  <a:cubicBezTo>
                    <a:pt x="47" y="106"/>
                    <a:pt x="55" y="102"/>
                    <a:pt x="62" y="99"/>
                  </a:cubicBezTo>
                  <a:cubicBezTo>
                    <a:pt x="74" y="95"/>
                    <a:pt x="93" y="102"/>
                    <a:pt x="103" y="107"/>
                  </a:cubicBezTo>
                  <a:cubicBezTo>
                    <a:pt x="104" y="100"/>
                    <a:pt x="98" y="87"/>
                    <a:pt x="99" y="79"/>
                  </a:cubicBezTo>
                  <a:cubicBezTo>
                    <a:pt x="99" y="76"/>
                    <a:pt x="99" y="73"/>
                    <a:pt x="100" y="70"/>
                  </a:cubicBezTo>
                  <a:cubicBezTo>
                    <a:pt x="102" y="67"/>
                    <a:pt x="104" y="64"/>
                    <a:pt x="106" y="61"/>
                  </a:cubicBezTo>
                  <a:cubicBezTo>
                    <a:pt x="115" y="47"/>
                    <a:pt x="113" y="30"/>
                    <a:pt x="103" y="18"/>
                  </a:cubicBezTo>
                  <a:cubicBezTo>
                    <a:pt x="93" y="7"/>
                    <a:pt x="78" y="3"/>
                    <a:pt x="64" y="1"/>
                  </a:cubicBezTo>
                  <a:cubicBezTo>
                    <a:pt x="55" y="0"/>
                    <a:pt x="46" y="0"/>
                    <a:pt x="37"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8" name="îšḻiḋê">
              <a:extLst>
                <a:ext uri="{FF2B5EF4-FFF2-40B4-BE49-F238E27FC236}">
                  <a16:creationId xmlns:a16="http://schemas.microsoft.com/office/drawing/2014/main" id="{8289D0DC-02AD-4176-9545-1CE4A37F966C}"/>
                </a:ext>
              </a:extLst>
            </p:cNvPr>
            <p:cNvSpPr/>
            <p:nvPr/>
          </p:nvSpPr>
          <p:spPr bwMode="auto">
            <a:xfrm>
              <a:off x="4541838" y="3940176"/>
              <a:ext cx="260350" cy="200025"/>
            </a:xfrm>
            <a:custGeom>
              <a:avLst/>
              <a:gdLst>
                <a:gd name="T0" fmla="*/ 16 w 190"/>
                <a:gd name="T1" fmla="*/ 57 h 145"/>
                <a:gd name="T2" fmla="*/ 15 w 190"/>
                <a:gd name="T3" fmla="*/ 44 h 145"/>
                <a:gd name="T4" fmla="*/ 42 w 190"/>
                <a:gd name="T5" fmla="*/ 29 h 145"/>
                <a:gd name="T6" fmla="*/ 65 w 190"/>
                <a:gd name="T7" fmla="*/ 5 h 145"/>
                <a:gd name="T8" fmla="*/ 103 w 190"/>
                <a:gd name="T9" fmla="*/ 14 h 145"/>
                <a:gd name="T10" fmla="*/ 146 w 190"/>
                <a:gd name="T11" fmla="*/ 28 h 145"/>
                <a:gd name="T12" fmla="*/ 153 w 190"/>
                <a:gd name="T13" fmla="*/ 29 h 145"/>
                <a:gd name="T14" fmla="*/ 165 w 190"/>
                <a:gd name="T15" fmla="*/ 50 h 145"/>
                <a:gd name="T16" fmla="*/ 170 w 190"/>
                <a:gd name="T17" fmla="*/ 76 h 145"/>
                <a:gd name="T18" fmla="*/ 181 w 190"/>
                <a:gd name="T19" fmla="*/ 92 h 145"/>
                <a:gd name="T20" fmla="*/ 190 w 190"/>
                <a:gd name="T21" fmla="*/ 145 h 145"/>
                <a:gd name="T22" fmla="*/ 168 w 190"/>
                <a:gd name="T23" fmla="*/ 126 h 145"/>
                <a:gd name="T24" fmla="*/ 161 w 190"/>
                <a:gd name="T25" fmla="*/ 123 h 145"/>
                <a:gd name="T26" fmla="*/ 159 w 190"/>
                <a:gd name="T27" fmla="*/ 129 h 145"/>
                <a:gd name="T28" fmla="*/ 144 w 190"/>
                <a:gd name="T29" fmla="*/ 135 h 145"/>
                <a:gd name="T30" fmla="*/ 144 w 190"/>
                <a:gd name="T31" fmla="*/ 135 h 145"/>
                <a:gd name="T32" fmla="*/ 130 w 190"/>
                <a:gd name="T33" fmla="*/ 122 h 145"/>
                <a:gd name="T34" fmla="*/ 96 w 190"/>
                <a:gd name="T35" fmla="*/ 97 h 145"/>
                <a:gd name="T36" fmla="*/ 60 w 190"/>
                <a:gd name="T37" fmla="*/ 99 h 145"/>
                <a:gd name="T38" fmla="*/ 31 w 190"/>
                <a:gd name="T39" fmla="*/ 118 h 145"/>
                <a:gd name="T40" fmla="*/ 0 w 190"/>
                <a:gd name="T41" fmla="*/ 75 h 145"/>
                <a:gd name="T42" fmla="*/ 4 w 190"/>
                <a:gd name="T43" fmla="*/ 56 h 145"/>
                <a:gd name="T44" fmla="*/ 16 w 190"/>
                <a:gd name="T45" fmla="*/ 5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145">
                  <a:moveTo>
                    <a:pt x="16" y="57"/>
                  </a:moveTo>
                  <a:cubicBezTo>
                    <a:pt x="15" y="44"/>
                    <a:pt x="15" y="44"/>
                    <a:pt x="15" y="44"/>
                  </a:cubicBezTo>
                  <a:cubicBezTo>
                    <a:pt x="25" y="47"/>
                    <a:pt x="35" y="38"/>
                    <a:pt x="42" y="29"/>
                  </a:cubicBezTo>
                  <a:cubicBezTo>
                    <a:pt x="49" y="20"/>
                    <a:pt x="55" y="9"/>
                    <a:pt x="65" y="5"/>
                  </a:cubicBezTo>
                  <a:cubicBezTo>
                    <a:pt x="77" y="0"/>
                    <a:pt x="91" y="8"/>
                    <a:pt x="103" y="14"/>
                  </a:cubicBezTo>
                  <a:cubicBezTo>
                    <a:pt x="116" y="21"/>
                    <a:pt x="130" y="26"/>
                    <a:pt x="146" y="28"/>
                  </a:cubicBezTo>
                  <a:cubicBezTo>
                    <a:pt x="148" y="28"/>
                    <a:pt x="150" y="29"/>
                    <a:pt x="153" y="29"/>
                  </a:cubicBezTo>
                  <a:cubicBezTo>
                    <a:pt x="160" y="32"/>
                    <a:pt x="164" y="42"/>
                    <a:pt x="165" y="50"/>
                  </a:cubicBezTo>
                  <a:cubicBezTo>
                    <a:pt x="166" y="59"/>
                    <a:pt x="166" y="69"/>
                    <a:pt x="170" y="76"/>
                  </a:cubicBezTo>
                  <a:cubicBezTo>
                    <a:pt x="173" y="82"/>
                    <a:pt x="178" y="87"/>
                    <a:pt x="181" y="92"/>
                  </a:cubicBezTo>
                  <a:cubicBezTo>
                    <a:pt x="189" y="108"/>
                    <a:pt x="181" y="130"/>
                    <a:pt x="190" y="145"/>
                  </a:cubicBezTo>
                  <a:cubicBezTo>
                    <a:pt x="168" y="126"/>
                    <a:pt x="168" y="126"/>
                    <a:pt x="168" y="126"/>
                  </a:cubicBezTo>
                  <a:cubicBezTo>
                    <a:pt x="166" y="124"/>
                    <a:pt x="163" y="122"/>
                    <a:pt x="161" y="123"/>
                  </a:cubicBezTo>
                  <a:cubicBezTo>
                    <a:pt x="159" y="125"/>
                    <a:pt x="160" y="127"/>
                    <a:pt x="159" y="129"/>
                  </a:cubicBezTo>
                  <a:cubicBezTo>
                    <a:pt x="156" y="135"/>
                    <a:pt x="150" y="138"/>
                    <a:pt x="144" y="135"/>
                  </a:cubicBezTo>
                  <a:cubicBezTo>
                    <a:pt x="144" y="135"/>
                    <a:pt x="144" y="135"/>
                    <a:pt x="144" y="135"/>
                  </a:cubicBezTo>
                  <a:cubicBezTo>
                    <a:pt x="138" y="132"/>
                    <a:pt x="134" y="128"/>
                    <a:pt x="130" y="122"/>
                  </a:cubicBezTo>
                  <a:cubicBezTo>
                    <a:pt x="121" y="111"/>
                    <a:pt x="110" y="102"/>
                    <a:pt x="96" y="97"/>
                  </a:cubicBezTo>
                  <a:cubicBezTo>
                    <a:pt x="85" y="92"/>
                    <a:pt x="72" y="93"/>
                    <a:pt x="60" y="99"/>
                  </a:cubicBezTo>
                  <a:cubicBezTo>
                    <a:pt x="50" y="105"/>
                    <a:pt x="43" y="118"/>
                    <a:pt x="31" y="118"/>
                  </a:cubicBezTo>
                  <a:cubicBezTo>
                    <a:pt x="14" y="119"/>
                    <a:pt x="7" y="88"/>
                    <a:pt x="0" y="75"/>
                  </a:cubicBezTo>
                  <a:cubicBezTo>
                    <a:pt x="5" y="71"/>
                    <a:pt x="7" y="63"/>
                    <a:pt x="4" y="56"/>
                  </a:cubicBezTo>
                  <a:cubicBezTo>
                    <a:pt x="5" y="56"/>
                    <a:pt x="16" y="55"/>
                    <a:pt x="16" y="57"/>
                  </a:cubicBezTo>
                  <a:close/>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9" name="îśľîďè">
              <a:extLst>
                <a:ext uri="{FF2B5EF4-FFF2-40B4-BE49-F238E27FC236}">
                  <a16:creationId xmlns:a16="http://schemas.microsoft.com/office/drawing/2014/main" id="{BE50CC27-5A2C-4F1F-ABEF-9EFB0F770A69}"/>
                </a:ext>
              </a:extLst>
            </p:cNvPr>
            <p:cNvSpPr/>
            <p:nvPr/>
          </p:nvSpPr>
          <p:spPr bwMode="auto">
            <a:xfrm>
              <a:off x="6650038" y="5505451"/>
              <a:ext cx="141288" cy="112713"/>
            </a:xfrm>
            <a:custGeom>
              <a:avLst/>
              <a:gdLst>
                <a:gd name="T0" fmla="*/ 44 w 103"/>
                <a:gd name="T1" fmla="*/ 74 h 82"/>
                <a:gd name="T2" fmla="*/ 10 w 103"/>
                <a:gd name="T3" fmla="*/ 62 h 82"/>
                <a:gd name="T4" fmla="*/ 8 w 103"/>
                <a:gd name="T5" fmla="*/ 39 h 82"/>
                <a:gd name="T6" fmla="*/ 22 w 103"/>
                <a:gd name="T7" fmla="*/ 32 h 82"/>
                <a:gd name="T8" fmla="*/ 28 w 103"/>
                <a:gd name="T9" fmla="*/ 30 h 82"/>
                <a:gd name="T10" fmla="*/ 34 w 103"/>
                <a:gd name="T11" fmla="*/ 25 h 82"/>
                <a:gd name="T12" fmla="*/ 38 w 103"/>
                <a:gd name="T13" fmla="*/ 11 h 82"/>
                <a:gd name="T14" fmla="*/ 86 w 103"/>
                <a:gd name="T15" fmla="*/ 11 h 82"/>
                <a:gd name="T16" fmla="*/ 90 w 103"/>
                <a:gd name="T17" fmla="*/ 18 h 82"/>
                <a:gd name="T18" fmla="*/ 95 w 103"/>
                <a:gd name="T19" fmla="*/ 42 h 82"/>
                <a:gd name="T20" fmla="*/ 100 w 103"/>
                <a:gd name="T21" fmla="*/ 68 h 82"/>
                <a:gd name="T22" fmla="*/ 44 w 103"/>
                <a:gd name="T23"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82">
                  <a:moveTo>
                    <a:pt x="44" y="74"/>
                  </a:moveTo>
                  <a:cubicBezTo>
                    <a:pt x="10" y="62"/>
                    <a:pt x="10" y="62"/>
                    <a:pt x="10" y="62"/>
                  </a:cubicBezTo>
                  <a:cubicBezTo>
                    <a:pt x="0" y="54"/>
                    <a:pt x="3" y="45"/>
                    <a:pt x="8" y="39"/>
                  </a:cubicBezTo>
                  <a:cubicBezTo>
                    <a:pt x="11" y="35"/>
                    <a:pt x="16" y="32"/>
                    <a:pt x="22" y="32"/>
                  </a:cubicBezTo>
                  <a:cubicBezTo>
                    <a:pt x="24" y="32"/>
                    <a:pt x="26" y="31"/>
                    <a:pt x="28" y="30"/>
                  </a:cubicBezTo>
                  <a:cubicBezTo>
                    <a:pt x="31" y="28"/>
                    <a:pt x="32" y="27"/>
                    <a:pt x="34" y="25"/>
                  </a:cubicBezTo>
                  <a:cubicBezTo>
                    <a:pt x="36" y="21"/>
                    <a:pt x="38" y="16"/>
                    <a:pt x="38" y="11"/>
                  </a:cubicBezTo>
                  <a:cubicBezTo>
                    <a:pt x="38" y="11"/>
                    <a:pt x="76" y="0"/>
                    <a:pt x="86" y="11"/>
                  </a:cubicBezTo>
                  <a:cubicBezTo>
                    <a:pt x="88" y="13"/>
                    <a:pt x="89" y="16"/>
                    <a:pt x="90" y="18"/>
                  </a:cubicBezTo>
                  <a:cubicBezTo>
                    <a:pt x="94" y="26"/>
                    <a:pt x="95" y="34"/>
                    <a:pt x="95" y="42"/>
                  </a:cubicBezTo>
                  <a:cubicBezTo>
                    <a:pt x="95" y="42"/>
                    <a:pt x="97" y="54"/>
                    <a:pt x="100" y="68"/>
                  </a:cubicBezTo>
                  <a:cubicBezTo>
                    <a:pt x="103" y="82"/>
                    <a:pt x="44" y="74"/>
                    <a:pt x="44" y="74"/>
                  </a:cubicBezTo>
                </a:path>
              </a:pathLst>
            </a:custGeom>
            <a:solidFill>
              <a:srgbClr val="2D29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0" name="îṡľïḑe">
              <a:extLst>
                <a:ext uri="{FF2B5EF4-FFF2-40B4-BE49-F238E27FC236}">
                  <a16:creationId xmlns:a16="http://schemas.microsoft.com/office/drawing/2014/main" id="{3758EBF9-FFEC-4AAF-A800-74BA3D7F20C1}"/>
                </a:ext>
              </a:extLst>
            </p:cNvPr>
            <p:cNvSpPr/>
            <p:nvPr/>
          </p:nvSpPr>
          <p:spPr bwMode="auto">
            <a:xfrm>
              <a:off x="6881813" y="5481638"/>
              <a:ext cx="141288" cy="112713"/>
            </a:xfrm>
            <a:custGeom>
              <a:avLst/>
              <a:gdLst>
                <a:gd name="T0" fmla="*/ 44 w 103"/>
                <a:gd name="T1" fmla="*/ 74 h 82"/>
                <a:gd name="T2" fmla="*/ 9 w 103"/>
                <a:gd name="T3" fmla="*/ 62 h 82"/>
                <a:gd name="T4" fmla="*/ 8 w 103"/>
                <a:gd name="T5" fmla="*/ 39 h 82"/>
                <a:gd name="T6" fmla="*/ 21 w 103"/>
                <a:gd name="T7" fmla="*/ 32 h 82"/>
                <a:gd name="T8" fmla="*/ 25 w 103"/>
                <a:gd name="T9" fmla="*/ 31 h 82"/>
                <a:gd name="T10" fmla="*/ 28 w 103"/>
                <a:gd name="T11" fmla="*/ 30 h 82"/>
                <a:gd name="T12" fmla="*/ 37 w 103"/>
                <a:gd name="T13" fmla="*/ 11 h 82"/>
                <a:gd name="T14" fmla="*/ 85 w 103"/>
                <a:gd name="T15" fmla="*/ 11 h 82"/>
                <a:gd name="T16" fmla="*/ 89 w 103"/>
                <a:gd name="T17" fmla="*/ 16 h 82"/>
                <a:gd name="T18" fmla="*/ 95 w 103"/>
                <a:gd name="T19" fmla="*/ 43 h 82"/>
                <a:gd name="T20" fmla="*/ 100 w 103"/>
                <a:gd name="T21" fmla="*/ 68 h 82"/>
                <a:gd name="T22" fmla="*/ 44 w 103"/>
                <a:gd name="T23"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82">
                  <a:moveTo>
                    <a:pt x="44" y="74"/>
                  </a:moveTo>
                  <a:cubicBezTo>
                    <a:pt x="9" y="62"/>
                    <a:pt x="9" y="62"/>
                    <a:pt x="9" y="62"/>
                  </a:cubicBezTo>
                  <a:cubicBezTo>
                    <a:pt x="0" y="54"/>
                    <a:pt x="3" y="45"/>
                    <a:pt x="8" y="39"/>
                  </a:cubicBezTo>
                  <a:cubicBezTo>
                    <a:pt x="11" y="35"/>
                    <a:pt x="16" y="32"/>
                    <a:pt x="21" y="32"/>
                  </a:cubicBezTo>
                  <a:cubicBezTo>
                    <a:pt x="23" y="32"/>
                    <a:pt x="24" y="32"/>
                    <a:pt x="25" y="31"/>
                  </a:cubicBezTo>
                  <a:cubicBezTo>
                    <a:pt x="26" y="31"/>
                    <a:pt x="27" y="30"/>
                    <a:pt x="28" y="30"/>
                  </a:cubicBezTo>
                  <a:cubicBezTo>
                    <a:pt x="38" y="24"/>
                    <a:pt x="37" y="11"/>
                    <a:pt x="37" y="11"/>
                  </a:cubicBezTo>
                  <a:cubicBezTo>
                    <a:pt x="37" y="11"/>
                    <a:pt x="75" y="0"/>
                    <a:pt x="85" y="11"/>
                  </a:cubicBezTo>
                  <a:cubicBezTo>
                    <a:pt x="87" y="13"/>
                    <a:pt x="88" y="15"/>
                    <a:pt x="89" y="16"/>
                  </a:cubicBezTo>
                  <a:cubicBezTo>
                    <a:pt x="93" y="25"/>
                    <a:pt x="95" y="33"/>
                    <a:pt x="95" y="43"/>
                  </a:cubicBezTo>
                  <a:cubicBezTo>
                    <a:pt x="95" y="43"/>
                    <a:pt x="97" y="55"/>
                    <a:pt x="100" y="68"/>
                  </a:cubicBezTo>
                  <a:cubicBezTo>
                    <a:pt x="103" y="82"/>
                    <a:pt x="44" y="74"/>
                    <a:pt x="44" y="74"/>
                  </a:cubicBezTo>
                </a:path>
              </a:pathLst>
            </a:custGeom>
            <a:solidFill>
              <a:srgbClr val="2D29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1" name="îslíḓé">
              <a:extLst>
                <a:ext uri="{FF2B5EF4-FFF2-40B4-BE49-F238E27FC236}">
                  <a16:creationId xmlns:a16="http://schemas.microsoft.com/office/drawing/2014/main" id="{A183908F-3F26-4372-8132-0FBB262A00C7}"/>
                </a:ext>
              </a:extLst>
            </p:cNvPr>
            <p:cNvSpPr/>
            <p:nvPr/>
          </p:nvSpPr>
          <p:spPr bwMode="auto">
            <a:xfrm>
              <a:off x="6696076" y="5524501"/>
              <a:ext cx="77788" cy="14288"/>
            </a:xfrm>
            <a:custGeom>
              <a:avLst/>
              <a:gdLst>
                <a:gd name="T0" fmla="*/ 2 w 56"/>
                <a:gd name="T1" fmla="*/ 7 h 11"/>
                <a:gd name="T2" fmla="*/ 2 w 56"/>
                <a:gd name="T3" fmla="*/ 7 h 11"/>
                <a:gd name="T4" fmla="*/ 0 w 56"/>
                <a:gd name="T5" fmla="*/ 11 h 11"/>
                <a:gd name="T6" fmla="*/ 0 w 56"/>
                <a:gd name="T7" fmla="*/ 11 h 11"/>
                <a:gd name="T8" fmla="*/ 2 w 56"/>
                <a:gd name="T9" fmla="*/ 7 h 11"/>
                <a:gd name="T10" fmla="*/ 54 w 56"/>
                <a:gd name="T11" fmla="*/ 0 h 11"/>
                <a:gd name="T12" fmla="*/ 54 w 56"/>
                <a:gd name="T13" fmla="*/ 0 h 11"/>
                <a:gd name="T14" fmla="*/ 56 w 56"/>
                <a:gd name="T15" fmla="*/ 4 h 11"/>
                <a:gd name="T16" fmla="*/ 56 w 56"/>
                <a:gd name="T17" fmla="*/ 4 h 11"/>
                <a:gd name="T18" fmla="*/ 56 w 56"/>
                <a:gd name="T19" fmla="*/ 4 h 11"/>
                <a:gd name="T20" fmla="*/ 54 w 5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1">
                  <a:moveTo>
                    <a:pt x="2" y="7"/>
                  </a:moveTo>
                  <a:cubicBezTo>
                    <a:pt x="2" y="7"/>
                    <a:pt x="2" y="7"/>
                    <a:pt x="2" y="7"/>
                  </a:cubicBezTo>
                  <a:cubicBezTo>
                    <a:pt x="1" y="8"/>
                    <a:pt x="1" y="9"/>
                    <a:pt x="0" y="11"/>
                  </a:cubicBezTo>
                  <a:cubicBezTo>
                    <a:pt x="0" y="11"/>
                    <a:pt x="0" y="11"/>
                    <a:pt x="0" y="11"/>
                  </a:cubicBezTo>
                  <a:cubicBezTo>
                    <a:pt x="1" y="9"/>
                    <a:pt x="1" y="8"/>
                    <a:pt x="2" y="7"/>
                  </a:cubicBezTo>
                  <a:moveTo>
                    <a:pt x="54" y="0"/>
                  </a:moveTo>
                  <a:cubicBezTo>
                    <a:pt x="54" y="0"/>
                    <a:pt x="54" y="0"/>
                    <a:pt x="54" y="0"/>
                  </a:cubicBezTo>
                  <a:cubicBezTo>
                    <a:pt x="55" y="1"/>
                    <a:pt x="56" y="3"/>
                    <a:pt x="56" y="4"/>
                  </a:cubicBezTo>
                  <a:cubicBezTo>
                    <a:pt x="56" y="4"/>
                    <a:pt x="56" y="4"/>
                    <a:pt x="56" y="4"/>
                  </a:cubicBezTo>
                  <a:cubicBezTo>
                    <a:pt x="56" y="4"/>
                    <a:pt x="56" y="4"/>
                    <a:pt x="56" y="4"/>
                  </a:cubicBezTo>
                  <a:cubicBezTo>
                    <a:pt x="56" y="3"/>
                    <a:pt x="55" y="1"/>
                    <a:pt x="5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2" name="ísļîḓê">
              <a:extLst>
                <a:ext uri="{FF2B5EF4-FFF2-40B4-BE49-F238E27FC236}">
                  <a16:creationId xmlns:a16="http://schemas.microsoft.com/office/drawing/2014/main" id="{9EEB44A3-4B5A-4992-B578-CC8CC8911143}"/>
                </a:ext>
              </a:extLst>
            </p:cNvPr>
            <p:cNvSpPr/>
            <p:nvPr/>
          </p:nvSpPr>
          <p:spPr bwMode="auto">
            <a:xfrm>
              <a:off x="6696076" y="5524501"/>
              <a:ext cx="77788" cy="14288"/>
            </a:xfrm>
            <a:custGeom>
              <a:avLst/>
              <a:gdLst>
                <a:gd name="T0" fmla="*/ 54 w 56"/>
                <a:gd name="T1" fmla="*/ 0 h 11"/>
                <a:gd name="T2" fmla="*/ 2 w 56"/>
                <a:gd name="T3" fmla="*/ 7 h 11"/>
                <a:gd name="T4" fmla="*/ 0 w 56"/>
                <a:gd name="T5" fmla="*/ 11 h 11"/>
                <a:gd name="T6" fmla="*/ 56 w 56"/>
                <a:gd name="T7" fmla="*/ 4 h 11"/>
                <a:gd name="T8" fmla="*/ 56 w 56"/>
                <a:gd name="T9" fmla="*/ 4 h 11"/>
                <a:gd name="T10" fmla="*/ 54 w 56"/>
                <a:gd name="T11" fmla="*/ 0 h 11"/>
              </a:gdLst>
              <a:ahLst/>
              <a:cxnLst>
                <a:cxn ang="0">
                  <a:pos x="T0" y="T1"/>
                </a:cxn>
                <a:cxn ang="0">
                  <a:pos x="T2" y="T3"/>
                </a:cxn>
                <a:cxn ang="0">
                  <a:pos x="T4" y="T5"/>
                </a:cxn>
                <a:cxn ang="0">
                  <a:pos x="T6" y="T7"/>
                </a:cxn>
                <a:cxn ang="0">
                  <a:pos x="T8" y="T9"/>
                </a:cxn>
                <a:cxn ang="0">
                  <a:pos x="T10" y="T11"/>
                </a:cxn>
              </a:cxnLst>
              <a:rect l="0" t="0" r="r" b="b"/>
              <a:pathLst>
                <a:path w="56" h="11">
                  <a:moveTo>
                    <a:pt x="54" y="0"/>
                  </a:moveTo>
                  <a:cubicBezTo>
                    <a:pt x="2" y="7"/>
                    <a:pt x="2" y="7"/>
                    <a:pt x="2" y="7"/>
                  </a:cubicBezTo>
                  <a:cubicBezTo>
                    <a:pt x="1" y="8"/>
                    <a:pt x="1" y="9"/>
                    <a:pt x="0" y="11"/>
                  </a:cubicBezTo>
                  <a:cubicBezTo>
                    <a:pt x="56" y="4"/>
                    <a:pt x="56" y="4"/>
                    <a:pt x="56" y="4"/>
                  </a:cubicBezTo>
                  <a:cubicBezTo>
                    <a:pt x="56" y="4"/>
                    <a:pt x="56" y="4"/>
                    <a:pt x="56" y="4"/>
                  </a:cubicBezTo>
                  <a:cubicBezTo>
                    <a:pt x="56" y="3"/>
                    <a:pt x="55" y="1"/>
                    <a:pt x="54" y="0"/>
                  </a:cubicBezTo>
                </a:path>
              </a:pathLst>
            </a:custGeom>
            <a:solidFill>
              <a:srgbClr val="2825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îsľiďe">
              <a:extLst>
                <a:ext uri="{FF2B5EF4-FFF2-40B4-BE49-F238E27FC236}">
                  <a16:creationId xmlns:a16="http://schemas.microsoft.com/office/drawing/2014/main" id="{3F57C816-AF90-4744-91F0-8D55385D9812}"/>
                </a:ext>
              </a:extLst>
            </p:cNvPr>
            <p:cNvSpPr/>
            <p:nvPr/>
          </p:nvSpPr>
          <p:spPr bwMode="auto">
            <a:xfrm>
              <a:off x="6916738" y="5521326"/>
              <a:ext cx="4763" cy="3175"/>
            </a:xfrm>
            <a:custGeom>
              <a:avLst/>
              <a:gdLst>
                <a:gd name="T0" fmla="*/ 4 w 4"/>
                <a:gd name="T1" fmla="*/ 0 h 2"/>
                <a:gd name="T2" fmla="*/ 3 w 4"/>
                <a:gd name="T3" fmla="*/ 1 h 2"/>
                <a:gd name="T4" fmla="*/ 0 w 4"/>
                <a:gd name="T5" fmla="*/ 2 h 2"/>
                <a:gd name="T6" fmla="*/ 0 w 4"/>
                <a:gd name="T7" fmla="*/ 2 h 2"/>
                <a:gd name="T8" fmla="*/ 3 w 4"/>
                <a:gd name="T9" fmla="*/ 1 h 2"/>
                <a:gd name="T10" fmla="*/ 4 w 4"/>
                <a:gd name="T11" fmla="*/ 0 h 2"/>
                <a:gd name="T12" fmla="*/ 4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cubicBezTo>
                    <a:pt x="4" y="0"/>
                    <a:pt x="3" y="0"/>
                    <a:pt x="3" y="1"/>
                  </a:cubicBezTo>
                  <a:cubicBezTo>
                    <a:pt x="2" y="1"/>
                    <a:pt x="1" y="1"/>
                    <a:pt x="0" y="2"/>
                  </a:cubicBezTo>
                  <a:cubicBezTo>
                    <a:pt x="0" y="2"/>
                    <a:pt x="0" y="2"/>
                    <a:pt x="0" y="2"/>
                  </a:cubicBezTo>
                  <a:cubicBezTo>
                    <a:pt x="1" y="2"/>
                    <a:pt x="2" y="1"/>
                    <a:pt x="3" y="1"/>
                  </a:cubicBezTo>
                  <a:cubicBezTo>
                    <a:pt x="3" y="1"/>
                    <a:pt x="4" y="0"/>
                    <a:pt x="4" y="0"/>
                  </a:cubicBezTo>
                  <a:cubicBezTo>
                    <a:pt x="4" y="0"/>
                    <a:pt x="4" y="0"/>
                    <a:pt x="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4" name="íś1iḑè">
              <a:extLst>
                <a:ext uri="{FF2B5EF4-FFF2-40B4-BE49-F238E27FC236}">
                  <a16:creationId xmlns:a16="http://schemas.microsoft.com/office/drawing/2014/main" id="{8EF30562-C1B1-462D-801A-D61C21109AE5}"/>
                </a:ext>
              </a:extLst>
            </p:cNvPr>
            <p:cNvSpPr/>
            <p:nvPr/>
          </p:nvSpPr>
          <p:spPr bwMode="auto">
            <a:xfrm>
              <a:off x="6916738" y="5513388"/>
              <a:ext cx="87313" cy="19050"/>
            </a:xfrm>
            <a:custGeom>
              <a:avLst/>
              <a:gdLst>
                <a:gd name="T0" fmla="*/ 64 w 64"/>
                <a:gd name="T1" fmla="*/ 0 h 14"/>
                <a:gd name="T2" fmla="*/ 33 w 64"/>
                <a:gd name="T3" fmla="*/ 10 h 14"/>
                <a:gd name="T4" fmla="*/ 4 w 64"/>
                <a:gd name="T5" fmla="*/ 6 h 14"/>
                <a:gd name="T6" fmla="*/ 3 w 64"/>
                <a:gd name="T7" fmla="*/ 7 h 14"/>
                <a:gd name="T8" fmla="*/ 0 w 64"/>
                <a:gd name="T9" fmla="*/ 8 h 14"/>
                <a:gd name="T10" fmla="*/ 33 w 64"/>
                <a:gd name="T11" fmla="*/ 14 h 14"/>
                <a:gd name="T12" fmla="*/ 64 w 64"/>
                <a:gd name="T13" fmla="*/ 4 h 14"/>
                <a:gd name="T14" fmla="*/ 64 w 6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4">
                  <a:moveTo>
                    <a:pt x="64" y="0"/>
                  </a:moveTo>
                  <a:cubicBezTo>
                    <a:pt x="59" y="7"/>
                    <a:pt x="46" y="10"/>
                    <a:pt x="33" y="10"/>
                  </a:cubicBezTo>
                  <a:cubicBezTo>
                    <a:pt x="22" y="10"/>
                    <a:pt x="11" y="9"/>
                    <a:pt x="4" y="6"/>
                  </a:cubicBezTo>
                  <a:cubicBezTo>
                    <a:pt x="4" y="6"/>
                    <a:pt x="3" y="7"/>
                    <a:pt x="3" y="7"/>
                  </a:cubicBezTo>
                  <a:cubicBezTo>
                    <a:pt x="2" y="7"/>
                    <a:pt x="1" y="8"/>
                    <a:pt x="0" y="8"/>
                  </a:cubicBezTo>
                  <a:cubicBezTo>
                    <a:pt x="7" y="12"/>
                    <a:pt x="20" y="14"/>
                    <a:pt x="33" y="14"/>
                  </a:cubicBezTo>
                  <a:cubicBezTo>
                    <a:pt x="46" y="14"/>
                    <a:pt x="59" y="11"/>
                    <a:pt x="64" y="4"/>
                  </a:cubicBezTo>
                  <a:cubicBezTo>
                    <a:pt x="64" y="0"/>
                    <a:pt x="64" y="0"/>
                    <a:pt x="64" y="0"/>
                  </a:cubicBezTo>
                </a:path>
              </a:pathLst>
            </a:custGeom>
            <a:solidFill>
              <a:srgbClr val="2825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5" name="í$ḷïḋe">
              <a:extLst>
                <a:ext uri="{FF2B5EF4-FFF2-40B4-BE49-F238E27FC236}">
                  <a16:creationId xmlns:a16="http://schemas.microsoft.com/office/drawing/2014/main" id="{792BA5EB-8D83-4183-92CD-1429BF13789F}"/>
                </a:ext>
              </a:extLst>
            </p:cNvPr>
            <p:cNvSpPr/>
            <p:nvPr/>
          </p:nvSpPr>
          <p:spPr bwMode="auto">
            <a:xfrm>
              <a:off x="6620669" y="4668838"/>
              <a:ext cx="401638" cy="866775"/>
            </a:xfrm>
            <a:custGeom>
              <a:avLst/>
              <a:gdLst>
                <a:gd name="T0" fmla="*/ 288 w 292"/>
                <a:gd name="T1" fmla="*/ 563 h 631"/>
                <a:gd name="T2" fmla="*/ 281 w 292"/>
                <a:gd name="T3" fmla="*/ 577 h 631"/>
                <a:gd name="T4" fmla="*/ 281 w 292"/>
                <a:gd name="T5" fmla="*/ 615 h 631"/>
                <a:gd name="T6" fmla="*/ 215 w 292"/>
                <a:gd name="T7" fmla="*/ 617 h 631"/>
                <a:gd name="T8" fmla="*/ 208 w 292"/>
                <a:gd name="T9" fmla="*/ 582 h 631"/>
                <a:gd name="T10" fmla="*/ 222 w 292"/>
                <a:gd name="T11" fmla="*/ 559 h 631"/>
                <a:gd name="T12" fmla="*/ 201 w 292"/>
                <a:gd name="T13" fmla="*/ 545 h 631"/>
                <a:gd name="T14" fmla="*/ 194 w 292"/>
                <a:gd name="T15" fmla="*/ 487 h 631"/>
                <a:gd name="T16" fmla="*/ 194 w 292"/>
                <a:gd name="T17" fmla="*/ 452 h 631"/>
                <a:gd name="T18" fmla="*/ 191 w 292"/>
                <a:gd name="T19" fmla="*/ 426 h 631"/>
                <a:gd name="T20" fmla="*/ 179 w 292"/>
                <a:gd name="T21" fmla="*/ 384 h 631"/>
                <a:gd name="T22" fmla="*/ 172 w 292"/>
                <a:gd name="T23" fmla="*/ 366 h 631"/>
                <a:gd name="T24" fmla="*/ 161 w 292"/>
                <a:gd name="T25" fmla="*/ 335 h 631"/>
                <a:gd name="T26" fmla="*/ 156 w 292"/>
                <a:gd name="T27" fmla="*/ 315 h 631"/>
                <a:gd name="T28" fmla="*/ 148 w 292"/>
                <a:gd name="T29" fmla="*/ 290 h 631"/>
                <a:gd name="T30" fmla="*/ 132 w 292"/>
                <a:gd name="T31" fmla="*/ 238 h 631"/>
                <a:gd name="T32" fmla="*/ 116 w 292"/>
                <a:gd name="T33" fmla="*/ 199 h 631"/>
                <a:gd name="T34" fmla="*/ 108 w 292"/>
                <a:gd name="T35" fmla="*/ 221 h 631"/>
                <a:gd name="T36" fmla="*/ 107 w 292"/>
                <a:gd name="T37" fmla="*/ 285 h 631"/>
                <a:gd name="T38" fmla="*/ 112 w 292"/>
                <a:gd name="T39" fmla="*/ 326 h 631"/>
                <a:gd name="T40" fmla="*/ 107 w 292"/>
                <a:gd name="T41" fmla="*/ 361 h 631"/>
                <a:gd name="T42" fmla="*/ 110 w 292"/>
                <a:gd name="T43" fmla="*/ 413 h 631"/>
                <a:gd name="T44" fmla="*/ 110 w 292"/>
                <a:gd name="T45" fmla="*/ 491 h 631"/>
                <a:gd name="T46" fmla="*/ 107 w 292"/>
                <a:gd name="T47" fmla="*/ 511 h 631"/>
                <a:gd name="T48" fmla="*/ 120 w 292"/>
                <a:gd name="T49" fmla="*/ 559 h 631"/>
                <a:gd name="T50" fmla="*/ 116 w 292"/>
                <a:gd name="T51" fmla="*/ 581 h 631"/>
                <a:gd name="T52" fmla="*/ 124 w 292"/>
                <a:gd name="T53" fmla="*/ 587 h 631"/>
                <a:gd name="T54" fmla="*/ 114 w 292"/>
                <a:gd name="T55" fmla="*/ 623 h 631"/>
                <a:gd name="T56" fmla="*/ 55 w 292"/>
                <a:gd name="T57" fmla="*/ 630 h 631"/>
                <a:gd name="T58" fmla="*/ 42 w 292"/>
                <a:gd name="T59" fmla="*/ 605 h 631"/>
                <a:gd name="T60" fmla="*/ 51 w 292"/>
                <a:gd name="T61" fmla="*/ 588 h 631"/>
                <a:gd name="T62" fmla="*/ 45 w 292"/>
                <a:gd name="T63" fmla="*/ 575 h 631"/>
                <a:gd name="T64" fmla="*/ 41 w 292"/>
                <a:gd name="T65" fmla="*/ 556 h 631"/>
                <a:gd name="T66" fmla="*/ 50 w 292"/>
                <a:gd name="T67" fmla="*/ 531 h 631"/>
                <a:gd name="T68" fmla="*/ 45 w 292"/>
                <a:gd name="T69" fmla="*/ 496 h 631"/>
                <a:gd name="T70" fmla="*/ 38 w 292"/>
                <a:gd name="T71" fmla="*/ 446 h 631"/>
                <a:gd name="T72" fmla="*/ 30 w 292"/>
                <a:gd name="T73" fmla="*/ 410 h 631"/>
                <a:gd name="T74" fmla="*/ 27 w 292"/>
                <a:gd name="T75" fmla="*/ 379 h 631"/>
                <a:gd name="T76" fmla="*/ 16 w 292"/>
                <a:gd name="T77" fmla="*/ 322 h 631"/>
                <a:gd name="T78" fmla="*/ 16 w 292"/>
                <a:gd name="T79" fmla="*/ 275 h 631"/>
                <a:gd name="T80" fmla="*/ 1 w 292"/>
                <a:gd name="T81" fmla="*/ 139 h 631"/>
                <a:gd name="T82" fmla="*/ 0 w 292"/>
                <a:gd name="T83" fmla="*/ 45 h 631"/>
                <a:gd name="T84" fmla="*/ 1 w 292"/>
                <a:gd name="T85" fmla="*/ 22 h 631"/>
                <a:gd name="T86" fmla="*/ 209 w 292"/>
                <a:gd name="T87" fmla="*/ 0 h 631"/>
                <a:gd name="T88" fmla="*/ 213 w 292"/>
                <a:gd name="T89" fmla="*/ 31 h 631"/>
                <a:gd name="T90" fmla="*/ 223 w 292"/>
                <a:gd name="T91" fmla="*/ 76 h 631"/>
                <a:gd name="T92" fmla="*/ 229 w 292"/>
                <a:gd name="T93" fmla="*/ 168 h 631"/>
                <a:gd name="T94" fmla="*/ 227 w 292"/>
                <a:gd name="T95" fmla="*/ 235 h 631"/>
                <a:gd name="T96" fmla="*/ 242 w 292"/>
                <a:gd name="T97" fmla="*/ 295 h 631"/>
                <a:gd name="T98" fmla="*/ 238 w 292"/>
                <a:gd name="T99" fmla="*/ 323 h 631"/>
                <a:gd name="T100" fmla="*/ 274 w 292"/>
                <a:gd name="T101" fmla="*/ 449 h 631"/>
                <a:gd name="T102" fmla="*/ 288 w 292"/>
                <a:gd name="T103" fmla="*/ 522 h 631"/>
                <a:gd name="T104" fmla="*/ 288 w 292"/>
                <a:gd name="T105" fmla="*/ 563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 h="631">
                  <a:moveTo>
                    <a:pt x="288" y="563"/>
                  </a:moveTo>
                  <a:cubicBezTo>
                    <a:pt x="285" y="567"/>
                    <a:pt x="283" y="572"/>
                    <a:pt x="281" y="577"/>
                  </a:cubicBezTo>
                  <a:cubicBezTo>
                    <a:pt x="281" y="615"/>
                    <a:pt x="281" y="615"/>
                    <a:pt x="281" y="615"/>
                  </a:cubicBezTo>
                  <a:cubicBezTo>
                    <a:pt x="271" y="631"/>
                    <a:pt x="221" y="626"/>
                    <a:pt x="215" y="617"/>
                  </a:cubicBezTo>
                  <a:cubicBezTo>
                    <a:pt x="208" y="608"/>
                    <a:pt x="201" y="586"/>
                    <a:pt x="208" y="582"/>
                  </a:cubicBezTo>
                  <a:cubicBezTo>
                    <a:pt x="216" y="578"/>
                    <a:pt x="222" y="559"/>
                    <a:pt x="222" y="559"/>
                  </a:cubicBezTo>
                  <a:cubicBezTo>
                    <a:pt x="222" y="559"/>
                    <a:pt x="214" y="561"/>
                    <a:pt x="201" y="545"/>
                  </a:cubicBezTo>
                  <a:cubicBezTo>
                    <a:pt x="188" y="530"/>
                    <a:pt x="192" y="496"/>
                    <a:pt x="194" y="487"/>
                  </a:cubicBezTo>
                  <a:cubicBezTo>
                    <a:pt x="197" y="479"/>
                    <a:pt x="194" y="452"/>
                    <a:pt x="194" y="452"/>
                  </a:cubicBezTo>
                  <a:cubicBezTo>
                    <a:pt x="194" y="452"/>
                    <a:pt x="195" y="433"/>
                    <a:pt x="191" y="426"/>
                  </a:cubicBezTo>
                  <a:cubicBezTo>
                    <a:pt x="187" y="420"/>
                    <a:pt x="179" y="384"/>
                    <a:pt x="179" y="384"/>
                  </a:cubicBezTo>
                  <a:cubicBezTo>
                    <a:pt x="179" y="384"/>
                    <a:pt x="179" y="372"/>
                    <a:pt x="172" y="366"/>
                  </a:cubicBezTo>
                  <a:cubicBezTo>
                    <a:pt x="166" y="360"/>
                    <a:pt x="161" y="335"/>
                    <a:pt x="161" y="335"/>
                  </a:cubicBezTo>
                  <a:cubicBezTo>
                    <a:pt x="157" y="329"/>
                    <a:pt x="156" y="322"/>
                    <a:pt x="156" y="315"/>
                  </a:cubicBezTo>
                  <a:cubicBezTo>
                    <a:pt x="158" y="303"/>
                    <a:pt x="148" y="290"/>
                    <a:pt x="148" y="290"/>
                  </a:cubicBezTo>
                  <a:cubicBezTo>
                    <a:pt x="132" y="238"/>
                    <a:pt x="132" y="238"/>
                    <a:pt x="132" y="238"/>
                  </a:cubicBezTo>
                  <a:cubicBezTo>
                    <a:pt x="116" y="199"/>
                    <a:pt x="116" y="199"/>
                    <a:pt x="116" y="199"/>
                  </a:cubicBezTo>
                  <a:cubicBezTo>
                    <a:pt x="108" y="221"/>
                    <a:pt x="108" y="221"/>
                    <a:pt x="108" y="221"/>
                  </a:cubicBezTo>
                  <a:cubicBezTo>
                    <a:pt x="108" y="221"/>
                    <a:pt x="105" y="274"/>
                    <a:pt x="107" y="285"/>
                  </a:cubicBezTo>
                  <a:cubicBezTo>
                    <a:pt x="109" y="296"/>
                    <a:pt x="112" y="326"/>
                    <a:pt x="112" y="326"/>
                  </a:cubicBezTo>
                  <a:cubicBezTo>
                    <a:pt x="112" y="326"/>
                    <a:pt x="102" y="345"/>
                    <a:pt x="107" y="361"/>
                  </a:cubicBezTo>
                  <a:cubicBezTo>
                    <a:pt x="111" y="378"/>
                    <a:pt x="110" y="413"/>
                    <a:pt x="110" y="413"/>
                  </a:cubicBezTo>
                  <a:cubicBezTo>
                    <a:pt x="110" y="413"/>
                    <a:pt x="114" y="485"/>
                    <a:pt x="110" y="491"/>
                  </a:cubicBezTo>
                  <a:cubicBezTo>
                    <a:pt x="106" y="497"/>
                    <a:pt x="107" y="511"/>
                    <a:pt x="107" y="511"/>
                  </a:cubicBezTo>
                  <a:cubicBezTo>
                    <a:pt x="107" y="511"/>
                    <a:pt x="127" y="554"/>
                    <a:pt x="120" y="559"/>
                  </a:cubicBezTo>
                  <a:cubicBezTo>
                    <a:pt x="114" y="565"/>
                    <a:pt x="116" y="581"/>
                    <a:pt x="116" y="581"/>
                  </a:cubicBezTo>
                  <a:cubicBezTo>
                    <a:pt x="116" y="581"/>
                    <a:pt x="129" y="581"/>
                    <a:pt x="124" y="587"/>
                  </a:cubicBezTo>
                  <a:cubicBezTo>
                    <a:pt x="118" y="592"/>
                    <a:pt x="114" y="623"/>
                    <a:pt x="114" y="623"/>
                  </a:cubicBezTo>
                  <a:cubicBezTo>
                    <a:pt x="55" y="630"/>
                    <a:pt x="55" y="630"/>
                    <a:pt x="55" y="630"/>
                  </a:cubicBezTo>
                  <a:cubicBezTo>
                    <a:pt x="50" y="622"/>
                    <a:pt x="46" y="614"/>
                    <a:pt x="42" y="605"/>
                  </a:cubicBezTo>
                  <a:cubicBezTo>
                    <a:pt x="35" y="588"/>
                    <a:pt x="44" y="589"/>
                    <a:pt x="51" y="588"/>
                  </a:cubicBezTo>
                  <a:cubicBezTo>
                    <a:pt x="59" y="586"/>
                    <a:pt x="54" y="581"/>
                    <a:pt x="45" y="575"/>
                  </a:cubicBezTo>
                  <a:cubicBezTo>
                    <a:pt x="36" y="569"/>
                    <a:pt x="41" y="556"/>
                    <a:pt x="41" y="556"/>
                  </a:cubicBezTo>
                  <a:cubicBezTo>
                    <a:pt x="41" y="556"/>
                    <a:pt x="55" y="533"/>
                    <a:pt x="50" y="531"/>
                  </a:cubicBezTo>
                  <a:cubicBezTo>
                    <a:pt x="45" y="529"/>
                    <a:pt x="45" y="496"/>
                    <a:pt x="45" y="496"/>
                  </a:cubicBezTo>
                  <a:cubicBezTo>
                    <a:pt x="45" y="496"/>
                    <a:pt x="35" y="456"/>
                    <a:pt x="38" y="446"/>
                  </a:cubicBezTo>
                  <a:cubicBezTo>
                    <a:pt x="40" y="435"/>
                    <a:pt x="30" y="410"/>
                    <a:pt x="30" y="410"/>
                  </a:cubicBezTo>
                  <a:cubicBezTo>
                    <a:pt x="27" y="379"/>
                    <a:pt x="27" y="379"/>
                    <a:pt x="27" y="379"/>
                  </a:cubicBezTo>
                  <a:cubicBezTo>
                    <a:pt x="16" y="362"/>
                    <a:pt x="13" y="342"/>
                    <a:pt x="16" y="322"/>
                  </a:cubicBezTo>
                  <a:cubicBezTo>
                    <a:pt x="16" y="275"/>
                    <a:pt x="16" y="275"/>
                    <a:pt x="16" y="275"/>
                  </a:cubicBezTo>
                  <a:cubicBezTo>
                    <a:pt x="16" y="275"/>
                    <a:pt x="3" y="185"/>
                    <a:pt x="1" y="139"/>
                  </a:cubicBezTo>
                  <a:cubicBezTo>
                    <a:pt x="0" y="110"/>
                    <a:pt x="0" y="70"/>
                    <a:pt x="0" y="45"/>
                  </a:cubicBezTo>
                  <a:cubicBezTo>
                    <a:pt x="1" y="31"/>
                    <a:pt x="1" y="22"/>
                    <a:pt x="1" y="22"/>
                  </a:cubicBezTo>
                  <a:cubicBezTo>
                    <a:pt x="209" y="0"/>
                    <a:pt x="209" y="0"/>
                    <a:pt x="209" y="0"/>
                  </a:cubicBezTo>
                  <a:cubicBezTo>
                    <a:pt x="209" y="11"/>
                    <a:pt x="210" y="21"/>
                    <a:pt x="213" y="31"/>
                  </a:cubicBezTo>
                  <a:cubicBezTo>
                    <a:pt x="215" y="42"/>
                    <a:pt x="218" y="57"/>
                    <a:pt x="223" y="76"/>
                  </a:cubicBezTo>
                  <a:cubicBezTo>
                    <a:pt x="238" y="129"/>
                    <a:pt x="229" y="168"/>
                    <a:pt x="229" y="168"/>
                  </a:cubicBezTo>
                  <a:cubicBezTo>
                    <a:pt x="227" y="235"/>
                    <a:pt x="227" y="235"/>
                    <a:pt x="227" y="235"/>
                  </a:cubicBezTo>
                  <a:cubicBezTo>
                    <a:pt x="227" y="235"/>
                    <a:pt x="245" y="280"/>
                    <a:pt x="242" y="295"/>
                  </a:cubicBezTo>
                  <a:cubicBezTo>
                    <a:pt x="239" y="304"/>
                    <a:pt x="238" y="314"/>
                    <a:pt x="238" y="323"/>
                  </a:cubicBezTo>
                  <a:cubicBezTo>
                    <a:pt x="238" y="323"/>
                    <a:pt x="278" y="421"/>
                    <a:pt x="274" y="449"/>
                  </a:cubicBezTo>
                  <a:cubicBezTo>
                    <a:pt x="270" y="477"/>
                    <a:pt x="288" y="522"/>
                    <a:pt x="288" y="522"/>
                  </a:cubicBezTo>
                  <a:cubicBezTo>
                    <a:pt x="288" y="522"/>
                    <a:pt x="292" y="554"/>
                    <a:pt x="288" y="563"/>
                  </a:cubicBezTo>
                </a:path>
              </a:pathLst>
            </a:custGeom>
            <a:solidFill>
              <a:srgbClr val="4643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6" name="íṩḻïḓê">
              <a:extLst>
                <a:ext uri="{FF2B5EF4-FFF2-40B4-BE49-F238E27FC236}">
                  <a16:creationId xmlns:a16="http://schemas.microsoft.com/office/drawing/2014/main" id="{9C5E7325-F6ED-4418-BCCB-9A8B28FA0BE6}"/>
                </a:ext>
              </a:extLst>
            </p:cNvPr>
            <p:cNvSpPr/>
            <p:nvPr/>
          </p:nvSpPr>
          <p:spPr bwMode="auto">
            <a:xfrm>
              <a:off x="6850063" y="5084763"/>
              <a:ext cx="87313" cy="25400"/>
            </a:xfrm>
            <a:custGeom>
              <a:avLst/>
              <a:gdLst>
                <a:gd name="T0" fmla="*/ 63 w 63"/>
                <a:gd name="T1" fmla="*/ 0 h 19"/>
                <a:gd name="T2" fmla="*/ 0 w 63"/>
                <a:gd name="T3" fmla="*/ 9 h 19"/>
                <a:gd name="T4" fmla="*/ 24 w 63"/>
                <a:gd name="T5" fmla="*/ 19 h 19"/>
                <a:gd name="T6" fmla="*/ 63 w 63"/>
                <a:gd name="T7" fmla="*/ 0 h 19"/>
              </a:gdLst>
              <a:ahLst/>
              <a:cxnLst>
                <a:cxn ang="0">
                  <a:pos x="T0" y="T1"/>
                </a:cxn>
                <a:cxn ang="0">
                  <a:pos x="T2" y="T3"/>
                </a:cxn>
                <a:cxn ang="0">
                  <a:pos x="T4" y="T5"/>
                </a:cxn>
                <a:cxn ang="0">
                  <a:pos x="T6" y="T7"/>
                </a:cxn>
              </a:cxnLst>
              <a:rect l="0" t="0" r="r" b="b"/>
              <a:pathLst>
                <a:path w="63" h="19">
                  <a:moveTo>
                    <a:pt x="63" y="0"/>
                  </a:moveTo>
                  <a:cubicBezTo>
                    <a:pt x="0" y="9"/>
                    <a:pt x="0" y="9"/>
                    <a:pt x="0" y="9"/>
                  </a:cubicBezTo>
                  <a:cubicBezTo>
                    <a:pt x="7" y="17"/>
                    <a:pt x="16" y="19"/>
                    <a:pt x="24" y="19"/>
                  </a:cubicBezTo>
                  <a:cubicBezTo>
                    <a:pt x="44" y="19"/>
                    <a:pt x="63" y="0"/>
                    <a:pt x="63"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7" name="ïṡliḓe">
              <a:extLst>
                <a:ext uri="{FF2B5EF4-FFF2-40B4-BE49-F238E27FC236}">
                  <a16:creationId xmlns:a16="http://schemas.microsoft.com/office/drawing/2014/main" id="{F35233B9-87B5-4D09-8F28-49CF3C20FB94}"/>
                </a:ext>
              </a:extLst>
            </p:cNvPr>
            <p:cNvSpPr/>
            <p:nvPr/>
          </p:nvSpPr>
          <p:spPr bwMode="auto">
            <a:xfrm>
              <a:off x="6908801" y="5000626"/>
              <a:ext cx="33338" cy="41275"/>
            </a:xfrm>
            <a:custGeom>
              <a:avLst/>
              <a:gdLst>
                <a:gd name="T0" fmla="*/ 12 w 25"/>
                <a:gd name="T1" fmla="*/ 0 h 30"/>
                <a:gd name="T2" fmla="*/ 0 w 25"/>
                <a:gd name="T3" fmla="*/ 30 h 30"/>
                <a:gd name="T4" fmla="*/ 12 w 25"/>
                <a:gd name="T5" fmla="*/ 0 h 30"/>
              </a:gdLst>
              <a:ahLst/>
              <a:cxnLst>
                <a:cxn ang="0">
                  <a:pos x="T0" y="T1"/>
                </a:cxn>
                <a:cxn ang="0">
                  <a:pos x="T2" y="T3"/>
                </a:cxn>
                <a:cxn ang="0">
                  <a:pos x="T4" y="T5"/>
                </a:cxn>
              </a:cxnLst>
              <a:rect l="0" t="0" r="r" b="b"/>
              <a:pathLst>
                <a:path w="25" h="30">
                  <a:moveTo>
                    <a:pt x="12" y="0"/>
                  </a:moveTo>
                  <a:cubicBezTo>
                    <a:pt x="12" y="0"/>
                    <a:pt x="14" y="22"/>
                    <a:pt x="0" y="30"/>
                  </a:cubicBezTo>
                  <a:cubicBezTo>
                    <a:pt x="0" y="30"/>
                    <a:pt x="25" y="26"/>
                    <a:pt x="12" y="0"/>
                  </a:cubicBezTo>
                </a:path>
              </a:pathLst>
            </a:custGeom>
            <a:solidFill>
              <a:srgbClr val="3F3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8" name="íSļîdê">
              <a:extLst>
                <a:ext uri="{FF2B5EF4-FFF2-40B4-BE49-F238E27FC236}">
                  <a16:creationId xmlns:a16="http://schemas.microsoft.com/office/drawing/2014/main" id="{B6DA57D5-0A13-4027-B87B-837DADC4EC80}"/>
                </a:ext>
              </a:extLst>
            </p:cNvPr>
            <p:cNvSpPr/>
            <p:nvPr/>
          </p:nvSpPr>
          <p:spPr bwMode="auto">
            <a:xfrm>
              <a:off x="6794501" y="4902201"/>
              <a:ext cx="125413" cy="55563"/>
            </a:xfrm>
            <a:custGeom>
              <a:avLst/>
              <a:gdLst>
                <a:gd name="T0" fmla="*/ 91 w 91"/>
                <a:gd name="T1" fmla="*/ 0 h 40"/>
                <a:gd name="T2" fmla="*/ 19 w 91"/>
                <a:gd name="T3" fmla="*/ 40 h 40"/>
                <a:gd name="T4" fmla="*/ 21 w 91"/>
                <a:gd name="T5" fmla="*/ 40 h 40"/>
                <a:gd name="T6" fmla="*/ 91 w 91"/>
                <a:gd name="T7" fmla="*/ 0 h 40"/>
              </a:gdLst>
              <a:ahLst/>
              <a:cxnLst>
                <a:cxn ang="0">
                  <a:pos x="T0" y="T1"/>
                </a:cxn>
                <a:cxn ang="0">
                  <a:pos x="T2" y="T3"/>
                </a:cxn>
                <a:cxn ang="0">
                  <a:pos x="T4" y="T5"/>
                </a:cxn>
                <a:cxn ang="0">
                  <a:pos x="T6" y="T7"/>
                </a:cxn>
              </a:cxnLst>
              <a:rect l="0" t="0" r="r" b="b"/>
              <a:pathLst>
                <a:path w="91" h="40">
                  <a:moveTo>
                    <a:pt x="91" y="0"/>
                  </a:moveTo>
                  <a:cubicBezTo>
                    <a:pt x="91" y="0"/>
                    <a:pt x="0" y="37"/>
                    <a:pt x="19" y="40"/>
                  </a:cubicBezTo>
                  <a:cubicBezTo>
                    <a:pt x="20" y="40"/>
                    <a:pt x="21" y="40"/>
                    <a:pt x="21" y="40"/>
                  </a:cubicBezTo>
                  <a:cubicBezTo>
                    <a:pt x="42" y="40"/>
                    <a:pt x="91" y="0"/>
                    <a:pt x="91" y="0"/>
                  </a:cubicBezTo>
                </a:path>
              </a:pathLst>
            </a:custGeom>
            <a:solidFill>
              <a:srgbClr val="3F3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9" name="ïṥľiḑè">
              <a:extLst>
                <a:ext uri="{FF2B5EF4-FFF2-40B4-BE49-F238E27FC236}">
                  <a16:creationId xmlns:a16="http://schemas.microsoft.com/office/drawing/2014/main" id="{98C4EF54-DA25-4A16-83FA-10BDBCFA48DF}"/>
                </a:ext>
              </a:extLst>
            </p:cNvPr>
            <p:cNvSpPr/>
            <p:nvPr/>
          </p:nvSpPr>
          <p:spPr bwMode="auto">
            <a:xfrm>
              <a:off x="6684963" y="5124451"/>
              <a:ext cx="57150" cy="39688"/>
            </a:xfrm>
            <a:custGeom>
              <a:avLst/>
              <a:gdLst>
                <a:gd name="T0" fmla="*/ 41 w 41"/>
                <a:gd name="T1" fmla="*/ 0 h 29"/>
                <a:gd name="T2" fmla="*/ 0 w 41"/>
                <a:gd name="T3" fmla="*/ 26 h 29"/>
                <a:gd name="T4" fmla="*/ 2 w 41"/>
                <a:gd name="T5" fmla="*/ 29 h 29"/>
                <a:gd name="T6" fmla="*/ 41 w 41"/>
                <a:gd name="T7" fmla="*/ 0 h 29"/>
              </a:gdLst>
              <a:ahLst/>
              <a:cxnLst>
                <a:cxn ang="0">
                  <a:pos x="T0" y="T1"/>
                </a:cxn>
                <a:cxn ang="0">
                  <a:pos x="T2" y="T3"/>
                </a:cxn>
                <a:cxn ang="0">
                  <a:pos x="T4" y="T5"/>
                </a:cxn>
                <a:cxn ang="0">
                  <a:pos x="T6" y="T7"/>
                </a:cxn>
              </a:cxnLst>
              <a:rect l="0" t="0" r="r" b="b"/>
              <a:pathLst>
                <a:path w="41" h="29">
                  <a:moveTo>
                    <a:pt x="41" y="0"/>
                  </a:moveTo>
                  <a:cubicBezTo>
                    <a:pt x="41" y="0"/>
                    <a:pt x="1" y="9"/>
                    <a:pt x="0" y="26"/>
                  </a:cubicBezTo>
                  <a:cubicBezTo>
                    <a:pt x="0" y="28"/>
                    <a:pt x="1" y="29"/>
                    <a:pt x="2" y="29"/>
                  </a:cubicBezTo>
                  <a:cubicBezTo>
                    <a:pt x="11" y="29"/>
                    <a:pt x="41" y="0"/>
                    <a:pt x="41" y="0"/>
                  </a:cubicBezTo>
                </a:path>
              </a:pathLst>
            </a:custGeom>
            <a:solidFill>
              <a:srgbClr val="3F3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0" name="iṣľïďé">
              <a:extLst>
                <a:ext uri="{FF2B5EF4-FFF2-40B4-BE49-F238E27FC236}">
                  <a16:creationId xmlns:a16="http://schemas.microsoft.com/office/drawing/2014/main" id="{D0F39740-9D25-46C9-A0BB-3C9CBAB2DB24}"/>
                </a:ext>
              </a:extLst>
            </p:cNvPr>
            <p:cNvSpPr/>
            <p:nvPr/>
          </p:nvSpPr>
          <p:spPr bwMode="auto">
            <a:xfrm>
              <a:off x="6675438" y="5400676"/>
              <a:ext cx="104775" cy="42863"/>
            </a:xfrm>
            <a:custGeom>
              <a:avLst/>
              <a:gdLst>
                <a:gd name="T0" fmla="*/ 57 w 76"/>
                <a:gd name="T1" fmla="*/ 0 h 31"/>
                <a:gd name="T2" fmla="*/ 17 w 76"/>
                <a:gd name="T3" fmla="*/ 18 h 31"/>
                <a:gd name="T4" fmla="*/ 59 w 76"/>
                <a:gd name="T5" fmla="*/ 31 h 31"/>
                <a:gd name="T6" fmla="*/ 59 w 76"/>
                <a:gd name="T7" fmla="*/ 31 h 31"/>
                <a:gd name="T8" fmla="*/ 57 w 76"/>
                <a:gd name="T9" fmla="*/ 0 h 31"/>
              </a:gdLst>
              <a:ahLst/>
              <a:cxnLst>
                <a:cxn ang="0">
                  <a:pos x="T0" y="T1"/>
                </a:cxn>
                <a:cxn ang="0">
                  <a:pos x="T2" y="T3"/>
                </a:cxn>
                <a:cxn ang="0">
                  <a:pos x="T4" y="T5"/>
                </a:cxn>
                <a:cxn ang="0">
                  <a:pos x="T6" y="T7"/>
                </a:cxn>
                <a:cxn ang="0">
                  <a:pos x="T8" y="T9"/>
                </a:cxn>
              </a:cxnLst>
              <a:rect l="0" t="0" r="r" b="b"/>
              <a:pathLst>
                <a:path w="76" h="31">
                  <a:moveTo>
                    <a:pt x="57" y="0"/>
                  </a:moveTo>
                  <a:cubicBezTo>
                    <a:pt x="57" y="0"/>
                    <a:pt x="0" y="11"/>
                    <a:pt x="17" y="18"/>
                  </a:cubicBezTo>
                  <a:cubicBezTo>
                    <a:pt x="30" y="23"/>
                    <a:pt x="45" y="28"/>
                    <a:pt x="59" y="31"/>
                  </a:cubicBezTo>
                  <a:cubicBezTo>
                    <a:pt x="59" y="31"/>
                    <a:pt x="59" y="31"/>
                    <a:pt x="59" y="31"/>
                  </a:cubicBezTo>
                  <a:cubicBezTo>
                    <a:pt x="61" y="31"/>
                    <a:pt x="76" y="30"/>
                    <a:pt x="57"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1" name="ïṩḻíḋè">
              <a:extLst>
                <a:ext uri="{FF2B5EF4-FFF2-40B4-BE49-F238E27FC236}">
                  <a16:creationId xmlns:a16="http://schemas.microsoft.com/office/drawing/2014/main" id="{7BA0EF9A-AAFB-421E-B0A2-67CFD35657CE}"/>
                </a:ext>
              </a:extLst>
            </p:cNvPr>
            <p:cNvSpPr/>
            <p:nvPr/>
          </p:nvSpPr>
          <p:spPr bwMode="auto">
            <a:xfrm>
              <a:off x="6673851" y="5429251"/>
              <a:ext cx="1588" cy="11113"/>
            </a:xfrm>
            <a:custGeom>
              <a:avLst/>
              <a:gdLst>
                <a:gd name="T0" fmla="*/ 2 w 2"/>
                <a:gd name="T1" fmla="*/ 0 h 8"/>
                <a:gd name="T2" fmla="*/ 1 w 2"/>
                <a:gd name="T3" fmla="*/ 1 h 8"/>
                <a:gd name="T4" fmla="*/ 0 w 2"/>
                <a:gd name="T5" fmla="*/ 8 h 8"/>
                <a:gd name="T6" fmla="*/ 1 w 2"/>
                <a:gd name="T7" fmla="*/ 2 h 8"/>
                <a:gd name="T8" fmla="*/ 2 w 2"/>
                <a:gd name="T9" fmla="*/ 1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cubicBezTo>
                    <a:pt x="1" y="1"/>
                    <a:pt x="1" y="1"/>
                    <a:pt x="1" y="1"/>
                  </a:cubicBezTo>
                  <a:cubicBezTo>
                    <a:pt x="1" y="1"/>
                    <a:pt x="0" y="4"/>
                    <a:pt x="0" y="8"/>
                  </a:cubicBezTo>
                  <a:cubicBezTo>
                    <a:pt x="0" y="5"/>
                    <a:pt x="1" y="2"/>
                    <a:pt x="1" y="2"/>
                  </a:cubicBezTo>
                  <a:cubicBezTo>
                    <a:pt x="1" y="2"/>
                    <a:pt x="1" y="2"/>
                    <a:pt x="2" y="1"/>
                  </a:cubicBezTo>
                  <a:cubicBezTo>
                    <a:pt x="2" y="0"/>
                    <a:pt x="2" y="0"/>
                    <a:pt x="2"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2" name="ïṥľîḋé">
              <a:extLst>
                <a:ext uri="{FF2B5EF4-FFF2-40B4-BE49-F238E27FC236}">
                  <a16:creationId xmlns:a16="http://schemas.microsoft.com/office/drawing/2014/main" id="{6ABF4D07-544E-4CB8-92E1-81ADB6570D3B}"/>
                </a:ext>
              </a:extLst>
            </p:cNvPr>
            <p:cNvSpPr/>
            <p:nvPr/>
          </p:nvSpPr>
          <p:spPr bwMode="auto">
            <a:xfrm>
              <a:off x="6673851" y="5430838"/>
              <a:ext cx="28575" cy="28575"/>
            </a:xfrm>
            <a:custGeom>
              <a:avLst/>
              <a:gdLst>
                <a:gd name="T0" fmla="*/ 2 w 21"/>
                <a:gd name="T1" fmla="*/ 0 h 21"/>
                <a:gd name="T2" fmla="*/ 1 w 21"/>
                <a:gd name="T3" fmla="*/ 1 h 21"/>
                <a:gd name="T4" fmla="*/ 0 w 21"/>
                <a:gd name="T5" fmla="*/ 7 h 21"/>
                <a:gd name="T6" fmla="*/ 5 w 21"/>
                <a:gd name="T7" fmla="*/ 19 h 21"/>
                <a:gd name="T8" fmla="*/ 8 w 21"/>
                <a:gd name="T9" fmla="*/ 21 h 21"/>
                <a:gd name="T10" fmla="*/ 13 w 21"/>
                <a:gd name="T11" fmla="*/ 20 h 21"/>
                <a:gd name="T12" fmla="*/ 7 w 21"/>
                <a:gd name="T13" fmla="*/ 7 h 21"/>
                <a:gd name="T14" fmla="*/ 2 w 2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 y="0"/>
                  </a:moveTo>
                  <a:cubicBezTo>
                    <a:pt x="1" y="1"/>
                    <a:pt x="1" y="1"/>
                    <a:pt x="1" y="1"/>
                  </a:cubicBezTo>
                  <a:cubicBezTo>
                    <a:pt x="1" y="1"/>
                    <a:pt x="0" y="4"/>
                    <a:pt x="0" y="7"/>
                  </a:cubicBezTo>
                  <a:cubicBezTo>
                    <a:pt x="0" y="11"/>
                    <a:pt x="0" y="16"/>
                    <a:pt x="5" y="19"/>
                  </a:cubicBezTo>
                  <a:cubicBezTo>
                    <a:pt x="6" y="19"/>
                    <a:pt x="7" y="20"/>
                    <a:pt x="8" y="21"/>
                  </a:cubicBezTo>
                  <a:cubicBezTo>
                    <a:pt x="10" y="20"/>
                    <a:pt x="12" y="20"/>
                    <a:pt x="13" y="20"/>
                  </a:cubicBezTo>
                  <a:cubicBezTo>
                    <a:pt x="21" y="18"/>
                    <a:pt x="16" y="13"/>
                    <a:pt x="7" y="7"/>
                  </a:cubicBezTo>
                  <a:cubicBezTo>
                    <a:pt x="4" y="5"/>
                    <a:pt x="3" y="3"/>
                    <a:pt x="2"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3" name="i$ļïḓé">
              <a:extLst>
                <a:ext uri="{FF2B5EF4-FFF2-40B4-BE49-F238E27FC236}">
                  <a16:creationId xmlns:a16="http://schemas.microsoft.com/office/drawing/2014/main" id="{44EA1011-6F73-4923-870D-A2EA707D235B}"/>
                </a:ext>
              </a:extLst>
            </p:cNvPr>
            <p:cNvSpPr/>
            <p:nvPr/>
          </p:nvSpPr>
          <p:spPr bwMode="auto">
            <a:xfrm>
              <a:off x="6784976" y="5421313"/>
              <a:ext cx="0" cy="7938"/>
            </a:xfrm>
            <a:custGeom>
              <a:avLst/>
              <a:gdLst>
                <a:gd name="T0" fmla="*/ 0 h 6"/>
                <a:gd name="T1" fmla="*/ 1 h 6"/>
                <a:gd name="T2" fmla="*/ 6 h 6"/>
                <a:gd name="T3" fmla="*/ 0 h 6"/>
              </a:gdLst>
              <a:ahLst/>
              <a:cxnLst>
                <a:cxn ang="0">
                  <a:pos x="0" y="T0"/>
                </a:cxn>
                <a:cxn ang="0">
                  <a:pos x="0" y="T1"/>
                </a:cxn>
                <a:cxn ang="0">
                  <a:pos x="0" y="T2"/>
                </a:cxn>
                <a:cxn ang="0">
                  <a:pos x="0" y="T3"/>
                </a:cxn>
              </a:cxnLst>
              <a:rect l="0" t="0" r="r" b="b"/>
              <a:pathLst>
                <a:path h="6">
                  <a:moveTo>
                    <a:pt x="0" y="0"/>
                  </a:moveTo>
                  <a:cubicBezTo>
                    <a:pt x="0" y="1"/>
                    <a:pt x="0" y="1"/>
                    <a:pt x="0" y="1"/>
                  </a:cubicBezTo>
                  <a:cubicBezTo>
                    <a:pt x="0" y="2"/>
                    <a:pt x="0" y="4"/>
                    <a:pt x="0" y="6"/>
                  </a:cubicBezTo>
                  <a:cubicBezTo>
                    <a:pt x="0" y="4"/>
                    <a:pt x="0" y="2"/>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4" name="ïṧ1ïdé">
              <a:extLst>
                <a:ext uri="{FF2B5EF4-FFF2-40B4-BE49-F238E27FC236}">
                  <a16:creationId xmlns:a16="http://schemas.microsoft.com/office/drawing/2014/main" id="{414AA1CE-ED75-4C36-B1D1-7B8FED4BCC1A}"/>
                </a:ext>
              </a:extLst>
            </p:cNvPr>
            <p:cNvSpPr/>
            <p:nvPr/>
          </p:nvSpPr>
          <p:spPr bwMode="auto">
            <a:xfrm>
              <a:off x="6778626" y="5422901"/>
              <a:ext cx="6350" cy="17463"/>
            </a:xfrm>
            <a:custGeom>
              <a:avLst/>
              <a:gdLst>
                <a:gd name="T0" fmla="*/ 4 w 4"/>
                <a:gd name="T1" fmla="*/ 0 h 13"/>
                <a:gd name="T2" fmla="*/ 1 w 4"/>
                <a:gd name="T3" fmla="*/ 13 h 13"/>
                <a:gd name="T4" fmla="*/ 3 w 4"/>
                <a:gd name="T5" fmla="*/ 9 h 13"/>
                <a:gd name="T6" fmla="*/ 4 w 4"/>
                <a:gd name="T7" fmla="*/ 5 h 13"/>
                <a:gd name="T8" fmla="*/ 4 w 4"/>
                <a:gd name="T9" fmla="*/ 0 h 13"/>
              </a:gdLst>
              <a:ahLst/>
              <a:cxnLst>
                <a:cxn ang="0">
                  <a:pos x="T0" y="T1"/>
                </a:cxn>
                <a:cxn ang="0">
                  <a:pos x="T2" y="T3"/>
                </a:cxn>
                <a:cxn ang="0">
                  <a:pos x="T4" y="T5"/>
                </a:cxn>
                <a:cxn ang="0">
                  <a:pos x="T6" y="T7"/>
                </a:cxn>
                <a:cxn ang="0">
                  <a:pos x="T8" y="T9"/>
                </a:cxn>
              </a:cxnLst>
              <a:rect l="0" t="0" r="r" b="b"/>
              <a:pathLst>
                <a:path w="4" h="13">
                  <a:moveTo>
                    <a:pt x="4" y="0"/>
                  </a:moveTo>
                  <a:cubicBezTo>
                    <a:pt x="1" y="4"/>
                    <a:pt x="0" y="9"/>
                    <a:pt x="1" y="13"/>
                  </a:cubicBezTo>
                  <a:cubicBezTo>
                    <a:pt x="1" y="12"/>
                    <a:pt x="2" y="10"/>
                    <a:pt x="3" y="9"/>
                  </a:cubicBezTo>
                  <a:cubicBezTo>
                    <a:pt x="4" y="8"/>
                    <a:pt x="4" y="7"/>
                    <a:pt x="4" y="5"/>
                  </a:cubicBezTo>
                  <a:cubicBezTo>
                    <a:pt x="4" y="3"/>
                    <a:pt x="4" y="1"/>
                    <a:pt x="4"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îsḻîḓe">
              <a:extLst>
                <a:ext uri="{FF2B5EF4-FFF2-40B4-BE49-F238E27FC236}">
                  <a16:creationId xmlns:a16="http://schemas.microsoft.com/office/drawing/2014/main" id="{DBD2709C-A02A-40ED-A411-FA886544BAC1}"/>
                </a:ext>
              </a:extLst>
            </p:cNvPr>
            <p:cNvSpPr/>
            <p:nvPr/>
          </p:nvSpPr>
          <p:spPr bwMode="auto">
            <a:xfrm>
              <a:off x="6770688" y="5106988"/>
              <a:ext cx="1588" cy="4763"/>
            </a:xfrm>
            <a:custGeom>
              <a:avLst/>
              <a:gdLst>
                <a:gd name="T0" fmla="*/ 0 w 1"/>
                <a:gd name="T1" fmla="*/ 0 h 4"/>
                <a:gd name="T2" fmla="*/ 0 w 1"/>
                <a:gd name="T3" fmla="*/ 0 h 4"/>
                <a:gd name="T4" fmla="*/ 1 w 1"/>
                <a:gd name="T5" fmla="*/ 4 h 4"/>
                <a:gd name="T6" fmla="*/ 0 w 1"/>
                <a:gd name="T7" fmla="*/ 0 h 4"/>
              </a:gdLst>
              <a:ahLst/>
              <a:cxnLst>
                <a:cxn ang="0">
                  <a:pos x="T0" y="T1"/>
                </a:cxn>
                <a:cxn ang="0">
                  <a:pos x="T2" y="T3"/>
                </a:cxn>
                <a:cxn ang="0">
                  <a:pos x="T4" y="T5"/>
                </a:cxn>
                <a:cxn ang="0">
                  <a:pos x="T6" y="T7"/>
                </a:cxn>
              </a:cxnLst>
              <a:rect l="0" t="0" r="r" b="b"/>
              <a:pathLst>
                <a:path w="1" h="4">
                  <a:moveTo>
                    <a:pt x="0" y="0"/>
                  </a:moveTo>
                  <a:cubicBezTo>
                    <a:pt x="0" y="0"/>
                    <a:pt x="0" y="0"/>
                    <a:pt x="0" y="0"/>
                  </a:cubicBezTo>
                  <a:cubicBezTo>
                    <a:pt x="1" y="2"/>
                    <a:pt x="1" y="3"/>
                    <a:pt x="1" y="4"/>
                  </a:cubicBezTo>
                  <a:cubicBezTo>
                    <a:pt x="1" y="3"/>
                    <a:pt x="1" y="2"/>
                    <a:pt x="0" y="0"/>
                  </a:cubicBezTo>
                </a:path>
              </a:pathLst>
            </a:custGeom>
            <a:solidFill>
              <a:srgbClr val="4A47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íšľîḋè">
              <a:extLst>
                <a:ext uri="{FF2B5EF4-FFF2-40B4-BE49-F238E27FC236}">
                  <a16:creationId xmlns:a16="http://schemas.microsoft.com/office/drawing/2014/main" id="{519332EF-2022-4F2C-BE00-0E711FF35215}"/>
                </a:ext>
              </a:extLst>
            </p:cNvPr>
            <p:cNvSpPr/>
            <p:nvPr/>
          </p:nvSpPr>
          <p:spPr bwMode="auto">
            <a:xfrm>
              <a:off x="6765926" y="5106988"/>
              <a:ext cx="6350" cy="23813"/>
            </a:xfrm>
            <a:custGeom>
              <a:avLst/>
              <a:gdLst>
                <a:gd name="T0" fmla="*/ 4 w 5"/>
                <a:gd name="T1" fmla="*/ 0 h 18"/>
                <a:gd name="T2" fmla="*/ 0 w 5"/>
                <a:gd name="T3" fmla="*/ 18 h 18"/>
                <a:gd name="T4" fmla="*/ 5 w 5"/>
                <a:gd name="T5" fmla="*/ 6 h 18"/>
                <a:gd name="T6" fmla="*/ 5 w 5"/>
                <a:gd name="T7" fmla="*/ 4 h 18"/>
                <a:gd name="T8" fmla="*/ 4 w 5"/>
                <a:gd name="T9" fmla="*/ 0 h 18"/>
              </a:gdLst>
              <a:ahLst/>
              <a:cxnLst>
                <a:cxn ang="0">
                  <a:pos x="T0" y="T1"/>
                </a:cxn>
                <a:cxn ang="0">
                  <a:pos x="T2" y="T3"/>
                </a:cxn>
                <a:cxn ang="0">
                  <a:pos x="T4" y="T5"/>
                </a:cxn>
                <a:cxn ang="0">
                  <a:pos x="T6" y="T7"/>
                </a:cxn>
                <a:cxn ang="0">
                  <a:pos x="T8" y="T9"/>
                </a:cxn>
              </a:cxnLst>
              <a:rect l="0" t="0" r="r" b="b"/>
              <a:pathLst>
                <a:path w="5" h="18">
                  <a:moveTo>
                    <a:pt x="4" y="0"/>
                  </a:moveTo>
                  <a:cubicBezTo>
                    <a:pt x="2" y="6"/>
                    <a:pt x="1" y="12"/>
                    <a:pt x="0" y="18"/>
                  </a:cubicBezTo>
                  <a:cubicBezTo>
                    <a:pt x="2" y="13"/>
                    <a:pt x="3" y="9"/>
                    <a:pt x="5" y="6"/>
                  </a:cubicBezTo>
                  <a:cubicBezTo>
                    <a:pt x="5" y="6"/>
                    <a:pt x="5" y="5"/>
                    <a:pt x="5" y="4"/>
                  </a:cubicBezTo>
                  <a:cubicBezTo>
                    <a:pt x="5" y="3"/>
                    <a:pt x="5" y="2"/>
                    <a:pt x="4"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iSḻiḑé">
              <a:extLst>
                <a:ext uri="{FF2B5EF4-FFF2-40B4-BE49-F238E27FC236}">
                  <a16:creationId xmlns:a16="http://schemas.microsoft.com/office/drawing/2014/main" id="{6FC14786-7764-4E92-AF55-BCF9CBF912DF}"/>
                </a:ext>
              </a:extLst>
            </p:cNvPr>
            <p:cNvSpPr/>
            <p:nvPr/>
          </p:nvSpPr>
          <p:spPr bwMode="auto">
            <a:xfrm>
              <a:off x="6948488" y="5064126"/>
              <a:ext cx="3175" cy="14288"/>
            </a:xfrm>
            <a:custGeom>
              <a:avLst/>
              <a:gdLst>
                <a:gd name="T0" fmla="*/ 2 w 2"/>
                <a:gd name="T1" fmla="*/ 0 h 10"/>
                <a:gd name="T2" fmla="*/ 0 w 2"/>
                <a:gd name="T3" fmla="*/ 10 h 10"/>
                <a:gd name="T4" fmla="*/ 1 w 2"/>
                <a:gd name="T5" fmla="*/ 6 h 10"/>
                <a:gd name="T6" fmla="*/ 2 w 2"/>
                <a:gd name="T7" fmla="*/ 0 h 10"/>
              </a:gdLst>
              <a:ahLst/>
              <a:cxnLst>
                <a:cxn ang="0">
                  <a:pos x="T0" y="T1"/>
                </a:cxn>
                <a:cxn ang="0">
                  <a:pos x="T2" y="T3"/>
                </a:cxn>
                <a:cxn ang="0">
                  <a:pos x="T4" y="T5"/>
                </a:cxn>
                <a:cxn ang="0">
                  <a:pos x="T6" y="T7"/>
                </a:cxn>
              </a:cxnLst>
              <a:rect l="0" t="0" r="r" b="b"/>
              <a:pathLst>
                <a:path w="2" h="10">
                  <a:moveTo>
                    <a:pt x="2" y="0"/>
                  </a:moveTo>
                  <a:cubicBezTo>
                    <a:pt x="1" y="4"/>
                    <a:pt x="1" y="7"/>
                    <a:pt x="0" y="10"/>
                  </a:cubicBezTo>
                  <a:cubicBezTo>
                    <a:pt x="1" y="9"/>
                    <a:pt x="1" y="7"/>
                    <a:pt x="1" y="6"/>
                  </a:cubicBezTo>
                  <a:cubicBezTo>
                    <a:pt x="2" y="4"/>
                    <a:pt x="2" y="2"/>
                    <a:pt x="2"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8" name="íślïḋè">
              <a:extLst>
                <a:ext uri="{FF2B5EF4-FFF2-40B4-BE49-F238E27FC236}">
                  <a16:creationId xmlns:a16="http://schemas.microsoft.com/office/drawing/2014/main" id="{A24B37D9-E757-4EE7-9698-E7A1503DB987}"/>
                </a:ext>
              </a:extLst>
            </p:cNvPr>
            <p:cNvSpPr/>
            <p:nvPr/>
          </p:nvSpPr>
          <p:spPr bwMode="auto">
            <a:xfrm>
              <a:off x="6767513" y="5326063"/>
              <a:ext cx="4763" cy="19050"/>
            </a:xfrm>
            <a:custGeom>
              <a:avLst/>
              <a:gdLst>
                <a:gd name="T0" fmla="*/ 3 w 3"/>
                <a:gd name="T1" fmla="*/ 0 h 14"/>
                <a:gd name="T2" fmla="*/ 0 w 3"/>
                <a:gd name="T3" fmla="*/ 14 h 14"/>
                <a:gd name="T4" fmla="*/ 1 w 3"/>
                <a:gd name="T5" fmla="*/ 11 h 14"/>
                <a:gd name="T6" fmla="*/ 3 w 3"/>
                <a:gd name="T7" fmla="*/ 0 h 14"/>
              </a:gdLst>
              <a:ahLst/>
              <a:cxnLst>
                <a:cxn ang="0">
                  <a:pos x="T0" y="T1"/>
                </a:cxn>
                <a:cxn ang="0">
                  <a:pos x="T2" y="T3"/>
                </a:cxn>
                <a:cxn ang="0">
                  <a:pos x="T4" y="T5"/>
                </a:cxn>
                <a:cxn ang="0">
                  <a:pos x="T6" y="T7"/>
                </a:cxn>
              </a:cxnLst>
              <a:rect l="0" t="0" r="r" b="b"/>
              <a:pathLst>
                <a:path w="3" h="14">
                  <a:moveTo>
                    <a:pt x="3" y="0"/>
                  </a:moveTo>
                  <a:cubicBezTo>
                    <a:pt x="1" y="5"/>
                    <a:pt x="0" y="9"/>
                    <a:pt x="0" y="14"/>
                  </a:cubicBezTo>
                  <a:cubicBezTo>
                    <a:pt x="0" y="13"/>
                    <a:pt x="1" y="12"/>
                    <a:pt x="1" y="11"/>
                  </a:cubicBezTo>
                  <a:cubicBezTo>
                    <a:pt x="2" y="8"/>
                    <a:pt x="3" y="4"/>
                    <a:pt x="3"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9" name="îśḻïde">
              <a:extLst>
                <a:ext uri="{FF2B5EF4-FFF2-40B4-BE49-F238E27FC236}">
                  <a16:creationId xmlns:a16="http://schemas.microsoft.com/office/drawing/2014/main" id="{CB500685-4DB7-4B07-867F-CF22178513F5}"/>
                </a:ext>
              </a:extLst>
            </p:cNvPr>
            <p:cNvSpPr/>
            <p:nvPr/>
          </p:nvSpPr>
          <p:spPr bwMode="auto">
            <a:xfrm>
              <a:off x="6672263" y="5465763"/>
              <a:ext cx="117475" cy="19050"/>
            </a:xfrm>
            <a:custGeom>
              <a:avLst/>
              <a:gdLst>
                <a:gd name="T0" fmla="*/ 4 w 86"/>
                <a:gd name="T1" fmla="*/ 7 h 13"/>
                <a:gd name="T2" fmla="*/ 0 w 86"/>
                <a:gd name="T3" fmla="*/ 13 h 13"/>
                <a:gd name="T4" fmla="*/ 4 w 86"/>
                <a:gd name="T5" fmla="*/ 8 h 13"/>
                <a:gd name="T6" fmla="*/ 4 w 86"/>
                <a:gd name="T7" fmla="*/ 7 h 13"/>
                <a:gd name="T8" fmla="*/ 83 w 86"/>
                <a:gd name="T9" fmla="*/ 0 h 13"/>
                <a:gd name="T10" fmla="*/ 83 w 86"/>
                <a:gd name="T11" fmla="*/ 1 h 13"/>
                <a:gd name="T12" fmla="*/ 86 w 86"/>
                <a:gd name="T13" fmla="*/ 3 h 13"/>
                <a:gd name="T14" fmla="*/ 83 w 86"/>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3">
                  <a:moveTo>
                    <a:pt x="4" y="7"/>
                  </a:moveTo>
                  <a:cubicBezTo>
                    <a:pt x="1" y="8"/>
                    <a:pt x="0" y="10"/>
                    <a:pt x="0" y="13"/>
                  </a:cubicBezTo>
                  <a:cubicBezTo>
                    <a:pt x="1" y="11"/>
                    <a:pt x="2" y="9"/>
                    <a:pt x="4" y="8"/>
                  </a:cubicBezTo>
                  <a:cubicBezTo>
                    <a:pt x="4" y="8"/>
                    <a:pt x="4" y="8"/>
                    <a:pt x="4" y="7"/>
                  </a:cubicBezTo>
                  <a:moveTo>
                    <a:pt x="83" y="0"/>
                  </a:moveTo>
                  <a:cubicBezTo>
                    <a:pt x="83" y="0"/>
                    <a:pt x="83" y="0"/>
                    <a:pt x="83" y="1"/>
                  </a:cubicBezTo>
                  <a:cubicBezTo>
                    <a:pt x="84" y="1"/>
                    <a:pt x="86" y="2"/>
                    <a:pt x="86" y="3"/>
                  </a:cubicBezTo>
                  <a:cubicBezTo>
                    <a:pt x="86" y="1"/>
                    <a:pt x="85" y="0"/>
                    <a:pt x="83"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0" name="íSlíḓe">
              <a:extLst>
                <a:ext uri="{FF2B5EF4-FFF2-40B4-BE49-F238E27FC236}">
                  <a16:creationId xmlns:a16="http://schemas.microsoft.com/office/drawing/2014/main" id="{7DB71923-91D4-4703-8C56-F3DD625A7A2E}"/>
                </a:ext>
              </a:extLst>
            </p:cNvPr>
            <p:cNvSpPr/>
            <p:nvPr/>
          </p:nvSpPr>
          <p:spPr bwMode="auto">
            <a:xfrm>
              <a:off x="6672263" y="5467351"/>
              <a:ext cx="117475" cy="65088"/>
            </a:xfrm>
            <a:custGeom>
              <a:avLst/>
              <a:gdLst>
                <a:gd name="T0" fmla="*/ 83 w 86"/>
                <a:gd name="T1" fmla="*/ 0 h 47"/>
                <a:gd name="T2" fmla="*/ 76 w 86"/>
                <a:gd name="T3" fmla="*/ 28 h 47"/>
                <a:gd name="T4" fmla="*/ 18 w 86"/>
                <a:gd name="T5" fmla="*/ 35 h 47"/>
                <a:gd name="T6" fmla="*/ 5 w 86"/>
                <a:gd name="T7" fmla="*/ 11 h 47"/>
                <a:gd name="T8" fmla="*/ 4 w 86"/>
                <a:gd name="T9" fmla="*/ 7 h 47"/>
                <a:gd name="T10" fmla="*/ 0 w 86"/>
                <a:gd name="T11" fmla="*/ 12 h 47"/>
                <a:gd name="T12" fmla="*/ 3 w 86"/>
                <a:gd name="T13" fmla="*/ 22 h 47"/>
                <a:gd name="T14" fmla="*/ 16 w 86"/>
                <a:gd name="T15" fmla="*/ 47 h 47"/>
                <a:gd name="T16" fmla="*/ 74 w 86"/>
                <a:gd name="T17" fmla="*/ 40 h 47"/>
                <a:gd name="T18" fmla="*/ 85 w 86"/>
                <a:gd name="T19" fmla="*/ 4 h 47"/>
                <a:gd name="T20" fmla="*/ 86 w 86"/>
                <a:gd name="T21" fmla="*/ 2 h 47"/>
                <a:gd name="T22" fmla="*/ 83 w 86"/>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47">
                  <a:moveTo>
                    <a:pt x="83" y="0"/>
                  </a:moveTo>
                  <a:cubicBezTo>
                    <a:pt x="80" y="9"/>
                    <a:pt x="78" y="19"/>
                    <a:pt x="76" y="28"/>
                  </a:cubicBezTo>
                  <a:cubicBezTo>
                    <a:pt x="18" y="35"/>
                    <a:pt x="18" y="35"/>
                    <a:pt x="18" y="35"/>
                  </a:cubicBezTo>
                  <a:cubicBezTo>
                    <a:pt x="13" y="27"/>
                    <a:pt x="9" y="19"/>
                    <a:pt x="5" y="11"/>
                  </a:cubicBezTo>
                  <a:cubicBezTo>
                    <a:pt x="5" y="10"/>
                    <a:pt x="4" y="8"/>
                    <a:pt x="4" y="7"/>
                  </a:cubicBezTo>
                  <a:cubicBezTo>
                    <a:pt x="2" y="8"/>
                    <a:pt x="1" y="10"/>
                    <a:pt x="0" y="12"/>
                  </a:cubicBezTo>
                  <a:cubicBezTo>
                    <a:pt x="0" y="15"/>
                    <a:pt x="1" y="18"/>
                    <a:pt x="3" y="22"/>
                  </a:cubicBezTo>
                  <a:cubicBezTo>
                    <a:pt x="7" y="31"/>
                    <a:pt x="11" y="39"/>
                    <a:pt x="16" y="47"/>
                  </a:cubicBezTo>
                  <a:cubicBezTo>
                    <a:pt x="74" y="40"/>
                    <a:pt x="74" y="40"/>
                    <a:pt x="74" y="40"/>
                  </a:cubicBezTo>
                  <a:cubicBezTo>
                    <a:pt x="74" y="40"/>
                    <a:pt x="79" y="10"/>
                    <a:pt x="85" y="4"/>
                  </a:cubicBezTo>
                  <a:cubicBezTo>
                    <a:pt x="85" y="3"/>
                    <a:pt x="86" y="2"/>
                    <a:pt x="86" y="2"/>
                  </a:cubicBezTo>
                  <a:cubicBezTo>
                    <a:pt x="86" y="1"/>
                    <a:pt x="84" y="0"/>
                    <a:pt x="83"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íśḷíḋè">
              <a:extLst>
                <a:ext uri="{FF2B5EF4-FFF2-40B4-BE49-F238E27FC236}">
                  <a16:creationId xmlns:a16="http://schemas.microsoft.com/office/drawing/2014/main" id="{05D7DF10-ECEA-4402-AB6D-5794DC89CDCE}"/>
                </a:ext>
              </a:extLst>
            </p:cNvPr>
            <p:cNvSpPr/>
            <p:nvPr/>
          </p:nvSpPr>
          <p:spPr bwMode="auto">
            <a:xfrm>
              <a:off x="6637338" y="5054601"/>
              <a:ext cx="3175" cy="85725"/>
            </a:xfrm>
            <a:custGeom>
              <a:avLst/>
              <a:gdLst>
                <a:gd name="T0" fmla="*/ 2 w 2"/>
                <a:gd name="T1" fmla="*/ 0 h 63"/>
                <a:gd name="T2" fmla="*/ 2 w 2"/>
                <a:gd name="T3" fmla="*/ 0 h 63"/>
                <a:gd name="T4" fmla="*/ 2 w 2"/>
                <a:gd name="T5" fmla="*/ 39 h 63"/>
                <a:gd name="T6" fmla="*/ 1 w 2"/>
                <a:gd name="T7" fmla="*/ 63 h 63"/>
                <a:gd name="T8" fmla="*/ 2 w 2"/>
                <a:gd name="T9" fmla="*/ 41 h 63"/>
                <a:gd name="T10" fmla="*/ 2 w 2"/>
                <a:gd name="T11" fmla="*/ 0 h 63"/>
              </a:gdLst>
              <a:ahLst/>
              <a:cxnLst>
                <a:cxn ang="0">
                  <a:pos x="T0" y="T1"/>
                </a:cxn>
                <a:cxn ang="0">
                  <a:pos x="T2" y="T3"/>
                </a:cxn>
                <a:cxn ang="0">
                  <a:pos x="T4" y="T5"/>
                </a:cxn>
                <a:cxn ang="0">
                  <a:pos x="T6" y="T7"/>
                </a:cxn>
                <a:cxn ang="0">
                  <a:pos x="T8" y="T9"/>
                </a:cxn>
                <a:cxn ang="0">
                  <a:pos x="T10" y="T11"/>
                </a:cxn>
              </a:cxnLst>
              <a:rect l="0" t="0" r="r" b="b"/>
              <a:pathLst>
                <a:path w="2" h="63">
                  <a:moveTo>
                    <a:pt x="2" y="0"/>
                  </a:moveTo>
                  <a:cubicBezTo>
                    <a:pt x="2" y="0"/>
                    <a:pt x="2" y="0"/>
                    <a:pt x="2" y="0"/>
                  </a:cubicBezTo>
                  <a:cubicBezTo>
                    <a:pt x="2" y="39"/>
                    <a:pt x="2" y="39"/>
                    <a:pt x="2" y="39"/>
                  </a:cubicBezTo>
                  <a:cubicBezTo>
                    <a:pt x="1" y="47"/>
                    <a:pt x="0" y="55"/>
                    <a:pt x="1" y="63"/>
                  </a:cubicBezTo>
                  <a:cubicBezTo>
                    <a:pt x="1" y="56"/>
                    <a:pt x="1" y="48"/>
                    <a:pt x="2" y="41"/>
                  </a:cubicBezTo>
                  <a:cubicBezTo>
                    <a:pt x="2" y="0"/>
                    <a:pt x="2" y="0"/>
                    <a:pt x="2" y="0"/>
                  </a:cubicBezTo>
                </a:path>
              </a:pathLst>
            </a:custGeom>
            <a:solidFill>
              <a:srgbClr val="4A47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iṡḻíḓé">
              <a:extLst>
                <a:ext uri="{FF2B5EF4-FFF2-40B4-BE49-F238E27FC236}">
                  <a16:creationId xmlns:a16="http://schemas.microsoft.com/office/drawing/2014/main" id="{BB848190-B558-4C43-8577-9CF92D81E38F}"/>
                </a:ext>
              </a:extLst>
            </p:cNvPr>
            <p:cNvSpPr/>
            <p:nvPr/>
          </p:nvSpPr>
          <p:spPr bwMode="auto">
            <a:xfrm>
              <a:off x="6616701" y="4724401"/>
              <a:ext cx="23813" cy="330200"/>
            </a:xfrm>
            <a:custGeom>
              <a:avLst/>
              <a:gdLst>
                <a:gd name="T0" fmla="*/ 1 w 17"/>
                <a:gd name="T1" fmla="*/ 0 h 240"/>
                <a:gd name="T2" fmla="*/ 1 w 17"/>
                <a:gd name="T3" fmla="*/ 0 h 240"/>
                <a:gd name="T4" fmla="*/ 1 w 17"/>
                <a:gd name="T5" fmla="*/ 2 h 240"/>
                <a:gd name="T6" fmla="*/ 2 w 17"/>
                <a:gd name="T7" fmla="*/ 96 h 240"/>
                <a:gd name="T8" fmla="*/ 17 w 17"/>
                <a:gd name="T9" fmla="*/ 233 h 240"/>
                <a:gd name="T10" fmla="*/ 17 w 17"/>
                <a:gd name="T11" fmla="*/ 240 h 240"/>
                <a:gd name="T12" fmla="*/ 17 w 17"/>
                <a:gd name="T13" fmla="*/ 240 h 240"/>
                <a:gd name="T14" fmla="*/ 17 w 17"/>
                <a:gd name="T15" fmla="*/ 234 h 240"/>
                <a:gd name="T16" fmla="*/ 2 w 17"/>
                <a:gd name="T17" fmla="*/ 98 h 240"/>
                <a:gd name="T18" fmla="*/ 1 w 17"/>
                <a:gd name="T19" fmla="*/ 4 h 240"/>
                <a:gd name="T20" fmla="*/ 1 w 17"/>
                <a:gd name="T21" fmla="*/ 4 h 240"/>
                <a:gd name="T22" fmla="*/ 1 w 17"/>
                <a:gd name="T23" fmla="*/ 4 h 240"/>
                <a:gd name="T24" fmla="*/ 1 w 1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40">
                  <a:moveTo>
                    <a:pt x="1" y="0"/>
                  </a:moveTo>
                  <a:cubicBezTo>
                    <a:pt x="1" y="0"/>
                    <a:pt x="1" y="0"/>
                    <a:pt x="1" y="0"/>
                  </a:cubicBezTo>
                  <a:cubicBezTo>
                    <a:pt x="1" y="1"/>
                    <a:pt x="1" y="1"/>
                    <a:pt x="1" y="2"/>
                  </a:cubicBezTo>
                  <a:cubicBezTo>
                    <a:pt x="1" y="27"/>
                    <a:pt x="0" y="67"/>
                    <a:pt x="2" y="96"/>
                  </a:cubicBezTo>
                  <a:cubicBezTo>
                    <a:pt x="4" y="142"/>
                    <a:pt x="17" y="233"/>
                    <a:pt x="17" y="233"/>
                  </a:cubicBezTo>
                  <a:cubicBezTo>
                    <a:pt x="17" y="240"/>
                    <a:pt x="17" y="240"/>
                    <a:pt x="17" y="240"/>
                  </a:cubicBezTo>
                  <a:cubicBezTo>
                    <a:pt x="17" y="240"/>
                    <a:pt x="17" y="240"/>
                    <a:pt x="17" y="240"/>
                  </a:cubicBezTo>
                  <a:cubicBezTo>
                    <a:pt x="17" y="234"/>
                    <a:pt x="17" y="234"/>
                    <a:pt x="17" y="234"/>
                  </a:cubicBezTo>
                  <a:cubicBezTo>
                    <a:pt x="17" y="234"/>
                    <a:pt x="4" y="144"/>
                    <a:pt x="2" y="98"/>
                  </a:cubicBezTo>
                  <a:cubicBezTo>
                    <a:pt x="1" y="69"/>
                    <a:pt x="1" y="29"/>
                    <a:pt x="1" y="4"/>
                  </a:cubicBezTo>
                  <a:cubicBezTo>
                    <a:pt x="1" y="4"/>
                    <a:pt x="1" y="4"/>
                    <a:pt x="1" y="4"/>
                  </a:cubicBezTo>
                  <a:cubicBezTo>
                    <a:pt x="1" y="4"/>
                    <a:pt x="1" y="4"/>
                    <a:pt x="1" y="4"/>
                  </a:cubicBezTo>
                  <a:cubicBezTo>
                    <a:pt x="1" y="2"/>
                    <a:pt x="1" y="1"/>
                    <a:pt x="1" y="0"/>
                  </a:cubicBezTo>
                </a:path>
              </a:pathLst>
            </a:custGeom>
            <a:solidFill>
              <a:srgbClr val="3F7E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îṣ1îḑê">
              <a:extLst>
                <a:ext uri="{FF2B5EF4-FFF2-40B4-BE49-F238E27FC236}">
                  <a16:creationId xmlns:a16="http://schemas.microsoft.com/office/drawing/2014/main" id="{183B5C2F-20C1-47D7-B7E9-E2F8F5CD0D14}"/>
                </a:ext>
              </a:extLst>
            </p:cNvPr>
            <p:cNvSpPr/>
            <p:nvPr/>
          </p:nvSpPr>
          <p:spPr bwMode="auto">
            <a:xfrm>
              <a:off x="6670676" y="5278438"/>
              <a:ext cx="0" cy="4763"/>
            </a:xfrm>
            <a:custGeom>
              <a:avLst/>
              <a:gdLst>
                <a:gd name="T0" fmla="*/ 0 h 3"/>
                <a:gd name="T1" fmla="*/ 0 h 3"/>
                <a:gd name="T2" fmla="*/ 3 h 3"/>
                <a:gd name="T3" fmla="*/ 2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1"/>
                    <a:pt x="0" y="2"/>
                    <a:pt x="0" y="3"/>
                  </a:cubicBezTo>
                  <a:cubicBezTo>
                    <a:pt x="0" y="2"/>
                    <a:pt x="0" y="2"/>
                    <a:pt x="0" y="2"/>
                  </a:cubicBezTo>
                  <a:cubicBezTo>
                    <a:pt x="0" y="1"/>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4" name="íṧḻîďè">
              <a:extLst>
                <a:ext uri="{FF2B5EF4-FFF2-40B4-BE49-F238E27FC236}">
                  <a16:creationId xmlns:a16="http://schemas.microsoft.com/office/drawing/2014/main" id="{60FE3800-300E-4350-8EBC-8929D5AA2C21}"/>
                </a:ext>
              </a:extLst>
            </p:cNvPr>
            <p:cNvSpPr/>
            <p:nvPr/>
          </p:nvSpPr>
          <p:spPr bwMode="auto">
            <a:xfrm>
              <a:off x="6618288" y="4730751"/>
              <a:ext cx="74613" cy="663575"/>
            </a:xfrm>
            <a:custGeom>
              <a:avLst/>
              <a:gdLst>
                <a:gd name="T0" fmla="*/ 2 w 54"/>
                <a:gd name="T1" fmla="*/ 0 h 484"/>
                <a:gd name="T2" fmla="*/ 0 w 54"/>
                <a:gd name="T3" fmla="*/ 0 h 484"/>
                <a:gd name="T4" fmla="*/ 0 w 54"/>
                <a:gd name="T5" fmla="*/ 0 h 484"/>
                <a:gd name="T6" fmla="*/ 1 w 54"/>
                <a:gd name="T7" fmla="*/ 94 h 484"/>
                <a:gd name="T8" fmla="*/ 16 w 54"/>
                <a:gd name="T9" fmla="*/ 230 h 484"/>
                <a:gd name="T10" fmla="*/ 16 w 54"/>
                <a:gd name="T11" fmla="*/ 236 h 484"/>
                <a:gd name="T12" fmla="*/ 16 w 54"/>
                <a:gd name="T13" fmla="*/ 277 h 484"/>
                <a:gd name="T14" fmla="*/ 15 w 54"/>
                <a:gd name="T15" fmla="*/ 299 h 484"/>
                <a:gd name="T16" fmla="*/ 27 w 54"/>
                <a:gd name="T17" fmla="*/ 333 h 484"/>
                <a:gd name="T18" fmla="*/ 30 w 54"/>
                <a:gd name="T19" fmla="*/ 363 h 484"/>
                <a:gd name="T20" fmla="*/ 38 w 54"/>
                <a:gd name="T21" fmla="*/ 399 h 484"/>
                <a:gd name="T22" fmla="*/ 38 w 54"/>
                <a:gd name="T23" fmla="*/ 401 h 484"/>
                <a:gd name="T24" fmla="*/ 38 w 54"/>
                <a:gd name="T25" fmla="*/ 402 h 484"/>
                <a:gd name="T26" fmla="*/ 45 w 54"/>
                <a:gd name="T27" fmla="*/ 449 h 484"/>
                <a:gd name="T28" fmla="*/ 50 w 54"/>
                <a:gd name="T29" fmla="*/ 484 h 484"/>
                <a:gd name="T30" fmla="*/ 52 w 54"/>
                <a:gd name="T31" fmla="*/ 473 h 484"/>
                <a:gd name="T32" fmla="*/ 47 w 54"/>
                <a:gd name="T33" fmla="*/ 438 h 484"/>
                <a:gd name="T34" fmla="*/ 40 w 54"/>
                <a:gd name="T35" fmla="*/ 388 h 484"/>
                <a:gd name="T36" fmla="*/ 32 w 54"/>
                <a:gd name="T37" fmla="*/ 352 h 484"/>
                <a:gd name="T38" fmla="*/ 29 w 54"/>
                <a:gd name="T39" fmla="*/ 321 h 484"/>
                <a:gd name="T40" fmla="*/ 18 w 54"/>
                <a:gd name="T41" fmla="*/ 264 h 484"/>
                <a:gd name="T42" fmla="*/ 18 w 54"/>
                <a:gd name="T43" fmla="*/ 217 h 484"/>
                <a:gd name="T44" fmla="*/ 3 w 54"/>
                <a:gd name="T45" fmla="*/ 81 h 484"/>
                <a:gd name="T46" fmla="*/ 2 w 54"/>
                <a:gd name="T47"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84">
                  <a:moveTo>
                    <a:pt x="2" y="0"/>
                  </a:moveTo>
                  <a:cubicBezTo>
                    <a:pt x="1" y="0"/>
                    <a:pt x="1" y="0"/>
                    <a:pt x="0" y="0"/>
                  </a:cubicBezTo>
                  <a:cubicBezTo>
                    <a:pt x="0" y="0"/>
                    <a:pt x="0" y="0"/>
                    <a:pt x="0" y="0"/>
                  </a:cubicBezTo>
                  <a:cubicBezTo>
                    <a:pt x="0" y="25"/>
                    <a:pt x="0" y="65"/>
                    <a:pt x="1" y="94"/>
                  </a:cubicBezTo>
                  <a:cubicBezTo>
                    <a:pt x="3" y="140"/>
                    <a:pt x="16" y="230"/>
                    <a:pt x="16" y="230"/>
                  </a:cubicBezTo>
                  <a:cubicBezTo>
                    <a:pt x="16" y="236"/>
                    <a:pt x="16" y="236"/>
                    <a:pt x="16" y="236"/>
                  </a:cubicBezTo>
                  <a:cubicBezTo>
                    <a:pt x="16" y="277"/>
                    <a:pt x="16" y="277"/>
                    <a:pt x="16" y="277"/>
                  </a:cubicBezTo>
                  <a:cubicBezTo>
                    <a:pt x="15" y="284"/>
                    <a:pt x="15" y="292"/>
                    <a:pt x="15" y="299"/>
                  </a:cubicBezTo>
                  <a:cubicBezTo>
                    <a:pt x="17" y="311"/>
                    <a:pt x="21" y="323"/>
                    <a:pt x="27" y="333"/>
                  </a:cubicBezTo>
                  <a:cubicBezTo>
                    <a:pt x="30" y="363"/>
                    <a:pt x="30" y="363"/>
                    <a:pt x="30" y="363"/>
                  </a:cubicBezTo>
                  <a:cubicBezTo>
                    <a:pt x="30" y="363"/>
                    <a:pt x="40" y="388"/>
                    <a:pt x="38" y="399"/>
                  </a:cubicBezTo>
                  <a:cubicBezTo>
                    <a:pt x="38" y="399"/>
                    <a:pt x="38" y="400"/>
                    <a:pt x="38" y="401"/>
                  </a:cubicBezTo>
                  <a:cubicBezTo>
                    <a:pt x="38" y="401"/>
                    <a:pt x="38" y="401"/>
                    <a:pt x="38" y="402"/>
                  </a:cubicBezTo>
                  <a:cubicBezTo>
                    <a:pt x="37" y="414"/>
                    <a:pt x="45" y="449"/>
                    <a:pt x="45" y="449"/>
                  </a:cubicBezTo>
                  <a:cubicBezTo>
                    <a:pt x="45" y="449"/>
                    <a:pt x="46" y="483"/>
                    <a:pt x="50" y="484"/>
                  </a:cubicBezTo>
                  <a:cubicBezTo>
                    <a:pt x="53" y="479"/>
                    <a:pt x="54" y="474"/>
                    <a:pt x="52" y="473"/>
                  </a:cubicBezTo>
                  <a:cubicBezTo>
                    <a:pt x="47" y="471"/>
                    <a:pt x="47" y="438"/>
                    <a:pt x="47" y="438"/>
                  </a:cubicBezTo>
                  <a:cubicBezTo>
                    <a:pt x="47" y="438"/>
                    <a:pt x="37" y="398"/>
                    <a:pt x="40" y="388"/>
                  </a:cubicBezTo>
                  <a:cubicBezTo>
                    <a:pt x="42" y="377"/>
                    <a:pt x="32" y="352"/>
                    <a:pt x="32" y="352"/>
                  </a:cubicBezTo>
                  <a:cubicBezTo>
                    <a:pt x="29" y="321"/>
                    <a:pt x="29" y="321"/>
                    <a:pt x="29" y="321"/>
                  </a:cubicBezTo>
                  <a:cubicBezTo>
                    <a:pt x="18" y="304"/>
                    <a:pt x="15" y="284"/>
                    <a:pt x="18" y="264"/>
                  </a:cubicBezTo>
                  <a:cubicBezTo>
                    <a:pt x="18" y="217"/>
                    <a:pt x="18" y="217"/>
                    <a:pt x="18" y="217"/>
                  </a:cubicBezTo>
                  <a:cubicBezTo>
                    <a:pt x="18" y="217"/>
                    <a:pt x="5" y="127"/>
                    <a:pt x="3" y="81"/>
                  </a:cubicBezTo>
                  <a:cubicBezTo>
                    <a:pt x="2" y="56"/>
                    <a:pt x="2" y="24"/>
                    <a:pt x="2"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5" name="iṩḷiḋe">
              <a:extLst>
                <a:ext uri="{FF2B5EF4-FFF2-40B4-BE49-F238E27FC236}">
                  <a16:creationId xmlns:a16="http://schemas.microsoft.com/office/drawing/2014/main" id="{25E521CB-02A3-4BDD-BB5A-8CA1C738BAE6}"/>
                </a:ext>
              </a:extLst>
            </p:cNvPr>
            <p:cNvSpPr/>
            <p:nvPr/>
          </p:nvSpPr>
          <p:spPr bwMode="auto">
            <a:xfrm>
              <a:off x="6900863" y="5465763"/>
              <a:ext cx="103188" cy="39688"/>
            </a:xfrm>
            <a:custGeom>
              <a:avLst/>
              <a:gdLst>
                <a:gd name="T0" fmla="*/ 76 w 76"/>
                <a:gd name="T1" fmla="*/ 24 h 28"/>
                <a:gd name="T2" fmla="*/ 76 w 76"/>
                <a:gd name="T3" fmla="*/ 24 h 28"/>
                <a:gd name="T4" fmla="*/ 76 w 76"/>
                <a:gd name="T5" fmla="*/ 27 h 28"/>
                <a:gd name="T6" fmla="*/ 76 w 76"/>
                <a:gd name="T7" fmla="*/ 28 h 28"/>
                <a:gd name="T8" fmla="*/ 76 w 76"/>
                <a:gd name="T9" fmla="*/ 24 h 28"/>
                <a:gd name="T10" fmla="*/ 2 w 76"/>
                <a:gd name="T11" fmla="*/ 0 h 28"/>
                <a:gd name="T12" fmla="*/ 0 w 76"/>
                <a:gd name="T13" fmla="*/ 8 h 28"/>
                <a:gd name="T14" fmla="*/ 2 w 76"/>
                <a:gd name="T15" fmla="*/ 1 h 28"/>
                <a:gd name="T16" fmla="*/ 2 w 7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8">
                  <a:moveTo>
                    <a:pt x="76" y="24"/>
                  </a:moveTo>
                  <a:cubicBezTo>
                    <a:pt x="76" y="24"/>
                    <a:pt x="76" y="24"/>
                    <a:pt x="76" y="24"/>
                  </a:cubicBezTo>
                  <a:cubicBezTo>
                    <a:pt x="76" y="27"/>
                    <a:pt x="76" y="27"/>
                    <a:pt x="76" y="27"/>
                  </a:cubicBezTo>
                  <a:cubicBezTo>
                    <a:pt x="76" y="28"/>
                    <a:pt x="76" y="28"/>
                    <a:pt x="76" y="28"/>
                  </a:cubicBezTo>
                  <a:cubicBezTo>
                    <a:pt x="76" y="24"/>
                    <a:pt x="76" y="24"/>
                    <a:pt x="76" y="24"/>
                  </a:cubicBezTo>
                  <a:moveTo>
                    <a:pt x="2" y="0"/>
                  </a:moveTo>
                  <a:cubicBezTo>
                    <a:pt x="1" y="2"/>
                    <a:pt x="0" y="4"/>
                    <a:pt x="0" y="8"/>
                  </a:cubicBezTo>
                  <a:cubicBezTo>
                    <a:pt x="0" y="5"/>
                    <a:pt x="1" y="3"/>
                    <a:pt x="2" y="1"/>
                  </a:cubicBezTo>
                  <a:cubicBezTo>
                    <a:pt x="2" y="1"/>
                    <a:pt x="2" y="1"/>
                    <a:pt x="2"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ïşlïḓè">
              <a:extLst>
                <a:ext uri="{FF2B5EF4-FFF2-40B4-BE49-F238E27FC236}">
                  <a16:creationId xmlns:a16="http://schemas.microsoft.com/office/drawing/2014/main" id="{ED714DD7-73EC-4E82-A6CE-4AD0FAD89552}"/>
                </a:ext>
              </a:extLst>
            </p:cNvPr>
            <p:cNvSpPr/>
            <p:nvPr/>
          </p:nvSpPr>
          <p:spPr bwMode="auto">
            <a:xfrm>
              <a:off x="7004051" y="5503863"/>
              <a:ext cx="0" cy="7938"/>
            </a:xfrm>
            <a:custGeom>
              <a:avLst/>
              <a:gdLst>
                <a:gd name="T0" fmla="*/ 0 h 6"/>
                <a:gd name="T1" fmla="*/ 6 h 6"/>
                <a:gd name="T2" fmla="*/ 6 h 6"/>
                <a:gd name="T3" fmla="*/ 1 h 6"/>
                <a:gd name="T4" fmla="*/ 0 h 6"/>
              </a:gdLst>
              <a:ahLst/>
              <a:cxnLst>
                <a:cxn ang="0">
                  <a:pos x="0" y="T0"/>
                </a:cxn>
                <a:cxn ang="0">
                  <a:pos x="0" y="T1"/>
                </a:cxn>
                <a:cxn ang="0">
                  <a:pos x="0" y="T2"/>
                </a:cxn>
                <a:cxn ang="0">
                  <a:pos x="0" y="T3"/>
                </a:cxn>
                <a:cxn ang="0">
                  <a:pos x="0" y="T4"/>
                </a:cxn>
              </a:cxnLst>
              <a:rect l="0" t="0" r="r" b="b"/>
              <a:pathLst>
                <a:path h="6">
                  <a:moveTo>
                    <a:pt x="0" y="0"/>
                  </a:moveTo>
                  <a:cubicBezTo>
                    <a:pt x="0" y="6"/>
                    <a:pt x="0" y="6"/>
                    <a:pt x="0" y="6"/>
                  </a:cubicBezTo>
                  <a:cubicBezTo>
                    <a:pt x="0" y="6"/>
                    <a:pt x="0" y="6"/>
                    <a:pt x="0" y="6"/>
                  </a:cubicBezTo>
                  <a:cubicBezTo>
                    <a:pt x="0" y="1"/>
                    <a:pt x="0" y="1"/>
                    <a:pt x="0" y="1"/>
                  </a:cubicBezTo>
                  <a:cubicBezTo>
                    <a:pt x="0" y="1"/>
                    <a:pt x="0" y="1"/>
                    <a:pt x="0" y="0"/>
                  </a:cubicBezTo>
                </a:path>
              </a:pathLst>
            </a:custGeom>
            <a:solidFill>
              <a:srgbClr val="2B27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7" name="ïš1ïḓê">
              <a:extLst>
                <a:ext uri="{FF2B5EF4-FFF2-40B4-BE49-F238E27FC236}">
                  <a16:creationId xmlns:a16="http://schemas.microsoft.com/office/drawing/2014/main" id="{9DEA6A78-9A32-4649-A3AB-5A02B1F92EAA}"/>
                </a:ext>
              </a:extLst>
            </p:cNvPr>
            <p:cNvSpPr/>
            <p:nvPr/>
          </p:nvSpPr>
          <p:spPr bwMode="auto">
            <a:xfrm>
              <a:off x="6900863" y="5467351"/>
              <a:ext cx="103188" cy="58738"/>
            </a:xfrm>
            <a:custGeom>
              <a:avLst/>
              <a:gdLst>
                <a:gd name="T0" fmla="*/ 2 w 76"/>
                <a:gd name="T1" fmla="*/ 0 h 42"/>
                <a:gd name="T2" fmla="*/ 0 w 76"/>
                <a:gd name="T3" fmla="*/ 7 h 42"/>
                <a:gd name="T4" fmla="*/ 10 w 76"/>
                <a:gd name="T5" fmla="*/ 34 h 42"/>
                <a:gd name="T6" fmla="*/ 45 w 76"/>
                <a:gd name="T7" fmla="*/ 42 h 42"/>
                <a:gd name="T8" fmla="*/ 76 w 76"/>
                <a:gd name="T9" fmla="*/ 32 h 42"/>
                <a:gd name="T10" fmla="*/ 76 w 76"/>
                <a:gd name="T11" fmla="*/ 26 h 42"/>
                <a:gd name="T12" fmla="*/ 76 w 76"/>
                <a:gd name="T13" fmla="*/ 23 h 42"/>
                <a:gd name="T14" fmla="*/ 46 w 76"/>
                <a:gd name="T15" fmla="*/ 30 h 42"/>
                <a:gd name="T16" fmla="*/ 11 w 76"/>
                <a:gd name="T17" fmla="*/ 22 h 42"/>
                <a:gd name="T18" fmla="*/ 2 w 76"/>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2">
                  <a:moveTo>
                    <a:pt x="2" y="0"/>
                  </a:moveTo>
                  <a:cubicBezTo>
                    <a:pt x="1" y="2"/>
                    <a:pt x="0" y="4"/>
                    <a:pt x="0" y="7"/>
                  </a:cubicBezTo>
                  <a:cubicBezTo>
                    <a:pt x="0" y="15"/>
                    <a:pt x="5" y="28"/>
                    <a:pt x="10" y="34"/>
                  </a:cubicBezTo>
                  <a:cubicBezTo>
                    <a:pt x="13" y="38"/>
                    <a:pt x="29" y="42"/>
                    <a:pt x="45" y="42"/>
                  </a:cubicBezTo>
                  <a:cubicBezTo>
                    <a:pt x="58" y="42"/>
                    <a:pt x="71" y="39"/>
                    <a:pt x="76" y="32"/>
                  </a:cubicBezTo>
                  <a:cubicBezTo>
                    <a:pt x="76" y="26"/>
                    <a:pt x="76" y="26"/>
                    <a:pt x="76" y="26"/>
                  </a:cubicBezTo>
                  <a:cubicBezTo>
                    <a:pt x="76" y="23"/>
                    <a:pt x="76" y="23"/>
                    <a:pt x="76" y="23"/>
                  </a:cubicBezTo>
                  <a:cubicBezTo>
                    <a:pt x="70" y="28"/>
                    <a:pt x="58" y="30"/>
                    <a:pt x="46" y="30"/>
                  </a:cubicBezTo>
                  <a:cubicBezTo>
                    <a:pt x="31" y="30"/>
                    <a:pt x="15" y="27"/>
                    <a:pt x="11" y="22"/>
                  </a:cubicBezTo>
                  <a:cubicBezTo>
                    <a:pt x="7" y="16"/>
                    <a:pt x="4" y="8"/>
                    <a:pt x="2"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8" name="íśļíḋè">
              <a:extLst>
                <a:ext uri="{FF2B5EF4-FFF2-40B4-BE49-F238E27FC236}">
                  <a16:creationId xmlns:a16="http://schemas.microsoft.com/office/drawing/2014/main" id="{1F4A6080-B5FB-4D0E-9245-FEDA1799D67B}"/>
                </a:ext>
              </a:extLst>
            </p:cNvPr>
            <p:cNvSpPr/>
            <p:nvPr/>
          </p:nvSpPr>
          <p:spPr bwMode="auto">
            <a:xfrm>
              <a:off x="7016751" y="5422901"/>
              <a:ext cx="0" cy="4763"/>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2"/>
                    <a:pt x="0" y="3"/>
                    <a:pt x="0" y="4"/>
                  </a:cubicBezTo>
                  <a:cubicBezTo>
                    <a:pt x="0" y="3"/>
                    <a:pt x="0" y="2"/>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işľîḓê">
              <a:extLst>
                <a:ext uri="{FF2B5EF4-FFF2-40B4-BE49-F238E27FC236}">
                  <a16:creationId xmlns:a16="http://schemas.microsoft.com/office/drawing/2014/main" id="{49C0D3E7-5128-4AE1-9B8B-C0B3EB425ED6}"/>
                </a:ext>
              </a:extLst>
            </p:cNvPr>
            <p:cNvSpPr/>
            <p:nvPr/>
          </p:nvSpPr>
          <p:spPr bwMode="auto">
            <a:xfrm>
              <a:off x="7007226" y="5422901"/>
              <a:ext cx="9525" cy="30163"/>
            </a:xfrm>
            <a:custGeom>
              <a:avLst/>
              <a:gdLst>
                <a:gd name="T0" fmla="*/ 7 w 7"/>
                <a:gd name="T1" fmla="*/ 0 h 22"/>
                <a:gd name="T2" fmla="*/ 7 w 7"/>
                <a:gd name="T3" fmla="*/ 1 h 22"/>
                <a:gd name="T4" fmla="*/ 0 w 7"/>
                <a:gd name="T5" fmla="*/ 15 h 22"/>
                <a:gd name="T6" fmla="*/ 0 w 7"/>
                <a:gd name="T7" fmla="*/ 22 h 22"/>
                <a:gd name="T8" fmla="*/ 5 w 7"/>
                <a:gd name="T9" fmla="*/ 12 h 22"/>
                <a:gd name="T10" fmla="*/ 7 w 7"/>
                <a:gd name="T11" fmla="*/ 4 h 22"/>
                <a:gd name="T12" fmla="*/ 7 w 7"/>
                <a:gd name="T13" fmla="*/ 0 h 22"/>
                <a:gd name="T14" fmla="*/ 7 w 7"/>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2">
                  <a:moveTo>
                    <a:pt x="7" y="0"/>
                  </a:moveTo>
                  <a:cubicBezTo>
                    <a:pt x="7" y="1"/>
                    <a:pt x="7" y="1"/>
                    <a:pt x="7" y="1"/>
                  </a:cubicBezTo>
                  <a:cubicBezTo>
                    <a:pt x="4" y="5"/>
                    <a:pt x="2" y="10"/>
                    <a:pt x="0" y="15"/>
                  </a:cubicBezTo>
                  <a:cubicBezTo>
                    <a:pt x="0" y="22"/>
                    <a:pt x="0" y="22"/>
                    <a:pt x="0" y="22"/>
                  </a:cubicBezTo>
                  <a:cubicBezTo>
                    <a:pt x="1" y="19"/>
                    <a:pt x="3" y="16"/>
                    <a:pt x="5" y="12"/>
                  </a:cubicBezTo>
                  <a:cubicBezTo>
                    <a:pt x="6" y="10"/>
                    <a:pt x="6" y="7"/>
                    <a:pt x="7" y="4"/>
                  </a:cubicBezTo>
                  <a:cubicBezTo>
                    <a:pt x="7" y="3"/>
                    <a:pt x="7" y="2"/>
                    <a:pt x="7" y="0"/>
                  </a:cubicBezTo>
                  <a:cubicBezTo>
                    <a:pt x="7" y="0"/>
                    <a:pt x="7" y="0"/>
                    <a:pt x="7"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iṧľíḍé">
              <a:extLst>
                <a:ext uri="{FF2B5EF4-FFF2-40B4-BE49-F238E27FC236}">
                  <a16:creationId xmlns:a16="http://schemas.microsoft.com/office/drawing/2014/main" id="{CF78F74B-5E62-48E6-9907-136CF02EEFC4}"/>
                </a:ext>
              </a:extLst>
            </p:cNvPr>
            <p:cNvSpPr/>
            <p:nvPr/>
          </p:nvSpPr>
          <p:spPr bwMode="auto">
            <a:xfrm>
              <a:off x="6881813" y="5335588"/>
              <a:ext cx="3175" cy="28575"/>
            </a:xfrm>
            <a:custGeom>
              <a:avLst/>
              <a:gdLst>
                <a:gd name="T0" fmla="*/ 2 w 2"/>
                <a:gd name="T1" fmla="*/ 0 h 20"/>
                <a:gd name="T2" fmla="*/ 0 w 2"/>
                <a:gd name="T3" fmla="*/ 20 h 20"/>
                <a:gd name="T4" fmla="*/ 2 w 2"/>
                <a:gd name="T5" fmla="*/ 2 h 20"/>
                <a:gd name="T6" fmla="*/ 2 w 2"/>
                <a:gd name="T7" fmla="*/ 0 h 20"/>
              </a:gdLst>
              <a:ahLst/>
              <a:cxnLst>
                <a:cxn ang="0">
                  <a:pos x="T0" y="T1"/>
                </a:cxn>
                <a:cxn ang="0">
                  <a:pos x="T2" y="T3"/>
                </a:cxn>
                <a:cxn ang="0">
                  <a:pos x="T4" y="T5"/>
                </a:cxn>
                <a:cxn ang="0">
                  <a:pos x="T6" y="T7"/>
                </a:cxn>
              </a:cxnLst>
              <a:rect l="0" t="0" r="r" b="b"/>
              <a:pathLst>
                <a:path w="2" h="20">
                  <a:moveTo>
                    <a:pt x="2" y="0"/>
                  </a:moveTo>
                  <a:cubicBezTo>
                    <a:pt x="1" y="3"/>
                    <a:pt x="0" y="11"/>
                    <a:pt x="0" y="20"/>
                  </a:cubicBezTo>
                  <a:cubicBezTo>
                    <a:pt x="0" y="12"/>
                    <a:pt x="1" y="5"/>
                    <a:pt x="2" y="2"/>
                  </a:cubicBezTo>
                  <a:cubicBezTo>
                    <a:pt x="2" y="1"/>
                    <a:pt x="2" y="1"/>
                    <a:pt x="2"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îšlïḍê">
              <a:extLst>
                <a:ext uri="{FF2B5EF4-FFF2-40B4-BE49-F238E27FC236}">
                  <a16:creationId xmlns:a16="http://schemas.microsoft.com/office/drawing/2014/main" id="{E9B70F7B-B108-41C1-B589-788D082FDB9B}"/>
                </a:ext>
              </a:extLst>
            </p:cNvPr>
            <p:cNvSpPr/>
            <p:nvPr/>
          </p:nvSpPr>
          <p:spPr bwMode="auto">
            <a:xfrm>
              <a:off x="6881813" y="5338763"/>
              <a:ext cx="44450" cy="95250"/>
            </a:xfrm>
            <a:custGeom>
              <a:avLst/>
              <a:gdLst>
                <a:gd name="T0" fmla="*/ 2 w 32"/>
                <a:gd name="T1" fmla="*/ 0 h 69"/>
                <a:gd name="T2" fmla="*/ 0 w 32"/>
                <a:gd name="T3" fmla="*/ 18 h 69"/>
                <a:gd name="T4" fmla="*/ 9 w 32"/>
                <a:gd name="T5" fmla="*/ 56 h 69"/>
                <a:gd name="T6" fmla="*/ 27 w 32"/>
                <a:gd name="T7" fmla="*/ 69 h 69"/>
                <a:gd name="T8" fmla="*/ 32 w 32"/>
                <a:gd name="T9" fmla="*/ 58 h 69"/>
                <a:gd name="T10" fmla="*/ 31 w 32"/>
                <a:gd name="T11" fmla="*/ 58 h 69"/>
                <a:gd name="T12" fmla="*/ 11 w 32"/>
                <a:gd name="T13" fmla="*/ 44 h 69"/>
                <a:gd name="T14" fmla="*/ 2 w 32"/>
                <a:gd name="T15" fmla="*/ 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9">
                  <a:moveTo>
                    <a:pt x="2" y="0"/>
                  </a:moveTo>
                  <a:cubicBezTo>
                    <a:pt x="1" y="3"/>
                    <a:pt x="0" y="10"/>
                    <a:pt x="0" y="18"/>
                  </a:cubicBezTo>
                  <a:cubicBezTo>
                    <a:pt x="0" y="31"/>
                    <a:pt x="1" y="47"/>
                    <a:pt x="9" y="56"/>
                  </a:cubicBezTo>
                  <a:cubicBezTo>
                    <a:pt x="18" y="66"/>
                    <a:pt x="24" y="69"/>
                    <a:pt x="27" y="69"/>
                  </a:cubicBezTo>
                  <a:cubicBezTo>
                    <a:pt x="29" y="66"/>
                    <a:pt x="31" y="62"/>
                    <a:pt x="32" y="58"/>
                  </a:cubicBezTo>
                  <a:cubicBezTo>
                    <a:pt x="32" y="58"/>
                    <a:pt x="32" y="58"/>
                    <a:pt x="31" y="58"/>
                  </a:cubicBezTo>
                  <a:cubicBezTo>
                    <a:pt x="29" y="58"/>
                    <a:pt x="22" y="57"/>
                    <a:pt x="11" y="44"/>
                  </a:cubicBezTo>
                  <a:cubicBezTo>
                    <a:pt x="2" y="34"/>
                    <a:pt x="1" y="14"/>
                    <a:pt x="2"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íšḻîḓé">
              <a:extLst>
                <a:ext uri="{FF2B5EF4-FFF2-40B4-BE49-F238E27FC236}">
                  <a16:creationId xmlns:a16="http://schemas.microsoft.com/office/drawing/2014/main" id="{737A3EE9-D503-4EA5-ABE6-121813CC382B}"/>
                </a:ext>
              </a:extLst>
            </p:cNvPr>
            <p:cNvSpPr/>
            <p:nvPr/>
          </p:nvSpPr>
          <p:spPr bwMode="auto">
            <a:xfrm>
              <a:off x="6832601" y="5091113"/>
              <a:ext cx="1588" cy="19050"/>
            </a:xfrm>
            <a:custGeom>
              <a:avLst/>
              <a:gdLst>
                <a:gd name="T0" fmla="*/ 0 w 1"/>
                <a:gd name="T1" fmla="*/ 0 h 13"/>
                <a:gd name="T2" fmla="*/ 0 w 1"/>
                <a:gd name="T3" fmla="*/ 6 h 13"/>
                <a:gd name="T4" fmla="*/ 0 w 1"/>
                <a:gd name="T5" fmla="*/ 13 h 13"/>
                <a:gd name="T6" fmla="*/ 0 w 1"/>
                <a:gd name="T7" fmla="*/ 7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cubicBezTo>
                    <a:pt x="0" y="2"/>
                    <a:pt x="0" y="4"/>
                    <a:pt x="0" y="6"/>
                  </a:cubicBezTo>
                  <a:cubicBezTo>
                    <a:pt x="0" y="8"/>
                    <a:pt x="0" y="11"/>
                    <a:pt x="0" y="13"/>
                  </a:cubicBezTo>
                  <a:cubicBezTo>
                    <a:pt x="0" y="11"/>
                    <a:pt x="0" y="9"/>
                    <a:pt x="0" y="7"/>
                  </a:cubicBezTo>
                  <a:cubicBezTo>
                    <a:pt x="1" y="4"/>
                    <a:pt x="1" y="2"/>
                    <a:pt x="0" y="0"/>
                  </a:cubicBezTo>
                </a:path>
              </a:pathLst>
            </a:custGeom>
            <a:solidFill>
              <a:srgbClr val="4A47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îṥ1iḋé">
              <a:extLst>
                <a:ext uri="{FF2B5EF4-FFF2-40B4-BE49-F238E27FC236}">
                  <a16:creationId xmlns:a16="http://schemas.microsoft.com/office/drawing/2014/main" id="{69241733-14AD-4115-90BE-9FB27DF291CA}"/>
                </a:ext>
              </a:extLst>
            </p:cNvPr>
            <p:cNvSpPr/>
            <p:nvPr/>
          </p:nvSpPr>
          <p:spPr bwMode="auto">
            <a:xfrm>
              <a:off x="6884988" y="5286376"/>
              <a:ext cx="1588" cy="39688"/>
            </a:xfrm>
            <a:custGeom>
              <a:avLst/>
              <a:gdLst>
                <a:gd name="T0" fmla="*/ 1 w 1"/>
                <a:gd name="T1" fmla="*/ 18 h 29"/>
                <a:gd name="T2" fmla="*/ 1 w 1"/>
                <a:gd name="T3" fmla="*/ 29 h 29"/>
                <a:gd name="T4" fmla="*/ 1 w 1"/>
                <a:gd name="T5" fmla="*/ 29 h 29"/>
                <a:gd name="T6" fmla="*/ 1 w 1"/>
                <a:gd name="T7" fmla="*/ 18 h 29"/>
                <a:gd name="T8" fmla="*/ 0 w 1"/>
                <a:gd name="T9" fmla="*/ 0 h 29"/>
                <a:gd name="T10" fmla="*/ 0 w 1"/>
                <a:gd name="T11" fmla="*/ 1 h 29"/>
                <a:gd name="T12" fmla="*/ 0 w 1"/>
                <a:gd name="T13" fmla="*/ 1 h 29"/>
                <a:gd name="T14" fmla="*/ 0 w 1"/>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9">
                  <a:moveTo>
                    <a:pt x="1" y="18"/>
                  </a:moveTo>
                  <a:cubicBezTo>
                    <a:pt x="1" y="22"/>
                    <a:pt x="1" y="25"/>
                    <a:pt x="1" y="29"/>
                  </a:cubicBezTo>
                  <a:cubicBezTo>
                    <a:pt x="1" y="29"/>
                    <a:pt x="1" y="29"/>
                    <a:pt x="1" y="29"/>
                  </a:cubicBezTo>
                  <a:cubicBezTo>
                    <a:pt x="1" y="26"/>
                    <a:pt x="1" y="22"/>
                    <a:pt x="1" y="18"/>
                  </a:cubicBezTo>
                  <a:moveTo>
                    <a:pt x="0" y="0"/>
                  </a:moveTo>
                  <a:cubicBezTo>
                    <a:pt x="0" y="0"/>
                    <a:pt x="0" y="1"/>
                    <a:pt x="0" y="1"/>
                  </a:cubicBezTo>
                  <a:cubicBezTo>
                    <a:pt x="0" y="1"/>
                    <a:pt x="0" y="1"/>
                    <a:pt x="0" y="1"/>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ïṧlíḋè">
              <a:extLst>
                <a:ext uri="{FF2B5EF4-FFF2-40B4-BE49-F238E27FC236}">
                  <a16:creationId xmlns:a16="http://schemas.microsoft.com/office/drawing/2014/main" id="{EFA13B55-ACD7-4D4D-B617-8AF5865844D3}"/>
                </a:ext>
              </a:extLst>
            </p:cNvPr>
            <p:cNvSpPr/>
            <p:nvPr/>
          </p:nvSpPr>
          <p:spPr bwMode="auto">
            <a:xfrm>
              <a:off x="6767513" y="4924426"/>
              <a:ext cx="123825" cy="401638"/>
            </a:xfrm>
            <a:custGeom>
              <a:avLst/>
              <a:gdLst>
                <a:gd name="T0" fmla="*/ 9 w 90"/>
                <a:gd name="T1" fmla="*/ 0 h 293"/>
                <a:gd name="T2" fmla="*/ 1 w 90"/>
                <a:gd name="T3" fmla="*/ 23 h 293"/>
                <a:gd name="T4" fmla="*/ 0 w 90"/>
                <a:gd name="T5" fmla="*/ 30 h 293"/>
                <a:gd name="T6" fmla="*/ 7 w 90"/>
                <a:gd name="T7" fmla="*/ 12 h 293"/>
                <a:gd name="T8" fmla="*/ 23 w 90"/>
                <a:gd name="T9" fmla="*/ 51 h 293"/>
                <a:gd name="T10" fmla="*/ 39 w 90"/>
                <a:gd name="T11" fmla="*/ 103 h 293"/>
                <a:gd name="T12" fmla="*/ 47 w 90"/>
                <a:gd name="T13" fmla="*/ 122 h 293"/>
                <a:gd name="T14" fmla="*/ 47 w 90"/>
                <a:gd name="T15" fmla="*/ 129 h 293"/>
                <a:gd name="T16" fmla="*/ 47 w 90"/>
                <a:gd name="T17" fmla="*/ 135 h 293"/>
                <a:gd name="T18" fmla="*/ 52 w 90"/>
                <a:gd name="T19" fmla="*/ 148 h 293"/>
                <a:gd name="T20" fmla="*/ 63 w 90"/>
                <a:gd name="T21" fmla="*/ 179 h 293"/>
                <a:gd name="T22" fmla="*/ 70 w 90"/>
                <a:gd name="T23" fmla="*/ 197 h 293"/>
                <a:gd name="T24" fmla="*/ 82 w 90"/>
                <a:gd name="T25" fmla="*/ 239 h 293"/>
                <a:gd name="T26" fmla="*/ 85 w 90"/>
                <a:gd name="T27" fmla="*/ 264 h 293"/>
                <a:gd name="T28" fmla="*/ 85 w 90"/>
                <a:gd name="T29" fmla="*/ 265 h 293"/>
                <a:gd name="T30" fmla="*/ 86 w 90"/>
                <a:gd name="T31" fmla="*/ 282 h 293"/>
                <a:gd name="T32" fmla="*/ 86 w 90"/>
                <a:gd name="T33" fmla="*/ 293 h 293"/>
                <a:gd name="T34" fmla="*/ 87 w 90"/>
                <a:gd name="T35" fmla="*/ 289 h 293"/>
                <a:gd name="T36" fmla="*/ 87 w 90"/>
                <a:gd name="T37" fmla="*/ 253 h 293"/>
                <a:gd name="T38" fmla="*/ 84 w 90"/>
                <a:gd name="T39" fmla="*/ 227 h 293"/>
                <a:gd name="T40" fmla="*/ 72 w 90"/>
                <a:gd name="T41" fmla="*/ 186 h 293"/>
                <a:gd name="T42" fmla="*/ 65 w 90"/>
                <a:gd name="T43" fmla="*/ 167 h 293"/>
                <a:gd name="T44" fmla="*/ 54 w 90"/>
                <a:gd name="T45" fmla="*/ 137 h 293"/>
                <a:gd name="T46" fmla="*/ 49 w 90"/>
                <a:gd name="T47" fmla="*/ 116 h 293"/>
                <a:gd name="T48" fmla="*/ 41 w 90"/>
                <a:gd name="T49" fmla="*/ 91 h 293"/>
                <a:gd name="T50" fmla="*/ 25 w 90"/>
                <a:gd name="T51" fmla="*/ 39 h 293"/>
                <a:gd name="T52" fmla="*/ 9 w 90"/>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93">
                  <a:moveTo>
                    <a:pt x="9" y="0"/>
                  </a:moveTo>
                  <a:cubicBezTo>
                    <a:pt x="1" y="23"/>
                    <a:pt x="1" y="23"/>
                    <a:pt x="1" y="23"/>
                  </a:cubicBezTo>
                  <a:cubicBezTo>
                    <a:pt x="1" y="23"/>
                    <a:pt x="1" y="25"/>
                    <a:pt x="0" y="30"/>
                  </a:cubicBezTo>
                  <a:cubicBezTo>
                    <a:pt x="7" y="12"/>
                    <a:pt x="7" y="12"/>
                    <a:pt x="7" y="12"/>
                  </a:cubicBezTo>
                  <a:cubicBezTo>
                    <a:pt x="23" y="51"/>
                    <a:pt x="23" y="51"/>
                    <a:pt x="23" y="51"/>
                  </a:cubicBezTo>
                  <a:cubicBezTo>
                    <a:pt x="39" y="103"/>
                    <a:pt x="39" y="103"/>
                    <a:pt x="39" y="103"/>
                  </a:cubicBezTo>
                  <a:cubicBezTo>
                    <a:pt x="39" y="103"/>
                    <a:pt x="46" y="112"/>
                    <a:pt x="47" y="122"/>
                  </a:cubicBezTo>
                  <a:cubicBezTo>
                    <a:pt x="48" y="124"/>
                    <a:pt x="48" y="126"/>
                    <a:pt x="47" y="129"/>
                  </a:cubicBezTo>
                  <a:cubicBezTo>
                    <a:pt x="47" y="131"/>
                    <a:pt x="47" y="133"/>
                    <a:pt x="47" y="135"/>
                  </a:cubicBezTo>
                  <a:cubicBezTo>
                    <a:pt x="48" y="140"/>
                    <a:pt x="50" y="144"/>
                    <a:pt x="52" y="148"/>
                  </a:cubicBezTo>
                  <a:cubicBezTo>
                    <a:pt x="52" y="148"/>
                    <a:pt x="56" y="173"/>
                    <a:pt x="63" y="179"/>
                  </a:cubicBezTo>
                  <a:cubicBezTo>
                    <a:pt x="70" y="185"/>
                    <a:pt x="70" y="197"/>
                    <a:pt x="70" y="197"/>
                  </a:cubicBezTo>
                  <a:cubicBezTo>
                    <a:pt x="70" y="197"/>
                    <a:pt x="78" y="233"/>
                    <a:pt x="82" y="239"/>
                  </a:cubicBezTo>
                  <a:cubicBezTo>
                    <a:pt x="85" y="244"/>
                    <a:pt x="85" y="260"/>
                    <a:pt x="85" y="264"/>
                  </a:cubicBezTo>
                  <a:cubicBezTo>
                    <a:pt x="85" y="264"/>
                    <a:pt x="85" y="264"/>
                    <a:pt x="85" y="265"/>
                  </a:cubicBezTo>
                  <a:cubicBezTo>
                    <a:pt x="86" y="271"/>
                    <a:pt x="86" y="276"/>
                    <a:pt x="86" y="282"/>
                  </a:cubicBezTo>
                  <a:cubicBezTo>
                    <a:pt x="86" y="286"/>
                    <a:pt x="86" y="290"/>
                    <a:pt x="86" y="293"/>
                  </a:cubicBezTo>
                  <a:cubicBezTo>
                    <a:pt x="87" y="291"/>
                    <a:pt x="87" y="290"/>
                    <a:pt x="87" y="289"/>
                  </a:cubicBezTo>
                  <a:cubicBezTo>
                    <a:pt x="90" y="281"/>
                    <a:pt x="87" y="253"/>
                    <a:pt x="87" y="253"/>
                  </a:cubicBezTo>
                  <a:cubicBezTo>
                    <a:pt x="87" y="253"/>
                    <a:pt x="88" y="234"/>
                    <a:pt x="84" y="227"/>
                  </a:cubicBezTo>
                  <a:cubicBezTo>
                    <a:pt x="80" y="221"/>
                    <a:pt x="72" y="186"/>
                    <a:pt x="72" y="186"/>
                  </a:cubicBezTo>
                  <a:cubicBezTo>
                    <a:pt x="72" y="186"/>
                    <a:pt x="72" y="174"/>
                    <a:pt x="65" y="167"/>
                  </a:cubicBezTo>
                  <a:cubicBezTo>
                    <a:pt x="58" y="161"/>
                    <a:pt x="54" y="137"/>
                    <a:pt x="54" y="137"/>
                  </a:cubicBezTo>
                  <a:cubicBezTo>
                    <a:pt x="50" y="130"/>
                    <a:pt x="48" y="123"/>
                    <a:pt x="49" y="116"/>
                  </a:cubicBezTo>
                  <a:cubicBezTo>
                    <a:pt x="51" y="104"/>
                    <a:pt x="41" y="91"/>
                    <a:pt x="41" y="91"/>
                  </a:cubicBezTo>
                  <a:cubicBezTo>
                    <a:pt x="25" y="39"/>
                    <a:pt x="25" y="39"/>
                    <a:pt x="25" y="39"/>
                  </a:cubicBezTo>
                  <a:cubicBezTo>
                    <a:pt x="9" y="0"/>
                    <a:pt x="9" y="0"/>
                    <a:pt x="9" y="0"/>
                  </a:cubicBezTo>
                </a:path>
              </a:pathLst>
            </a:custGeom>
            <a:solidFill>
              <a:srgbClr val="4240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5" name="îṡ1íḓê">
              <a:extLst>
                <a:ext uri="{FF2B5EF4-FFF2-40B4-BE49-F238E27FC236}">
                  <a16:creationId xmlns:a16="http://schemas.microsoft.com/office/drawing/2014/main" id="{6E97F4DC-7E6F-4118-B162-66F3DE7B096B}"/>
                </a:ext>
              </a:extLst>
            </p:cNvPr>
            <p:cNvSpPr/>
            <p:nvPr/>
          </p:nvSpPr>
          <p:spPr bwMode="auto">
            <a:xfrm>
              <a:off x="6869113" y="4005263"/>
              <a:ext cx="82550" cy="111125"/>
            </a:xfrm>
            <a:custGeom>
              <a:avLst/>
              <a:gdLst>
                <a:gd name="T0" fmla="*/ 52 w 59"/>
                <a:gd name="T1" fmla="*/ 48 h 81"/>
                <a:gd name="T2" fmla="*/ 48 w 59"/>
                <a:gd name="T3" fmla="*/ 66 h 81"/>
                <a:gd name="T4" fmla="*/ 48 w 59"/>
                <a:gd name="T5" fmla="*/ 74 h 81"/>
                <a:gd name="T6" fmla="*/ 48 w 59"/>
                <a:gd name="T7" fmla="*/ 79 h 81"/>
                <a:gd name="T8" fmla="*/ 28 w 59"/>
                <a:gd name="T9" fmla="*/ 81 h 81"/>
                <a:gd name="T10" fmla="*/ 26 w 59"/>
                <a:gd name="T11" fmla="*/ 77 h 81"/>
                <a:gd name="T12" fmla="*/ 10 w 59"/>
                <a:gd name="T13" fmla="*/ 52 h 81"/>
                <a:gd name="T14" fmla="*/ 8 w 59"/>
                <a:gd name="T15" fmla="*/ 3 h 81"/>
                <a:gd name="T16" fmla="*/ 19 w 59"/>
                <a:gd name="T17" fmla="*/ 13 h 81"/>
                <a:gd name="T18" fmla="*/ 52 w 59"/>
                <a:gd name="T1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81">
                  <a:moveTo>
                    <a:pt x="52" y="48"/>
                  </a:moveTo>
                  <a:cubicBezTo>
                    <a:pt x="48" y="66"/>
                    <a:pt x="48" y="66"/>
                    <a:pt x="48" y="66"/>
                  </a:cubicBezTo>
                  <a:cubicBezTo>
                    <a:pt x="48" y="74"/>
                    <a:pt x="48" y="74"/>
                    <a:pt x="48" y="74"/>
                  </a:cubicBezTo>
                  <a:cubicBezTo>
                    <a:pt x="48" y="79"/>
                    <a:pt x="48" y="79"/>
                    <a:pt x="48" y="79"/>
                  </a:cubicBezTo>
                  <a:cubicBezTo>
                    <a:pt x="28" y="81"/>
                    <a:pt x="28" y="81"/>
                    <a:pt x="28" y="81"/>
                  </a:cubicBezTo>
                  <a:cubicBezTo>
                    <a:pt x="26" y="77"/>
                    <a:pt x="26" y="77"/>
                    <a:pt x="26" y="77"/>
                  </a:cubicBezTo>
                  <a:cubicBezTo>
                    <a:pt x="22" y="70"/>
                    <a:pt x="13" y="55"/>
                    <a:pt x="10" y="52"/>
                  </a:cubicBezTo>
                  <a:cubicBezTo>
                    <a:pt x="7" y="49"/>
                    <a:pt x="0" y="0"/>
                    <a:pt x="8" y="3"/>
                  </a:cubicBezTo>
                  <a:cubicBezTo>
                    <a:pt x="13" y="5"/>
                    <a:pt x="17" y="9"/>
                    <a:pt x="19" y="13"/>
                  </a:cubicBezTo>
                  <a:cubicBezTo>
                    <a:pt x="19" y="13"/>
                    <a:pt x="59" y="17"/>
                    <a:pt x="52" y="48"/>
                  </a:cubicBezTo>
                </a:path>
              </a:pathLst>
            </a:custGeom>
            <a:solidFill>
              <a:srgbClr val="FFCD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6" name="ïṩļíḋê">
              <a:extLst>
                <a:ext uri="{FF2B5EF4-FFF2-40B4-BE49-F238E27FC236}">
                  <a16:creationId xmlns:a16="http://schemas.microsoft.com/office/drawing/2014/main" id="{D775BB20-3B3F-4834-A693-B9373E125ADF}"/>
                </a:ext>
              </a:extLst>
            </p:cNvPr>
            <p:cNvSpPr/>
            <p:nvPr/>
          </p:nvSpPr>
          <p:spPr bwMode="auto">
            <a:xfrm>
              <a:off x="6935788" y="4106863"/>
              <a:ext cx="0" cy="1588"/>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cubicBezTo>
                    <a:pt x="0" y="0"/>
                    <a:pt x="0" y="0"/>
                    <a:pt x="0" y="0"/>
                  </a:cubicBezTo>
                </a:path>
              </a:pathLst>
            </a:custGeom>
            <a:solidFill>
              <a:srgbClr val="3539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îṥḻïďè">
              <a:extLst>
                <a:ext uri="{FF2B5EF4-FFF2-40B4-BE49-F238E27FC236}">
                  <a16:creationId xmlns:a16="http://schemas.microsoft.com/office/drawing/2014/main" id="{34B33F50-E854-4E1C-B2E0-967BD3D6E87A}"/>
                </a:ext>
              </a:extLst>
            </p:cNvPr>
            <p:cNvSpPr/>
            <p:nvPr/>
          </p:nvSpPr>
          <p:spPr bwMode="auto">
            <a:xfrm>
              <a:off x="6905626" y="4102101"/>
              <a:ext cx="30163" cy="9525"/>
            </a:xfrm>
            <a:custGeom>
              <a:avLst/>
              <a:gdLst>
                <a:gd name="T0" fmla="*/ 14 w 22"/>
                <a:gd name="T1" fmla="*/ 0 h 7"/>
                <a:gd name="T2" fmla="*/ 0 w 22"/>
                <a:gd name="T3" fmla="*/ 6 h 7"/>
                <a:gd name="T4" fmla="*/ 1 w 22"/>
                <a:gd name="T5" fmla="*/ 7 h 7"/>
                <a:gd name="T6" fmla="*/ 14 w 22"/>
                <a:gd name="T7" fmla="*/ 2 h 7"/>
                <a:gd name="T8" fmla="*/ 22 w 22"/>
                <a:gd name="T9" fmla="*/ 4 h 7"/>
                <a:gd name="T10" fmla="*/ 22 w 22"/>
                <a:gd name="T11" fmla="*/ 3 h 7"/>
                <a:gd name="T12" fmla="*/ 22 w 22"/>
                <a:gd name="T13" fmla="*/ 3 h 7"/>
                <a:gd name="T14" fmla="*/ 14 w 22"/>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7">
                  <a:moveTo>
                    <a:pt x="14" y="0"/>
                  </a:moveTo>
                  <a:cubicBezTo>
                    <a:pt x="9" y="0"/>
                    <a:pt x="4" y="2"/>
                    <a:pt x="0" y="6"/>
                  </a:cubicBezTo>
                  <a:cubicBezTo>
                    <a:pt x="1" y="7"/>
                    <a:pt x="1" y="7"/>
                    <a:pt x="1" y="7"/>
                  </a:cubicBezTo>
                  <a:cubicBezTo>
                    <a:pt x="4" y="4"/>
                    <a:pt x="9" y="2"/>
                    <a:pt x="14" y="2"/>
                  </a:cubicBezTo>
                  <a:cubicBezTo>
                    <a:pt x="17" y="2"/>
                    <a:pt x="20" y="3"/>
                    <a:pt x="22" y="4"/>
                  </a:cubicBezTo>
                  <a:cubicBezTo>
                    <a:pt x="22" y="3"/>
                    <a:pt x="22" y="3"/>
                    <a:pt x="22" y="3"/>
                  </a:cubicBezTo>
                  <a:cubicBezTo>
                    <a:pt x="22" y="3"/>
                    <a:pt x="22" y="3"/>
                    <a:pt x="22" y="3"/>
                  </a:cubicBezTo>
                  <a:cubicBezTo>
                    <a:pt x="20" y="1"/>
                    <a:pt x="17" y="0"/>
                    <a:pt x="14" y="0"/>
                  </a:cubicBezTo>
                </a:path>
              </a:pathLst>
            </a:custGeom>
            <a:solidFill>
              <a:srgbClr val="E5B8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îślïďè">
              <a:extLst>
                <a:ext uri="{FF2B5EF4-FFF2-40B4-BE49-F238E27FC236}">
                  <a16:creationId xmlns:a16="http://schemas.microsoft.com/office/drawing/2014/main" id="{128E2E3C-0C52-4AF1-99DC-C650EDD473FB}"/>
                </a:ext>
              </a:extLst>
            </p:cNvPr>
            <p:cNvSpPr/>
            <p:nvPr/>
          </p:nvSpPr>
          <p:spPr bwMode="auto">
            <a:xfrm>
              <a:off x="6904038" y="4102101"/>
              <a:ext cx="39688" cy="33338"/>
            </a:xfrm>
            <a:custGeom>
              <a:avLst/>
              <a:gdLst>
                <a:gd name="T0" fmla="*/ 29 w 29"/>
                <a:gd name="T1" fmla="*/ 18 h 24"/>
                <a:gd name="T2" fmla="*/ 2 w 29"/>
                <a:gd name="T3" fmla="*/ 24 h 24"/>
                <a:gd name="T4" fmla="*/ 2 w 29"/>
                <a:gd name="T5" fmla="*/ 20 h 24"/>
                <a:gd name="T6" fmla="*/ 0 w 29"/>
                <a:gd name="T7" fmla="*/ 9 h 24"/>
                <a:gd name="T8" fmla="*/ 25 w 29"/>
                <a:gd name="T9" fmla="*/ 6 h 24"/>
                <a:gd name="T10" fmla="*/ 26 w 29"/>
                <a:gd name="T11" fmla="*/ 6 h 24"/>
                <a:gd name="T12" fmla="*/ 27 w 29"/>
                <a:gd name="T13" fmla="*/ 11 h 24"/>
                <a:gd name="T14" fmla="*/ 29 w 29"/>
                <a:gd name="T15" fmla="*/ 18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4">
                  <a:moveTo>
                    <a:pt x="29" y="18"/>
                  </a:moveTo>
                  <a:cubicBezTo>
                    <a:pt x="2" y="24"/>
                    <a:pt x="2" y="24"/>
                    <a:pt x="2" y="24"/>
                  </a:cubicBezTo>
                  <a:cubicBezTo>
                    <a:pt x="2" y="20"/>
                    <a:pt x="2" y="20"/>
                    <a:pt x="2" y="20"/>
                  </a:cubicBezTo>
                  <a:cubicBezTo>
                    <a:pt x="0" y="9"/>
                    <a:pt x="0" y="9"/>
                    <a:pt x="0" y="9"/>
                  </a:cubicBezTo>
                  <a:cubicBezTo>
                    <a:pt x="6" y="1"/>
                    <a:pt x="17" y="0"/>
                    <a:pt x="25" y="6"/>
                  </a:cubicBezTo>
                  <a:cubicBezTo>
                    <a:pt x="26" y="6"/>
                    <a:pt x="26" y="6"/>
                    <a:pt x="26" y="6"/>
                  </a:cubicBezTo>
                  <a:cubicBezTo>
                    <a:pt x="27" y="11"/>
                    <a:pt x="27" y="11"/>
                    <a:pt x="27" y="11"/>
                  </a:cubicBezTo>
                  <a:cubicBezTo>
                    <a:pt x="29" y="18"/>
                    <a:pt x="29" y="18"/>
                    <a:pt x="29" y="18"/>
                  </a:cubicBezTo>
                </a:path>
              </a:pathLst>
            </a:custGeom>
            <a:solidFill>
              <a:srgbClr val="DCE6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ïşļîḍé">
              <a:extLst>
                <a:ext uri="{FF2B5EF4-FFF2-40B4-BE49-F238E27FC236}">
                  <a16:creationId xmlns:a16="http://schemas.microsoft.com/office/drawing/2014/main" id="{9FF5935C-D53F-4EC2-A513-98806A668C25}"/>
                </a:ext>
              </a:extLst>
            </p:cNvPr>
            <p:cNvSpPr/>
            <p:nvPr/>
          </p:nvSpPr>
          <p:spPr bwMode="auto">
            <a:xfrm>
              <a:off x="6242051" y="3925888"/>
              <a:ext cx="112713" cy="168275"/>
            </a:xfrm>
            <a:custGeom>
              <a:avLst/>
              <a:gdLst>
                <a:gd name="T0" fmla="*/ 82 w 82"/>
                <a:gd name="T1" fmla="*/ 108 h 123"/>
                <a:gd name="T2" fmla="*/ 53 w 82"/>
                <a:gd name="T3" fmla="*/ 123 h 123"/>
                <a:gd name="T4" fmla="*/ 51 w 82"/>
                <a:gd name="T5" fmla="*/ 118 h 123"/>
                <a:gd name="T6" fmla="*/ 43 w 82"/>
                <a:gd name="T7" fmla="*/ 101 h 123"/>
                <a:gd name="T8" fmla="*/ 29 w 82"/>
                <a:gd name="T9" fmla="*/ 90 h 123"/>
                <a:gd name="T10" fmla="*/ 35 w 82"/>
                <a:gd name="T11" fmla="*/ 37 h 123"/>
                <a:gd name="T12" fmla="*/ 74 w 82"/>
                <a:gd name="T13" fmla="*/ 50 h 123"/>
                <a:gd name="T14" fmla="*/ 75 w 82"/>
                <a:gd name="T15" fmla="*/ 78 h 123"/>
                <a:gd name="T16" fmla="*/ 73 w 82"/>
                <a:gd name="T17" fmla="*/ 88 h 123"/>
                <a:gd name="T18" fmla="*/ 80 w 82"/>
                <a:gd name="T19" fmla="*/ 104 h 123"/>
                <a:gd name="T20" fmla="*/ 82 w 82"/>
                <a:gd name="T21" fmla="*/ 10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23">
                  <a:moveTo>
                    <a:pt x="82" y="108"/>
                  </a:moveTo>
                  <a:cubicBezTo>
                    <a:pt x="53" y="123"/>
                    <a:pt x="53" y="123"/>
                    <a:pt x="53" y="123"/>
                  </a:cubicBezTo>
                  <a:cubicBezTo>
                    <a:pt x="51" y="118"/>
                    <a:pt x="51" y="118"/>
                    <a:pt x="51" y="118"/>
                  </a:cubicBezTo>
                  <a:cubicBezTo>
                    <a:pt x="48" y="112"/>
                    <a:pt x="44" y="104"/>
                    <a:pt x="43" y="101"/>
                  </a:cubicBezTo>
                  <a:cubicBezTo>
                    <a:pt x="41" y="96"/>
                    <a:pt x="29" y="90"/>
                    <a:pt x="29" y="90"/>
                  </a:cubicBezTo>
                  <a:cubicBezTo>
                    <a:pt x="0" y="62"/>
                    <a:pt x="35" y="37"/>
                    <a:pt x="35" y="37"/>
                  </a:cubicBezTo>
                  <a:cubicBezTo>
                    <a:pt x="54" y="0"/>
                    <a:pt x="74" y="50"/>
                    <a:pt x="74" y="50"/>
                  </a:cubicBezTo>
                  <a:cubicBezTo>
                    <a:pt x="74" y="50"/>
                    <a:pt x="77" y="77"/>
                    <a:pt x="75" y="78"/>
                  </a:cubicBezTo>
                  <a:cubicBezTo>
                    <a:pt x="73" y="80"/>
                    <a:pt x="73" y="88"/>
                    <a:pt x="73" y="88"/>
                  </a:cubicBezTo>
                  <a:cubicBezTo>
                    <a:pt x="76" y="93"/>
                    <a:pt x="78" y="98"/>
                    <a:pt x="80" y="104"/>
                  </a:cubicBezTo>
                  <a:cubicBezTo>
                    <a:pt x="81" y="106"/>
                    <a:pt x="82" y="108"/>
                    <a:pt x="82" y="108"/>
                  </a:cubicBezTo>
                </a:path>
              </a:pathLst>
            </a:custGeom>
            <a:solidFill>
              <a:srgbClr val="FFCD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íśḷïde">
              <a:extLst>
                <a:ext uri="{FF2B5EF4-FFF2-40B4-BE49-F238E27FC236}">
                  <a16:creationId xmlns:a16="http://schemas.microsoft.com/office/drawing/2014/main" id="{EA76DB0C-C6F1-4CAA-B0EF-5948C1BA976F}"/>
                </a:ext>
              </a:extLst>
            </p:cNvPr>
            <p:cNvSpPr/>
            <p:nvPr/>
          </p:nvSpPr>
          <p:spPr bwMode="auto">
            <a:xfrm>
              <a:off x="6351588" y="4068763"/>
              <a:ext cx="1588" cy="3175"/>
            </a:xfrm>
            <a:custGeom>
              <a:avLst/>
              <a:gdLst>
                <a:gd name="T0" fmla="*/ 0 w 1"/>
                <a:gd name="T1" fmla="*/ 0 h 2"/>
                <a:gd name="T2" fmla="*/ 0 w 1"/>
                <a:gd name="T3" fmla="*/ 0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0"/>
                    <a:pt x="1" y="1"/>
                    <a:pt x="1" y="2"/>
                  </a:cubicBezTo>
                  <a:cubicBezTo>
                    <a:pt x="1" y="2"/>
                    <a:pt x="1" y="2"/>
                    <a:pt x="1" y="2"/>
                  </a:cubicBezTo>
                  <a:cubicBezTo>
                    <a:pt x="1" y="1"/>
                    <a:pt x="1" y="0"/>
                    <a:pt x="0" y="0"/>
                  </a:cubicBezTo>
                </a:path>
              </a:pathLst>
            </a:custGeom>
            <a:solidFill>
              <a:srgbClr val="3962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îşlïḓe">
              <a:extLst>
                <a:ext uri="{FF2B5EF4-FFF2-40B4-BE49-F238E27FC236}">
                  <a16:creationId xmlns:a16="http://schemas.microsoft.com/office/drawing/2014/main" id="{E045FF19-F260-4617-9E5B-9A0C8A07D5B0}"/>
                </a:ext>
              </a:extLst>
            </p:cNvPr>
            <p:cNvSpPr/>
            <p:nvPr/>
          </p:nvSpPr>
          <p:spPr bwMode="auto">
            <a:xfrm>
              <a:off x="6311901" y="4068763"/>
              <a:ext cx="41275" cy="22225"/>
            </a:xfrm>
            <a:custGeom>
              <a:avLst/>
              <a:gdLst>
                <a:gd name="T0" fmla="*/ 22 w 30"/>
                <a:gd name="T1" fmla="*/ 0 h 16"/>
                <a:gd name="T2" fmla="*/ 0 w 30"/>
                <a:gd name="T3" fmla="*/ 14 h 16"/>
                <a:gd name="T4" fmla="*/ 1 w 30"/>
                <a:gd name="T5" fmla="*/ 16 h 16"/>
                <a:gd name="T6" fmla="*/ 24 w 30"/>
                <a:gd name="T7" fmla="*/ 1 h 16"/>
                <a:gd name="T8" fmla="*/ 25 w 30"/>
                <a:gd name="T9" fmla="*/ 1 h 16"/>
                <a:gd name="T10" fmla="*/ 29 w 30"/>
                <a:gd name="T11" fmla="*/ 2 h 16"/>
                <a:gd name="T12" fmla="*/ 30 w 30"/>
                <a:gd name="T13" fmla="*/ 2 h 16"/>
                <a:gd name="T14" fmla="*/ 29 w 30"/>
                <a:gd name="T15" fmla="*/ 0 h 16"/>
                <a:gd name="T16" fmla="*/ 26 w 30"/>
                <a:gd name="T17" fmla="*/ 0 h 16"/>
                <a:gd name="T18" fmla="*/ 23 w 30"/>
                <a:gd name="T19" fmla="*/ 0 h 16"/>
                <a:gd name="T20" fmla="*/ 22 w 3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6">
                  <a:moveTo>
                    <a:pt x="22" y="0"/>
                  </a:moveTo>
                  <a:cubicBezTo>
                    <a:pt x="17" y="0"/>
                    <a:pt x="4" y="11"/>
                    <a:pt x="0" y="14"/>
                  </a:cubicBezTo>
                  <a:cubicBezTo>
                    <a:pt x="1" y="16"/>
                    <a:pt x="1" y="16"/>
                    <a:pt x="1" y="16"/>
                  </a:cubicBezTo>
                  <a:cubicBezTo>
                    <a:pt x="4" y="14"/>
                    <a:pt x="19" y="1"/>
                    <a:pt x="24" y="1"/>
                  </a:cubicBezTo>
                  <a:cubicBezTo>
                    <a:pt x="24" y="1"/>
                    <a:pt x="24" y="1"/>
                    <a:pt x="25" y="1"/>
                  </a:cubicBezTo>
                  <a:cubicBezTo>
                    <a:pt x="26" y="2"/>
                    <a:pt x="27" y="2"/>
                    <a:pt x="29" y="2"/>
                  </a:cubicBezTo>
                  <a:cubicBezTo>
                    <a:pt x="29" y="2"/>
                    <a:pt x="29" y="2"/>
                    <a:pt x="30" y="2"/>
                  </a:cubicBezTo>
                  <a:cubicBezTo>
                    <a:pt x="30" y="1"/>
                    <a:pt x="29" y="0"/>
                    <a:pt x="29" y="0"/>
                  </a:cubicBezTo>
                  <a:cubicBezTo>
                    <a:pt x="28" y="0"/>
                    <a:pt x="27" y="0"/>
                    <a:pt x="26" y="0"/>
                  </a:cubicBezTo>
                  <a:cubicBezTo>
                    <a:pt x="25" y="0"/>
                    <a:pt x="24" y="0"/>
                    <a:pt x="23" y="0"/>
                  </a:cubicBezTo>
                  <a:cubicBezTo>
                    <a:pt x="22" y="0"/>
                    <a:pt x="22" y="0"/>
                    <a:pt x="22" y="0"/>
                  </a:cubicBezTo>
                </a:path>
              </a:pathLst>
            </a:custGeom>
            <a:solidFill>
              <a:srgbClr val="E5B8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i$liḑê">
              <a:extLst>
                <a:ext uri="{FF2B5EF4-FFF2-40B4-BE49-F238E27FC236}">
                  <a16:creationId xmlns:a16="http://schemas.microsoft.com/office/drawing/2014/main" id="{BAF1B24B-3B74-4B85-8D14-4BB120D13CD1}"/>
                </a:ext>
              </a:extLst>
            </p:cNvPr>
            <p:cNvSpPr/>
            <p:nvPr/>
          </p:nvSpPr>
          <p:spPr bwMode="auto">
            <a:xfrm>
              <a:off x="6313488" y="4070351"/>
              <a:ext cx="44450" cy="36513"/>
            </a:xfrm>
            <a:custGeom>
              <a:avLst/>
              <a:gdLst>
                <a:gd name="T0" fmla="*/ 32 w 32"/>
                <a:gd name="T1" fmla="*/ 12 h 27"/>
                <a:gd name="T2" fmla="*/ 1 w 32"/>
                <a:gd name="T3" fmla="*/ 27 h 27"/>
                <a:gd name="T4" fmla="*/ 0 w 32"/>
                <a:gd name="T5" fmla="*/ 20 h 27"/>
                <a:gd name="T6" fmla="*/ 0 w 32"/>
                <a:gd name="T7" fmla="*/ 16 h 27"/>
                <a:gd name="T8" fmla="*/ 24 w 32"/>
                <a:gd name="T9" fmla="*/ 0 h 27"/>
                <a:gd name="T10" fmla="*/ 32 w 32"/>
                <a:gd name="T11" fmla="*/ 0 h 27"/>
                <a:gd name="T12" fmla="*/ 32 w 32"/>
                <a:gd name="T13" fmla="*/ 6 h 27"/>
                <a:gd name="T14" fmla="*/ 32 w 32"/>
                <a:gd name="T15" fmla="*/ 1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7">
                  <a:moveTo>
                    <a:pt x="32" y="12"/>
                  </a:moveTo>
                  <a:cubicBezTo>
                    <a:pt x="1" y="27"/>
                    <a:pt x="1" y="27"/>
                    <a:pt x="1" y="27"/>
                  </a:cubicBezTo>
                  <a:cubicBezTo>
                    <a:pt x="0" y="20"/>
                    <a:pt x="0" y="20"/>
                    <a:pt x="0" y="20"/>
                  </a:cubicBezTo>
                  <a:cubicBezTo>
                    <a:pt x="0" y="16"/>
                    <a:pt x="0" y="16"/>
                    <a:pt x="0" y="16"/>
                  </a:cubicBezTo>
                  <a:cubicBezTo>
                    <a:pt x="0" y="16"/>
                    <a:pt x="18" y="0"/>
                    <a:pt x="24" y="0"/>
                  </a:cubicBezTo>
                  <a:cubicBezTo>
                    <a:pt x="26" y="1"/>
                    <a:pt x="29" y="1"/>
                    <a:pt x="32" y="0"/>
                  </a:cubicBezTo>
                  <a:cubicBezTo>
                    <a:pt x="32" y="6"/>
                    <a:pt x="32" y="6"/>
                    <a:pt x="32" y="6"/>
                  </a:cubicBezTo>
                  <a:cubicBezTo>
                    <a:pt x="32" y="12"/>
                    <a:pt x="32" y="12"/>
                    <a:pt x="32" y="12"/>
                  </a:cubicBezTo>
                </a:path>
              </a:pathLst>
            </a:custGeom>
            <a:solidFill>
              <a:srgbClr val="DCE6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3" name="ïSḷïḓê">
              <a:extLst>
                <a:ext uri="{FF2B5EF4-FFF2-40B4-BE49-F238E27FC236}">
                  <a16:creationId xmlns:a16="http://schemas.microsoft.com/office/drawing/2014/main" id="{87BF9842-B828-4705-9000-432909DFD28A}"/>
                </a:ext>
              </a:extLst>
            </p:cNvPr>
            <p:cNvSpPr/>
            <p:nvPr/>
          </p:nvSpPr>
          <p:spPr bwMode="auto">
            <a:xfrm>
              <a:off x="6643688" y="4041776"/>
              <a:ext cx="195263" cy="211138"/>
            </a:xfrm>
            <a:custGeom>
              <a:avLst/>
              <a:gdLst>
                <a:gd name="T0" fmla="*/ 139 w 141"/>
                <a:gd name="T1" fmla="*/ 138 h 153"/>
                <a:gd name="T2" fmla="*/ 26 w 141"/>
                <a:gd name="T3" fmla="*/ 145 h 153"/>
                <a:gd name="T4" fmla="*/ 53 w 141"/>
                <a:gd name="T5" fmla="*/ 115 h 153"/>
                <a:gd name="T6" fmla="*/ 48 w 141"/>
                <a:gd name="T7" fmla="*/ 83 h 153"/>
                <a:gd name="T8" fmla="*/ 35 w 141"/>
                <a:gd name="T9" fmla="*/ 58 h 153"/>
                <a:gd name="T10" fmla="*/ 120 w 141"/>
                <a:gd name="T11" fmla="*/ 53 h 153"/>
                <a:gd name="T12" fmla="*/ 114 w 141"/>
                <a:gd name="T13" fmla="*/ 78 h 153"/>
                <a:gd name="T14" fmla="*/ 117 w 141"/>
                <a:gd name="T15" fmla="*/ 103 h 153"/>
                <a:gd name="T16" fmla="*/ 139 w 141"/>
                <a:gd name="T17" fmla="*/ 1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53">
                  <a:moveTo>
                    <a:pt x="139" y="138"/>
                  </a:moveTo>
                  <a:cubicBezTo>
                    <a:pt x="139" y="138"/>
                    <a:pt x="0" y="153"/>
                    <a:pt x="26" y="145"/>
                  </a:cubicBezTo>
                  <a:cubicBezTo>
                    <a:pt x="44" y="139"/>
                    <a:pt x="51" y="128"/>
                    <a:pt x="53" y="115"/>
                  </a:cubicBezTo>
                  <a:cubicBezTo>
                    <a:pt x="53" y="104"/>
                    <a:pt x="52" y="93"/>
                    <a:pt x="48" y="83"/>
                  </a:cubicBezTo>
                  <a:cubicBezTo>
                    <a:pt x="44" y="74"/>
                    <a:pt x="40" y="66"/>
                    <a:pt x="35" y="58"/>
                  </a:cubicBezTo>
                  <a:cubicBezTo>
                    <a:pt x="35" y="58"/>
                    <a:pt x="141" y="0"/>
                    <a:pt x="120" y="53"/>
                  </a:cubicBezTo>
                  <a:cubicBezTo>
                    <a:pt x="117" y="61"/>
                    <a:pt x="115" y="69"/>
                    <a:pt x="114" y="78"/>
                  </a:cubicBezTo>
                  <a:cubicBezTo>
                    <a:pt x="113" y="86"/>
                    <a:pt x="114" y="95"/>
                    <a:pt x="117" y="103"/>
                  </a:cubicBezTo>
                  <a:cubicBezTo>
                    <a:pt x="121" y="116"/>
                    <a:pt x="128" y="128"/>
                    <a:pt x="139" y="138"/>
                  </a:cubicBezTo>
                </a:path>
              </a:pathLst>
            </a:custGeom>
            <a:solidFill>
              <a:srgbClr val="FFCD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4" name="išļïḑê">
              <a:extLst>
                <a:ext uri="{FF2B5EF4-FFF2-40B4-BE49-F238E27FC236}">
                  <a16:creationId xmlns:a16="http://schemas.microsoft.com/office/drawing/2014/main" id="{415AF80B-5C10-483A-800D-5A961929D414}"/>
                </a:ext>
              </a:extLst>
            </p:cNvPr>
            <p:cNvSpPr/>
            <p:nvPr/>
          </p:nvSpPr>
          <p:spPr bwMode="auto">
            <a:xfrm>
              <a:off x="6708776" y="4152901"/>
              <a:ext cx="1588" cy="3175"/>
            </a:xfrm>
            <a:custGeom>
              <a:avLst/>
              <a:gdLst>
                <a:gd name="T0" fmla="*/ 0 w 1"/>
                <a:gd name="T1" fmla="*/ 0 h 3"/>
                <a:gd name="T2" fmla="*/ 1 w 1"/>
                <a:gd name="T3" fmla="*/ 3 h 3"/>
                <a:gd name="T4" fmla="*/ 1 w 1"/>
                <a:gd name="T5" fmla="*/ 3 h 3"/>
                <a:gd name="T6" fmla="*/ 1 w 1"/>
                <a:gd name="T7" fmla="*/ 3 h 3"/>
                <a:gd name="T8" fmla="*/ 0 w 1"/>
                <a:gd name="T9" fmla="*/ 0 h 3"/>
                <a:gd name="T10" fmla="*/ 0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0" y="0"/>
                  </a:moveTo>
                  <a:cubicBezTo>
                    <a:pt x="0" y="1"/>
                    <a:pt x="0" y="2"/>
                    <a:pt x="1" y="3"/>
                  </a:cubicBezTo>
                  <a:cubicBezTo>
                    <a:pt x="1" y="3"/>
                    <a:pt x="1" y="3"/>
                    <a:pt x="1" y="3"/>
                  </a:cubicBezTo>
                  <a:cubicBezTo>
                    <a:pt x="1" y="3"/>
                    <a:pt x="1" y="3"/>
                    <a:pt x="1" y="3"/>
                  </a:cubicBezTo>
                  <a:cubicBezTo>
                    <a:pt x="0" y="2"/>
                    <a:pt x="0" y="1"/>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5" name="í$1ïďê">
              <a:extLst>
                <a:ext uri="{FF2B5EF4-FFF2-40B4-BE49-F238E27FC236}">
                  <a16:creationId xmlns:a16="http://schemas.microsoft.com/office/drawing/2014/main" id="{3FE4D5AC-0E25-4D69-814A-D1B6662F119F}"/>
                </a:ext>
              </a:extLst>
            </p:cNvPr>
            <p:cNvSpPr/>
            <p:nvPr/>
          </p:nvSpPr>
          <p:spPr bwMode="auto">
            <a:xfrm>
              <a:off x="6708776" y="4152901"/>
              <a:ext cx="17463" cy="7938"/>
            </a:xfrm>
            <a:custGeom>
              <a:avLst/>
              <a:gdLst>
                <a:gd name="T0" fmla="*/ 0 w 12"/>
                <a:gd name="T1" fmla="*/ 0 h 6"/>
                <a:gd name="T2" fmla="*/ 1 w 12"/>
                <a:gd name="T3" fmla="*/ 3 h 6"/>
                <a:gd name="T4" fmla="*/ 1 w 12"/>
                <a:gd name="T5" fmla="*/ 3 h 6"/>
                <a:gd name="T6" fmla="*/ 12 w 12"/>
                <a:gd name="T7" fmla="*/ 6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cubicBezTo>
                    <a:pt x="0" y="1"/>
                    <a:pt x="0" y="2"/>
                    <a:pt x="1" y="3"/>
                  </a:cubicBezTo>
                  <a:cubicBezTo>
                    <a:pt x="1" y="3"/>
                    <a:pt x="1" y="3"/>
                    <a:pt x="1" y="3"/>
                  </a:cubicBezTo>
                  <a:cubicBezTo>
                    <a:pt x="4" y="5"/>
                    <a:pt x="8" y="6"/>
                    <a:pt x="12" y="6"/>
                  </a:cubicBezTo>
                  <a:cubicBezTo>
                    <a:pt x="8" y="5"/>
                    <a:pt x="3" y="3"/>
                    <a:pt x="0" y="0"/>
                  </a:cubicBezTo>
                </a:path>
              </a:pathLst>
            </a:custGeom>
            <a:solidFill>
              <a:srgbClr val="E5B8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6" name="iṧľïḋe">
              <a:extLst>
                <a:ext uri="{FF2B5EF4-FFF2-40B4-BE49-F238E27FC236}">
                  <a16:creationId xmlns:a16="http://schemas.microsoft.com/office/drawing/2014/main" id="{D8438237-5745-40E3-B57B-452BD21313C7}"/>
                </a:ext>
              </a:extLst>
            </p:cNvPr>
            <p:cNvSpPr/>
            <p:nvPr/>
          </p:nvSpPr>
          <p:spPr bwMode="auto">
            <a:xfrm>
              <a:off x="6672263" y="4008438"/>
              <a:ext cx="157163" cy="155575"/>
            </a:xfrm>
            <a:prstGeom prst="ellipse">
              <a:avLst/>
            </a:prstGeom>
            <a:solidFill>
              <a:srgbClr val="FFCD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iŝļïḑé">
              <a:extLst>
                <a:ext uri="{FF2B5EF4-FFF2-40B4-BE49-F238E27FC236}">
                  <a16:creationId xmlns:a16="http://schemas.microsoft.com/office/drawing/2014/main" id="{810B3F53-1AE0-4C67-93FB-5A1505BEFEDB}"/>
                </a:ext>
              </a:extLst>
            </p:cNvPr>
            <p:cNvSpPr/>
            <p:nvPr/>
          </p:nvSpPr>
          <p:spPr bwMode="auto">
            <a:xfrm>
              <a:off x="6805613" y="4183063"/>
              <a:ext cx="0" cy="3175"/>
            </a:xfrm>
            <a:custGeom>
              <a:avLst/>
              <a:gdLst>
                <a:gd name="T0" fmla="*/ 0 h 2"/>
                <a:gd name="T1" fmla="*/ 0 h 2"/>
                <a:gd name="T2" fmla="*/ 2 h 2"/>
                <a:gd name="T3" fmla="*/ 2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8" name="ïṣľïďè">
              <a:extLst>
                <a:ext uri="{FF2B5EF4-FFF2-40B4-BE49-F238E27FC236}">
                  <a16:creationId xmlns:a16="http://schemas.microsoft.com/office/drawing/2014/main" id="{716DFE26-7C7E-4BBB-9984-16EFB5E36E51}"/>
                </a:ext>
              </a:extLst>
            </p:cNvPr>
            <p:cNvSpPr/>
            <p:nvPr/>
          </p:nvSpPr>
          <p:spPr bwMode="auto">
            <a:xfrm>
              <a:off x="6716713" y="4175126"/>
              <a:ext cx="88900" cy="28575"/>
            </a:xfrm>
            <a:custGeom>
              <a:avLst/>
              <a:gdLst>
                <a:gd name="T0" fmla="*/ 43 w 64"/>
                <a:gd name="T1" fmla="*/ 0 h 20"/>
                <a:gd name="T2" fmla="*/ 29 w 64"/>
                <a:gd name="T3" fmla="*/ 2 h 20"/>
                <a:gd name="T4" fmla="*/ 0 w 64"/>
                <a:gd name="T5" fmla="*/ 18 h 20"/>
                <a:gd name="T6" fmla="*/ 0 w 64"/>
                <a:gd name="T7" fmla="*/ 18 h 20"/>
                <a:gd name="T8" fmla="*/ 0 w 64"/>
                <a:gd name="T9" fmla="*/ 20 h 20"/>
                <a:gd name="T10" fmla="*/ 29 w 64"/>
                <a:gd name="T11" fmla="*/ 4 h 20"/>
                <a:gd name="T12" fmla="*/ 42 w 64"/>
                <a:gd name="T13" fmla="*/ 2 h 20"/>
                <a:gd name="T14" fmla="*/ 54 w 64"/>
                <a:gd name="T15" fmla="*/ 3 h 20"/>
                <a:gd name="T16" fmla="*/ 64 w 64"/>
                <a:gd name="T17" fmla="*/ 8 h 20"/>
                <a:gd name="T18" fmla="*/ 64 w 64"/>
                <a:gd name="T19" fmla="*/ 8 h 20"/>
                <a:gd name="T20" fmla="*/ 64 w 64"/>
                <a:gd name="T21" fmla="*/ 6 h 20"/>
                <a:gd name="T22" fmla="*/ 64 w 64"/>
                <a:gd name="T23" fmla="*/ 6 h 20"/>
                <a:gd name="T24" fmla="*/ 55 w 64"/>
                <a:gd name="T25" fmla="*/ 2 h 20"/>
                <a:gd name="T26" fmla="*/ 43 w 64"/>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20">
                  <a:moveTo>
                    <a:pt x="43" y="0"/>
                  </a:moveTo>
                  <a:cubicBezTo>
                    <a:pt x="38" y="0"/>
                    <a:pt x="34" y="1"/>
                    <a:pt x="29" y="2"/>
                  </a:cubicBezTo>
                  <a:cubicBezTo>
                    <a:pt x="21" y="5"/>
                    <a:pt x="7" y="10"/>
                    <a:pt x="0" y="18"/>
                  </a:cubicBezTo>
                  <a:cubicBezTo>
                    <a:pt x="0" y="18"/>
                    <a:pt x="0" y="18"/>
                    <a:pt x="0" y="18"/>
                  </a:cubicBezTo>
                  <a:cubicBezTo>
                    <a:pt x="0" y="18"/>
                    <a:pt x="0" y="19"/>
                    <a:pt x="0" y="20"/>
                  </a:cubicBezTo>
                  <a:cubicBezTo>
                    <a:pt x="6" y="12"/>
                    <a:pt x="20" y="7"/>
                    <a:pt x="29" y="4"/>
                  </a:cubicBezTo>
                  <a:cubicBezTo>
                    <a:pt x="34" y="2"/>
                    <a:pt x="38" y="2"/>
                    <a:pt x="42" y="2"/>
                  </a:cubicBezTo>
                  <a:cubicBezTo>
                    <a:pt x="46" y="2"/>
                    <a:pt x="50" y="2"/>
                    <a:pt x="54" y="3"/>
                  </a:cubicBezTo>
                  <a:cubicBezTo>
                    <a:pt x="58" y="4"/>
                    <a:pt x="61" y="6"/>
                    <a:pt x="64" y="8"/>
                  </a:cubicBezTo>
                  <a:cubicBezTo>
                    <a:pt x="64" y="8"/>
                    <a:pt x="64" y="8"/>
                    <a:pt x="64" y="8"/>
                  </a:cubicBezTo>
                  <a:cubicBezTo>
                    <a:pt x="64" y="7"/>
                    <a:pt x="64" y="7"/>
                    <a:pt x="64" y="6"/>
                  </a:cubicBezTo>
                  <a:cubicBezTo>
                    <a:pt x="64" y="6"/>
                    <a:pt x="64" y="6"/>
                    <a:pt x="64" y="6"/>
                  </a:cubicBezTo>
                  <a:cubicBezTo>
                    <a:pt x="61" y="4"/>
                    <a:pt x="58" y="3"/>
                    <a:pt x="55" y="2"/>
                  </a:cubicBezTo>
                  <a:cubicBezTo>
                    <a:pt x="51" y="1"/>
                    <a:pt x="47" y="0"/>
                    <a:pt x="43" y="0"/>
                  </a:cubicBezTo>
                </a:path>
              </a:pathLst>
            </a:custGeom>
            <a:solidFill>
              <a:srgbClr val="E5B8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9" name="ïṩľïḓe">
              <a:extLst>
                <a:ext uri="{FF2B5EF4-FFF2-40B4-BE49-F238E27FC236}">
                  <a16:creationId xmlns:a16="http://schemas.microsoft.com/office/drawing/2014/main" id="{92E47474-F14A-4BFD-B9CB-1740609895C6}"/>
                </a:ext>
              </a:extLst>
            </p:cNvPr>
            <p:cNvSpPr/>
            <p:nvPr/>
          </p:nvSpPr>
          <p:spPr bwMode="auto">
            <a:xfrm>
              <a:off x="6907213" y="4116388"/>
              <a:ext cx="34925" cy="15875"/>
            </a:xfrm>
            <a:custGeom>
              <a:avLst/>
              <a:gdLst>
                <a:gd name="T0" fmla="*/ 18 w 25"/>
                <a:gd name="T1" fmla="*/ 0 h 11"/>
                <a:gd name="T2" fmla="*/ 0 w 25"/>
                <a:gd name="T3" fmla="*/ 10 h 11"/>
                <a:gd name="T4" fmla="*/ 0 w 25"/>
                <a:gd name="T5" fmla="*/ 11 h 11"/>
                <a:gd name="T6" fmla="*/ 18 w 25"/>
                <a:gd name="T7" fmla="*/ 2 h 11"/>
                <a:gd name="T8" fmla="*/ 25 w 25"/>
                <a:gd name="T9" fmla="*/ 3 h 11"/>
                <a:gd name="T10" fmla="*/ 25 w 25"/>
                <a:gd name="T11" fmla="*/ 1 h 11"/>
                <a:gd name="T12" fmla="*/ 18 w 2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5" h="11">
                  <a:moveTo>
                    <a:pt x="18" y="0"/>
                  </a:moveTo>
                  <a:cubicBezTo>
                    <a:pt x="11" y="0"/>
                    <a:pt x="4" y="4"/>
                    <a:pt x="0" y="10"/>
                  </a:cubicBezTo>
                  <a:cubicBezTo>
                    <a:pt x="0" y="11"/>
                    <a:pt x="0" y="11"/>
                    <a:pt x="0" y="11"/>
                  </a:cubicBezTo>
                  <a:cubicBezTo>
                    <a:pt x="5" y="5"/>
                    <a:pt x="12" y="2"/>
                    <a:pt x="18" y="2"/>
                  </a:cubicBezTo>
                  <a:cubicBezTo>
                    <a:pt x="20" y="2"/>
                    <a:pt x="23" y="3"/>
                    <a:pt x="25" y="3"/>
                  </a:cubicBezTo>
                  <a:cubicBezTo>
                    <a:pt x="25" y="1"/>
                    <a:pt x="25" y="1"/>
                    <a:pt x="25" y="1"/>
                  </a:cubicBezTo>
                  <a:cubicBezTo>
                    <a:pt x="23" y="1"/>
                    <a:pt x="21" y="0"/>
                    <a:pt x="18" y="0"/>
                  </a:cubicBezTo>
                </a:path>
              </a:pathLst>
            </a:custGeom>
            <a:solidFill>
              <a:srgbClr val="C6CF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0" name="îṧľíḍé">
              <a:extLst>
                <a:ext uri="{FF2B5EF4-FFF2-40B4-BE49-F238E27FC236}">
                  <a16:creationId xmlns:a16="http://schemas.microsoft.com/office/drawing/2014/main" id="{BE14F391-54B4-4615-A1F5-BB0DC18FFAAA}"/>
                </a:ext>
              </a:extLst>
            </p:cNvPr>
            <p:cNvSpPr/>
            <p:nvPr/>
          </p:nvSpPr>
          <p:spPr bwMode="auto">
            <a:xfrm>
              <a:off x="6313488" y="4078288"/>
              <a:ext cx="44450" cy="22225"/>
            </a:xfrm>
            <a:custGeom>
              <a:avLst/>
              <a:gdLst>
                <a:gd name="T0" fmla="*/ 32 w 32"/>
                <a:gd name="T1" fmla="*/ 0 h 16"/>
                <a:gd name="T2" fmla="*/ 0 w 32"/>
                <a:gd name="T3" fmla="*/ 14 h 16"/>
                <a:gd name="T4" fmla="*/ 0 w 32"/>
                <a:gd name="T5" fmla="*/ 16 h 16"/>
                <a:gd name="T6" fmla="*/ 32 w 32"/>
                <a:gd name="T7" fmla="*/ 2 h 16"/>
                <a:gd name="T8" fmla="*/ 32 w 32"/>
                <a:gd name="T9" fmla="*/ 0 h 16"/>
              </a:gdLst>
              <a:ahLst/>
              <a:cxnLst>
                <a:cxn ang="0">
                  <a:pos x="T0" y="T1"/>
                </a:cxn>
                <a:cxn ang="0">
                  <a:pos x="T2" y="T3"/>
                </a:cxn>
                <a:cxn ang="0">
                  <a:pos x="T4" y="T5"/>
                </a:cxn>
                <a:cxn ang="0">
                  <a:pos x="T6" y="T7"/>
                </a:cxn>
                <a:cxn ang="0">
                  <a:pos x="T8" y="T9"/>
                </a:cxn>
              </a:cxnLst>
              <a:rect l="0" t="0" r="r" b="b"/>
              <a:pathLst>
                <a:path w="32" h="16">
                  <a:moveTo>
                    <a:pt x="32" y="0"/>
                  </a:moveTo>
                  <a:cubicBezTo>
                    <a:pt x="21" y="4"/>
                    <a:pt x="10" y="9"/>
                    <a:pt x="0" y="14"/>
                  </a:cubicBezTo>
                  <a:cubicBezTo>
                    <a:pt x="0" y="16"/>
                    <a:pt x="0" y="16"/>
                    <a:pt x="0" y="16"/>
                  </a:cubicBezTo>
                  <a:cubicBezTo>
                    <a:pt x="12" y="9"/>
                    <a:pt x="31" y="2"/>
                    <a:pt x="32" y="2"/>
                  </a:cubicBezTo>
                  <a:cubicBezTo>
                    <a:pt x="32" y="0"/>
                    <a:pt x="32" y="0"/>
                    <a:pt x="32" y="0"/>
                  </a:cubicBezTo>
                </a:path>
              </a:pathLst>
            </a:custGeom>
            <a:solidFill>
              <a:srgbClr val="C6CF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1" name="iślídê">
              <a:extLst>
                <a:ext uri="{FF2B5EF4-FFF2-40B4-BE49-F238E27FC236}">
                  <a16:creationId xmlns:a16="http://schemas.microsoft.com/office/drawing/2014/main" id="{D4059FAD-2F0A-461C-83DE-AB1E6D1B3896}"/>
                </a:ext>
              </a:extLst>
            </p:cNvPr>
            <p:cNvSpPr/>
            <p:nvPr/>
          </p:nvSpPr>
          <p:spPr bwMode="auto">
            <a:xfrm>
              <a:off x="6621463" y="4705351"/>
              <a:ext cx="288925" cy="26988"/>
            </a:xfrm>
            <a:custGeom>
              <a:avLst/>
              <a:gdLst>
                <a:gd name="T0" fmla="*/ 210 w 211"/>
                <a:gd name="T1" fmla="*/ 0 h 20"/>
                <a:gd name="T2" fmla="*/ 77 w 211"/>
                <a:gd name="T3" fmla="*/ 16 h 20"/>
                <a:gd name="T4" fmla="*/ 68 w 211"/>
                <a:gd name="T5" fmla="*/ 16 h 20"/>
                <a:gd name="T6" fmla="*/ 33 w 211"/>
                <a:gd name="T7" fmla="*/ 13 h 20"/>
                <a:gd name="T8" fmla="*/ 0 w 211"/>
                <a:gd name="T9" fmla="*/ 14 h 20"/>
                <a:gd name="T10" fmla="*/ 0 w 211"/>
                <a:gd name="T11" fmla="*/ 18 h 20"/>
                <a:gd name="T12" fmla="*/ 32 w 211"/>
                <a:gd name="T13" fmla="*/ 17 h 20"/>
                <a:gd name="T14" fmla="*/ 68 w 211"/>
                <a:gd name="T15" fmla="*/ 20 h 20"/>
                <a:gd name="T16" fmla="*/ 77 w 211"/>
                <a:gd name="T17" fmla="*/ 20 h 20"/>
                <a:gd name="T18" fmla="*/ 211 w 211"/>
                <a:gd name="T19" fmla="*/ 4 h 20"/>
                <a:gd name="T20" fmla="*/ 210 w 211"/>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0">
                  <a:moveTo>
                    <a:pt x="210" y="0"/>
                  </a:moveTo>
                  <a:cubicBezTo>
                    <a:pt x="163" y="7"/>
                    <a:pt x="101" y="16"/>
                    <a:pt x="77" y="16"/>
                  </a:cubicBezTo>
                  <a:cubicBezTo>
                    <a:pt x="73" y="16"/>
                    <a:pt x="70" y="16"/>
                    <a:pt x="68" y="16"/>
                  </a:cubicBezTo>
                  <a:cubicBezTo>
                    <a:pt x="62" y="14"/>
                    <a:pt x="49" y="13"/>
                    <a:pt x="33" y="13"/>
                  </a:cubicBezTo>
                  <a:cubicBezTo>
                    <a:pt x="22" y="13"/>
                    <a:pt x="11" y="13"/>
                    <a:pt x="0" y="14"/>
                  </a:cubicBezTo>
                  <a:cubicBezTo>
                    <a:pt x="0" y="15"/>
                    <a:pt x="0" y="16"/>
                    <a:pt x="0" y="18"/>
                  </a:cubicBezTo>
                  <a:cubicBezTo>
                    <a:pt x="11" y="17"/>
                    <a:pt x="22" y="17"/>
                    <a:pt x="32" y="17"/>
                  </a:cubicBezTo>
                  <a:cubicBezTo>
                    <a:pt x="49" y="17"/>
                    <a:pt x="62" y="18"/>
                    <a:pt x="68" y="20"/>
                  </a:cubicBezTo>
                  <a:cubicBezTo>
                    <a:pt x="70" y="20"/>
                    <a:pt x="73" y="20"/>
                    <a:pt x="77" y="20"/>
                  </a:cubicBezTo>
                  <a:cubicBezTo>
                    <a:pt x="101" y="20"/>
                    <a:pt x="164" y="11"/>
                    <a:pt x="211" y="4"/>
                  </a:cubicBezTo>
                  <a:cubicBezTo>
                    <a:pt x="210" y="3"/>
                    <a:pt x="210" y="1"/>
                    <a:pt x="210" y="0"/>
                  </a:cubicBezTo>
                </a:path>
              </a:pathLst>
            </a:custGeom>
            <a:solidFill>
              <a:srgbClr val="3F3C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2" name="íşḷïďe">
              <a:extLst>
                <a:ext uri="{FF2B5EF4-FFF2-40B4-BE49-F238E27FC236}">
                  <a16:creationId xmlns:a16="http://schemas.microsoft.com/office/drawing/2014/main" id="{0C0FC9AF-9785-4E00-A173-44F4FA5B0D94}"/>
                </a:ext>
              </a:extLst>
            </p:cNvPr>
            <p:cNvSpPr/>
            <p:nvPr/>
          </p:nvSpPr>
          <p:spPr bwMode="auto">
            <a:xfrm>
              <a:off x="6618288" y="4724401"/>
              <a:ext cx="0" cy="6350"/>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1"/>
                    <a:pt x="0" y="2"/>
                    <a:pt x="0" y="4"/>
                  </a:cubicBezTo>
                  <a:cubicBezTo>
                    <a:pt x="0" y="4"/>
                    <a:pt x="0" y="4"/>
                    <a:pt x="0" y="4"/>
                  </a:cubicBezTo>
                  <a:cubicBezTo>
                    <a:pt x="0" y="2"/>
                    <a:pt x="0" y="1"/>
                    <a:pt x="0" y="0"/>
                  </a:cubicBezTo>
                </a:path>
              </a:pathLst>
            </a:custGeom>
            <a:solidFill>
              <a:srgbClr val="397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3" name="íslïďê">
              <a:extLst>
                <a:ext uri="{FF2B5EF4-FFF2-40B4-BE49-F238E27FC236}">
                  <a16:creationId xmlns:a16="http://schemas.microsoft.com/office/drawing/2014/main" id="{8FC12638-4AA8-42C9-8A7E-F97C15A11FEE}"/>
                </a:ext>
              </a:extLst>
            </p:cNvPr>
            <p:cNvSpPr/>
            <p:nvPr/>
          </p:nvSpPr>
          <p:spPr bwMode="auto">
            <a:xfrm>
              <a:off x="6618288" y="4724401"/>
              <a:ext cx="3175" cy="6350"/>
            </a:xfrm>
            <a:custGeom>
              <a:avLst/>
              <a:gdLst>
                <a:gd name="T0" fmla="*/ 2 w 2"/>
                <a:gd name="T1" fmla="*/ 0 h 4"/>
                <a:gd name="T2" fmla="*/ 0 w 2"/>
                <a:gd name="T3" fmla="*/ 0 h 4"/>
                <a:gd name="T4" fmla="*/ 0 w 2"/>
                <a:gd name="T5" fmla="*/ 4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0"/>
                    <a:pt x="1" y="0"/>
                    <a:pt x="0" y="0"/>
                  </a:cubicBezTo>
                  <a:cubicBezTo>
                    <a:pt x="0" y="1"/>
                    <a:pt x="0" y="2"/>
                    <a:pt x="0" y="4"/>
                  </a:cubicBezTo>
                  <a:cubicBezTo>
                    <a:pt x="1" y="4"/>
                    <a:pt x="1" y="4"/>
                    <a:pt x="2" y="4"/>
                  </a:cubicBezTo>
                  <a:cubicBezTo>
                    <a:pt x="2" y="2"/>
                    <a:pt x="2" y="1"/>
                    <a:pt x="2" y="0"/>
                  </a:cubicBezTo>
                </a:path>
              </a:pathLst>
            </a:custGeom>
            <a:solidFill>
              <a:srgbClr val="3B39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4" name="íŝlîdè">
              <a:extLst>
                <a:ext uri="{FF2B5EF4-FFF2-40B4-BE49-F238E27FC236}">
                  <a16:creationId xmlns:a16="http://schemas.microsoft.com/office/drawing/2014/main" id="{1085F251-D3A8-444F-8F81-EFB5546BDEED}"/>
                </a:ext>
              </a:extLst>
            </p:cNvPr>
            <p:cNvSpPr/>
            <p:nvPr/>
          </p:nvSpPr>
          <p:spPr bwMode="auto">
            <a:xfrm>
              <a:off x="6299994" y="4081463"/>
              <a:ext cx="685800" cy="685800"/>
            </a:xfrm>
            <a:custGeom>
              <a:avLst/>
              <a:gdLst>
                <a:gd name="T0" fmla="*/ 499 w 499"/>
                <a:gd name="T1" fmla="*/ 446 h 500"/>
                <a:gd name="T2" fmla="*/ 303 w 499"/>
                <a:gd name="T3" fmla="*/ 471 h 500"/>
                <a:gd name="T4" fmla="*/ 187 w 499"/>
                <a:gd name="T5" fmla="*/ 471 h 500"/>
                <a:gd name="T6" fmla="*/ 162 w 499"/>
                <a:gd name="T7" fmla="*/ 457 h 500"/>
                <a:gd name="T8" fmla="*/ 163 w 499"/>
                <a:gd name="T9" fmla="*/ 416 h 500"/>
                <a:gd name="T10" fmla="*/ 170 w 499"/>
                <a:gd name="T11" fmla="*/ 375 h 500"/>
                <a:gd name="T12" fmla="*/ 175 w 499"/>
                <a:gd name="T13" fmla="*/ 340 h 500"/>
                <a:gd name="T14" fmla="*/ 186 w 499"/>
                <a:gd name="T15" fmla="*/ 285 h 500"/>
                <a:gd name="T16" fmla="*/ 191 w 499"/>
                <a:gd name="T17" fmla="*/ 245 h 500"/>
                <a:gd name="T18" fmla="*/ 192 w 499"/>
                <a:gd name="T19" fmla="*/ 217 h 500"/>
                <a:gd name="T20" fmla="*/ 198 w 499"/>
                <a:gd name="T21" fmla="*/ 184 h 500"/>
                <a:gd name="T22" fmla="*/ 52 w 499"/>
                <a:gd name="T23" fmla="*/ 111 h 500"/>
                <a:gd name="T24" fmla="*/ 6 w 499"/>
                <a:gd name="T25" fmla="*/ 36 h 500"/>
                <a:gd name="T26" fmla="*/ 3 w 499"/>
                <a:gd name="T27" fmla="*/ 23 h 500"/>
                <a:gd name="T28" fmla="*/ 43 w 499"/>
                <a:gd name="T29" fmla="*/ 0 h 500"/>
                <a:gd name="T30" fmla="*/ 82 w 499"/>
                <a:gd name="T31" fmla="*/ 50 h 500"/>
                <a:gd name="T32" fmla="*/ 112 w 499"/>
                <a:gd name="T33" fmla="*/ 80 h 500"/>
                <a:gd name="T34" fmla="*/ 123 w 499"/>
                <a:gd name="T35" fmla="*/ 82 h 500"/>
                <a:gd name="T36" fmla="*/ 123 w 499"/>
                <a:gd name="T37" fmla="*/ 82 h 500"/>
                <a:gd name="T38" fmla="*/ 145 w 499"/>
                <a:gd name="T39" fmla="*/ 94 h 500"/>
                <a:gd name="T40" fmla="*/ 174 w 499"/>
                <a:gd name="T41" fmla="*/ 105 h 500"/>
                <a:gd name="T42" fmla="*/ 197 w 499"/>
                <a:gd name="T43" fmla="*/ 106 h 500"/>
                <a:gd name="T44" fmla="*/ 217 w 499"/>
                <a:gd name="T45" fmla="*/ 106 h 500"/>
                <a:gd name="T46" fmla="*/ 245 w 499"/>
                <a:gd name="T47" fmla="*/ 80 h 500"/>
                <a:gd name="T48" fmla="*/ 303 w 499"/>
                <a:gd name="T49" fmla="*/ 90 h 500"/>
                <a:gd name="T50" fmla="*/ 334 w 499"/>
                <a:gd name="T51" fmla="*/ 73 h 500"/>
                <a:gd name="T52" fmla="*/ 359 w 499"/>
                <a:gd name="T53" fmla="*/ 72 h 500"/>
                <a:gd name="T54" fmla="*/ 369 w 499"/>
                <a:gd name="T55" fmla="*/ 77 h 500"/>
                <a:gd name="T56" fmla="*/ 398 w 499"/>
                <a:gd name="T57" fmla="*/ 105 h 500"/>
                <a:gd name="T58" fmla="*/ 405 w 499"/>
                <a:gd name="T59" fmla="*/ 92 h 500"/>
                <a:gd name="T60" fmla="*/ 415 w 499"/>
                <a:gd name="T61" fmla="*/ 88 h 500"/>
                <a:gd name="T62" fmla="*/ 434 w 499"/>
                <a:gd name="T63" fmla="*/ 82 h 500"/>
                <a:gd name="T64" fmla="*/ 444 w 499"/>
                <a:gd name="T65" fmla="*/ 87 h 500"/>
                <a:gd name="T66" fmla="*/ 442 w 499"/>
                <a:gd name="T67" fmla="*/ 66 h 500"/>
                <a:gd name="T68" fmla="*/ 436 w 499"/>
                <a:gd name="T69" fmla="*/ 48 h 500"/>
                <a:gd name="T70" fmla="*/ 491 w 499"/>
                <a:gd name="T71" fmla="*/ 42 h 500"/>
                <a:gd name="T72" fmla="*/ 492 w 499"/>
                <a:gd name="T73" fmla="*/ 73 h 500"/>
                <a:gd name="T74" fmla="*/ 495 w 499"/>
                <a:gd name="T75" fmla="*/ 105 h 500"/>
                <a:gd name="T76" fmla="*/ 497 w 499"/>
                <a:gd name="T77" fmla="*/ 127 h 500"/>
                <a:gd name="T78" fmla="*/ 489 w 499"/>
                <a:gd name="T79" fmla="*/ 161 h 500"/>
                <a:gd name="T80" fmla="*/ 463 w 499"/>
                <a:gd name="T81" fmla="*/ 186 h 500"/>
                <a:gd name="T82" fmla="*/ 451 w 499"/>
                <a:gd name="T83" fmla="*/ 230 h 500"/>
                <a:gd name="T84" fmla="*/ 447 w 499"/>
                <a:gd name="T85" fmla="*/ 300 h 500"/>
                <a:gd name="T86" fmla="*/ 469 w 499"/>
                <a:gd name="T87" fmla="*/ 356 h 500"/>
                <a:gd name="T88" fmla="*/ 499 w 499"/>
                <a:gd name="T89" fmla="*/ 44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9" h="500">
                  <a:moveTo>
                    <a:pt x="499" y="446"/>
                  </a:moveTo>
                  <a:cubicBezTo>
                    <a:pt x="499" y="446"/>
                    <a:pt x="322" y="476"/>
                    <a:pt x="303" y="471"/>
                  </a:cubicBezTo>
                  <a:cubicBezTo>
                    <a:pt x="284" y="465"/>
                    <a:pt x="187" y="471"/>
                    <a:pt x="187" y="471"/>
                  </a:cubicBezTo>
                  <a:cubicBezTo>
                    <a:pt x="143" y="500"/>
                    <a:pt x="162" y="457"/>
                    <a:pt x="162" y="457"/>
                  </a:cubicBezTo>
                  <a:cubicBezTo>
                    <a:pt x="162" y="457"/>
                    <a:pt x="158" y="434"/>
                    <a:pt x="163" y="416"/>
                  </a:cubicBezTo>
                  <a:cubicBezTo>
                    <a:pt x="167" y="403"/>
                    <a:pt x="169" y="389"/>
                    <a:pt x="170" y="375"/>
                  </a:cubicBezTo>
                  <a:cubicBezTo>
                    <a:pt x="170" y="375"/>
                    <a:pt x="169" y="346"/>
                    <a:pt x="175" y="340"/>
                  </a:cubicBezTo>
                  <a:cubicBezTo>
                    <a:pt x="180" y="333"/>
                    <a:pt x="186" y="285"/>
                    <a:pt x="186" y="285"/>
                  </a:cubicBezTo>
                  <a:cubicBezTo>
                    <a:pt x="186" y="285"/>
                    <a:pt x="191" y="252"/>
                    <a:pt x="191" y="245"/>
                  </a:cubicBezTo>
                  <a:cubicBezTo>
                    <a:pt x="190" y="238"/>
                    <a:pt x="192" y="217"/>
                    <a:pt x="192" y="217"/>
                  </a:cubicBezTo>
                  <a:cubicBezTo>
                    <a:pt x="198" y="184"/>
                    <a:pt x="198" y="184"/>
                    <a:pt x="198" y="184"/>
                  </a:cubicBezTo>
                  <a:cubicBezTo>
                    <a:pt x="162" y="179"/>
                    <a:pt x="52" y="111"/>
                    <a:pt x="52" y="111"/>
                  </a:cubicBezTo>
                  <a:cubicBezTo>
                    <a:pt x="47" y="89"/>
                    <a:pt x="6" y="36"/>
                    <a:pt x="6" y="36"/>
                  </a:cubicBezTo>
                  <a:cubicBezTo>
                    <a:pt x="6" y="31"/>
                    <a:pt x="4" y="27"/>
                    <a:pt x="3" y="23"/>
                  </a:cubicBezTo>
                  <a:cubicBezTo>
                    <a:pt x="0" y="15"/>
                    <a:pt x="43" y="0"/>
                    <a:pt x="43" y="0"/>
                  </a:cubicBezTo>
                  <a:cubicBezTo>
                    <a:pt x="43" y="0"/>
                    <a:pt x="75" y="39"/>
                    <a:pt x="82" y="50"/>
                  </a:cubicBezTo>
                  <a:cubicBezTo>
                    <a:pt x="89" y="60"/>
                    <a:pt x="112" y="80"/>
                    <a:pt x="112" y="80"/>
                  </a:cubicBezTo>
                  <a:cubicBezTo>
                    <a:pt x="116" y="80"/>
                    <a:pt x="119" y="80"/>
                    <a:pt x="123" y="82"/>
                  </a:cubicBezTo>
                  <a:cubicBezTo>
                    <a:pt x="123" y="82"/>
                    <a:pt x="123" y="82"/>
                    <a:pt x="123" y="82"/>
                  </a:cubicBezTo>
                  <a:cubicBezTo>
                    <a:pt x="131" y="85"/>
                    <a:pt x="138" y="89"/>
                    <a:pt x="145" y="94"/>
                  </a:cubicBezTo>
                  <a:cubicBezTo>
                    <a:pt x="156" y="94"/>
                    <a:pt x="166" y="98"/>
                    <a:pt x="174" y="105"/>
                  </a:cubicBezTo>
                  <a:cubicBezTo>
                    <a:pt x="174" y="105"/>
                    <a:pt x="194" y="102"/>
                    <a:pt x="197" y="106"/>
                  </a:cubicBezTo>
                  <a:cubicBezTo>
                    <a:pt x="201" y="109"/>
                    <a:pt x="217" y="106"/>
                    <a:pt x="217" y="106"/>
                  </a:cubicBezTo>
                  <a:cubicBezTo>
                    <a:pt x="217" y="106"/>
                    <a:pt x="234" y="70"/>
                    <a:pt x="245" y="80"/>
                  </a:cubicBezTo>
                  <a:cubicBezTo>
                    <a:pt x="256" y="91"/>
                    <a:pt x="303" y="90"/>
                    <a:pt x="303" y="90"/>
                  </a:cubicBezTo>
                  <a:cubicBezTo>
                    <a:pt x="310" y="82"/>
                    <a:pt x="325" y="76"/>
                    <a:pt x="334" y="73"/>
                  </a:cubicBezTo>
                  <a:cubicBezTo>
                    <a:pt x="342" y="70"/>
                    <a:pt x="351" y="70"/>
                    <a:pt x="359" y="72"/>
                  </a:cubicBezTo>
                  <a:cubicBezTo>
                    <a:pt x="363" y="73"/>
                    <a:pt x="366" y="75"/>
                    <a:pt x="369" y="77"/>
                  </a:cubicBezTo>
                  <a:cubicBezTo>
                    <a:pt x="398" y="105"/>
                    <a:pt x="398" y="105"/>
                    <a:pt x="398" y="105"/>
                  </a:cubicBezTo>
                  <a:cubicBezTo>
                    <a:pt x="398" y="105"/>
                    <a:pt x="406" y="95"/>
                    <a:pt x="405" y="92"/>
                  </a:cubicBezTo>
                  <a:cubicBezTo>
                    <a:pt x="404" y="90"/>
                    <a:pt x="415" y="88"/>
                    <a:pt x="415" y="88"/>
                  </a:cubicBezTo>
                  <a:cubicBezTo>
                    <a:pt x="415" y="88"/>
                    <a:pt x="429" y="84"/>
                    <a:pt x="434" y="82"/>
                  </a:cubicBezTo>
                  <a:cubicBezTo>
                    <a:pt x="439" y="81"/>
                    <a:pt x="444" y="86"/>
                    <a:pt x="444" y="87"/>
                  </a:cubicBezTo>
                  <a:cubicBezTo>
                    <a:pt x="442" y="80"/>
                    <a:pt x="441" y="73"/>
                    <a:pt x="442" y="66"/>
                  </a:cubicBezTo>
                  <a:cubicBezTo>
                    <a:pt x="442" y="59"/>
                    <a:pt x="440" y="53"/>
                    <a:pt x="436" y="48"/>
                  </a:cubicBezTo>
                  <a:cubicBezTo>
                    <a:pt x="453" y="7"/>
                    <a:pt x="491" y="42"/>
                    <a:pt x="491" y="42"/>
                  </a:cubicBezTo>
                  <a:cubicBezTo>
                    <a:pt x="491" y="42"/>
                    <a:pt x="496" y="65"/>
                    <a:pt x="492" y="73"/>
                  </a:cubicBezTo>
                  <a:cubicBezTo>
                    <a:pt x="488" y="82"/>
                    <a:pt x="496" y="100"/>
                    <a:pt x="495" y="105"/>
                  </a:cubicBezTo>
                  <a:cubicBezTo>
                    <a:pt x="494" y="110"/>
                    <a:pt x="497" y="118"/>
                    <a:pt x="497" y="127"/>
                  </a:cubicBezTo>
                  <a:cubicBezTo>
                    <a:pt x="496" y="139"/>
                    <a:pt x="493" y="150"/>
                    <a:pt x="489" y="161"/>
                  </a:cubicBezTo>
                  <a:cubicBezTo>
                    <a:pt x="486" y="169"/>
                    <a:pt x="463" y="186"/>
                    <a:pt x="463" y="186"/>
                  </a:cubicBezTo>
                  <a:cubicBezTo>
                    <a:pt x="463" y="186"/>
                    <a:pt x="461" y="214"/>
                    <a:pt x="451" y="230"/>
                  </a:cubicBezTo>
                  <a:cubicBezTo>
                    <a:pt x="441" y="246"/>
                    <a:pt x="447" y="300"/>
                    <a:pt x="447" y="300"/>
                  </a:cubicBezTo>
                  <a:cubicBezTo>
                    <a:pt x="447" y="300"/>
                    <a:pt x="457" y="342"/>
                    <a:pt x="469" y="356"/>
                  </a:cubicBezTo>
                  <a:cubicBezTo>
                    <a:pt x="481" y="370"/>
                    <a:pt x="499" y="446"/>
                    <a:pt x="499" y="446"/>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5" name="î$ḻiḋè">
              <a:extLst>
                <a:ext uri="{FF2B5EF4-FFF2-40B4-BE49-F238E27FC236}">
                  <a16:creationId xmlns:a16="http://schemas.microsoft.com/office/drawing/2014/main" id="{FBD04242-19DB-4081-82CE-1EB29F4E25F7}"/>
                </a:ext>
              </a:extLst>
            </p:cNvPr>
            <p:cNvSpPr/>
            <p:nvPr/>
          </p:nvSpPr>
          <p:spPr bwMode="auto">
            <a:xfrm>
              <a:off x="6596063" y="4217988"/>
              <a:ext cx="38100" cy="41275"/>
            </a:xfrm>
            <a:custGeom>
              <a:avLst/>
              <a:gdLst>
                <a:gd name="T0" fmla="*/ 4 w 27"/>
                <a:gd name="T1" fmla="*/ 0 h 30"/>
                <a:gd name="T2" fmla="*/ 0 w 27"/>
                <a:gd name="T3" fmla="*/ 6 h 30"/>
                <a:gd name="T4" fmla="*/ 14 w 27"/>
                <a:gd name="T5" fmla="*/ 12 h 30"/>
                <a:gd name="T6" fmla="*/ 25 w 27"/>
                <a:gd name="T7" fmla="*/ 30 h 30"/>
                <a:gd name="T8" fmla="*/ 25 w 27"/>
                <a:gd name="T9" fmla="*/ 10 h 30"/>
                <a:gd name="T10" fmla="*/ 4 w 27"/>
                <a:gd name="T11" fmla="*/ 0 h 30"/>
              </a:gdLst>
              <a:ahLst/>
              <a:cxnLst>
                <a:cxn ang="0">
                  <a:pos x="T0" y="T1"/>
                </a:cxn>
                <a:cxn ang="0">
                  <a:pos x="T2" y="T3"/>
                </a:cxn>
                <a:cxn ang="0">
                  <a:pos x="T4" y="T5"/>
                </a:cxn>
                <a:cxn ang="0">
                  <a:pos x="T6" y="T7"/>
                </a:cxn>
                <a:cxn ang="0">
                  <a:pos x="T8" y="T9"/>
                </a:cxn>
                <a:cxn ang="0">
                  <a:pos x="T10" y="T11"/>
                </a:cxn>
              </a:cxnLst>
              <a:rect l="0" t="0" r="r" b="b"/>
              <a:pathLst>
                <a:path w="27" h="30">
                  <a:moveTo>
                    <a:pt x="4" y="0"/>
                  </a:moveTo>
                  <a:cubicBezTo>
                    <a:pt x="0" y="6"/>
                    <a:pt x="0" y="6"/>
                    <a:pt x="0" y="6"/>
                  </a:cubicBezTo>
                  <a:cubicBezTo>
                    <a:pt x="5" y="8"/>
                    <a:pt x="10" y="10"/>
                    <a:pt x="14" y="12"/>
                  </a:cubicBezTo>
                  <a:cubicBezTo>
                    <a:pt x="19" y="14"/>
                    <a:pt x="25" y="30"/>
                    <a:pt x="25" y="30"/>
                  </a:cubicBezTo>
                  <a:cubicBezTo>
                    <a:pt x="25" y="30"/>
                    <a:pt x="27" y="16"/>
                    <a:pt x="25" y="10"/>
                  </a:cubicBezTo>
                  <a:cubicBezTo>
                    <a:pt x="22" y="5"/>
                    <a:pt x="4" y="0"/>
                    <a:pt x="4"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6" name="îṣlïḓè">
              <a:extLst>
                <a:ext uri="{FF2B5EF4-FFF2-40B4-BE49-F238E27FC236}">
                  <a16:creationId xmlns:a16="http://schemas.microsoft.com/office/drawing/2014/main" id="{3EAC26C6-4EA1-451E-AFDA-625F90FCEDA0}"/>
                </a:ext>
              </a:extLst>
            </p:cNvPr>
            <p:cNvSpPr/>
            <p:nvPr/>
          </p:nvSpPr>
          <p:spPr bwMode="auto">
            <a:xfrm>
              <a:off x="6437313" y="4194176"/>
              <a:ext cx="60325" cy="30163"/>
            </a:xfrm>
            <a:custGeom>
              <a:avLst/>
              <a:gdLst>
                <a:gd name="T0" fmla="*/ 22 w 44"/>
                <a:gd name="T1" fmla="*/ 0 h 22"/>
                <a:gd name="T2" fmla="*/ 0 w 44"/>
                <a:gd name="T3" fmla="*/ 22 h 22"/>
                <a:gd name="T4" fmla="*/ 44 w 44"/>
                <a:gd name="T5" fmla="*/ 12 h 22"/>
                <a:gd name="T6" fmla="*/ 22 w 44"/>
                <a:gd name="T7" fmla="*/ 0 h 22"/>
                <a:gd name="T8" fmla="*/ 22 w 44"/>
                <a:gd name="T9" fmla="*/ 0 h 22"/>
              </a:gdLst>
              <a:ahLst/>
              <a:cxnLst>
                <a:cxn ang="0">
                  <a:pos x="T0" y="T1"/>
                </a:cxn>
                <a:cxn ang="0">
                  <a:pos x="T2" y="T3"/>
                </a:cxn>
                <a:cxn ang="0">
                  <a:pos x="T4" y="T5"/>
                </a:cxn>
                <a:cxn ang="0">
                  <a:pos x="T6" y="T7"/>
                </a:cxn>
                <a:cxn ang="0">
                  <a:pos x="T8" y="T9"/>
                </a:cxn>
              </a:cxnLst>
              <a:rect l="0" t="0" r="r" b="b"/>
              <a:pathLst>
                <a:path w="44" h="22">
                  <a:moveTo>
                    <a:pt x="22" y="0"/>
                  </a:moveTo>
                  <a:cubicBezTo>
                    <a:pt x="0" y="22"/>
                    <a:pt x="0" y="22"/>
                    <a:pt x="0" y="22"/>
                  </a:cubicBezTo>
                  <a:cubicBezTo>
                    <a:pt x="0" y="22"/>
                    <a:pt x="43" y="17"/>
                    <a:pt x="44" y="12"/>
                  </a:cubicBezTo>
                  <a:cubicBezTo>
                    <a:pt x="37" y="7"/>
                    <a:pt x="30" y="3"/>
                    <a:pt x="22" y="0"/>
                  </a:cubicBezTo>
                  <a:cubicBezTo>
                    <a:pt x="22" y="0"/>
                    <a:pt x="22" y="0"/>
                    <a:pt x="22"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7" name="íŝľîḍê">
              <a:extLst>
                <a:ext uri="{FF2B5EF4-FFF2-40B4-BE49-F238E27FC236}">
                  <a16:creationId xmlns:a16="http://schemas.microsoft.com/office/drawing/2014/main" id="{3AD5B9E9-10F3-4850-A3E5-4D59D270FDD7}"/>
                </a:ext>
              </a:extLst>
            </p:cNvPr>
            <p:cNvSpPr/>
            <p:nvPr/>
          </p:nvSpPr>
          <p:spPr bwMode="auto">
            <a:xfrm>
              <a:off x="6321426" y="4113213"/>
              <a:ext cx="11113" cy="11113"/>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8" name="îSļíḑé">
              <a:extLst>
                <a:ext uri="{FF2B5EF4-FFF2-40B4-BE49-F238E27FC236}">
                  <a16:creationId xmlns:a16="http://schemas.microsoft.com/office/drawing/2014/main" id="{514BD536-CB14-4814-BB10-DCDC793710C9}"/>
                </a:ext>
              </a:extLst>
            </p:cNvPr>
            <p:cNvSpPr/>
            <p:nvPr/>
          </p:nvSpPr>
          <p:spPr bwMode="auto">
            <a:xfrm>
              <a:off x="6327776" y="4124326"/>
              <a:ext cx="11113" cy="11113"/>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9" name="ïŝḻídé">
              <a:extLst>
                <a:ext uri="{FF2B5EF4-FFF2-40B4-BE49-F238E27FC236}">
                  <a16:creationId xmlns:a16="http://schemas.microsoft.com/office/drawing/2014/main" id="{DCB2C498-8874-400C-9CB9-23E5F59822EB}"/>
                </a:ext>
              </a:extLst>
            </p:cNvPr>
            <p:cNvSpPr/>
            <p:nvPr/>
          </p:nvSpPr>
          <p:spPr bwMode="auto">
            <a:xfrm>
              <a:off x="6335713" y="4133851"/>
              <a:ext cx="9525" cy="11113"/>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0" name="íṣlïḓê">
              <a:extLst>
                <a:ext uri="{FF2B5EF4-FFF2-40B4-BE49-F238E27FC236}">
                  <a16:creationId xmlns:a16="http://schemas.microsoft.com/office/drawing/2014/main" id="{69736BE7-71E5-436D-8808-FBCE21D6574C}"/>
                </a:ext>
              </a:extLst>
            </p:cNvPr>
            <p:cNvSpPr/>
            <p:nvPr/>
          </p:nvSpPr>
          <p:spPr bwMode="auto">
            <a:xfrm>
              <a:off x="6342063" y="4144963"/>
              <a:ext cx="9525" cy="11113"/>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1" name="ï$ḷíde">
              <a:extLst>
                <a:ext uri="{FF2B5EF4-FFF2-40B4-BE49-F238E27FC236}">
                  <a16:creationId xmlns:a16="http://schemas.microsoft.com/office/drawing/2014/main" id="{4702B95C-D942-4145-92CD-4566316967B5}"/>
                </a:ext>
              </a:extLst>
            </p:cNvPr>
            <p:cNvSpPr/>
            <p:nvPr/>
          </p:nvSpPr>
          <p:spPr bwMode="auto">
            <a:xfrm>
              <a:off x="6965951" y="4144963"/>
              <a:ext cx="7938" cy="9525"/>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2" name="ïśľïḋe">
              <a:extLst>
                <a:ext uri="{FF2B5EF4-FFF2-40B4-BE49-F238E27FC236}">
                  <a16:creationId xmlns:a16="http://schemas.microsoft.com/office/drawing/2014/main" id="{C150B466-7840-4548-8829-52F68969F3C8}"/>
                </a:ext>
              </a:extLst>
            </p:cNvPr>
            <p:cNvSpPr/>
            <p:nvPr/>
          </p:nvSpPr>
          <p:spPr bwMode="auto">
            <a:xfrm>
              <a:off x="6967538" y="4154488"/>
              <a:ext cx="7938" cy="9525"/>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3" name="íṣlíďê">
              <a:extLst>
                <a:ext uri="{FF2B5EF4-FFF2-40B4-BE49-F238E27FC236}">
                  <a16:creationId xmlns:a16="http://schemas.microsoft.com/office/drawing/2014/main" id="{E7587591-E6DF-473D-BAEC-B3533AD16413}"/>
                </a:ext>
              </a:extLst>
            </p:cNvPr>
            <p:cNvSpPr/>
            <p:nvPr/>
          </p:nvSpPr>
          <p:spPr bwMode="auto">
            <a:xfrm>
              <a:off x="6967538" y="4164013"/>
              <a:ext cx="7938" cy="9525"/>
            </a:xfrm>
            <a:prstGeom prst="ellipse">
              <a:avLst/>
            </a:prstGeom>
            <a:solidFill>
              <a:srgbClr val="5759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4" name="ïsļiḋé">
              <a:extLst>
                <a:ext uri="{FF2B5EF4-FFF2-40B4-BE49-F238E27FC236}">
                  <a16:creationId xmlns:a16="http://schemas.microsoft.com/office/drawing/2014/main" id="{DCB331B2-0FC1-4697-99E6-011A407943BB}"/>
                </a:ext>
              </a:extLst>
            </p:cNvPr>
            <p:cNvSpPr/>
            <p:nvPr/>
          </p:nvSpPr>
          <p:spPr bwMode="auto">
            <a:xfrm>
              <a:off x="6630988" y="4437063"/>
              <a:ext cx="263525" cy="112713"/>
            </a:xfrm>
            <a:custGeom>
              <a:avLst/>
              <a:gdLst>
                <a:gd name="T0" fmla="*/ 6 w 192"/>
                <a:gd name="T1" fmla="*/ 7 h 82"/>
                <a:gd name="T2" fmla="*/ 41 w 192"/>
                <a:gd name="T3" fmla="*/ 41 h 82"/>
                <a:gd name="T4" fmla="*/ 133 w 192"/>
                <a:gd name="T5" fmla="*/ 82 h 82"/>
                <a:gd name="T6" fmla="*/ 192 w 192"/>
                <a:gd name="T7" fmla="*/ 57 h 82"/>
                <a:gd name="T8" fmla="*/ 157 w 192"/>
                <a:gd name="T9" fmla="*/ 59 h 82"/>
                <a:gd name="T10" fmla="*/ 6 w 192"/>
                <a:gd name="T11" fmla="*/ 7 h 82"/>
                <a:gd name="T12" fmla="*/ 0 w 192"/>
                <a:gd name="T13" fmla="*/ 0 h 82"/>
                <a:gd name="T14" fmla="*/ 0 w 192"/>
                <a:gd name="T15" fmla="*/ 0 h 82"/>
                <a:gd name="T16" fmla="*/ 6 w 192"/>
                <a:gd name="T17" fmla="*/ 7 h 82"/>
                <a:gd name="T18" fmla="*/ 0 w 192"/>
                <a:gd name="T19" fmla="*/ 0 h 82"/>
                <a:gd name="T20" fmla="*/ 0 w 192"/>
                <a:gd name="T21" fmla="*/ 0 h 82"/>
                <a:gd name="T22" fmla="*/ 0 w 192"/>
                <a:gd name="T23" fmla="*/ 0 h 82"/>
                <a:gd name="T24" fmla="*/ 0 w 192"/>
                <a:gd name="T2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82">
                  <a:moveTo>
                    <a:pt x="6" y="7"/>
                  </a:moveTo>
                  <a:cubicBezTo>
                    <a:pt x="13" y="15"/>
                    <a:pt x="25" y="28"/>
                    <a:pt x="41" y="41"/>
                  </a:cubicBezTo>
                  <a:cubicBezTo>
                    <a:pt x="66" y="61"/>
                    <a:pt x="99" y="82"/>
                    <a:pt x="133" y="82"/>
                  </a:cubicBezTo>
                  <a:cubicBezTo>
                    <a:pt x="153" y="82"/>
                    <a:pt x="173" y="75"/>
                    <a:pt x="192" y="57"/>
                  </a:cubicBezTo>
                  <a:cubicBezTo>
                    <a:pt x="192" y="57"/>
                    <a:pt x="178" y="59"/>
                    <a:pt x="157" y="59"/>
                  </a:cubicBezTo>
                  <a:cubicBezTo>
                    <a:pt x="116" y="59"/>
                    <a:pt x="47" y="52"/>
                    <a:pt x="6" y="7"/>
                  </a:cubicBezTo>
                  <a:moveTo>
                    <a:pt x="0" y="0"/>
                  </a:moveTo>
                  <a:cubicBezTo>
                    <a:pt x="0" y="0"/>
                    <a:pt x="0" y="0"/>
                    <a:pt x="0" y="0"/>
                  </a:cubicBezTo>
                  <a:cubicBezTo>
                    <a:pt x="2" y="2"/>
                    <a:pt x="4" y="5"/>
                    <a:pt x="6" y="7"/>
                  </a:cubicBezTo>
                  <a:cubicBezTo>
                    <a:pt x="2" y="3"/>
                    <a:pt x="0" y="0"/>
                    <a:pt x="0" y="0"/>
                  </a:cubicBezTo>
                  <a:moveTo>
                    <a:pt x="0" y="0"/>
                  </a:moveTo>
                  <a:cubicBezTo>
                    <a:pt x="0" y="0"/>
                    <a:pt x="0" y="0"/>
                    <a:pt x="0" y="0"/>
                  </a:cubicBezTo>
                  <a:cubicBezTo>
                    <a:pt x="0" y="0"/>
                    <a:pt x="0" y="0"/>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5" name="íśļîḓe">
              <a:extLst>
                <a:ext uri="{FF2B5EF4-FFF2-40B4-BE49-F238E27FC236}">
                  <a16:creationId xmlns:a16="http://schemas.microsoft.com/office/drawing/2014/main" id="{049B37B0-94E3-4AB0-9119-C9CAFB3E1EFA}"/>
                </a:ext>
              </a:extLst>
            </p:cNvPr>
            <p:cNvSpPr/>
            <p:nvPr/>
          </p:nvSpPr>
          <p:spPr bwMode="auto">
            <a:xfrm>
              <a:off x="6543676" y="4535488"/>
              <a:ext cx="100013" cy="57150"/>
            </a:xfrm>
            <a:custGeom>
              <a:avLst/>
              <a:gdLst>
                <a:gd name="T0" fmla="*/ 0 w 72"/>
                <a:gd name="T1" fmla="*/ 0 h 42"/>
                <a:gd name="T2" fmla="*/ 1 w 72"/>
                <a:gd name="T3" fmla="*/ 26 h 42"/>
                <a:gd name="T4" fmla="*/ 11 w 72"/>
                <a:gd name="T5" fmla="*/ 24 h 42"/>
                <a:gd name="T6" fmla="*/ 60 w 72"/>
                <a:gd name="T7" fmla="*/ 40 h 42"/>
                <a:gd name="T8" fmla="*/ 66 w 72"/>
                <a:gd name="T9" fmla="*/ 42 h 42"/>
                <a:gd name="T10" fmla="*/ 72 w 72"/>
                <a:gd name="T11" fmla="*/ 40 h 42"/>
                <a:gd name="T12" fmla="*/ 72 w 72"/>
                <a:gd name="T13" fmla="*/ 21 h 42"/>
                <a:gd name="T14" fmla="*/ 0 w 72"/>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42">
                  <a:moveTo>
                    <a:pt x="0" y="0"/>
                  </a:moveTo>
                  <a:cubicBezTo>
                    <a:pt x="1" y="26"/>
                    <a:pt x="1" y="26"/>
                    <a:pt x="1" y="26"/>
                  </a:cubicBezTo>
                  <a:cubicBezTo>
                    <a:pt x="3" y="24"/>
                    <a:pt x="7" y="24"/>
                    <a:pt x="11" y="24"/>
                  </a:cubicBezTo>
                  <a:cubicBezTo>
                    <a:pt x="28" y="24"/>
                    <a:pt x="55" y="37"/>
                    <a:pt x="60" y="40"/>
                  </a:cubicBezTo>
                  <a:cubicBezTo>
                    <a:pt x="62" y="41"/>
                    <a:pt x="64" y="42"/>
                    <a:pt x="66" y="42"/>
                  </a:cubicBezTo>
                  <a:cubicBezTo>
                    <a:pt x="68" y="42"/>
                    <a:pt x="70" y="41"/>
                    <a:pt x="72" y="40"/>
                  </a:cubicBezTo>
                  <a:cubicBezTo>
                    <a:pt x="72" y="21"/>
                    <a:pt x="72" y="21"/>
                    <a:pt x="72" y="21"/>
                  </a:cubicBezTo>
                  <a:cubicBezTo>
                    <a:pt x="65" y="2"/>
                    <a:pt x="0" y="0"/>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6" name="iŝḻîďe">
              <a:extLst>
                <a:ext uri="{FF2B5EF4-FFF2-40B4-BE49-F238E27FC236}">
                  <a16:creationId xmlns:a16="http://schemas.microsoft.com/office/drawing/2014/main" id="{E7EDC518-3376-47CC-B757-846AC6B108F9}"/>
                </a:ext>
              </a:extLst>
            </p:cNvPr>
            <p:cNvSpPr/>
            <p:nvPr/>
          </p:nvSpPr>
          <p:spPr bwMode="auto">
            <a:xfrm>
              <a:off x="6546851" y="4535488"/>
              <a:ext cx="93663" cy="55563"/>
            </a:xfrm>
            <a:custGeom>
              <a:avLst/>
              <a:gdLst>
                <a:gd name="T0" fmla="*/ 0 w 68"/>
                <a:gd name="T1" fmla="*/ 0 h 40"/>
                <a:gd name="T2" fmla="*/ 68 w 68"/>
                <a:gd name="T3" fmla="*/ 20 h 40"/>
                <a:gd name="T4" fmla="*/ 68 w 68"/>
                <a:gd name="T5" fmla="*/ 38 h 40"/>
                <a:gd name="T6" fmla="*/ 57 w 68"/>
                <a:gd name="T7" fmla="*/ 38 h 40"/>
                <a:gd name="T8" fmla="*/ 0 w 68"/>
                <a:gd name="T9" fmla="*/ 25 h 40"/>
                <a:gd name="T10" fmla="*/ 0 w 68"/>
                <a:gd name="T11" fmla="*/ 0 h 40"/>
              </a:gdLst>
              <a:ahLst/>
              <a:cxnLst>
                <a:cxn ang="0">
                  <a:pos x="T0" y="T1"/>
                </a:cxn>
                <a:cxn ang="0">
                  <a:pos x="T2" y="T3"/>
                </a:cxn>
                <a:cxn ang="0">
                  <a:pos x="T4" y="T5"/>
                </a:cxn>
                <a:cxn ang="0">
                  <a:pos x="T6" y="T7"/>
                </a:cxn>
                <a:cxn ang="0">
                  <a:pos x="T8" y="T9"/>
                </a:cxn>
                <a:cxn ang="0">
                  <a:pos x="T10" y="T11"/>
                </a:cxn>
              </a:cxnLst>
              <a:rect l="0" t="0" r="r" b="b"/>
              <a:pathLst>
                <a:path w="68" h="40">
                  <a:moveTo>
                    <a:pt x="0" y="0"/>
                  </a:moveTo>
                  <a:cubicBezTo>
                    <a:pt x="0" y="0"/>
                    <a:pt x="62" y="2"/>
                    <a:pt x="68" y="20"/>
                  </a:cubicBezTo>
                  <a:cubicBezTo>
                    <a:pt x="68" y="38"/>
                    <a:pt x="68" y="38"/>
                    <a:pt x="68" y="38"/>
                  </a:cubicBezTo>
                  <a:cubicBezTo>
                    <a:pt x="65" y="40"/>
                    <a:pt x="60" y="40"/>
                    <a:pt x="57" y="38"/>
                  </a:cubicBezTo>
                  <a:cubicBezTo>
                    <a:pt x="50" y="35"/>
                    <a:pt x="13" y="16"/>
                    <a:pt x="0" y="25"/>
                  </a:cubicBezTo>
                  <a:lnTo>
                    <a:pt x="0" y="0"/>
                  </a:ln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7" name="i$1íḑè">
              <a:extLst>
                <a:ext uri="{FF2B5EF4-FFF2-40B4-BE49-F238E27FC236}">
                  <a16:creationId xmlns:a16="http://schemas.microsoft.com/office/drawing/2014/main" id="{5F69ED6C-F4AC-4C97-9139-62D34F234B7F}"/>
                </a:ext>
              </a:extLst>
            </p:cNvPr>
            <p:cNvSpPr/>
            <p:nvPr/>
          </p:nvSpPr>
          <p:spPr bwMode="auto">
            <a:xfrm>
              <a:off x="6592888" y="4341813"/>
              <a:ext cx="88900" cy="111125"/>
            </a:xfrm>
            <a:custGeom>
              <a:avLst/>
              <a:gdLst>
                <a:gd name="T0" fmla="*/ 2 w 64"/>
                <a:gd name="T1" fmla="*/ 4 h 81"/>
                <a:gd name="T2" fmla="*/ 25 w 64"/>
                <a:gd name="T3" fmla="*/ 43 h 81"/>
                <a:gd name="T4" fmla="*/ 64 w 64"/>
                <a:gd name="T5" fmla="*/ 81 h 81"/>
                <a:gd name="T6" fmla="*/ 2 w 64"/>
                <a:gd name="T7" fmla="*/ 4 h 81"/>
                <a:gd name="T8" fmla="*/ 0 w 64"/>
                <a:gd name="T9" fmla="*/ 0 h 81"/>
                <a:gd name="T10" fmla="*/ 2 w 64"/>
                <a:gd name="T11" fmla="*/ 4 h 81"/>
                <a:gd name="T12" fmla="*/ 0 w 64"/>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64" h="81">
                  <a:moveTo>
                    <a:pt x="2" y="4"/>
                  </a:moveTo>
                  <a:cubicBezTo>
                    <a:pt x="8" y="18"/>
                    <a:pt x="16" y="31"/>
                    <a:pt x="25" y="43"/>
                  </a:cubicBezTo>
                  <a:cubicBezTo>
                    <a:pt x="36" y="58"/>
                    <a:pt x="49" y="71"/>
                    <a:pt x="64" y="81"/>
                  </a:cubicBezTo>
                  <a:cubicBezTo>
                    <a:pt x="64" y="81"/>
                    <a:pt x="12" y="22"/>
                    <a:pt x="2" y="4"/>
                  </a:cubicBezTo>
                  <a:moveTo>
                    <a:pt x="0" y="0"/>
                  </a:moveTo>
                  <a:cubicBezTo>
                    <a:pt x="0" y="1"/>
                    <a:pt x="1" y="2"/>
                    <a:pt x="2" y="4"/>
                  </a:cubicBezTo>
                  <a:cubicBezTo>
                    <a:pt x="1" y="3"/>
                    <a:pt x="0" y="1"/>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8" name="íSľïďé">
              <a:extLst>
                <a:ext uri="{FF2B5EF4-FFF2-40B4-BE49-F238E27FC236}">
                  <a16:creationId xmlns:a16="http://schemas.microsoft.com/office/drawing/2014/main" id="{BE39E7ED-50BF-4F60-8B93-79592A2BF8D0}"/>
                </a:ext>
              </a:extLst>
            </p:cNvPr>
            <p:cNvSpPr/>
            <p:nvPr/>
          </p:nvSpPr>
          <p:spPr bwMode="auto">
            <a:xfrm>
              <a:off x="6564313" y="4238626"/>
              <a:ext cx="52388" cy="85725"/>
            </a:xfrm>
            <a:custGeom>
              <a:avLst/>
              <a:gdLst>
                <a:gd name="T0" fmla="*/ 0 w 38"/>
                <a:gd name="T1" fmla="*/ 0 h 62"/>
                <a:gd name="T2" fmla="*/ 38 w 38"/>
                <a:gd name="T3" fmla="*/ 62 h 62"/>
                <a:gd name="T4" fmla="*/ 0 w 38"/>
                <a:gd name="T5" fmla="*/ 0 h 62"/>
              </a:gdLst>
              <a:ahLst/>
              <a:cxnLst>
                <a:cxn ang="0">
                  <a:pos x="T0" y="T1"/>
                </a:cxn>
                <a:cxn ang="0">
                  <a:pos x="T2" y="T3"/>
                </a:cxn>
                <a:cxn ang="0">
                  <a:pos x="T4" y="T5"/>
                </a:cxn>
              </a:cxnLst>
              <a:rect l="0" t="0" r="r" b="b"/>
              <a:pathLst>
                <a:path w="38" h="62">
                  <a:moveTo>
                    <a:pt x="0" y="0"/>
                  </a:moveTo>
                  <a:cubicBezTo>
                    <a:pt x="0" y="0"/>
                    <a:pt x="10" y="47"/>
                    <a:pt x="38" y="62"/>
                  </a:cubicBezTo>
                  <a:cubicBezTo>
                    <a:pt x="0" y="0"/>
                    <a:pt x="0" y="0"/>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9" name="íšļiďé">
              <a:extLst>
                <a:ext uri="{FF2B5EF4-FFF2-40B4-BE49-F238E27FC236}">
                  <a16:creationId xmlns:a16="http://schemas.microsoft.com/office/drawing/2014/main" id="{3CB31AA4-68D7-4B41-BF2D-D9A1952A4BCD}"/>
                </a:ext>
              </a:extLst>
            </p:cNvPr>
            <p:cNvSpPr/>
            <p:nvPr/>
          </p:nvSpPr>
          <p:spPr bwMode="auto">
            <a:xfrm>
              <a:off x="6529388" y="4244976"/>
              <a:ext cx="61913" cy="79375"/>
            </a:xfrm>
            <a:custGeom>
              <a:avLst/>
              <a:gdLst>
                <a:gd name="T0" fmla="*/ 44 w 45"/>
                <a:gd name="T1" fmla="*/ 58 h 58"/>
                <a:gd name="T2" fmla="*/ 45 w 45"/>
                <a:gd name="T3" fmla="*/ 58 h 58"/>
                <a:gd name="T4" fmla="*/ 44 w 45"/>
                <a:gd name="T5" fmla="*/ 58 h 58"/>
                <a:gd name="T6" fmla="*/ 9 w 45"/>
                <a:gd name="T7" fmla="*/ 0 h 58"/>
                <a:gd name="T8" fmla="*/ 44 w 45"/>
                <a:gd name="T9" fmla="*/ 58 h 58"/>
                <a:gd name="T10" fmla="*/ 9 w 45"/>
                <a:gd name="T11" fmla="*/ 0 h 58"/>
                <a:gd name="T12" fmla="*/ 9 w 4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45" h="58">
                  <a:moveTo>
                    <a:pt x="44" y="58"/>
                  </a:moveTo>
                  <a:cubicBezTo>
                    <a:pt x="44" y="58"/>
                    <a:pt x="45" y="58"/>
                    <a:pt x="45" y="58"/>
                  </a:cubicBezTo>
                  <a:cubicBezTo>
                    <a:pt x="44" y="58"/>
                    <a:pt x="44" y="58"/>
                    <a:pt x="44" y="58"/>
                  </a:cubicBezTo>
                  <a:moveTo>
                    <a:pt x="9" y="0"/>
                  </a:moveTo>
                  <a:cubicBezTo>
                    <a:pt x="8" y="0"/>
                    <a:pt x="0" y="37"/>
                    <a:pt x="44" y="58"/>
                  </a:cubicBezTo>
                  <a:cubicBezTo>
                    <a:pt x="39" y="55"/>
                    <a:pt x="23" y="44"/>
                    <a:pt x="9" y="0"/>
                  </a:cubicBezTo>
                  <a:cubicBezTo>
                    <a:pt x="9" y="0"/>
                    <a:pt x="9" y="0"/>
                    <a:pt x="9"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0" name="íṣḻiďé">
              <a:extLst>
                <a:ext uri="{FF2B5EF4-FFF2-40B4-BE49-F238E27FC236}">
                  <a16:creationId xmlns:a16="http://schemas.microsoft.com/office/drawing/2014/main" id="{562A325E-4340-4AED-BAEC-2F4C6CF5081D}"/>
                </a:ext>
              </a:extLst>
            </p:cNvPr>
            <p:cNvSpPr/>
            <p:nvPr/>
          </p:nvSpPr>
          <p:spPr bwMode="auto">
            <a:xfrm>
              <a:off x="6931026" y="4202113"/>
              <a:ext cx="39688" cy="30163"/>
            </a:xfrm>
            <a:custGeom>
              <a:avLst/>
              <a:gdLst>
                <a:gd name="T0" fmla="*/ 1 w 29"/>
                <a:gd name="T1" fmla="*/ 0 h 22"/>
                <a:gd name="T2" fmla="*/ 1 w 29"/>
                <a:gd name="T3" fmla="*/ 0 h 22"/>
                <a:gd name="T4" fmla="*/ 29 w 29"/>
                <a:gd name="T5" fmla="*/ 22 h 22"/>
                <a:gd name="T6" fmla="*/ 1 w 29"/>
                <a:gd name="T7" fmla="*/ 0 h 22"/>
              </a:gdLst>
              <a:ahLst/>
              <a:cxnLst>
                <a:cxn ang="0">
                  <a:pos x="T0" y="T1"/>
                </a:cxn>
                <a:cxn ang="0">
                  <a:pos x="T2" y="T3"/>
                </a:cxn>
                <a:cxn ang="0">
                  <a:pos x="T4" y="T5"/>
                </a:cxn>
                <a:cxn ang="0">
                  <a:pos x="T6" y="T7"/>
                </a:cxn>
              </a:cxnLst>
              <a:rect l="0" t="0" r="r" b="b"/>
              <a:pathLst>
                <a:path w="29" h="22">
                  <a:moveTo>
                    <a:pt x="1" y="0"/>
                  </a:moveTo>
                  <a:cubicBezTo>
                    <a:pt x="1" y="0"/>
                    <a:pt x="1" y="0"/>
                    <a:pt x="1" y="0"/>
                  </a:cubicBezTo>
                  <a:cubicBezTo>
                    <a:pt x="0" y="0"/>
                    <a:pt x="23" y="15"/>
                    <a:pt x="29" y="22"/>
                  </a:cubicBezTo>
                  <a:cubicBezTo>
                    <a:pt x="29" y="22"/>
                    <a:pt x="15" y="0"/>
                    <a:pt x="1"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1" name="îśļiḓé">
              <a:extLst>
                <a:ext uri="{FF2B5EF4-FFF2-40B4-BE49-F238E27FC236}">
                  <a16:creationId xmlns:a16="http://schemas.microsoft.com/office/drawing/2014/main" id="{2B710EEE-4112-4707-A1C4-802E740FAE7D}"/>
                </a:ext>
              </a:extLst>
            </p:cNvPr>
            <p:cNvSpPr/>
            <p:nvPr/>
          </p:nvSpPr>
          <p:spPr bwMode="auto">
            <a:xfrm>
              <a:off x="6661151" y="3979863"/>
              <a:ext cx="195263" cy="193675"/>
            </a:xfrm>
            <a:custGeom>
              <a:avLst/>
              <a:gdLst>
                <a:gd name="T0" fmla="*/ 50 w 142"/>
                <a:gd name="T1" fmla="*/ 130 h 141"/>
                <a:gd name="T2" fmla="*/ 54 w 142"/>
                <a:gd name="T3" fmla="*/ 138 h 141"/>
                <a:gd name="T4" fmla="*/ 59 w 142"/>
                <a:gd name="T5" fmla="*/ 139 h 141"/>
                <a:gd name="T6" fmla="*/ 111 w 142"/>
                <a:gd name="T7" fmla="*/ 134 h 141"/>
                <a:gd name="T8" fmla="*/ 119 w 142"/>
                <a:gd name="T9" fmla="*/ 129 h 141"/>
                <a:gd name="T10" fmla="*/ 124 w 142"/>
                <a:gd name="T11" fmla="*/ 116 h 141"/>
                <a:gd name="T12" fmla="*/ 134 w 142"/>
                <a:gd name="T13" fmla="*/ 92 h 141"/>
                <a:gd name="T14" fmla="*/ 140 w 142"/>
                <a:gd name="T15" fmla="*/ 48 h 141"/>
                <a:gd name="T16" fmla="*/ 136 w 142"/>
                <a:gd name="T17" fmla="*/ 35 h 141"/>
                <a:gd name="T18" fmla="*/ 116 w 142"/>
                <a:gd name="T19" fmla="*/ 21 h 141"/>
                <a:gd name="T20" fmla="*/ 99 w 142"/>
                <a:gd name="T21" fmla="*/ 3 h 141"/>
                <a:gd name="T22" fmla="*/ 78 w 142"/>
                <a:gd name="T23" fmla="*/ 1 h 141"/>
                <a:gd name="T24" fmla="*/ 37 w 142"/>
                <a:gd name="T25" fmla="*/ 17 h 141"/>
                <a:gd name="T26" fmla="*/ 24 w 142"/>
                <a:gd name="T27" fmla="*/ 21 h 141"/>
                <a:gd name="T28" fmla="*/ 14 w 142"/>
                <a:gd name="T29" fmla="*/ 14 h 141"/>
                <a:gd name="T30" fmla="*/ 10 w 142"/>
                <a:gd name="T31" fmla="*/ 39 h 141"/>
                <a:gd name="T32" fmla="*/ 10 w 142"/>
                <a:gd name="T33" fmla="*/ 42 h 141"/>
                <a:gd name="T34" fmla="*/ 7 w 142"/>
                <a:gd name="T35" fmla="*/ 46 h 141"/>
                <a:gd name="T36" fmla="*/ 4 w 142"/>
                <a:gd name="T37" fmla="*/ 64 h 141"/>
                <a:gd name="T38" fmla="*/ 11 w 142"/>
                <a:gd name="T39" fmla="*/ 70 h 141"/>
                <a:gd name="T40" fmla="*/ 13 w 142"/>
                <a:gd name="T41" fmla="*/ 85 h 141"/>
                <a:gd name="T42" fmla="*/ 14 w 142"/>
                <a:gd name="T43" fmla="*/ 90 h 141"/>
                <a:gd name="T44" fmla="*/ 21 w 142"/>
                <a:gd name="T45" fmla="*/ 92 h 141"/>
                <a:gd name="T46" fmla="*/ 29 w 142"/>
                <a:gd name="T47" fmla="*/ 91 h 141"/>
                <a:gd name="T48" fmla="*/ 35 w 142"/>
                <a:gd name="T49" fmla="*/ 96 h 141"/>
                <a:gd name="T50" fmla="*/ 50 w 142"/>
                <a:gd name="T51"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1">
                  <a:moveTo>
                    <a:pt x="50" y="130"/>
                  </a:moveTo>
                  <a:cubicBezTo>
                    <a:pt x="50" y="133"/>
                    <a:pt x="52" y="136"/>
                    <a:pt x="54" y="138"/>
                  </a:cubicBezTo>
                  <a:cubicBezTo>
                    <a:pt x="56" y="138"/>
                    <a:pt x="58" y="139"/>
                    <a:pt x="59" y="139"/>
                  </a:cubicBezTo>
                  <a:cubicBezTo>
                    <a:pt x="77" y="140"/>
                    <a:pt x="95" y="141"/>
                    <a:pt x="111" y="134"/>
                  </a:cubicBezTo>
                  <a:cubicBezTo>
                    <a:pt x="115" y="133"/>
                    <a:pt x="117" y="131"/>
                    <a:pt x="119" y="129"/>
                  </a:cubicBezTo>
                  <a:cubicBezTo>
                    <a:pt x="122" y="125"/>
                    <a:pt x="123" y="120"/>
                    <a:pt x="124" y="116"/>
                  </a:cubicBezTo>
                  <a:cubicBezTo>
                    <a:pt x="126" y="107"/>
                    <a:pt x="131" y="100"/>
                    <a:pt x="134" y="92"/>
                  </a:cubicBezTo>
                  <a:cubicBezTo>
                    <a:pt x="140" y="78"/>
                    <a:pt x="142" y="63"/>
                    <a:pt x="140" y="48"/>
                  </a:cubicBezTo>
                  <a:cubicBezTo>
                    <a:pt x="140" y="43"/>
                    <a:pt x="138" y="39"/>
                    <a:pt x="136" y="35"/>
                  </a:cubicBezTo>
                  <a:cubicBezTo>
                    <a:pt x="131" y="29"/>
                    <a:pt x="123" y="26"/>
                    <a:pt x="116" y="21"/>
                  </a:cubicBezTo>
                  <a:cubicBezTo>
                    <a:pt x="110" y="15"/>
                    <a:pt x="106" y="7"/>
                    <a:pt x="99" y="3"/>
                  </a:cubicBezTo>
                  <a:cubicBezTo>
                    <a:pt x="92" y="0"/>
                    <a:pt x="85" y="0"/>
                    <a:pt x="78" y="1"/>
                  </a:cubicBezTo>
                  <a:cubicBezTo>
                    <a:pt x="63" y="4"/>
                    <a:pt x="50" y="9"/>
                    <a:pt x="37" y="17"/>
                  </a:cubicBezTo>
                  <a:cubicBezTo>
                    <a:pt x="33" y="19"/>
                    <a:pt x="29" y="22"/>
                    <a:pt x="24" y="21"/>
                  </a:cubicBezTo>
                  <a:cubicBezTo>
                    <a:pt x="20" y="20"/>
                    <a:pt x="16" y="17"/>
                    <a:pt x="14" y="14"/>
                  </a:cubicBezTo>
                  <a:cubicBezTo>
                    <a:pt x="10" y="21"/>
                    <a:pt x="9" y="30"/>
                    <a:pt x="10" y="39"/>
                  </a:cubicBezTo>
                  <a:cubicBezTo>
                    <a:pt x="10" y="40"/>
                    <a:pt x="10" y="41"/>
                    <a:pt x="10" y="42"/>
                  </a:cubicBezTo>
                  <a:cubicBezTo>
                    <a:pt x="9" y="44"/>
                    <a:pt x="8" y="45"/>
                    <a:pt x="7" y="46"/>
                  </a:cubicBezTo>
                  <a:cubicBezTo>
                    <a:pt x="3" y="51"/>
                    <a:pt x="0" y="59"/>
                    <a:pt x="4" y="64"/>
                  </a:cubicBezTo>
                  <a:cubicBezTo>
                    <a:pt x="6" y="66"/>
                    <a:pt x="9" y="68"/>
                    <a:pt x="11" y="70"/>
                  </a:cubicBezTo>
                  <a:cubicBezTo>
                    <a:pt x="14" y="74"/>
                    <a:pt x="13" y="80"/>
                    <a:pt x="13" y="85"/>
                  </a:cubicBezTo>
                  <a:cubicBezTo>
                    <a:pt x="13" y="87"/>
                    <a:pt x="13" y="88"/>
                    <a:pt x="14" y="90"/>
                  </a:cubicBezTo>
                  <a:cubicBezTo>
                    <a:pt x="16" y="92"/>
                    <a:pt x="19" y="92"/>
                    <a:pt x="21" y="92"/>
                  </a:cubicBezTo>
                  <a:cubicBezTo>
                    <a:pt x="24" y="91"/>
                    <a:pt x="26" y="91"/>
                    <a:pt x="29" y="91"/>
                  </a:cubicBezTo>
                  <a:cubicBezTo>
                    <a:pt x="31" y="92"/>
                    <a:pt x="34" y="94"/>
                    <a:pt x="35" y="96"/>
                  </a:cubicBezTo>
                  <a:cubicBezTo>
                    <a:pt x="43" y="106"/>
                    <a:pt x="46" y="117"/>
                    <a:pt x="50" y="130"/>
                  </a:cubicBezTo>
                </a:path>
              </a:pathLst>
            </a:custGeom>
            <a:solidFill>
              <a:srgbClr val="2D29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2" name="íşḷidé">
              <a:extLst>
                <a:ext uri="{FF2B5EF4-FFF2-40B4-BE49-F238E27FC236}">
                  <a16:creationId xmlns:a16="http://schemas.microsoft.com/office/drawing/2014/main" id="{8A72CDD4-1CEF-4E3B-8D67-8BE9F2E24BBE}"/>
                </a:ext>
              </a:extLst>
            </p:cNvPr>
            <p:cNvSpPr/>
            <p:nvPr/>
          </p:nvSpPr>
          <p:spPr bwMode="auto">
            <a:xfrm>
              <a:off x="6661151" y="4044951"/>
              <a:ext cx="6350" cy="20638"/>
            </a:xfrm>
            <a:custGeom>
              <a:avLst/>
              <a:gdLst>
                <a:gd name="T0" fmla="*/ 5 w 5"/>
                <a:gd name="T1" fmla="*/ 0 h 15"/>
                <a:gd name="T2" fmla="*/ 3 w 5"/>
                <a:gd name="T3" fmla="*/ 15 h 15"/>
                <a:gd name="T4" fmla="*/ 4 w 5"/>
                <a:gd name="T5" fmla="*/ 3 h 15"/>
                <a:gd name="T6" fmla="*/ 5 w 5"/>
                <a:gd name="T7" fmla="*/ 0 h 15"/>
              </a:gdLst>
              <a:ahLst/>
              <a:cxnLst>
                <a:cxn ang="0">
                  <a:pos x="T0" y="T1"/>
                </a:cxn>
                <a:cxn ang="0">
                  <a:pos x="T2" y="T3"/>
                </a:cxn>
                <a:cxn ang="0">
                  <a:pos x="T4" y="T5"/>
                </a:cxn>
                <a:cxn ang="0">
                  <a:pos x="T6" y="T7"/>
                </a:cxn>
              </a:cxnLst>
              <a:rect l="0" t="0" r="r" b="b"/>
              <a:pathLst>
                <a:path w="5" h="15">
                  <a:moveTo>
                    <a:pt x="5" y="0"/>
                  </a:moveTo>
                  <a:cubicBezTo>
                    <a:pt x="2" y="5"/>
                    <a:pt x="0" y="11"/>
                    <a:pt x="3" y="15"/>
                  </a:cubicBezTo>
                  <a:cubicBezTo>
                    <a:pt x="1" y="12"/>
                    <a:pt x="2" y="7"/>
                    <a:pt x="4" y="3"/>
                  </a:cubicBezTo>
                  <a:cubicBezTo>
                    <a:pt x="4" y="2"/>
                    <a:pt x="4" y="1"/>
                    <a:pt x="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3" name="ïṥļíďe">
              <a:extLst>
                <a:ext uri="{FF2B5EF4-FFF2-40B4-BE49-F238E27FC236}">
                  <a16:creationId xmlns:a16="http://schemas.microsoft.com/office/drawing/2014/main" id="{882D1CFE-DA02-400A-95B3-D1DD42E6BC4B}"/>
                </a:ext>
              </a:extLst>
            </p:cNvPr>
            <p:cNvSpPr/>
            <p:nvPr/>
          </p:nvSpPr>
          <p:spPr bwMode="auto">
            <a:xfrm>
              <a:off x="6675438" y="4075113"/>
              <a:ext cx="55563" cy="87313"/>
            </a:xfrm>
            <a:custGeom>
              <a:avLst/>
              <a:gdLst>
                <a:gd name="T0" fmla="*/ 27 w 40"/>
                <a:gd name="T1" fmla="*/ 31 h 63"/>
                <a:gd name="T2" fmla="*/ 38 w 40"/>
                <a:gd name="T3" fmla="*/ 59 h 63"/>
                <a:gd name="T4" fmla="*/ 40 w 40"/>
                <a:gd name="T5" fmla="*/ 63 h 63"/>
                <a:gd name="T6" fmla="*/ 39 w 40"/>
                <a:gd name="T7" fmla="*/ 60 h 63"/>
                <a:gd name="T8" fmla="*/ 27 w 40"/>
                <a:gd name="T9" fmla="*/ 31 h 63"/>
                <a:gd name="T10" fmla="*/ 0 w 40"/>
                <a:gd name="T11" fmla="*/ 0 h 63"/>
                <a:gd name="T12" fmla="*/ 1 w 40"/>
                <a:gd name="T13" fmla="*/ 14 h 63"/>
                <a:gd name="T14" fmla="*/ 3 w 40"/>
                <a:gd name="T15" fmla="*/ 19 h 63"/>
                <a:gd name="T16" fmla="*/ 3 w 40"/>
                <a:gd name="T17" fmla="*/ 19 h 63"/>
                <a:gd name="T18" fmla="*/ 2 w 40"/>
                <a:gd name="T19" fmla="*/ 15 h 63"/>
                <a:gd name="T20" fmla="*/ 0 w 40"/>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3">
                  <a:moveTo>
                    <a:pt x="27" y="31"/>
                  </a:moveTo>
                  <a:cubicBezTo>
                    <a:pt x="33" y="39"/>
                    <a:pt x="36" y="49"/>
                    <a:pt x="38" y="59"/>
                  </a:cubicBezTo>
                  <a:cubicBezTo>
                    <a:pt x="39" y="61"/>
                    <a:pt x="39" y="62"/>
                    <a:pt x="40" y="63"/>
                  </a:cubicBezTo>
                  <a:cubicBezTo>
                    <a:pt x="39" y="62"/>
                    <a:pt x="39" y="61"/>
                    <a:pt x="39" y="60"/>
                  </a:cubicBezTo>
                  <a:cubicBezTo>
                    <a:pt x="36" y="49"/>
                    <a:pt x="33" y="40"/>
                    <a:pt x="27" y="31"/>
                  </a:cubicBezTo>
                  <a:moveTo>
                    <a:pt x="0" y="0"/>
                  </a:moveTo>
                  <a:cubicBezTo>
                    <a:pt x="2" y="4"/>
                    <a:pt x="1" y="10"/>
                    <a:pt x="1" y="14"/>
                  </a:cubicBezTo>
                  <a:cubicBezTo>
                    <a:pt x="1" y="16"/>
                    <a:pt x="2" y="18"/>
                    <a:pt x="3" y="19"/>
                  </a:cubicBezTo>
                  <a:cubicBezTo>
                    <a:pt x="3" y="19"/>
                    <a:pt x="3" y="19"/>
                    <a:pt x="3" y="19"/>
                  </a:cubicBezTo>
                  <a:cubicBezTo>
                    <a:pt x="2" y="18"/>
                    <a:pt x="2" y="16"/>
                    <a:pt x="2" y="15"/>
                  </a:cubicBezTo>
                  <a:cubicBezTo>
                    <a:pt x="2" y="10"/>
                    <a:pt x="3" y="4"/>
                    <a:pt x="0" y="0"/>
                  </a:cubicBezTo>
                </a:path>
              </a:pathLst>
            </a:custGeom>
            <a:solidFill>
              <a:srgbClr val="E5B8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4" name="iŝľïdê">
              <a:extLst>
                <a:ext uri="{FF2B5EF4-FFF2-40B4-BE49-F238E27FC236}">
                  <a16:creationId xmlns:a16="http://schemas.microsoft.com/office/drawing/2014/main" id="{07550034-CDD3-41BC-80F9-4FDB8A174980}"/>
                </a:ext>
              </a:extLst>
            </p:cNvPr>
            <p:cNvSpPr/>
            <p:nvPr/>
          </p:nvSpPr>
          <p:spPr bwMode="auto">
            <a:xfrm>
              <a:off x="6662738" y="4049713"/>
              <a:ext cx="166688" cy="120650"/>
            </a:xfrm>
            <a:custGeom>
              <a:avLst/>
              <a:gdLst>
                <a:gd name="T0" fmla="*/ 3 w 121"/>
                <a:gd name="T1" fmla="*/ 0 h 88"/>
                <a:gd name="T2" fmla="*/ 2 w 121"/>
                <a:gd name="T3" fmla="*/ 12 h 88"/>
                <a:gd name="T4" fmla="*/ 3 w 121"/>
                <a:gd name="T5" fmla="*/ 13 h 88"/>
                <a:gd name="T6" fmla="*/ 9 w 121"/>
                <a:gd name="T7" fmla="*/ 18 h 88"/>
                <a:gd name="T8" fmla="*/ 10 w 121"/>
                <a:gd name="T9" fmla="*/ 19 h 88"/>
                <a:gd name="T10" fmla="*/ 12 w 121"/>
                <a:gd name="T11" fmla="*/ 34 h 88"/>
                <a:gd name="T12" fmla="*/ 13 w 121"/>
                <a:gd name="T13" fmla="*/ 38 h 88"/>
                <a:gd name="T14" fmla="*/ 18 w 121"/>
                <a:gd name="T15" fmla="*/ 40 h 88"/>
                <a:gd name="T16" fmla="*/ 20 w 121"/>
                <a:gd name="T17" fmla="*/ 40 h 88"/>
                <a:gd name="T18" fmla="*/ 25 w 121"/>
                <a:gd name="T19" fmla="*/ 39 h 88"/>
                <a:gd name="T20" fmla="*/ 27 w 121"/>
                <a:gd name="T21" fmla="*/ 39 h 88"/>
                <a:gd name="T22" fmla="*/ 34 w 121"/>
                <a:gd name="T23" fmla="*/ 44 h 88"/>
                <a:gd name="T24" fmla="*/ 37 w 121"/>
                <a:gd name="T25" fmla="*/ 50 h 88"/>
                <a:gd name="T26" fmla="*/ 49 w 121"/>
                <a:gd name="T27" fmla="*/ 79 h 88"/>
                <a:gd name="T28" fmla="*/ 50 w 121"/>
                <a:gd name="T29" fmla="*/ 82 h 88"/>
                <a:gd name="T30" fmla="*/ 53 w 121"/>
                <a:gd name="T31" fmla="*/ 86 h 88"/>
                <a:gd name="T32" fmla="*/ 58 w 121"/>
                <a:gd name="T33" fmla="*/ 87 h 88"/>
                <a:gd name="T34" fmla="*/ 58 w 121"/>
                <a:gd name="T35" fmla="*/ 87 h 88"/>
                <a:gd name="T36" fmla="*/ 77 w 121"/>
                <a:gd name="T37" fmla="*/ 88 h 88"/>
                <a:gd name="T38" fmla="*/ 110 w 121"/>
                <a:gd name="T39" fmla="*/ 82 h 88"/>
                <a:gd name="T40" fmla="*/ 118 w 121"/>
                <a:gd name="T41" fmla="*/ 77 h 88"/>
                <a:gd name="T42" fmla="*/ 121 w 121"/>
                <a:gd name="T43" fmla="*/ 72 h 88"/>
                <a:gd name="T44" fmla="*/ 120 w 121"/>
                <a:gd name="T45" fmla="*/ 73 h 88"/>
                <a:gd name="T46" fmla="*/ 112 w 121"/>
                <a:gd name="T47" fmla="*/ 78 h 88"/>
                <a:gd name="T48" fmla="*/ 79 w 121"/>
                <a:gd name="T49" fmla="*/ 84 h 88"/>
                <a:gd name="T50" fmla="*/ 60 w 121"/>
                <a:gd name="T51" fmla="*/ 83 h 88"/>
                <a:gd name="T52" fmla="*/ 60 w 121"/>
                <a:gd name="T53" fmla="*/ 83 h 88"/>
                <a:gd name="T54" fmla="*/ 55 w 121"/>
                <a:gd name="T55" fmla="*/ 82 h 88"/>
                <a:gd name="T56" fmla="*/ 50 w 121"/>
                <a:gd name="T57" fmla="*/ 74 h 88"/>
                <a:gd name="T58" fmla="*/ 36 w 121"/>
                <a:gd name="T59" fmla="*/ 41 h 88"/>
                <a:gd name="T60" fmla="*/ 29 w 121"/>
                <a:gd name="T61" fmla="*/ 35 h 88"/>
                <a:gd name="T62" fmla="*/ 27 w 121"/>
                <a:gd name="T63" fmla="*/ 35 h 88"/>
                <a:gd name="T64" fmla="*/ 22 w 121"/>
                <a:gd name="T65" fmla="*/ 36 h 88"/>
                <a:gd name="T66" fmla="*/ 20 w 121"/>
                <a:gd name="T67" fmla="*/ 36 h 88"/>
                <a:gd name="T68" fmla="*/ 15 w 121"/>
                <a:gd name="T69" fmla="*/ 35 h 88"/>
                <a:gd name="T70" fmla="*/ 13 w 121"/>
                <a:gd name="T71" fmla="*/ 29 h 88"/>
                <a:gd name="T72" fmla="*/ 11 w 121"/>
                <a:gd name="T73" fmla="*/ 14 h 88"/>
                <a:gd name="T74" fmla="*/ 5 w 121"/>
                <a:gd name="T75" fmla="*/ 9 h 88"/>
                <a:gd name="T76" fmla="*/ 3 w 121"/>
                <a:gd name="T7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 h="88">
                  <a:moveTo>
                    <a:pt x="3" y="0"/>
                  </a:moveTo>
                  <a:cubicBezTo>
                    <a:pt x="1" y="4"/>
                    <a:pt x="0" y="9"/>
                    <a:pt x="2" y="12"/>
                  </a:cubicBezTo>
                  <a:cubicBezTo>
                    <a:pt x="2" y="12"/>
                    <a:pt x="3" y="13"/>
                    <a:pt x="3" y="13"/>
                  </a:cubicBezTo>
                  <a:cubicBezTo>
                    <a:pt x="5" y="15"/>
                    <a:pt x="7" y="16"/>
                    <a:pt x="9" y="18"/>
                  </a:cubicBezTo>
                  <a:cubicBezTo>
                    <a:pt x="10" y="19"/>
                    <a:pt x="10" y="19"/>
                    <a:pt x="10" y="19"/>
                  </a:cubicBezTo>
                  <a:cubicBezTo>
                    <a:pt x="13" y="23"/>
                    <a:pt x="12" y="29"/>
                    <a:pt x="12" y="34"/>
                  </a:cubicBezTo>
                  <a:cubicBezTo>
                    <a:pt x="12" y="35"/>
                    <a:pt x="12" y="37"/>
                    <a:pt x="13" y="38"/>
                  </a:cubicBezTo>
                  <a:cubicBezTo>
                    <a:pt x="14" y="40"/>
                    <a:pt x="16" y="40"/>
                    <a:pt x="18" y="40"/>
                  </a:cubicBezTo>
                  <a:cubicBezTo>
                    <a:pt x="18" y="40"/>
                    <a:pt x="19" y="40"/>
                    <a:pt x="20" y="40"/>
                  </a:cubicBezTo>
                  <a:cubicBezTo>
                    <a:pt x="21" y="39"/>
                    <a:pt x="23" y="39"/>
                    <a:pt x="25" y="39"/>
                  </a:cubicBezTo>
                  <a:cubicBezTo>
                    <a:pt x="26" y="39"/>
                    <a:pt x="27" y="39"/>
                    <a:pt x="27" y="39"/>
                  </a:cubicBezTo>
                  <a:cubicBezTo>
                    <a:pt x="30" y="40"/>
                    <a:pt x="32" y="42"/>
                    <a:pt x="34" y="44"/>
                  </a:cubicBezTo>
                  <a:cubicBezTo>
                    <a:pt x="35" y="46"/>
                    <a:pt x="36" y="48"/>
                    <a:pt x="37" y="50"/>
                  </a:cubicBezTo>
                  <a:cubicBezTo>
                    <a:pt x="43" y="59"/>
                    <a:pt x="46" y="68"/>
                    <a:pt x="49" y="79"/>
                  </a:cubicBezTo>
                  <a:cubicBezTo>
                    <a:pt x="49" y="80"/>
                    <a:pt x="49" y="81"/>
                    <a:pt x="50" y="82"/>
                  </a:cubicBezTo>
                  <a:cubicBezTo>
                    <a:pt x="50" y="84"/>
                    <a:pt x="52" y="85"/>
                    <a:pt x="53" y="86"/>
                  </a:cubicBezTo>
                  <a:cubicBezTo>
                    <a:pt x="54" y="87"/>
                    <a:pt x="56" y="87"/>
                    <a:pt x="58" y="87"/>
                  </a:cubicBezTo>
                  <a:cubicBezTo>
                    <a:pt x="58" y="87"/>
                    <a:pt x="58" y="87"/>
                    <a:pt x="58" y="87"/>
                  </a:cubicBezTo>
                  <a:cubicBezTo>
                    <a:pt x="64" y="88"/>
                    <a:pt x="70" y="88"/>
                    <a:pt x="77" y="88"/>
                  </a:cubicBezTo>
                  <a:cubicBezTo>
                    <a:pt x="88" y="88"/>
                    <a:pt x="100" y="87"/>
                    <a:pt x="110" y="82"/>
                  </a:cubicBezTo>
                  <a:cubicBezTo>
                    <a:pt x="113" y="81"/>
                    <a:pt x="116" y="79"/>
                    <a:pt x="118" y="77"/>
                  </a:cubicBezTo>
                  <a:cubicBezTo>
                    <a:pt x="119" y="76"/>
                    <a:pt x="120" y="74"/>
                    <a:pt x="121" y="72"/>
                  </a:cubicBezTo>
                  <a:cubicBezTo>
                    <a:pt x="120" y="73"/>
                    <a:pt x="120" y="73"/>
                    <a:pt x="120" y="73"/>
                  </a:cubicBezTo>
                  <a:cubicBezTo>
                    <a:pt x="118" y="76"/>
                    <a:pt x="115" y="77"/>
                    <a:pt x="112" y="78"/>
                  </a:cubicBezTo>
                  <a:cubicBezTo>
                    <a:pt x="102" y="83"/>
                    <a:pt x="90" y="84"/>
                    <a:pt x="79" y="84"/>
                  </a:cubicBezTo>
                  <a:cubicBezTo>
                    <a:pt x="72" y="84"/>
                    <a:pt x="66" y="84"/>
                    <a:pt x="60" y="83"/>
                  </a:cubicBezTo>
                  <a:cubicBezTo>
                    <a:pt x="60" y="83"/>
                    <a:pt x="60" y="83"/>
                    <a:pt x="60" y="83"/>
                  </a:cubicBezTo>
                  <a:cubicBezTo>
                    <a:pt x="58" y="83"/>
                    <a:pt x="56" y="83"/>
                    <a:pt x="55" y="82"/>
                  </a:cubicBezTo>
                  <a:cubicBezTo>
                    <a:pt x="52" y="80"/>
                    <a:pt x="51" y="77"/>
                    <a:pt x="50" y="74"/>
                  </a:cubicBezTo>
                  <a:cubicBezTo>
                    <a:pt x="47" y="62"/>
                    <a:pt x="44" y="51"/>
                    <a:pt x="36" y="41"/>
                  </a:cubicBezTo>
                  <a:cubicBezTo>
                    <a:pt x="34" y="38"/>
                    <a:pt x="32" y="36"/>
                    <a:pt x="29" y="35"/>
                  </a:cubicBezTo>
                  <a:cubicBezTo>
                    <a:pt x="28" y="35"/>
                    <a:pt x="28" y="35"/>
                    <a:pt x="27" y="35"/>
                  </a:cubicBezTo>
                  <a:cubicBezTo>
                    <a:pt x="25" y="35"/>
                    <a:pt x="23" y="36"/>
                    <a:pt x="22" y="36"/>
                  </a:cubicBezTo>
                  <a:cubicBezTo>
                    <a:pt x="21" y="36"/>
                    <a:pt x="20" y="36"/>
                    <a:pt x="20" y="36"/>
                  </a:cubicBezTo>
                  <a:cubicBezTo>
                    <a:pt x="18" y="36"/>
                    <a:pt x="16" y="36"/>
                    <a:pt x="15" y="35"/>
                  </a:cubicBezTo>
                  <a:cubicBezTo>
                    <a:pt x="14" y="33"/>
                    <a:pt x="13" y="31"/>
                    <a:pt x="13" y="29"/>
                  </a:cubicBezTo>
                  <a:cubicBezTo>
                    <a:pt x="13" y="24"/>
                    <a:pt x="14" y="18"/>
                    <a:pt x="11" y="14"/>
                  </a:cubicBezTo>
                  <a:cubicBezTo>
                    <a:pt x="9" y="12"/>
                    <a:pt x="7" y="11"/>
                    <a:pt x="5" y="9"/>
                  </a:cubicBezTo>
                  <a:cubicBezTo>
                    <a:pt x="3" y="6"/>
                    <a:pt x="2" y="3"/>
                    <a:pt x="3" y="0"/>
                  </a:cubicBezTo>
                </a:path>
              </a:pathLst>
            </a:custGeom>
            <a:solidFill>
              <a:srgbClr val="2825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5" name="íşḷidè">
              <a:extLst>
                <a:ext uri="{FF2B5EF4-FFF2-40B4-BE49-F238E27FC236}">
                  <a16:creationId xmlns:a16="http://schemas.microsoft.com/office/drawing/2014/main" id="{24DDB961-15B6-4F98-8E1F-F1CAB99FB9E0}"/>
                </a:ext>
              </a:extLst>
            </p:cNvPr>
            <p:cNvSpPr/>
            <p:nvPr/>
          </p:nvSpPr>
          <p:spPr bwMode="auto">
            <a:xfrm>
              <a:off x="6673851" y="3997326"/>
              <a:ext cx="6350" cy="23813"/>
            </a:xfrm>
            <a:custGeom>
              <a:avLst/>
              <a:gdLst>
                <a:gd name="T0" fmla="*/ 5 w 5"/>
                <a:gd name="T1" fmla="*/ 0 h 18"/>
                <a:gd name="T2" fmla="*/ 0 w 5"/>
                <a:gd name="T3" fmla="*/ 18 h 18"/>
                <a:gd name="T4" fmla="*/ 1 w 5"/>
                <a:gd name="T5" fmla="*/ 18 h 18"/>
                <a:gd name="T6" fmla="*/ 5 w 5"/>
                <a:gd name="T7" fmla="*/ 1 h 18"/>
                <a:gd name="T8" fmla="*/ 5 w 5"/>
                <a:gd name="T9" fmla="*/ 1 h 18"/>
                <a:gd name="T10" fmla="*/ 5 w 5"/>
                <a:gd name="T11" fmla="*/ 0 h 18"/>
                <a:gd name="T12" fmla="*/ 5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5" y="0"/>
                  </a:moveTo>
                  <a:cubicBezTo>
                    <a:pt x="2" y="6"/>
                    <a:pt x="1" y="12"/>
                    <a:pt x="0" y="18"/>
                  </a:cubicBezTo>
                  <a:cubicBezTo>
                    <a:pt x="1" y="18"/>
                    <a:pt x="1" y="18"/>
                    <a:pt x="1" y="18"/>
                  </a:cubicBezTo>
                  <a:cubicBezTo>
                    <a:pt x="1" y="12"/>
                    <a:pt x="2" y="6"/>
                    <a:pt x="5" y="1"/>
                  </a:cubicBezTo>
                  <a:cubicBezTo>
                    <a:pt x="5" y="1"/>
                    <a:pt x="5" y="1"/>
                    <a:pt x="5" y="1"/>
                  </a:cubicBezTo>
                  <a:cubicBezTo>
                    <a:pt x="5" y="1"/>
                    <a:pt x="5" y="1"/>
                    <a:pt x="5" y="0"/>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6" name="islíḑè">
              <a:extLst>
                <a:ext uri="{FF2B5EF4-FFF2-40B4-BE49-F238E27FC236}">
                  <a16:creationId xmlns:a16="http://schemas.microsoft.com/office/drawing/2014/main" id="{9A08C5B4-22AB-4DC8-B1AB-6D11068625CB}"/>
                </a:ext>
              </a:extLst>
            </p:cNvPr>
            <p:cNvSpPr/>
            <p:nvPr/>
          </p:nvSpPr>
          <p:spPr bwMode="auto">
            <a:xfrm>
              <a:off x="6673851" y="4021138"/>
              <a:ext cx="1588" cy="14288"/>
            </a:xfrm>
            <a:custGeom>
              <a:avLst/>
              <a:gdLst>
                <a:gd name="T0" fmla="*/ 0 w 1"/>
                <a:gd name="T1" fmla="*/ 0 h 10"/>
                <a:gd name="T2" fmla="*/ 0 w 1"/>
                <a:gd name="T3" fmla="*/ 7 h 10"/>
                <a:gd name="T4" fmla="*/ 1 w 1"/>
                <a:gd name="T5" fmla="*/ 10 h 10"/>
                <a:gd name="T6" fmla="*/ 1 w 1"/>
                <a:gd name="T7" fmla="*/ 10 h 10"/>
                <a:gd name="T8" fmla="*/ 1 w 1"/>
                <a:gd name="T9" fmla="*/ 8 h 10"/>
                <a:gd name="T10" fmla="*/ 1 w 1"/>
                <a:gd name="T11" fmla="*/ 0 h 10"/>
                <a:gd name="T12" fmla="*/ 0 w 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 h="10">
                  <a:moveTo>
                    <a:pt x="0" y="0"/>
                  </a:moveTo>
                  <a:cubicBezTo>
                    <a:pt x="0" y="2"/>
                    <a:pt x="0" y="5"/>
                    <a:pt x="0" y="7"/>
                  </a:cubicBezTo>
                  <a:cubicBezTo>
                    <a:pt x="1" y="8"/>
                    <a:pt x="1" y="9"/>
                    <a:pt x="1" y="10"/>
                  </a:cubicBezTo>
                  <a:cubicBezTo>
                    <a:pt x="1" y="10"/>
                    <a:pt x="1" y="10"/>
                    <a:pt x="1" y="10"/>
                  </a:cubicBezTo>
                  <a:cubicBezTo>
                    <a:pt x="1" y="9"/>
                    <a:pt x="1" y="8"/>
                    <a:pt x="1" y="8"/>
                  </a:cubicBezTo>
                  <a:cubicBezTo>
                    <a:pt x="0" y="5"/>
                    <a:pt x="0" y="2"/>
                    <a:pt x="1" y="0"/>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7" name="î$lïḍê">
              <a:extLst>
                <a:ext uri="{FF2B5EF4-FFF2-40B4-BE49-F238E27FC236}">
                  <a16:creationId xmlns:a16="http://schemas.microsoft.com/office/drawing/2014/main" id="{9793701E-3E14-4FA1-BF29-6E33460A8B48}"/>
                </a:ext>
              </a:extLst>
            </p:cNvPr>
            <p:cNvSpPr/>
            <p:nvPr/>
          </p:nvSpPr>
          <p:spPr bwMode="auto">
            <a:xfrm>
              <a:off x="6673851" y="3998913"/>
              <a:ext cx="6350" cy="36513"/>
            </a:xfrm>
            <a:custGeom>
              <a:avLst/>
              <a:gdLst>
                <a:gd name="T0" fmla="*/ 5 w 5"/>
                <a:gd name="T1" fmla="*/ 0 h 27"/>
                <a:gd name="T2" fmla="*/ 1 w 5"/>
                <a:gd name="T3" fmla="*/ 17 h 27"/>
                <a:gd name="T4" fmla="*/ 1 w 5"/>
                <a:gd name="T5" fmla="*/ 25 h 27"/>
                <a:gd name="T6" fmla="*/ 1 w 5"/>
                <a:gd name="T7" fmla="*/ 27 h 27"/>
                <a:gd name="T8" fmla="*/ 2 w 5"/>
                <a:gd name="T9" fmla="*/ 24 h 27"/>
                <a:gd name="T10" fmla="*/ 2 w 5"/>
                <a:gd name="T11" fmla="*/ 20 h 27"/>
                <a:gd name="T12" fmla="*/ 5 w 5"/>
                <a:gd name="T13" fmla="*/ 0 h 27"/>
                <a:gd name="T14" fmla="*/ 5 w 5"/>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7">
                  <a:moveTo>
                    <a:pt x="5" y="0"/>
                  </a:moveTo>
                  <a:cubicBezTo>
                    <a:pt x="2" y="5"/>
                    <a:pt x="1" y="11"/>
                    <a:pt x="1" y="17"/>
                  </a:cubicBezTo>
                  <a:cubicBezTo>
                    <a:pt x="0" y="19"/>
                    <a:pt x="0" y="22"/>
                    <a:pt x="1" y="25"/>
                  </a:cubicBezTo>
                  <a:cubicBezTo>
                    <a:pt x="1" y="25"/>
                    <a:pt x="1" y="26"/>
                    <a:pt x="1" y="27"/>
                  </a:cubicBezTo>
                  <a:cubicBezTo>
                    <a:pt x="1" y="26"/>
                    <a:pt x="2" y="25"/>
                    <a:pt x="2" y="24"/>
                  </a:cubicBezTo>
                  <a:cubicBezTo>
                    <a:pt x="3" y="23"/>
                    <a:pt x="3" y="21"/>
                    <a:pt x="2" y="20"/>
                  </a:cubicBezTo>
                  <a:cubicBezTo>
                    <a:pt x="2" y="13"/>
                    <a:pt x="3" y="6"/>
                    <a:pt x="5" y="0"/>
                  </a:cubicBezTo>
                  <a:cubicBezTo>
                    <a:pt x="5" y="0"/>
                    <a:pt x="5" y="0"/>
                    <a:pt x="5" y="0"/>
                  </a:cubicBezTo>
                </a:path>
              </a:pathLst>
            </a:custGeom>
            <a:solidFill>
              <a:srgbClr val="2825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8" name="ïśḷïḋè">
              <a:extLst>
                <a:ext uri="{FF2B5EF4-FFF2-40B4-BE49-F238E27FC236}">
                  <a16:creationId xmlns:a16="http://schemas.microsoft.com/office/drawing/2014/main" id="{AE332EB8-369D-417C-9078-ABD7CD494057}"/>
                </a:ext>
              </a:extLst>
            </p:cNvPr>
            <p:cNvSpPr/>
            <p:nvPr/>
          </p:nvSpPr>
          <p:spPr bwMode="auto">
            <a:xfrm>
              <a:off x="6715126" y="4203701"/>
              <a:ext cx="106363" cy="6350"/>
            </a:xfrm>
            <a:custGeom>
              <a:avLst/>
              <a:gdLst>
                <a:gd name="T0" fmla="*/ 78 w 78"/>
                <a:gd name="T1" fmla="*/ 0 h 5"/>
                <a:gd name="T2" fmla="*/ 0 w 78"/>
                <a:gd name="T3" fmla="*/ 2 h 5"/>
                <a:gd name="T4" fmla="*/ 52 w 78"/>
                <a:gd name="T5" fmla="*/ 5 h 5"/>
                <a:gd name="T6" fmla="*/ 78 w 78"/>
                <a:gd name="T7" fmla="*/ 0 h 5"/>
              </a:gdLst>
              <a:ahLst/>
              <a:cxnLst>
                <a:cxn ang="0">
                  <a:pos x="T0" y="T1"/>
                </a:cxn>
                <a:cxn ang="0">
                  <a:pos x="T2" y="T3"/>
                </a:cxn>
                <a:cxn ang="0">
                  <a:pos x="T4" y="T5"/>
                </a:cxn>
                <a:cxn ang="0">
                  <a:pos x="T6" y="T7"/>
                </a:cxn>
              </a:cxnLst>
              <a:rect l="0" t="0" r="r" b="b"/>
              <a:pathLst>
                <a:path w="78" h="5">
                  <a:moveTo>
                    <a:pt x="78" y="0"/>
                  </a:moveTo>
                  <a:cubicBezTo>
                    <a:pt x="0" y="2"/>
                    <a:pt x="0" y="2"/>
                    <a:pt x="0" y="2"/>
                  </a:cubicBezTo>
                  <a:cubicBezTo>
                    <a:pt x="0" y="2"/>
                    <a:pt x="30" y="5"/>
                    <a:pt x="52" y="5"/>
                  </a:cubicBezTo>
                  <a:cubicBezTo>
                    <a:pt x="65" y="5"/>
                    <a:pt x="76" y="4"/>
                    <a:pt x="78"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9" name="iSḷîďè">
              <a:extLst>
                <a:ext uri="{FF2B5EF4-FFF2-40B4-BE49-F238E27FC236}">
                  <a16:creationId xmlns:a16="http://schemas.microsoft.com/office/drawing/2014/main" id="{6C62AFD1-F45F-41E5-81CE-A5B98B9A9AE1}"/>
                </a:ext>
              </a:extLst>
            </p:cNvPr>
            <p:cNvSpPr/>
            <p:nvPr/>
          </p:nvSpPr>
          <p:spPr bwMode="auto">
            <a:xfrm>
              <a:off x="6907213" y="4164013"/>
              <a:ext cx="65088" cy="20638"/>
            </a:xfrm>
            <a:custGeom>
              <a:avLst/>
              <a:gdLst>
                <a:gd name="T0" fmla="*/ 0 w 48"/>
                <a:gd name="T1" fmla="*/ 0 h 15"/>
                <a:gd name="T2" fmla="*/ 48 w 48"/>
                <a:gd name="T3" fmla="*/ 15 h 15"/>
                <a:gd name="T4" fmla="*/ 0 w 48"/>
                <a:gd name="T5" fmla="*/ 0 h 15"/>
              </a:gdLst>
              <a:ahLst/>
              <a:cxnLst>
                <a:cxn ang="0">
                  <a:pos x="T0" y="T1"/>
                </a:cxn>
                <a:cxn ang="0">
                  <a:pos x="T2" y="T3"/>
                </a:cxn>
                <a:cxn ang="0">
                  <a:pos x="T4" y="T5"/>
                </a:cxn>
              </a:cxnLst>
              <a:rect l="0" t="0" r="r" b="b"/>
              <a:pathLst>
                <a:path w="48" h="15">
                  <a:moveTo>
                    <a:pt x="0" y="0"/>
                  </a:moveTo>
                  <a:cubicBezTo>
                    <a:pt x="48" y="15"/>
                    <a:pt x="48" y="15"/>
                    <a:pt x="48" y="15"/>
                  </a:cubicBezTo>
                  <a:cubicBezTo>
                    <a:pt x="39" y="0"/>
                    <a:pt x="0" y="0"/>
                    <a:pt x="0"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Tree>
    <p:extLst>
      <p:ext uri="{BB962C8B-B14F-4D97-AF65-F5344CB8AC3E}">
        <p14:creationId xmlns:p14="http://schemas.microsoft.com/office/powerpoint/2010/main" val="3490742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000" fill="hold"/>
                                        <p:tgtEl>
                                          <p:spTgt spid="25"/>
                                        </p:tgtEl>
                                        <p:attrNameLst>
                                          <p:attrName>ppt_x</p:attrName>
                                        </p:attrNameLst>
                                      </p:cBhvr>
                                      <p:tavLst>
                                        <p:tav tm="0">
                                          <p:val>
                                            <p:strVal val="0-#ppt_w/2"/>
                                          </p:val>
                                        </p:tav>
                                        <p:tav tm="100000">
                                          <p:val>
                                            <p:strVal val="#ppt_x"/>
                                          </p:val>
                                        </p:tav>
                                      </p:tavLst>
                                    </p:anim>
                                    <p:anim calcmode="lin" valueType="num">
                                      <p:cBhvr additive="base">
                                        <p:cTn id="34"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descr="图片包含 监视器, 屏幕, 电子产品, 电视&#10;&#10;描述已自动生成">
            <a:extLst>
              <a:ext uri="{FF2B5EF4-FFF2-40B4-BE49-F238E27FC236}">
                <a16:creationId xmlns:a16="http://schemas.microsoft.com/office/drawing/2014/main" id="{BE0AEBC0-C816-4999-AD4A-B6C3A23C87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93760"/>
            <a:ext cx="12192000" cy="6364240"/>
          </a:xfrm>
          <a:prstGeom prst="rect">
            <a:avLst/>
          </a:prstGeom>
        </p:spPr>
      </p:pic>
      <p:sp>
        <p:nvSpPr>
          <p:cNvPr id="52" name="椭圆 51">
            <a:extLst>
              <a:ext uri="{FF2B5EF4-FFF2-40B4-BE49-F238E27FC236}">
                <a16:creationId xmlns:a16="http://schemas.microsoft.com/office/drawing/2014/main" id="{122BAE3E-150C-4B89-A27F-39764C638D67}"/>
              </a:ext>
            </a:extLst>
          </p:cNvPr>
          <p:cNvSpPr/>
          <p:nvPr/>
        </p:nvSpPr>
        <p:spPr>
          <a:xfrm>
            <a:off x="742222" y="453007"/>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3" name="文本框 52">
            <a:extLst>
              <a:ext uri="{FF2B5EF4-FFF2-40B4-BE49-F238E27FC236}">
                <a16:creationId xmlns:a16="http://schemas.microsoft.com/office/drawing/2014/main" id="{2BF6A747-4520-4094-8156-288FAAC75E45}"/>
              </a:ext>
            </a:extLst>
          </p:cNvPr>
          <p:cNvSpPr txBox="1"/>
          <p:nvPr/>
        </p:nvSpPr>
        <p:spPr>
          <a:xfrm>
            <a:off x="1338785" y="311625"/>
            <a:ext cx="3123487"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工作流介绍</a:t>
            </a:r>
          </a:p>
        </p:txBody>
      </p:sp>
      <p:pic>
        <p:nvPicPr>
          <p:cNvPr id="4" name="图片 3">
            <a:extLst>
              <a:ext uri="{FF2B5EF4-FFF2-40B4-BE49-F238E27FC236}">
                <a16:creationId xmlns:a16="http://schemas.microsoft.com/office/drawing/2014/main" id="{D058D31D-7357-42AF-99AE-F357CB0F7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12" y="1509712"/>
            <a:ext cx="10086975" cy="3838575"/>
          </a:xfrm>
          <a:prstGeom prst="rect">
            <a:avLst/>
          </a:prstGeom>
        </p:spPr>
      </p:pic>
    </p:spTree>
    <p:extLst>
      <p:ext uri="{BB962C8B-B14F-4D97-AF65-F5344CB8AC3E}">
        <p14:creationId xmlns:p14="http://schemas.microsoft.com/office/powerpoint/2010/main" val="15410396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图片包含 监视器, 屏幕, 电子产品, 电视&#10;&#10;描述已自动生成">
            <a:extLst>
              <a:ext uri="{FF2B5EF4-FFF2-40B4-BE49-F238E27FC236}">
                <a16:creationId xmlns:a16="http://schemas.microsoft.com/office/drawing/2014/main" id="{0F517DB6-2C7E-4958-9FDE-0A78DF39C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4182"/>
            <a:ext cx="12192000" cy="6353818"/>
          </a:xfrm>
          <a:prstGeom prst="rect">
            <a:avLst/>
          </a:prstGeom>
        </p:spPr>
      </p:pic>
      <p:sp>
        <p:nvSpPr>
          <p:cNvPr id="25" name="TextBox 34">
            <a:extLst>
              <a:ext uri="{FF2B5EF4-FFF2-40B4-BE49-F238E27FC236}">
                <a16:creationId xmlns:a16="http://schemas.microsoft.com/office/drawing/2014/main" id="{17540C44-55B2-483D-B009-C6B3FEFB3C42}"/>
              </a:ext>
            </a:extLst>
          </p:cNvPr>
          <p:cNvSpPr txBox="1"/>
          <p:nvPr/>
        </p:nvSpPr>
        <p:spPr>
          <a:xfrm flipH="1">
            <a:off x="833746" y="1290795"/>
            <a:ext cx="8405715" cy="4738541"/>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lvl="0">
              <a:lnSpc>
                <a:spcPct val="130000"/>
              </a:lnSpc>
              <a:defRPr/>
            </a:pPr>
            <a:r>
              <a:rPr lang="zh-CN" altLang="en-US" dirty="0"/>
              <a:t>第一步是直接或通过反编译获取应用程序的源代码，并检测与上下文功能相关的活动（通过静态分析），以便有针对性地测试此类功能。换句话说，如果</a:t>
            </a:r>
            <a:r>
              <a:rPr lang="en-US" altLang="zh-CN" dirty="0" err="1"/>
              <a:t>CrashScope</a:t>
            </a:r>
            <a:r>
              <a:rPr lang="zh-CN" altLang="en-US" dirty="0"/>
              <a:t>找到在源代码中实现这些功能的实例，它只会测试某些上下文应用程序功能（例如关闭 </a:t>
            </a:r>
            <a:r>
              <a:rPr lang="en-US" altLang="zh-CN" dirty="0" err="1"/>
              <a:t>wifi</a:t>
            </a:r>
            <a:r>
              <a:rPr lang="zh-CN" altLang="en-US" dirty="0"/>
              <a:t>）。接下来，</a:t>
            </a:r>
            <a:r>
              <a:rPr lang="en-US" altLang="zh-CN" dirty="0"/>
              <a:t>GUI-Ripping Engine</a:t>
            </a:r>
            <a:r>
              <a:rPr lang="zh-CN" altLang="en-US" dirty="0"/>
              <a:t>使用各种策略系统地执行应用程序，包括在之前确定的应用程序活动中启用和禁用上下文功能（如果在模拟器上运行）。如果在执行过程中抛出未捕获的异常，或者应用程序崩溃，动态执行信息会保存到</a:t>
            </a:r>
            <a:r>
              <a:rPr lang="en-US" altLang="zh-CN" dirty="0" err="1"/>
              <a:t>CrashScope</a:t>
            </a:r>
            <a:r>
              <a:rPr lang="en-US" altLang="zh-CN" i="1" dirty="0"/>
              <a:t> </a:t>
            </a:r>
            <a:r>
              <a:rPr lang="zh-CN" altLang="en-US" dirty="0"/>
              <a:t>的数据库中，包括系统探索过程中执行的每个事件的详细信息。将执行数据保存到</a:t>
            </a:r>
            <a:r>
              <a:rPr lang="en-US" altLang="zh-CN" dirty="0" err="1"/>
              <a:t>CrashScope</a:t>
            </a:r>
            <a:r>
              <a:rPr lang="zh-CN" altLang="en-US" dirty="0"/>
              <a:t> 数据库后，自然语言报告生成器会解析数据库并处理所有以崩溃结束的执行的每个步骤的信息，生成基于 </a:t>
            </a:r>
            <a:r>
              <a:rPr lang="en-US" altLang="zh-CN" dirty="0"/>
              <a:t>HTML </a:t>
            </a:r>
            <a:r>
              <a:rPr lang="zh-CN" altLang="en-US" dirty="0"/>
              <a:t>的自然语言崩溃报告，并具有再现的表达步骤。除此之外崩溃脚本生成器解析数据库并提取崩溃执行中每个步骤的相关信息，以创建可重播的脚本，其中包含 </a:t>
            </a:r>
            <a:r>
              <a:rPr lang="en-US" altLang="zh-CN" dirty="0" err="1"/>
              <a:t>adb</a:t>
            </a:r>
            <a:r>
              <a:rPr lang="en-US" altLang="zh-CN" dirty="0"/>
              <a:t> </a:t>
            </a:r>
            <a:r>
              <a:rPr lang="zh-CN" altLang="en-US" dirty="0"/>
              <a:t>输入命令和上下文状态更改的标记。</a:t>
            </a:r>
            <a:r>
              <a:rPr lang="en-US" altLang="zh-CN" dirty="0"/>
              <a:t>Script </a:t>
            </a:r>
            <a:r>
              <a:rPr lang="en-US" altLang="zh-CN" dirty="0" err="1"/>
              <a:t>Replayer</a:t>
            </a:r>
            <a:r>
              <a:rPr lang="en-US" altLang="zh-CN" dirty="0"/>
              <a:t> </a:t>
            </a:r>
            <a:r>
              <a:rPr lang="zh-CN" altLang="en-US" dirty="0"/>
              <a:t>能够通过执行 </a:t>
            </a:r>
            <a:r>
              <a:rPr lang="en-US" altLang="zh-CN" dirty="0" err="1"/>
              <a:t>adb</a:t>
            </a:r>
            <a:r>
              <a:rPr lang="en-US" altLang="zh-CN" dirty="0"/>
              <a:t> </a:t>
            </a:r>
            <a:r>
              <a:rPr lang="zh-CN" altLang="en-US" dirty="0"/>
              <a:t>输入命令序列并解释上下文状态更改信号来重播这些脚本，以重现崩溃。 </a:t>
            </a:r>
            <a:endParaRPr kumimoji="0" lang="en-US" sz="1200" b="1" i="0" u="none" strike="noStrike" kern="1200" cap="none" spc="0" normalizeH="0" baseline="0" noProof="0" dirty="0">
              <a:ln>
                <a:noFill/>
              </a:ln>
              <a:solidFill>
                <a:srgbClr val="343941">
                  <a:lumMod val="60000"/>
                  <a:lumOff val="40000"/>
                </a:srgbClr>
              </a:solidFill>
              <a:effectLst/>
              <a:uLnTx/>
              <a:uFillTx/>
              <a:cs typeface="+mn-ea"/>
              <a:sym typeface="+mn-lt"/>
            </a:endParaRPr>
          </a:p>
        </p:txBody>
      </p:sp>
      <p:grpSp>
        <p:nvGrpSpPr>
          <p:cNvPr id="57" name="74095376-510f-4957-9ec0-4227dfaccce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A7FE583-244E-4551-8552-FB2E8E625A5F}"/>
              </a:ext>
            </a:extLst>
          </p:cNvPr>
          <p:cNvGrpSpPr>
            <a:grpSpLocks noChangeAspect="1"/>
          </p:cNvGrpSpPr>
          <p:nvPr>
            <p:custDataLst>
              <p:tags r:id="rId1"/>
            </p:custDataLst>
          </p:nvPr>
        </p:nvGrpSpPr>
        <p:grpSpPr>
          <a:xfrm>
            <a:off x="9239461" y="1590204"/>
            <a:ext cx="2299228" cy="1838796"/>
            <a:chOff x="3606800" y="1438275"/>
            <a:chExt cx="4978400" cy="3981450"/>
          </a:xfrm>
        </p:grpSpPr>
        <p:sp>
          <p:nvSpPr>
            <p:cNvPr id="58" name="ïṥļídê">
              <a:extLst>
                <a:ext uri="{FF2B5EF4-FFF2-40B4-BE49-F238E27FC236}">
                  <a16:creationId xmlns:a16="http://schemas.microsoft.com/office/drawing/2014/main" id="{889F8E28-B0F1-4028-93F5-B5D0F1B758DD}"/>
                </a:ext>
              </a:extLst>
            </p:cNvPr>
            <p:cNvSpPr/>
            <p:nvPr/>
          </p:nvSpPr>
          <p:spPr bwMode="auto">
            <a:xfrm>
              <a:off x="4046538" y="3354388"/>
              <a:ext cx="1266825" cy="1116013"/>
            </a:xfrm>
            <a:custGeom>
              <a:avLst/>
              <a:gdLst>
                <a:gd name="T0" fmla="*/ 562 w 798"/>
                <a:gd name="T1" fmla="*/ 703 h 703"/>
                <a:gd name="T2" fmla="*/ 798 w 798"/>
                <a:gd name="T3" fmla="*/ 334 h 703"/>
                <a:gd name="T4" fmla="*/ 272 w 798"/>
                <a:gd name="T5" fmla="*/ 0 h 703"/>
                <a:gd name="T6" fmla="*/ 0 w 798"/>
                <a:gd name="T7" fmla="*/ 427 h 703"/>
                <a:gd name="T8" fmla="*/ 435 w 798"/>
                <a:gd name="T9" fmla="*/ 703 h 703"/>
                <a:gd name="T10" fmla="*/ 562 w 798"/>
                <a:gd name="T11" fmla="*/ 703 h 703"/>
              </a:gdLst>
              <a:ahLst/>
              <a:cxnLst>
                <a:cxn ang="0">
                  <a:pos x="T0" y="T1"/>
                </a:cxn>
                <a:cxn ang="0">
                  <a:pos x="T2" y="T3"/>
                </a:cxn>
                <a:cxn ang="0">
                  <a:pos x="T4" y="T5"/>
                </a:cxn>
                <a:cxn ang="0">
                  <a:pos x="T6" y="T7"/>
                </a:cxn>
                <a:cxn ang="0">
                  <a:pos x="T8" y="T9"/>
                </a:cxn>
                <a:cxn ang="0">
                  <a:pos x="T10" y="T11"/>
                </a:cxn>
              </a:cxnLst>
              <a:rect l="0" t="0" r="r" b="b"/>
              <a:pathLst>
                <a:path w="798" h="703">
                  <a:moveTo>
                    <a:pt x="562" y="703"/>
                  </a:moveTo>
                  <a:lnTo>
                    <a:pt x="798" y="334"/>
                  </a:lnTo>
                  <a:lnTo>
                    <a:pt x="272" y="0"/>
                  </a:lnTo>
                  <a:lnTo>
                    <a:pt x="0" y="427"/>
                  </a:lnTo>
                  <a:lnTo>
                    <a:pt x="435" y="703"/>
                  </a:lnTo>
                  <a:lnTo>
                    <a:pt x="562" y="703"/>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9" name="ïSḻîďe">
              <a:extLst>
                <a:ext uri="{FF2B5EF4-FFF2-40B4-BE49-F238E27FC236}">
                  <a16:creationId xmlns:a16="http://schemas.microsoft.com/office/drawing/2014/main" id="{55BA33D0-7888-4640-B1DE-A0E79F18C009}"/>
                </a:ext>
              </a:extLst>
            </p:cNvPr>
            <p:cNvSpPr/>
            <p:nvPr/>
          </p:nvSpPr>
          <p:spPr bwMode="auto">
            <a:xfrm>
              <a:off x="4046538" y="3354388"/>
              <a:ext cx="1266825" cy="1116013"/>
            </a:xfrm>
            <a:custGeom>
              <a:avLst/>
              <a:gdLst>
                <a:gd name="T0" fmla="*/ 562 w 798"/>
                <a:gd name="T1" fmla="*/ 703 h 703"/>
                <a:gd name="T2" fmla="*/ 798 w 798"/>
                <a:gd name="T3" fmla="*/ 334 h 703"/>
                <a:gd name="T4" fmla="*/ 272 w 798"/>
                <a:gd name="T5" fmla="*/ 0 h 703"/>
                <a:gd name="T6" fmla="*/ 0 w 798"/>
                <a:gd name="T7" fmla="*/ 427 h 703"/>
                <a:gd name="T8" fmla="*/ 435 w 798"/>
                <a:gd name="T9" fmla="*/ 703 h 703"/>
                <a:gd name="T10" fmla="*/ 562 w 798"/>
                <a:gd name="T11" fmla="*/ 703 h 703"/>
              </a:gdLst>
              <a:ahLst/>
              <a:cxnLst>
                <a:cxn ang="0">
                  <a:pos x="T0" y="T1"/>
                </a:cxn>
                <a:cxn ang="0">
                  <a:pos x="T2" y="T3"/>
                </a:cxn>
                <a:cxn ang="0">
                  <a:pos x="T4" y="T5"/>
                </a:cxn>
                <a:cxn ang="0">
                  <a:pos x="T6" y="T7"/>
                </a:cxn>
                <a:cxn ang="0">
                  <a:pos x="T8" y="T9"/>
                </a:cxn>
                <a:cxn ang="0">
                  <a:pos x="T10" y="T11"/>
                </a:cxn>
              </a:cxnLst>
              <a:rect l="0" t="0" r="r" b="b"/>
              <a:pathLst>
                <a:path w="798" h="703">
                  <a:moveTo>
                    <a:pt x="562" y="703"/>
                  </a:moveTo>
                  <a:lnTo>
                    <a:pt x="798" y="334"/>
                  </a:lnTo>
                  <a:lnTo>
                    <a:pt x="272" y="0"/>
                  </a:lnTo>
                  <a:lnTo>
                    <a:pt x="0" y="427"/>
                  </a:lnTo>
                  <a:lnTo>
                    <a:pt x="435" y="703"/>
                  </a:lnTo>
                  <a:lnTo>
                    <a:pt x="562" y="7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iṧḻiḑé">
              <a:extLst>
                <a:ext uri="{FF2B5EF4-FFF2-40B4-BE49-F238E27FC236}">
                  <a16:creationId xmlns:a16="http://schemas.microsoft.com/office/drawing/2014/main" id="{986CE74D-7365-4350-827F-30C3BD20DAD3}"/>
                </a:ext>
              </a:extLst>
            </p:cNvPr>
            <p:cNvSpPr/>
            <p:nvPr/>
          </p:nvSpPr>
          <p:spPr bwMode="auto">
            <a:xfrm>
              <a:off x="7477125" y="2020888"/>
              <a:ext cx="328613" cy="274638"/>
            </a:xfrm>
            <a:custGeom>
              <a:avLst/>
              <a:gdLst>
                <a:gd name="T0" fmla="*/ 167 w 219"/>
                <a:gd name="T1" fmla="*/ 183 h 184"/>
                <a:gd name="T2" fmla="*/ 159 w 219"/>
                <a:gd name="T3" fmla="*/ 179 h 184"/>
                <a:gd name="T4" fmla="*/ 162 w 219"/>
                <a:gd name="T5" fmla="*/ 140 h 184"/>
                <a:gd name="T6" fmla="*/ 145 w 219"/>
                <a:gd name="T7" fmla="*/ 113 h 184"/>
                <a:gd name="T8" fmla="*/ 145 w 219"/>
                <a:gd name="T9" fmla="*/ 83 h 184"/>
                <a:gd name="T10" fmla="*/ 124 w 219"/>
                <a:gd name="T11" fmla="*/ 75 h 184"/>
                <a:gd name="T12" fmla="*/ 100 w 219"/>
                <a:gd name="T13" fmla="*/ 80 h 184"/>
                <a:gd name="T14" fmla="*/ 68 w 219"/>
                <a:gd name="T15" fmla="*/ 74 h 184"/>
                <a:gd name="T16" fmla="*/ 38 w 219"/>
                <a:gd name="T17" fmla="*/ 81 h 184"/>
                <a:gd name="T18" fmla="*/ 35 w 219"/>
                <a:gd name="T19" fmla="*/ 122 h 184"/>
                <a:gd name="T20" fmla="*/ 24 w 219"/>
                <a:gd name="T21" fmla="*/ 153 h 184"/>
                <a:gd name="T22" fmla="*/ 34 w 219"/>
                <a:gd name="T23" fmla="*/ 158 h 184"/>
                <a:gd name="T24" fmla="*/ 34 w 219"/>
                <a:gd name="T25" fmla="*/ 158 h 184"/>
                <a:gd name="T26" fmla="*/ 28 w 219"/>
                <a:gd name="T27" fmla="*/ 151 h 184"/>
                <a:gd name="T28" fmla="*/ 22 w 219"/>
                <a:gd name="T29" fmla="*/ 143 h 184"/>
                <a:gd name="T30" fmla="*/ 6 w 219"/>
                <a:gd name="T31" fmla="*/ 133 h 184"/>
                <a:gd name="T32" fmla="*/ 9 w 219"/>
                <a:gd name="T33" fmla="*/ 81 h 184"/>
                <a:gd name="T34" fmla="*/ 18 w 219"/>
                <a:gd name="T35" fmla="*/ 60 h 184"/>
                <a:gd name="T36" fmla="*/ 20 w 219"/>
                <a:gd name="T37" fmla="*/ 29 h 184"/>
                <a:gd name="T38" fmla="*/ 53 w 219"/>
                <a:gd name="T39" fmla="*/ 8 h 184"/>
                <a:gd name="T40" fmla="*/ 73 w 219"/>
                <a:gd name="T41" fmla="*/ 7 h 184"/>
                <a:gd name="T42" fmla="*/ 95 w 219"/>
                <a:gd name="T43" fmla="*/ 7 h 184"/>
                <a:gd name="T44" fmla="*/ 132 w 219"/>
                <a:gd name="T45" fmla="*/ 0 h 184"/>
                <a:gd name="T46" fmla="*/ 171 w 219"/>
                <a:gd name="T47" fmla="*/ 22 h 184"/>
                <a:gd name="T48" fmla="*/ 202 w 219"/>
                <a:gd name="T49" fmla="*/ 55 h 184"/>
                <a:gd name="T50" fmla="*/ 212 w 219"/>
                <a:gd name="T51" fmla="*/ 63 h 184"/>
                <a:gd name="T52" fmla="*/ 217 w 219"/>
                <a:gd name="T53" fmla="*/ 90 h 184"/>
                <a:gd name="T54" fmla="*/ 210 w 219"/>
                <a:gd name="T55" fmla="*/ 118 h 184"/>
                <a:gd name="T56" fmla="*/ 208 w 219"/>
                <a:gd name="T57" fmla="*/ 145 h 184"/>
                <a:gd name="T58" fmla="*/ 201 w 219"/>
                <a:gd name="T59" fmla="*/ 170 h 184"/>
                <a:gd name="T60" fmla="*/ 182 w 219"/>
                <a:gd name="T61" fmla="*/ 180 h 184"/>
                <a:gd name="T62" fmla="*/ 179 w 219"/>
                <a:gd name="T63" fmla="*/ 179 h 184"/>
                <a:gd name="T64" fmla="*/ 175 w 219"/>
                <a:gd name="T65" fmla="*/ 178 h 184"/>
                <a:gd name="T66" fmla="*/ 167 w 219"/>
                <a:gd name="T67" fmla="*/ 18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 h="184">
                  <a:moveTo>
                    <a:pt x="167" y="183"/>
                  </a:moveTo>
                  <a:cubicBezTo>
                    <a:pt x="164" y="184"/>
                    <a:pt x="160" y="183"/>
                    <a:pt x="159" y="179"/>
                  </a:cubicBezTo>
                  <a:cubicBezTo>
                    <a:pt x="151" y="168"/>
                    <a:pt x="165" y="153"/>
                    <a:pt x="162" y="140"/>
                  </a:cubicBezTo>
                  <a:cubicBezTo>
                    <a:pt x="159" y="130"/>
                    <a:pt x="148" y="124"/>
                    <a:pt x="145" y="113"/>
                  </a:cubicBezTo>
                  <a:cubicBezTo>
                    <a:pt x="143" y="103"/>
                    <a:pt x="150" y="92"/>
                    <a:pt x="145" y="83"/>
                  </a:cubicBezTo>
                  <a:cubicBezTo>
                    <a:pt x="141" y="75"/>
                    <a:pt x="132" y="73"/>
                    <a:pt x="124" y="75"/>
                  </a:cubicBezTo>
                  <a:cubicBezTo>
                    <a:pt x="115" y="76"/>
                    <a:pt x="108" y="80"/>
                    <a:pt x="100" y="80"/>
                  </a:cubicBezTo>
                  <a:cubicBezTo>
                    <a:pt x="89" y="81"/>
                    <a:pt x="79" y="76"/>
                    <a:pt x="68" y="74"/>
                  </a:cubicBezTo>
                  <a:cubicBezTo>
                    <a:pt x="57" y="71"/>
                    <a:pt x="44" y="72"/>
                    <a:pt x="38" y="81"/>
                  </a:cubicBezTo>
                  <a:cubicBezTo>
                    <a:pt x="30" y="92"/>
                    <a:pt x="38" y="108"/>
                    <a:pt x="35" y="122"/>
                  </a:cubicBezTo>
                  <a:cubicBezTo>
                    <a:pt x="33" y="133"/>
                    <a:pt x="24" y="142"/>
                    <a:pt x="24" y="153"/>
                  </a:cubicBezTo>
                  <a:cubicBezTo>
                    <a:pt x="24" y="157"/>
                    <a:pt x="34" y="154"/>
                    <a:pt x="34" y="158"/>
                  </a:cubicBezTo>
                  <a:cubicBezTo>
                    <a:pt x="33" y="162"/>
                    <a:pt x="38" y="158"/>
                    <a:pt x="34" y="158"/>
                  </a:cubicBezTo>
                  <a:cubicBezTo>
                    <a:pt x="31" y="157"/>
                    <a:pt x="28" y="154"/>
                    <a:pt x="28" y="151"/>
                  </a:cubicBezTo>
                  <a:cubicBezTo>
                    <a:pt x="28" y="147"/>
                    <a:pt x="22" y="146"/>
                    <a:pt x="22" y="143"/>
                  </a:cubicBezTo>
                  <a:cubicBezTo>
                    <a:pt x="22" y="135"/>
                    <a:pt x="8" y="141"/>
                    <a:pt x="6" y="133"/>
                  </a:cubicBezTo>
                  <a:cubicBezTo>
                    <a:pt x="0" y="116"/>
                    <a:pt x="2" y="98"/>
                    <a:pt x="9" y="81"/>
                  </a:cubicBezTo>
                  <a:cubicBezTo>
                    <a:pt x="12" y="75"/>
                    <a:pt x="15" y="67"/>
                    <a:pt x="18" y="60"/>
                  </a:cubicBezTo>
                  <a:cubicBezTo>
                    <a:pt x="20" y="50"/>
                    <a:pt x="16" y="39"/>
                    <a:pt x="20" y="29"/>
                  </a:cubicBezTo>
                  <a:cubicBezTo>
                    <a:pt x="24" y="16"/>
                    <a:pt x="39" y="9"/>
                    <a:pt x="53" y="8"/>
                  </a:cubicBezTo>
                  <a:cubicBezTo>
                    <a:pt x="60" y="7"/>
                    <a:pt x="66" y="7"/>
                    <a:pt x="73" y="7"/>
                  </a:cubicBezTo>
                  <a:cubicBezTo>
                    <a:pt x="80" y="8"/>
                    <a:pt x="88" y="8"/>
                    <a:pt x="95" y="7"/>
                  </a:cubicBezTo>
                  <a:cubicBezTo>
                    <a:pt x="108" y="5"/>
                    <a:pt x="120" y="0"/>
                    <a:pt x="132" y="0"/>
                  </a:cubicBezTo>
                  <a:cubicBezTo>
                    <a:pt x="147" y="1"/>
                    <a:pt x="160" y="11"/>
                    <a:pt x="171" y="22"/>
                  </a:cubicBezTo>
                  <a:cubicBezTo>
                    <a:pt x="181" y="33"/>
                    <a:pt x="190" y="45"/>
                    <a:pt x="202" y="55"/>
                  </a:cubicBezTo>
                  <a:cubicBezTo>
                    <a:pt x="206" y="57"/>
                    <a:pt x="209" y="60"/>
                    <a:pt x="212" y="63"/>
                  </a:cubicBezTo>
                  <a:cubicBezTo>
                    <a:pt x="218" y="70"/>
                    <a:pt x="219" y="81"/>
                    <a:pt x="217" y="90"/>
                  </a:cubicBezTo>
                  <a:cubicBezTo>
                    <a:pt x="215" y="100"/>
                    <a:pt x="212" y="109"/>
                    <a:pt x="210" y="118"/>
                  </a:cubicBezTo>
                  <a:cubicBezTo>
                    <a:pt x="209" y="127"/>
                    <a:pt x="209" y="136"/>
                    <a:pt x="208" y="145"/>
                  </a:cubicBezTo>
                  <a:cubicBezTo>
                    <a:pt x="208" y="154"/>
                    <a:pt x="205" y="162"/>
                    <a:pt x="201" y="170"/>
                  </a:cubicBezTo>
                  <a:cubicBezTo>
                    <a:pt x="196" y="176"/>
                    <a:pt x="189" y="179"/>
                    <a:pt x="182" y="180"/>
                  </a:cubicBezTo>
                  <a:cubicBezTo>
                    <a:pt x="181" y="180"/>
                    <a:pt x="180" y="179"/>
                    <a:pt x="179" y="179"/>
                  </a:cubicBezTo>
                  <a:cubicBezTo>
                    <a:pt x="177" y="178"/>
                    <a:pt x="176" y="178"/>
                    <a:pt x="175" y="178"/>
                  </a:cubicBezTo>
                  <a:cubicBezTo>
                    <a:pt x="172" y="179"/>
                    <a:pt x="170" y="182"/>
                    <a:pt x="167" y="183"/>
                  </a:cubicBezTo>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iś1îḍé">
              <a:extLst>
                <a:ext uri="{FF2B5EF4-FFF2-40B4-BE49-F238E27FC236}">
                  <a16:creationId xmlns:a16="http://schemas.microsoft.com/office/drawing/2014/main" id="{AEA8060E-3189-4430-97F9-8B5BE6F861F2}"/>
                </a:ext>
              </a:extLst>
            </p:cNvPr>
            <p:cNvSpPr/>
            <p:nvPr/>
          </p:nvSpPr>
          <p:spPr bwMode="auto">
            <a:xfrm>
              <a:off x="7847013" y="3252788"/>
              <a:ext cx="42863" cy="96838"/>
            </a:xfrm>
            <a:custGeom>
              <a:avLst/>
              <a:gdLst>
                <a:gd name="T0" fmla="*/ 27 w 27"/>
                <a:gd name="T1" fmla="*/ 6 h 61"/>
                <a:gd name="T2" fmla="*/ 17 w 27"/>
                <a:gd name="T3" fmla="*/ 61 h 61"/>
                <a:gd name="T4" fmla="*/ 0 w 27"/>
                <a:gd name="T5" fmla="*/ 36 h 61"/>
                <a:gd name="T6" fmla="*/ 11 w 27"/>
                <a:gd name="T7" fmla="*/ 0 h 61"/>
                <a:gd name="T8" fmla="*/ 27 w 27"/>
                <a:gd name="T9" fmla="*/ 6 h 61"/>
              </a:gdLst>
              <a:ahLst/>
              <a:cxnLst>
                <a:cxn ang="0">
                  <a:pos x="T0" y="T1"/>
                </a:cxn>
                <a:cxn ang="0">
                  <a:pos x="T2" y="T3"/>
                </a:cxn>
                <a:cxn ang="0">
                  <a:pos x="T4" y="T5"/>
                </a:cxn>
                <a:cxn ang="0">
                  <a:pos x="T6" y="T7"/>
                </a:cxn>
                <a:cxn ang="0">
                  <a:pos x="T8" y="T9"/>
                </a:cxn>
              </a:cxnLst>
              <a:rect l="0" t="0" r="r" b="b"/>
              <a:pathLst>
                <a:path w="27" h="61">
                  <a:moveTo>
                    <a:pt x="27" y="6"/>
                  </a:moveTo>
                  <a:lnTo>
                    <a:pt x="17" y="61"/>
                  </a:lnTo>
                  <a:lnTo>
                    <a:pt x="0" y="36"/>
                  </a:lnTo>
                  <a:lnTo>
                    <a:pt x="11" y="0"/>
                  </a:lnTo>
                  <a:lnTo>
                    <a:pt x="27" y="6"/>
                  </a:lnTo>
                  <a:close/>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işḷídê">
              <a:extLst>
                <a:ext uri="{FF2B5EF4-FFF2-40B4-BE49-F238E27FC236}">
                  <a16:creationId xmlns:a16="http://schemas.microsoft.com/office/drawing/2014/main" id="{B831A024-833C-4EE8-8ADE-F5ED9B162E35}"/>
                </a:ext>
              </a:extLst>
            </p:cNvPr>
            <p:cNvSpPr/>
            <p:nvPr/>
          </p:nvSpPr>
          <p:spPr bwMode="auto">
            <a:xfrm>
              <a:off x="7847013" y="3252788"/>
              <a:ext cx="42863" cy="96838"/>
            </a:xfrm>
            <a:custGeom>
              <a:avLst/>
              <a:gdLst>
                <a:gd name="T0" fmla="*/ 27 w 27"/>
                <a:gd name="T1" fmla="*/ 6 h 61"/>
                <a:gd name="T2" fmla="*/ 17 w 27"/>
                <a:gd name="T3" fmla="*/ 61 h 61"/>
                <a:gd name="T4" fmla="*/ 0 w 27"/>
                <a:gd name="T5" fmla="*/ 36 h 61"/>
                <a:gd name="T6" fmla="*/ 11 w 27"/>
                <a:gd name="T7" fmla="*/ 0 h 61"/>
                <a:gd name="T8" fmla="*/ 27 w 27"/>
                <a:gd name="T9" fmla="*/ 6 h 61"/>
              </a:gdLst>
              <a:ahLst/>
              <a:cxnLst>
                <a:cxn ang="0">
                  <a:pos x="T0" y="T1"/>
                </a:cxn>
                <a:cxn ang="0">
                  <a:pos x="T2" y="T3"/>
                </a:cxn>
                <a:cxn ang="0">
                  <a:pos x="T4" y="T5"/>
                </a:cxn>
                <a:cxn ang="0">
                  <a:pos x="T6" y="T7"/>
                </a:cxn>
                <a:cxn ang="0">
                  <a:pos x="T8" y="T9"/>
                </a:cxn>
              </a:cxnLst>
              <a:rect l="0" t="0" r="r" b="b"/>
              <a:pathLst>
                <a:path w="27" h="61">
                  <a:moveTo>
                    <a:pt x="27" y="6"/>
                  </a:moveTo>
                  <a:lnTo>
                    <a:pt x="17" y="61"/>
                  </a:lnTo>
                  <a:lnTo>
                    <a:pt x="0" y="36"/>
                  </a:lnTo>
                  <a:lnTo>
                    <a:pt x="11" y="0"/>
                  </a:lnTo>
                  <a:lnTo>
                    <a:pt x="2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iṩ1idè">
              <a:extLst>
                <a:ext uri="{FF2B5EF4-FFF2-40B4-BE49-F238E27FC236}">
                  <a16:creationId xmlns:a16="http://schemas.microsoft.com/office/drawing/2014/main" id="{101CB171-58C6-442B-8C18-320D77B3A69D}"/>
                </a:ext>
              </a:extLst>
            </p:cNvPr>
            <p:cNvSpPr/>
            <p:nvPr/>
          </p:nvSpPr>
          <p:spPr bwMode="auto">
            <a:xfrm>
              <a:off x="7781925" y="2617788"/>
              <a:ext cx="133350" cy="685800"/>
            </a:xfrm>
            <a:custGeom>
              <a:avLst/>
              <a:gdLst>
                <a:gd name="T0" fmla="*/ 60 w 89"/>
                <a:gd name="T1" fmla="*/ 0 h 459"/>
                <a:gd name="T2" fmla="*/ 74 w 89"/>
                <a:gd name="T3" fmla="*/ 38 h 459"/>
                <a:gd name="T4" fmla="*/ 89 w 89"/>
                <a:gd name="T5" fmla="*/ 249 h 459"/>
                <a:gd name="T6" fmla="*/ 74 w 89"/>
                <a:gd name="T7" fmla="*/ 459 h 459"/>
                <a:gd name="T8" fmla="*/ 35 w 89"/>
                <a:gd name="T9" fmla="*/ 438 h 459"/>
                <a:gd name="T10" fmla="*/ 21 w 89"/>
                <a:gd name="T11" fmla="*/ 372 h 459"/>
                <a:gd name="T12" fmla="*/ 0 w 89"/>
                <a:gd name="T13" fmla="*/ 198 h 459"/>
                <a:gd name="T14" fmla="*/ 4 w 89"/>
                <a:gd name="T15" fmla="*/ 110 h 459"/>
                <a:gd name="T16" fmla="*/ 60 w 89"/>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459">
                  <a:moveTo>
                    <a:pt x="60" y="0"/>
                  </a:moveTo>
                  <a:cubicBezTo>
                    <a:pt x="74" y="38"/>
                    <a:pt x="74" y="38"/>
                    <a:pt x="74" y="38"/>
                  </a:cubicBezTo>
                  <a:cubicBezTo>
                    <a:pt x="74" y="38"/>
                    <a:pt x="89" y="235"/>
                    <a:pt x="89" y="249"/>
                  </a:cubicBezTo>
                  <a:cubicBezTo>
                    <a:pt x="89" y="264"/>
                    <a:pt x="78" y="451"/>
                    <a:pt x="74" y="459"/>
                  </a:cubicBezTo>
                  <a:cubicBezTo>
                    <a:pt x="74" y="459"/>
                    <a:pt x="57" y="434"/>
                    <a:pt x="35" y="438"/>
                  </a:cubicBezTo>
                  <a:cubicBezTo>
                    <a:pt x="12" y="442"/>
                    <a:pt x="21" y="372"/>
                    <a:pt x="21" y="372"/>
                  </a:cubicBezTo>
                  <a:cubicBezTo>
                    <a:pt x="0" y="198"/>
                    <a:pt x="0" y="198"/>
                    <a:pt x="0" y="198"/>
                  </a:cubicBezTo>
                  <a:cubicBezTo>
                    <a:pt x="4" y="110"/>
                    <a:pt x="4" y="110"/>
                    <a:pt x="4" y="110"/>
                  </a:cubicBezTo>
                  <a:cubicBezTo>
                    <a:pt x="60" y="0"/>
                    <a:pt x="60" y="0"/>
                    <a:pt x="60" y="0"/>
                  </a:cubicBezTo>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í$ľîḍê">
              <a:extLst>
                <a:ext uri="{FF2B5EF4-FFF2-40B4-BE49-F238E27FC236}">
                  <a16:creationId xmlns:a16="http://schemas.microsoft.com/office/drawing/2014/main" id="{6531CB37-90EF-4CAB-A00A-25881DF28668}"/>
                </a:ext>
              </a:extLst>
            </p:cNvPr>
            <p:cNvSpPr/>
            <p:nvPr/>
          </p:nvSpPr>
          <p:spPr bwMode="auto">
            <a:xfrm>
              <a:off x="7813675" y="2674938"/>
              <a:ext cx="101600" cy="628650"/>
            </a:xfrm>
            <a:custGeom>
              <a:avLst/>
              <a:gdLst>
                <a:gd name="T0" fmla="*/ 53 w 68"/>
                <a:gd name="T1" fmla="*/ 0 h 421"/>
                <a:gd name="T2" fmla="*/ 51 w 68"/>
                <a:gd name="T3" fmla="*/ 14 h 421"/>
                <a:gd name="T4" fmla="*/ 12 w 68"/>
                <a:gd name="T5" fmla="*/ 73 h 421"/>
                <a:gd name="T6" fmla="*/ 0 w 68"/>
                <a:gd name="T7" fmla="*/ 294 h 421"/>
                <a:gd name="T8" fmla="*/ 5 w 68"/>
                <a:gd name="T9" fmla="*/ 380 h 421"/>
                <a:gd name="T10" fmla="*/ 29 w 68"/>
                <a:gd name="T11" fmla="*/ 402 h 421"/>
                <a:gd name="T12" fmla="*/ 53 w 68"/>
                <a:gd name="T13" fmla="*/ 421 h 421"/>
                <a:gd name="T14" fmla="*/ 68 w 68"/>
                <a:gd name="T15" fmla="*/ 211 h 421"/>
                <a:gd name="T16" fmla="*/ 53 w 68"/>
                <a:gd name="T1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21">
                  <a:moveTo>
                    <a:pt x="53" y="0"/>
                  </a:moveTo>
                  <a:cubicBezTo>
                    <a:pt x="53" y="5"/>
                    <a:pt x="52" y="9"/>
                    <a:pt x="51" y="14"/>
                  </a:cubicBezTo>
                  <a:cubicBezTo>
                    <a:pt x="42" y="36"/>
                    <a:pt x="29" y="56"/>
                    <a:pt x="12" y="73"/>
                  </a:cubicBezTo>
                  <a:cubicBezTo>
                    <a:pt x="12" y="73"/>
                    <a:pt x="18" y="259"/>
                    <a:pt x="0" y="294"/>
                  </a:cubicBezTo>
                  <a:cubicBezTo>
                    <a:pt x="0" y="294"/>
                    <a:pt x="41" y="372"/>
                    <a:pt x="5" y="380"/>
                  </a:cubicBezTo>
                  <a:cubicBezTo>
                    <a:pt x="11" y="385"/>
                    <a:pt x="20" y="393"/>
                    <a:pt x="29" y="402"/>
                  </a:cubicBezTo>
                  <a:cubicBezTo>
                    <a:pt x="44" y="407"/>
                    <a:pt x="53" y="421"/>
                    <a:pt x="53" y="421"/>
                  </a:cubicBezTo>
                  <a:cubicBezTo>
                    <a:pt x="57" y="413"/>
                    <a:pt x="68" y="226"/>
                    <a:pt x="68" y="211"/>
                  </a:cubicBezTo>
                  <a:cubicBezTo>
                    <a:pt x="68" y="197"/>
                    <a:pt x="54" y="4"/>
                    <a:pt x="53" y="0"/>
                  </a:cubicBezTo>
                </a:path>
              </a:pathLst>
            </a:custGeom>
            <a:solidFill>
              <a:srgbClr val="4E51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5" name="íṥliḑê">
              <a:extLst>
                <a:ext uri="{FF2B5EF4-FFF2-40B4-BE49-F238E27FC236}">
                  <a16:creationId xmlns:a16="http://schemas.microsoft.com/office/drawing/2014/main" id="{30A75BCF-69FB-48E1-A0B8-008B16A95631}"/>
                </a:ext>
              </a:extLst>
            </p:cNvPr>
            <p:cNvSpPr/>
            <p:nvPr/>
          </p:nvSpPr>
          <p:spPr bwMode="auto">
            <a:xfrm>
              <a:off x="7496175" y="2208213"/>
              <a:ext cx="249238" cy="320675"/>
            </a:xfrm>
            <a:custGeom>
              <a:avLst/>
              <a:gdLst>
                <a:gd name="T0" fmla="*/ 159 w 166"/>
                <a:gd name="T1" fmla="*/ 61 h 215"/>
                <a:gd name="T2" fmla="*/ 141 w 166"/>
                <a:gd name="T3" fmla="*/ 194 h 215"/>
                <a:gd name="T4" fmla="*/ 0 w 166"/>
                <a:gd name="T5" fmla="*/ 158 h 215"/>
                <a:gd name="T6" fmla="*/ 4 w 166"/>
                <a:gd name="T7" fmla="*/ 144 h 215"/>
                <a:gd name="T8" fmla="*/ 32 w 166"/>
                <a:gd name="T9" fmla="*/ 61 h 215"/>
                <a:gd name="T10" fmla="*/ 159 w 166"/>
                <a:gd name="T11" fmla="*/ 61 h 215"/>
              </a:gdLst>
              <a:ahLst/>
              <a:cxnLst>
                <a:cxn ang="0">
                  <a:pos x="T0" y="T1"/>
                </a:cxn>
                <a:cxn ang="0">
                  <a:pos x="T2" y="T3"/>
                </a:cxn>
                <a:cxn ang="0">
                  <a:pos x="T4" y="T5"/>
                </a:cxn>
                <a:cxn ang="0">
                  <a:pos x="T6" y="T7"/>
                </a:cxn>
                <a:cxn ang="0">
                  <a:pos x="T8" y="T9"/>
                </a:cxn>
                <a:cxn ang="0">
                  <a:pos x="T10" y="T11"/>
                </a:cxn>
              </a:cxnLst>
              <a:rect l="0" t="0" r="r" b="b"/>
              <a:pathLst>
                <a:path w="166" h="215">
                  <a:moveTo>
                    <a:pt x="159" y="61"/>
                  </a:moveTo>
                  <a:cubicBezTo>
                    <a:pt x="159" y="61"/>
                    <a:pt x="116" y="173"/>
                    <a:pt x="141" y="194"/>
                  </a:cubicBezTo>
                  <a:cubicBezTo>
                    <a:pt x="166" y="215"/>
                    <a:pt x="0" y="158"/>
                    <a:pt x="0" y="158"/>
                  </a:cubicBezTo>
                  <a:cubicBezTo>
                    <a:pt x="4" y="144"/>
                    <a:pt x="4" y="144"/>
                    <a:pt x="4" y="144"/>
                  </a:cubicBezTo>
                  <a:cubicBezTo>
                    <a:pt x="4" y="144"/>
                    <a:pt x="59" y="122"/>
                    <a:pt x="32" y="61"/>
                  </a:cubicBezTo>
                  <a:cubicBezTo>
                    <a:pt x="5" y="0"/>
                    <a:pt x="159" y="61"/>
                    <a:pt x="159" y="61"/>
                  </a:cubicBezTo>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6" name="iṧḻîḋê">
              <a:extLst>
                <a:ext uri="{FF2B5EF4-FFF2-40B4-BE49-F238E27FC236}">
                  <a16:creationId xmlns:a16="http://schemas.microsoft.com/office/drawing/2014/main" id="{89B16C32-0D6B-42F3-831B-56257E926556}"/>
                </a:ext>
              </a:extLst>
            </p:cNvPr>
            <p:cNvSpPr/>
            <p:nvPr/>
          </p:nvSpPr>
          <p:spPr bwMode="auto">
            <a:xfrm>
              <a:off x="7519988" y="2259013"/>
              <a:ext cx="215900" cy="215900"/>
            </a:xfrm>
            <a:custGeom>
              <a:avLst/>
              <a:gdLst>
                <a:gd name="T0" fmla="*/ 38 w 144"/>
                <a:gd name="T1" fmla="*/ 0 h 145"/>
                <a:gd name="T2" fmla="*/ 14 w 144"/>
                <a:gd name="T3" fmla="*/ 15 h 145"/>
                <a:gd name="T4" fmla="*/ 17 w 144"/>
                <a:gd name="T5" fmla="*/ 27 h 145"/>
                <a:gd name="T6" fmla="*/ 24 w 144"/>
                <a:gd name="T7" fmla="*/ 59 h 145"/>
                <a:gd name="T8" fmla="*/ 0 w 144"/>
                <a:gd name="T9" fmla="*/ 103 h 145"/>
                <a:gd name="T10" fmla="*/ 106 w 144"/>
                <a:gd name="T11" fmla="*/ 145 h 145"/>
                <a:gd name="T12" fmla="*/ 118 w 144"/>
                <a:gd name="T13" fmla="*/ 143 h 145"/>
                <a:gd name="T14" fmla="*/ 118 w 144"/>
                <a:gd name="T15" fmla="*/ 134 h 145"/>
                <a:gd name="T16" fmla="*/ 144 w 144"/>
                <a:gd name="T17" fmla="*/ 27 h 145"/>
                <a:gd name="T18" fmla="*/ 137 w 144"/>
                <a:gd name="T19" fmla="*/ 24 h 145"/>
                <a:gd name="T20" fmla="*/ 133 w 144"/>
                <a:gd name="T21" fmla="*/ 23 h 145"/>
                <a:gd name="T22" fmla="*/ 38 w 144"/>
                <a:gd name="T2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45">
                  <a:moveTo>
                    <a:pt x="38" y="0"/>
                  </a:moveTo>
                  <a:cubicBezTo>
                    <a:pt x="24" y="0"/>
                    <a:pt x="14" y="4"/>
                    <a:pt x="14" y="15"/>
                  </a:cubicBezTo>
                  <a:cubicBezTo>
                    <a:pt x="14" y="18"/>
                    <a:pt x="15" y="22"/>
                    <a:pt x="17" y="27"/>
                  </a:cubicBezTo>
                  <a:cubicBezTo>
                    <a:pt x="22" y="39"/>
                    <a:pt x="24" y="50"/>
                    <a:pt x="24" y="59"/>
                  </a:cubicBezTo>
                  <a:cubicBezTo>
                    <a:pt x="24" y="82"/>
                    <a:pt x="10" y="96"/>
                    <a:pt x="0" y="103"/>
                  </a:cubicBezTo>
                  <a:cubicBezTo>
                    <a:pt x="22" y="114"/>
                    <a:pt x="90" y="145"/>
                    <a:pt x="106" y="145"/>
                  </a:cubicBezTo>
                  <a:cubicBezTo>
                    <a:pt x="112" y="145"/>
                    <a:pt x="116" y="144"/>
                    <a:pt x="118" y="143"/>
                  </a:cubicBezTo>
                  <a:cubicBezTo>
                    <a:pt x="118" y="140"/>
                    <a:pt x="118" y="137"/>
                    <a:pt x="118" y="134"/>
                  </a:cubicBezTo>
                  <a:cubicBezTo>
                    <a:pt x="118" y="94"/>
                    <a:pt x="144" y="27"/>
                    <a:pt x="144" y="27"/>
                  </a:cubicBezTo>
                  <a:cubicBezTo>
                    <a:pt x="144" y="27"/>
                    <a:pt x="142" y="26"/>
                    <a:pt x="137" y="24"/>
                  </a:cubicBezTo>
                  <a:cubicBezTo>
                    <a:pt x="136" y="24"/>
                    <a:pt x="134" y="23"/>
                    <a:pt x="133" y="23"/>
                  </a:cubicBezTo>
                  <a:cubicBezTo>
                    <a:pt x="111" y="15"/>
                    <a:pt x="66" y="0"/>
                    <a:pt x="38" y="0"/>
                  </a:cubicBezTo>
                </a:path>
              </a:pathLst>
            </a:custGeom>
            <a:solidFill>
              <a:srgbClr val="9057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7" name="i$1ide">
              <a:extLst>
                <a:ext uri="{FF2B5EF4-FFF2-40B4-BE49-F238E27FC236}">
                  <a16:creationId xmlns:a16="http://schemas.microsoft.com/office/drawing/2014/main" id="{1E83CD98-49D2-426F-BEC5-4FF486251BC8}"/>
                </a:ext>
              </a:extLst>
            </p:cNvPr>
            <p:cNvSpPr/>
            <p:nvPr/>
          </p:nvSpPr>
          <p:spPr bwMode="auto">
            <a:xfrm>
              <a:off x="7656513" y="4521200"/>
              <a:ext cx="450850" cy="192088"/>
            </a:xfrm>
            <a:custGeom>
              <a:avLst/>
              <a:gdLst>
                <a:gd name="T0" fmla="*/ 123 w 301"/>
                <a:gd name="T1" fmla="*/ 6 h 129"/>
                <a:gd name="T2" fmla="*/ 152 w 301"/>
                <a:gd name="T3" fmla="*/ 14 h 129"/>
                <a:gd name="T4" fmla="*/ 202 w 301"/>
                <a:gd name="T5" fmla="*/ 60 h 129"/>
                <a:gd name="T6" fmla="*/ 290 w 301"/>
                <a:gd name="T7" fmla="*/ 91 h 129"/>
                <a:gd name="T8" fmla="*/ 137 w 301"/>
                <a:gd name="T9" fmla="*/ 120 h 129"/>
                <a:gd name="T10" fmla="*/ 99 w 301"/>
                <a:gd name="T11" fmla="*/ 120 h 129"/>
                <a:gd name="T12" fmla="*/ 0 w 301"/>
                <a:gd name="T13" fmla="*/ 112 h 129"/>
                <a:gd name="T14" fmla="*/ 10 w 301"/>
                <a:gd name="T15" fmla="*/ 41 h 129"/>
                <a:gd name="T16" fmla="*/ 123 w 301"/>
                <a:gd name="T17" fmla="*/ 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29">
                  <a:moveTo>
                    <a:pt x="123" y="6"/>
                  </a:moveTo>
                  <a:cubicBezTo>
                    <a:pt x="123" y="6"/>
                    <a:pt x="141" y="0"/>
                    <a:pt x="152" y="14"/>
                  </a:cubicBezTo>
                  <a:cubicBezTo>
                    <a:pt x="162" y="27"/>
                    <a:pt x="202" y="60"/>
                    <a:pt x="202" y="60"/>
                  </a:cubicBezTo>
                  <a:cubicBezTo>
                    <a:pt x="202" y="60"/>
                    <a:pt x="279" y="52"/>
                    <a:pt x="290" y="91"/>
                  </a:cubicBezTo>
                  <a:cubicBezTo>
                    <a:pt x="301" y="129"/>
                    <a:pt x="169" y="129"/>
                    <a:pt x="137" y="120"/>
                  </a:cubicBezTo>
                  <a:cubicBezTo>
                    <a:pt x="105" y="111"/>
                    <a:pt x="99" y="120"/>
                    <a:pt x="99" y="120"/>
                  </a:cubicBezTo>
                  <a:cubicBezTo>
                    <a:pt x="99" y="120"/>
                    <a:pt x="0" y="128"/>
                    <a:pt x="0" y="112"/>
                  </a:cubicBezTo>
                  <a:cubicBezTo>
                    <a:pt x="0" y="96"/>
                    <a:pt x="10" y="41"/>
                    <a:pt x="10" y="41"/>
                  </a:cubicBezTo>
                  <a:lnTo>
                    <a:pt x="123" y="6"/>
                  </a:ln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8" name="iṩḻiḍè">
              <a:extLst>
                <a:ext uri="{FF2B5EF4-FFF2-40B4-BE49-F238E27FC236}">
                  <a16:creationId xmlns:a16="http://schemas.microsoft.com/office/drawing/2014/main" id="{451EE800-7D6C-4DBC-8481-3DCA27DECD98}"/>
                </a:ext>
              </a:extLst>
            </p:cNvPr>
            <p:cNvSpPr/>
            <p:nvPr/>
          </p:nvSpPr>
          <p:spPr bwMode="auto">
            <a:xfrm>
              <a:off x="7231063" y="4654550"/>
              <a:ext cx="242888" cy="258763"/>
            </a:xfrm>
            <a:custGeom>
              <a:avLst/>
              <a:gdLst>
                <a:gd name="T0" fmla="*/ 93 w 162"/>
                <a:gd name="T1" fmla="*/ 6 h 174"/>
                <a:gd name="T2" fmla="*/ 111 w 162"/>
                <a:gd name="T3" fmla="*/ 59 h 174"/>
                <a:gd name="T4" fmla="*/ 133 w 162"/>
                <a:gd name="T5" fmla="*/ 145 h 174"/>
                <a:gd name="T6" fmla="*/ 0 w 162"/>
                <a:gd name="T7" fmla="*/ 136 h 174"/>
                <a:gd name="T8" fmla="*/ 0 w 162"/>
                <a:gd name="T9" fmla="*/ 63 h 174"/>
                <a:gd name="T10" fmla="*/ 22 w 162"/>
                <a:gd name="T11" fmla="*/ 6 h 174"/>
                <a:gd name="T12" fmla="*/ 93 w 162"/>
                <a:gd name="T13" fmla="*/ 6 h 174"/>
              </a:gdLst>
              <a:ahLst/>
              <a:cxnLst>
                <a:cxn ang="0">
                  <a:pos x="T0" y="T1"/>
                </a:cxn>
                <a:cxn ang="0">
                  <a:pos x="T2" y="T3"/>
                </a:cxn>
                <a:cxn ang="0">
                  <a:pos x="T4" y="T5"/>
                </a:cxn>
                <a:cxn ang="0">
                  <a:pos x="T6" y="T7"/>
                </a:cxn>
                <a:cxn ang="0">
                  <a:pos x="T8" y="T9"/>
                </a:cxn>
                <a:cxn ang="0">
                  <a:pos x="T10" y="T11"/>
                </a:cxn>
                <a:cxn ang="0">
                  <a:pos x="T12" y="T13"/>
                </a:cxn>
              </a:cxnLst>
              <a:rect l="0" t="0" r="r" b="b"/>
              <a:pathLst>
                <a:path w="162" h="174">
                  <a:moveTo>
                    <a:pt x="93" y="6"/>
                  </a:moveTo>
                  <a:cubicBezTo>
                    <a:pt x="111" y="59"/>
                    <a:pt x="111" y="59"/>
                    <a:pt x="111" y="59"/>
                  </a:cubicBezTo>
                  <a:cubicBezTo>
                    <a:pt x="111" y="59"/>
                    <a:pt x="162" y="130"/>
                    <a:pt x="133" y="145"/>
                  </a:cubicBezTo>
                  <a:cubicBezTo>
                    <a:pt x="104" y="160"/>
                    <a:pt x="0" y="174"/>
                    <a:pt x="0" y="136"/>
                  </a:cubicBezTo>
                  <a:cubicBezTo>
                    <a:pt x="0" y="63"/>
                    <a:pt x="0" y="63"/>
                    <a:pt x="0" y="63"/>
                  </a:cubicBezTo>
                  <a:cubicBezTo>
                    <a:pt x="0" y="63"/>
                    <a:pt x="11" y="11"/>
                    <a:pt x="22" y="6"/>
                  </a:cubicBezTo>
                  <a:cubicBezTo>
                    <a:pt x="32" y="0"/>
                    <a:pt x="93" y="6"/>
                    <a:pt x="93" y="6"/>
                  </a:cubicBez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9" name="išḷíḓè">
              <a:extLst>
                <a:ext uri="{FF2B5EF4-FFF2-40B4-BE49-F238E27FC236}">
                  <a16:creationId xmlns:a16="http://schemas.microsoft.com/office/drawing/2014/main" id="{95475F36-4E54-4F9A-AD2D-73B40D2BC00A}"/>
                </a:ext>
              </a:extLst>
            </p:cNvPr>
            <p:cNvSpPr/>
            <p:nvPr/>
          </p:nvSpPr>
          <p:spPr bwMode="auto">
            <a:xfrm>
              <a:off x="7240588" y="3144838"/>
              <a:ext cx="655638" cy="1541463"/>
            </a:xfrm>
            <a:custGeom>
              <a:avLst/>
              <a:gdLst>
                <a:gd name="T0" fmla="*/ 381 w 437"/>
                <a:gd name="T1" fmla="*/ 59 h 1030"/>
                <a:gd name="T2" fmla="*/ 435 w 437"/>
                <a:gd name="T3" fmla="*/ 114 h 1030"/>
                <a:gd name="T4" fmla="*/ 408 w 437"/>
                <a:gd name="T5" fmla="*/ 547 h 1030"/>
                <a:gd name="T6" fmla="*/ 393 w 437"/>
                <a:gd name="T7" fmla="*/ 824 h 1030"/>
                <a:gd name="T8" fmla="*/ 402 w 437"/>
                <a:gd name="T9" fmla="*/ 903 h 1030"/>
                <a:gd name="T10" fmla="*/ 416 w 437"/>
                <a:gd name="T11" fmla="*/ 922 h 1030"/>
                <a:gd name="T12" fmla="*/ 280 w 437"/>
                <a:gd name="T13" fmla="*/ 971 h 1030"/>
                <a:gd name="T14" fmla="*/ 243 w 437"/>
                <a:gd name="T15" fmla="*/ 489 h 1030"/>
                <a:gd name="T16" fmla="*/ 141 w 437"/>
                <a:gd name="T17" fmla="*/ 840 h 1030"/>
                <a:gd name="T18" fmla="*/ 103 w 437"/>
                <a:gd name="T19" fmla="*/ 1026 h 1030"/>
                <a:gd name="T20" fmla="*/ 4 w 437"/>
                <a:gd name="T21" fmla="*/ 1019 h 1030"/>
                <a:gd name="T22" fmla="*/ 9 w 437"/>
                <a:gd name="T23" fmla="*/ 879 h 1030"/>
                <a:gd name="T24" fmla="*/ 81 w 437"/>
                <a:gd name="T25" fmla="*/ 453 h 1030"/>
                <a:gd name="T26" fmla="*/ 72 w 437"/>
                <a:gd name="T27" fmla="*/ 98 h 1030"/>
                <a:gd name="T28" fmla="*/ 79 w 437"/>
                <a:gd name="T29" fmla="*/ 36 h 1030"/>
                <a:gd name="T30" fmla="*/ 172 w 437"/>
                <a:gd name="T31" fmla="*/ 0 h 1030"/>
                <a:gd name="T32" fmla="*/ 284 w 437"/>
                <a:gd name="T33" fmla="*/ 13 h 1030"/>
                <a:gd name="T34" fmla="*/ 381 w 437"/>
                <a:gd name="T35" fmla="*/ 5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1030">
                  <a:moveTo>
                    <a:pt x="381" y="59"/>
                  </a:moveTo>
                  <a:cubicBezTo>
                    <a:pt x="381" y="59"/>
                    <a:pt x="437" y="108"/>
                    <a:pt x="435" y="114"/>
                  </a:cubicBezTo>
                  <a:cubicBezTo>
                    <a:pt x="434" y="121"/>
                    <a:pt x="408" y="547"/>
                    <a:pt x="408" y="547"/>
                  </a:cubicBezTo>
                  <a:cubicBezTo>
                    <a:pt x="393" y="824"/>
                    <a:pt x="393" y="824"/>
                    <a:pt x="393" y="824"/>
                  </a:cubicBezTo>
                  <a:cubicBezTo>
                    <a:pt x="393" y="824"/>
                    <a:pt x="412" y="889"/>
                    <a:pt x="402" y="903"/>
                  </a:cubicBezTo>
                  <a:cubicBezTo>
                    <a:pt x="393" y="918"/>
                    <a:pt x="416" y="922"/>
                    <a:pt x="416" y="922"/>
                  </a:cubicBezTo>
                  <a:cubicBezTo>
                    <a:pt x="416" y="922"/>
                    <a:pt x="320" y="1008"/>
                    <a:pt x="280" y="971"/>
                  </a:cubicBezTo>
                  <a:cubicBezTo>
                    <a:pt x="243" y="489"/>
                    <a:pt x="243" y="489"/>
                    <a:pt x="243" y="489"/>
                  </a:cubicBezTo>
                  <a:cubicBezTo>
                    <a:pt x="141" y="840"/>
                    <a:pt x="141" y="840"/>
                    <a:pt x="141" y="840"/>
                  </a:cubicBezTo>
                  <a:cubicBezTo>
                    <a:pt x="141" y="840"/>
                    <a:pt x="123" y="1026"/>
                    <a:pt x="103" y="1026"/>
                  </a:cubicBezTo>
                  <a:cubicBezTo>
                    <a:pt x="83" y="1026"/>
                    <a:pt x="2" y="1030"/>
                    <a:pt x="4" y="1019"/>
                  </a:cubicBezTo>
                  <a:cubicBezTo>
                    <a:pt x="5" y="1008"/>
                    <a:pt x="0" y="927"/>
                    <a:pt x="9" y="879"/>
                  </a:cubicBezTo>
                  <a:cubicBezTo>
                    <a:pt x="18" y="832"/>
                    <a:pt x="81" y="453"/>
                    <a:pt x="81" y="453"/>
                  </a:cubicBezTo>
                  <a:cubicBezTo>
                    <a:pt x="81" y="453"/>
                    <a:pt x="86" y="128"/>
                    <a:pt x="72" y="98"/>
                  </a:cubicBezTo>
                  <a:cubicBezTo>
                    <a:pt x="58" y="68"/>
                    <a:pt x="79" y="36"/>
                    <a:pt x="79" y="36"/>
                  </a:cubicBezTo>
                  <a:cubicBezTo>
                    <a:pt x="172" y="0"/>
                    <a:pt x="172" y="0"/>
                    <a:pt x="172" y="0"/>
                  </a:cubicBezTo>
                  <a:cubicBezTo>
                    <a:pt x="284" y="13"/>
                    <a:pt x="284" y="13"/>
                    <a:pt x="284" y="13"/>
                  </a:cubicBezTo>
                  <a:cubicBezTo>
                    <a:pt x="381" y="59"/>
                    <a:pt x="381" y="59"/>
                    <a:pt x="381" y="59"/>
                  </a:cubicBezTo>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0" name="iṡḻíḋê">
              <a:extLst>
                <a:ext uri="{FF2B5EF4-FFF2-40B4-BE49-F238E27FC236}">
                  <a16:creationId xmlns:a16="http://schemas.microsoft.com/office/drawing/2014/main" id="{AC3A4717-B3CA-4B69-8028-4852BEF5B0E7}"/>
                </a:ext>
              </a:extLst>
            </p:cNvPr>
            <p:cNvSpPr/>
            <p:nvPr/>
          </p:nvSpPr>
          <p:spPr bwMode="auto">
            <a:xfrm>
              <a:off x="7502525" y="2087563"/>
              <a:ext cx="279400" cy="277813"/>
            </a:xfrm>
            <a:prstGeom prst="ellipse">
              <a:avLst/>
            </a:pr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1" name="i$ľîḍè">
              <a:extLst>
                <a:ext uri="{FF2B5EF4-FFF2-40B4-BE49-F238E27FC236}">
                  <a16:creationId xmlns:a16="http://schemas.microsoft.com/office/drawing/2014/main" id="{D2CCCA17-962A-4C51-B20E-D9FE3EBC3277}"/>
                </a:ext>
              </a:extLst>
            </p:cNvPr>
            <p:cNvSpPr/>
            <p:nvPr/>
          </p:nvSpPr>
          <p:spPr bwMode="auto">
            <a:xfrm>
              <a:off x="7300913" y="2408238"/>
              <a:ext cx="608013" cy="919163"/>
            </a:xfrm>
            <a:custGeom>
              <a:avLst/>
              <a:gdLst>
                <a:gd name="T0" fmla="*/ 2 w 406"/>
                <a:gd name="T1" fmla="*/ 80 h 615"/>
                <a:gd name="T2" fmla="*/ 61 w 406"/>
                <a:gd name="T3" fmla="*/ 27 h 615"/>
                <a:gd name="T4" fmla="*/ 139 w 406"/>
                <a:gd name="T5" fmla="*/ 0 h 615"/>
                <a:gd name="T6" fmla="*/ 252 w 406"/>
                <a:gd name="T7" fmla="*/ 45 h 615"/>
                <a:gd name="T8" fmla="*/ 271 w 406"/>
                <a:gd name="T9" fmla="*/ 33 h 615"/>
                <a:gd name="T10" fmla="*/ 344 w 406"/>
                <a:gd name="T11" fmla="*/ 89 h 615"/>
                <a:gd name="T12" fmla="*/ 393 w 406"/>
                <a:gd name="T13" fmla="*/ 192 h 615"/>
                <a:gd name="T14" fmla="*/ 354 w 406"/>
                <a:gd name="T15" fmla="*/ 251 h 615"/>
                <a:gd name="T16" fmla="*/ 342 w 406"/>
                <a:gd name="T17" fmla="*/ 472 h 615"/>
                <a:gd name="T18" fmla="*/ 345 w 406"/>
                <a:gd name="T19" fmla="*/ 558 h 615"/>
                <a:gd name="T20" fmla="*/ 261 w 406"/>
                <a:gd name="T21" fmla="*/ 557 h 615"/>
                <a:gd name="T22" fmla="*/ 126 w 406"/>
                <a:gd name="T23" fmla="*/ 563 h 615"/>
                <a:gd name="T24" fmla="*/ 81 w 406"/>
                <a:gd name="T25" fmla="*/ 572 h 615"/>
                <a:gd name="T26" fmla="*/ 43 w 406"/>
                <a:gd name="T27" fmla="*/ 585 h 615"/>
                <a:gd name="T28" fmla="*/ 22 w 406"/>
                <a:gd name="T29" fmla="*/ 615 h 615"/>
                <a:gd name="T30" fmla="*/ 13 w 406"/>
                <a:gd name="T31" fmla="*/ 558 h 615"/>
                <a:gd name="T32" fmla="*/ 2 w 406"/>
                <a:gd name="T33" fmla="*/ 8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6" h="615">
                  <a:moveTo>
                    <a:pt x="2" y="80"/>
                  </a:moveTo>
                  <a:cubicBezTo>
                    <a:pt x="12" y="54"/>
                    <a:pt x="34" y="34"/>
                    <a:pt x="61" y="27"/>
                  </a:cubicBezTo>
                  <a:cubicBezTo>
                    <a:pt x="87" y="20"/>
                    <a:pt x="114" y="11"/>
                    <a:pt x="139" y="0"/>
                  </a:cubicBezTo>
                  <a:cubicBezTo>
                    <a:pt x="139" y="0"/>
                    <a:pt x="233" y="45"/>
                    <a:pt x="252" y="45"/>
                  </a:cubicBezTo>
                  <a:cubicBezTo>
                    <a:pt x="271" y="45"/>
                    <a:pt x="271" y="33"/>
                    <a:pt x="271" y="33"/>
                  </a:cubicBezTo>
                  <a:cubicBezTo>
                    <a:pt x="271" y="33"/>
                    <a:pt x="318" y="84"/>
                    <a:pt x="344" y="89"/>
                  </a:cubicBezTo>
                  <a:cubicBezTo>
                    <a:pt x="369" y="95"/>
                    <a:pt x="406" y="157"/>
                    <a:pt x="393" y="192"/>
                  </a:cubicBezTo>
                  <a:cubicBezTo>
                    <a:pt x="384" y="214"/>
                    <a:pt x="371" y="234"/>
                    <a:pt x="354" y="251"/>
                  </a:cubicBezTo>
                  <a:cubicBezTo>
                    <a:pt x="354" y="251"/>
                    <a:pt x="360" y="437"/>
                    <a:pt x="342" y="472"/>
                  </a:cubicBezTo>
                  <a:cubicBezTo>
                    <a:pt x="342" y="472"/>
                    <a:pt x="385" y="553"/>
                    <a:pt x="345" y="558"/>
                  </a:cubicBezTo>
                  <a:cubicBezTo>
                    <a:pt x="329" y="560"/>
                    <a:pt x="296" y="559"/>
                    <a:pt x="261" y="557"/>
                  </a:cubicBezTo>
                  <a:cubicBezTo>
                    <a:pt x="205" y="555"/>
                    <a:pt x="142" y="552"/>
                    <a:pt x="126" y="563"/>
                  </a:cubicBezTo>
                  <a:cubicBezTo>
                    <a:pt x="113" y="572"/>
                    <a:pt x="96" y="572"/>
                    <a:pt x="81" y="572"/>
                  </a:cubicBezTo>
                  <a:cubicBezTo>
                    <a:pt x="63" y="571"/>
                    <a:pt x="47" y="571"/>
                    <a:pt x="43" y="585"/>
                  </a:cubicBezTo>
                  <a:cubicBezTo>
                    <a:pt x="37" y="610"/>
                    <a:pt x="22" y="615"/>
                    <a:pt x="22" y="615"/>
                  </a:cubicBezTo>
                  <a:cubicBezTo>
                    <a:pt x="22" y="615"/>
                    <a:pt x="0" y="579"/>
                    <a:pt x="13" y="558"/>
                  </a:cubicBezTo>
                  <a:cubicBezTo>
                    <a:pt x="26" y="537"/>
                    <a:pt x="2" y="80"/>
                    <a:pt x="2" y="80"/>
                  </a:cubicBezTo>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2" name="ïṥliďê">
              <a:extLst>
                <a:ext uri="{FF2B5EF4-FFF2-40B4-BE49-F238E27FC236}">
                  <a16:creationId xmlns:a16="http://schemas.microsoft.com/office/drawing/2014/main" id="{961B9A21-4BC6-4CB5-9650-DFF6E6C90D53}"/>
                </a:ext>
              </a:extLst>
            </p:cNvPr>
            <p:cNvSpPr/>
            <p:nvPr/>
          </p:nvSpPr>
          <p:spPr bwMode="auto">
            <a:xfrm>
              <a:off x="7388225" y="3275013"/>
              <a:ext cx="95250" cy="144463"/>
            </a:xfrm>
            <a:custGeom>
              <a:avLst/>
              <a:gdLst>
                <a:gd name="T0" fmla="*/ 42 w 63"/>
                <a:gd name="T1" fmla="*/ 0 h 97"/>
                <a:gd name="T2" fmla="*/ 63 w 63"/>
                <a:gd name="T3" fmla="*/ 14 h 97"/>
                <a:gd name="T4" fmla="*/ 31 w 63"/>
                <a:gd name="T5" fmla="*/ 95 h 97"/>
                <a:gd name="T6" fmla="*/ 0 w 63"/>
                <a:gd name="T7" fmla="*/ 28 h 97"/>
                <a:gd name="T8" fmla="*/ 42 w 63"/>
                <a:gd name="T9" fmla="*/ 0 h 97"/>
              </a:gdLst>
              <a:ahLst/>
              <a:cxnLst>
                <a:cxn ang="0">
                  <a:pos x="T0" y="T1"/>
                </a:cxn>
                <a:cxn ang="0">
                  <a:pos x="T2" y="T3"/>
                </a:cxn>
                <a:cxn ang="0">
                  <a:pos x="T4" y="T5"/>
                </a:cxn>
                <a:cxn ang="0">
                  <a:pos x="T6" y="T7"/>
                </a:cxn>
                <a:cxn ang="0">
                  <a:pos x="T8" y="T9"/>
                </a:cxn>
              </a:cxnLst>
              <a:rect l="0" t="0" r="r" b="b"/>
              <a:pathLst>
                <a:path w="63" h="97">
                  <a:moveTo>
                    <a:pt x="42" y="0"/>
                  </a:moveTo>
                  <a:cubicBezTo>
                    <a:pt x="63" y="14"/>
                    <a:pt x="63" y="14"/>
                    <a:pt x="63" y="14"/>
                  </a:cubicBezTo>
                  <a:cubicBezTo>
                    <a:pt x="63" y="14"/>
                    <a:pt x="40" y="92"/>
                    <a:pt x="31" y="95"/>
                  </a:cubicBezTo>
                  <a:cubicBezTo>
                    <a:pt x="22" y="97"/>
                    <a:pt x="0" y="28"/>
                    <a:pt x="0" y="28"/>
                  </a:cubicBezTo>
                  <a:cubicBezTo>
                    <a:pt x="42" y="0"/>
                    <a:pt x="42" y="0"/>
                    <a:pt x="42" y="0"/>
                  </a:cubicBezTo>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3" name="íṡ1íḍê">
              <a:extLst>
                <a:ext uri="{FF2B5EF4-FFF2-40B4-BE49-F238E27FC236}">
                  <a16:creationId xmlns:a16="http://schemas.microsoft.com/office/drawing/2014/main" id="{1C998F25-7FD7-4B51-9C4C-E6E1DDC5E472}"/>
                </a:ext>
              </a:extLst>
            </p:cNvPr>
            <p:cNvSpPr/>
            <p:nvPr/>
          </p:nvSpPr>
          <p:spPr bwMode="auto">
            <a:xfrm>
              <a:off x="7500938" y="2005013"/>
              <a:ext cx="327025" cy="277813"/>
            </a:xfrm>
            <a:custGeom>
              <a:avLst/>
              <a:gdLst>
                <a:gd name="T0" fmla="*/ 167 w 218"/>
                <a:gd name="T1" fmla="*/ 184 h 185"/>
                <a:gd name="T2" fmla="*/ 158 w 218"/>
                <a:gd name="T3" fmla="*/ 180 h 185"/>
                <a:gd name="T4" fmla="*/ 162 w 218"/>
                <a:gd name="T5" fmla="*/ 141 h 185"/>
                <a:gd name="T6" fmla="*/ 145 w 218"/>
                <a:gd name="T7" fmla="*/ 114 h 185"/>
                <a:gd name="T8" fmla="*/ 145 w 218"/>
                <a:gd name="T9" fmla="*/ 83 h 185"/>
                <a:gd name="T10" fmla="*/ 123 w 218"/>
                <a:gd name="T11" fmla="*/ 75 h 185"/>
                <a:gd name="T12" fmla="*/ 100 w 218"/>
                <a:gd name="T13" fmla="*/ 81 h 185"/>
                <a:gd name="T14" fmla="*/ 68 w 218"/>
                <a:gd name="T15" fmla="*/ 74 h 185"/>
                <a:gd name="T16" fmla="*/ 38 w 218"/>
                <a:gd name="T17" fmla="*/ 82 h 185"/>
                <a:gd name="T18" fmla="*/ 35 w 218"/>
                <a:gd name="T19" fmla="*/ 123 h 185"/>
                <a:gd name="T20" fmla="*/ 6 w 218"/>
                <a:gd name="T21" fmla="*/ 134 h 185"/>
                <a:gd name="T22" fmla="*/ 9 w 218"/>
                <a:gd name="T23" fmla="*/ 82 h 185"/>
                <a:gd name="T24" fmla="*/ 18 w 218"/>
                <a:gd name="T25" fmla="*/ 61 h 185"/>
                <a:gd name="T26" fmla="*/ 20 w 218"/>
                <a:gd name="T27" fmla="*/ 30 h 185"/>
                <a:gd name="T28" fmla="*/ 53 w 218"/>
                <a:gd name="T29" fmla="*/ 8 h 185"/>
                <a:gd name="T30" fmla="*/ 95 w 218"/>
                <a:gd name="T31" fmla="*/ 7 h 185"/>
                <a:gd name="T32" fmla="*/ 132 w 218"/>
                <a:gd name="T33" fmla="*/ 1 h 185"/>
                <a:gd name="T34" fmla="*/ 171 w 218"/>
                <a:gd name="T35" fmla="*/ 23 h 185"/>
                <a:gd name="T36" fmla="*/ 202 w 218"/>
                <a:gd name="T37" fmla="*/ 55 h 185"/>
                <a:gd name="T38" fmla="*/ 212 w 218"/>
                <a:gd name="T39" fmla="*/ 64 h 185"/>
                <a:gd name="T40" fmla="*/ 217 w 218"/>
                <a:gd name="T41" fmla="*/ 91 h 185"/>
                <a:gd name="T42" fmla="*/ 210 w 218"/>
                <a:gd name="T43" fmla="*/ 119 h 185"/>
                <a:gd name="T44" fmla="*/ 208 w 218"/>
                <a:gd name="T45" fmla="*/ 145 h 185"/>
                <a:gd name="T46" fmla="*/ 200 w 218"/>
                <a:gd name="T47" fmla="*/ 171 h 185"/>
                <a:gd name="T48" fmla="*/ 182 w 218"/>
                <a:gd name="T49" fmla="*/ 180 h 185"/>
                <a:gd name="T50" fmla="*/ 175 w 218"/>
                <a:gd name="T51" fmla="*/ 179 h 185"/>
                <a:gd name="T52" fmla="*/ 167 w 218"/>
                <a:gd name="T53"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8" h="185">
                  <a:moveTo>
                    <a:pt x="167" y="184"/>
                  </a:moveTo>
                  <a:cubicBezTo>
                    <a:pt x="164" y="185"/>
                    <a:pt x="160" y="183"/>
                    <a:pt x="158" y="180"/>
                  </a:cubicBezTo>
                  <a:cubicBezTo>
                    <a:pt x="151" y="169"/>
                    <a:pt x="165" y="154"/>
                    <a:pt x="162" y="141"/>
                  </a:cubicBezTo>
                  <a:cubicBezTo>
                    <a:pt x="159" y="131"/>
                    <a:pt x="147" y="124"/>
                    <a:pt x="145" y="114"/>
                  </a:cubicBezTo>
                  <a:cubicBezTo>
                    <a:pt x="143" y="104"/>
                    <a:pt x="150" y="92"/>
                    <a:pt x="145" y="83"/>
                  </a:cubicBezTo>
                  <a:cubicBezTo>
                    <a:pt x="141" y="76"/>
                    <a:pt x="132" y="74"/>
                    <a:pt x="123" y="75"/>
                  </a:cubicBezTo>
                  <a:cubicBezTo>
                    <a:pt x="115" y="77"/>
                    <a:pt x="108" y="80"/>
                    <a:pt x="100" y="81"/>
                  </a:cubicBezTo>
                  <a:cubicBezTo>
                    <a:pt x="89" y="81"/>
                    <a:pt x="78" y="77"/>
                    <a:pt x="68" y="74"/>
                  </a:cubicBezTo>
                  <a:cubicBezTo>
                    <a:pt x="57" y="72"/>
                    <a:pt x="44" y="73"/>
                    <a:pt x="38" y="82"/>
                  </a:cubicBezTo>
                  <a:cubicBezTo>
                    <a:pt x="30" y="93"/>
                    <a:pt x="38" y="109"/>
                    <a:pt x="35" y="123"/>
                  </a:cubicBezTo>
                  <a:cubicBezTo>
                    <a:pt x="33" y="134"/>
                    <a:pt x="8" y="141"/>
                    <a:pt x="6" y="134"/>
                  </a:cubicBezTo>
                  <a:cubicBezTo>
                    <a:pt x="0" y="117"/>
                    <a:pt x="1" y="98"/>
                    <a:pt x="9" y="82"/>
                  </a:cubicBezTo>
                  <a:cubicBezTo>
                    <a:pt x="12" y="75"/>
                    <a:pt x="15" y="68"/>
                    <a:pt x="18" y="61"/>
                  </a:cubicBezTo>
                  <a:cubicBezTo>
                    <a:pt x="20" y="51"/>
                    <a:pt x="16" y="40"/>
                    <a:pt x="20" y="30"/>
                  </a:cubicBezTo>
                  <a:cubicBezTo>
                    <a:pt x="24" y="17"/>
                    <a:pt x="39" y="10"/>
                    <a:pt x="53" y="8"/>
                  </a:cubicBezTo>
                  <a:cubicBezTo>
                    <a:pt x="67" y="7"/>
                    <a:pt x="81" y="10"/>
                    <a:pt x="95" y="7"/>
                  </a:cubicBezTo>
                  <a:cubicBezTo>
                    <a:pt x="108" y="6"/>
                    <a:pt x="120" y="0"/>
                    <a:pt x="132" y="1"/>
                  </a:cubicBezTo>
                  <a:cubicBezTo>
                    <a:pt x="147" y="2"/>
                    <a:pt x="160" y="12"/>
                    <a:pt x="171" y="23"/>
                  </a:cubicBezTo>
                  <a:cubicBezTo>
                    <a:pt x="181" y="33"/>
                    <a:pt x="190" y="46"/>
                    <a:pt x="202" y="55"/>
                  </a:cubicBezTo>
                  <a:cubicBezTo>
                    <a:pt x="205" y="58"/>
                    <a:pt x="209" y="61"/>
                    <a:pt x="212" y="64"/>
                  </a:cubicBezTo>
                  <a:cubicBezTo>
                    <a:pt x="218" y="71"/>
                    <a:pt x="218" y="82"/>
                    <a:pt x="217" y="91"/>
                  </a:cubicBezTo>
                  <a:cubicBezTo>
                    <a:pt x="215" y="100"/>
                    <a:pt x="211" y="109"/>
                    <a:pt x="210" y="119"/>
                  </a:cubicBezTo>
                  <a:cubicBezTo>
                    <a:pt x="208" y="127"/>
                    <a:pt x="209" y="136"/>
                    <a:pt x="208" y="145"/>
                  </a:cubicBezTo>
                  <a:cubicBezTo>
                    <a:pt x="208" y="154"/>
                    <a:pt x="205" y="163"/>
                    <a:pt x="200" y="171"/>
                  </a:cubicBezTo>
                  <a:cubicBezTo>
                    <a:pt x="196" y="177"/>
                    <a:pt x="189" y="180"/>
                    <a:pt x="182" y="180"/>
                  </a:cubicBezTo>
                  <a:cubicBezTo>
                    <a:pt x="179" y="180"/>
                    <a:pt x="177" y="178"/>
                    <a:pt x="175" y="179"/>
                  </a:cubicBezTo>
                  <a:cubicBezTo>
                    <a:pt x="172" y="179"/>
                    <a:pt x="170" y="182"/>
                    <a:pt x="167" y="184"/>
                  </a:cubicBez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4" name="ï$1ïdé">
              <a:extLst>
                <a:ext uri="{FF2B5EF4-FFF2-40B4-BE49-F238E27FC236}">
                  <a16:creationId xmlns:a16="http://schemas.microsoft.com/office/drawing/2014/main" id="{771955FE-2216-427D-9215-295EE52FD9AB}"/>
                </a:ext>
              </a:extLst>
            </p:cNvPr>
            <p:cNvSpPr/>
            <p:nvPr/>
          </p:nvSpPr>
          <p:spPr bwMode="auto">
            <a:xfrm>
              <a:off x="7167563" y="2557463"/>
              <a:ext cx="165100" cy="673100"/>
            </a:xfrm>
            <a:custGeom>
              <a:avLst/>
              <a:gdLst>
                <a:gd name="T0" fmla="*/ 92 w 111"/>
                <a:gd name="T1" fmla="*/ 0 h 450"/>
                <a:gd name="T2" fmla="*/ 21 w 111"/>
                <a:gd name="T3" fmla="*/ 299 h 450"/>
                <a:gd name="T4" fmla="*/ 104 w 111"/>
                <a:gd name="T5" fmla="*/ 450 h 450"/>
                <a:gd name="T6" fmla="*/ 92 w 111"/>
                <a:gd name="T7" fmla="*/ 0 h 450"/>
              </a:gdLst>
              <a:ahLst/>
              <a:cxnLst>
                <a:cxn ang="0">
                  <a:pos x="T0" y="T1"/>
                </a:cxn>
                <a:cxn ang="0">
                  <a:pos x="T2" y="T3"/>
                </a:cxn>
                <a:cxn ang="0">
                  <a:pos x="T4" y="T5"/>
                </a:cxn>
                <a:cxn ang="0">
                  <a:pos x="T6" y="T7"/>
                </a:cxn>
              </a:cxnLst>
              <a:rect l="0" t="0" r="r" b="b"/>
              <a:pathLst>
                <a:path w="111" h="450">
                  <a:moveTo>
                    <a:pt x="92" y="0"/>
                  </a:moveTo>
                  <a:cubicBezTo>
                    <a:pt x="68" y="61"/>
                    <a:pt x="0" y="242"/>
                    <a:pt x="21" y="299"/>
                  </a:cubicBezTo>
                  <a:cubicBezTo>
                    <a:pt x="35" y="339"/>
                    <a:pt x="74" y="403"/>
                    <a:pt x="104" y="450"/>
                  </a:cubicBezTo>
                  <a:cubicBezTo>
                    <a:pt x="111" y="394"/>
                    <a:pt x="96" y="83"/>
                    <a:pt x="9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5" name="iṣ1îḍê">
              <a:extLst>
                <a:ext uri="{FF2B5EF4-FFF2-40B4-BE49-F238E27FC236}">
                  <a16:creationId xmlns:a16="http://schemas.microsoft.com/office/drawing/2014/main" id="{11A57B0D-20F6-4A5E-8B82-58ECB23154F2}"/>
                </a:ext>
              </a:extLst>
            </p:cNvPr>
            <p:cNvSpPr/>
            <p:nvPr/>
          </p:nvSpPr>
          <p:spPr bwMode="auto">
            <a:xfrm>
              <a:off x="7361238" y="3257550"/>
              <a:ext cx="127000" cy="63500"/>
            </a:xfrm>
            <a:custGeom>
              <a:avLst/>
              <a:gdLst>
                <a:gd name="T0" fmla="*/ 77 w 84"/>
                <a:gd name="T1" fmla="*/ 0 h 42"/>
                <a:gd name="T2" fmla="*/ 47 w 84"/>
                <a:gd name="T3" fmla="*/ 4 h 42"/>
                <a:gd name="T4" fmla="*/ 40 w 84"/>
                <a:gd name="T5" fmla="*/ 4 h 42"/>
                <a:gd name="T6" fmla="*/ 33 w 84"/>
                <a:gd name="T7" fmla="*/ 4 h 42"/>
                <a:gd name="T8" fmla="*/ 2 w 84"/>
                <a:gd name="T9" fmla="*/ 17 h 42"/>
                <a:gd name="T10" fmla="*/ 0 w 84"/>
                <a:gd name="T11" fmla="*/ 23 h 42"/>
                <a:gd name="T12" fmla="*/ 13 w 84"/>
                <a:gd name="T13" fmla="*/ 42 h 42"/>
                <a:gd name="T14" fmla="*/ 18 w 84"/>
                <a:gd name="T15" fmla="*/ 41 h 42"/>
                <a:gd name="T16" fmla="*/ 18 w 84"/>
                <a:gd name="T17" fmla="*/ 39 h 42"/>
                <a:gd name="T18" fmla="*/ 60 w 84"/>
                <a:gd name="T19" fmla="*/ 11 h 42"/>
                <a:gd name="T20" fmla="*/ 75 w 84"/>
                <a:gd name="T21" fmla="*/ 21 h 42"/>
                <a:gd name="T22" fmla="*/ 82 w 84"/>
                <a:gd name="T23" fmla="*/ 10 h 42"/>
                <a:gd name="T24" fmla="*/ 77 w 8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2">
                  <a:moveTo>
                    <a:pt x="77" y="0"/>
                  </a:moveTo>
                  <a:cubicBezTo>
                    <a:pt x="68" y="3"/>
                    <a:pt x="57" y="4"/>
                    <a:pt x="47" y="4"/>
                  </a:cubicBezTo>
                  <a:cubicBezTo>
                    <a:pt x="45" y="4"/>
                    <a:pt x="42" y="4"/>
                    <a:pt x="40" y="4"/>
                  </a:cubicBezTo>
                  <a:cubicBezTo>
                    <a:pt x="37" y="4"/>
                    <a:pt x="35" y="4"/>
                    <a:pt x="33" y="4"/>
                  </a:cubicBezTo>
                  <a:cubicBezTo>
                    <a:pt x="18" y="4"/>
                    <a:pt x="5" y="5"/>
                    <a:pt x="2" y="17"/>
                  </a:cubicBezTo>
                  <a:cubicBezTo>
                    <a:pt x="2" y="19"/>
                    <a:pt x="1" y="21"/>
                    <a:pt x="0" y="23"/>
                  </a:cubicBezTo>
                  <a:cubicBezTo>
                    <a:pt x="8" y="35"/>
                    <a:pt x="13" y="42"/>
                    <a:pt x="13" y="42"/>
                  </a:cubicBezTo>
                  <a:cubicBezTo>
                    <a:pt x="13" y="42"/>
                    <a:pt x="15" y="42"/>
                    <a:pt x="18" y="41"/>
                  </a:cubicBezTo>
                  <a:cubicBezTo>
                    <a:pt x="18" y="39"/>
                    <a:pt x="18" y="39"/>
                    <a:pt x="18" y="39"/>
                  </a:cubicBezTo>
                  <a:cubicBezTo>
                    <a:pt x="60" y="11"/>
                    <a:pt x="60" y="11"/>
                    <a:pt x="60" y="11"/>
                  </a:cubicBezTo>
                  <a:cubicBezTo>
                    <a:pt x="75" y="21"/>
                    <a:pt x="75" y="21"/>
                    <a:pt x="75" y="21"/>
                  </a:cubicBezTo>
                  <a:cubicBezTo>
                    <a:pt x="81" y="18"/>
                    <a:pt x="84" y="14"/>
                    <a:pt x="82" y="10"/>
                  </a:cubicBezTo>
                  <a:cubicBezTo>
                    <a:pt x="81" y="8"/>
                    <a:pt x="79" y="4"/>
                    <a:pt x="77" y="0"/>
                  </a:cubicBezTo>
                </a:path>
              </a:pathLst>
            </a:custGeom>
            <a:solidFill>
              <a:srgbClr val="2A29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6" name="ïšḻiďê">
              <a:extLst>
                <a:ext uri="{FF2B5EF4-FFF2-40B4-BE49-F238E27FC236}">
                  <a16:creationId xmlns:a16="http://schemas.microsoft.com/office/drawing/2014/main" id="{F55B4FFC-131D-40AE-9A5D-C49AD451B9A6}"/>
                </a:ext>
              </a:extLst>
            </p:cNvPr>
            <p:cNvSpPr/>
            <p:nvPr/>
          </p:nvSpPr>
          <p:spPr bwMode="auto">
            <a:xfrm>
              <a:off x="7305675" y="2527300"/>
              <a:ext cx="171450" cy="765175"/>
            </a:xfrm>
            <a:custGeom>
              <a:avLst/>
              <a:gdLst>
                <a:gd name="T0" fmla="*/ 9 w 115"/>
                <a:gd name="T1" fmla="*/ 0 h 511"/>
                <a:gd name="T2" fmla="*/ 0 w 115"/>
                <a:gd name="T3" fmla="*/ 20 h 511"/>
                <a:gd name="T4" fmla="*/ 12 w 115"/>
                <a:gd name="T5" fmla="*/ 470 h 511"/>
                <a:gd name="T6" fmla="*/ 38 w 115"/>
                <a:gd name="T7" fmla="*/ 511 h 511"/>
                <a:gd name="T8" fmla="*/ 40 w 115"/>
                <a:gd name="T9" fmla="*/ 505 h 511"/>
                <a:gd name="T10" fmla="*/ 71 w 115"/>
                <a:gd name="T11" fmla="*/ 492 h 511"/>
                <a:gd name="T12" fmla="*/ 78 w 115"/>
                <a:gd name="T13" fmla="*/ 492 h 511"/>
                <a:gd name="T14" fmla="*/ 85 w 115"/>
                <a:gd name="T15" fmla="*/ 492 h 511"/>
                <a:gd name="T16" fmla="*/ 115 w 115"/>
                <a:gd name="T17" fmla="*/ 488 h 511"/>
                <a:gd name="T18" fmla="*/ 56 w 115"/>
                <a:gd name="T19" fmla="*/ 367 h 511"/>
                <a:gd name="T20" fmla="*/ 38 w 115"/>
                <a:gd name="T21" fmla="*/ 258 h 511"/>
                <a:gd name="T22" fmla="*/ 73 w 115"/>
                <a:gd name="T23" fmla="*/ 32 h 511"/>
                <a:gd name="T24" fmla="*/ 52 w 115"/>
                <a:gd name="T25" fmla="*/ 23 h 511"/>
                <a:gd name="T26" fmla="*/ 9 w 115"/>
                <a:gd name="T2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511">
                  <a:moveTo>
                    <a:pt x="9" y="0"/>
                  </a:moveTo>
                  <a:cubicBezTo>
                    <a:pt x="9" y="0"/>
                    <a:pt x="5" y="7"/>
                    <a:pt x="0" y="20"/>
                  </a:cubicBezTo>
                  <a:cubicBezTo>
                    <a:pt x="4" y="103"/>
                    <a:pt x="19" y="414"/>
                    <a:pt x="12" y="470"/>
                  </a:cubicBezTo>
                  <a:cubicBezTo>
                    <a:pt x="22" y="486"/>
                    <a:pt x="31" y="501"/>
                    <a:pt x="38" y="511"/>
                  </a:cubicBezTo>
                  <a:cubicBezTo>
                    <a:pt x="39" y="509"/>
                    <a:pt x="40" y="507"/>
                    <a:pt x="40" y="505"/>
                  </a:cubicBezTo>
                  <a:cubicBezTo>
                    <a:pt x="43" y="493"/>
                    <a:pt x="56" y="492"/>
                    <a:pt x="71" y="492"/>
                  </a:cubicBezTo>
                  <a:cubicBezTo>
                    <a:pt x="73" y="492"/>
                    <a:pt x="75" y="492"/>
                    <a:pt x="78" y="492"/>
                  </a:cubicBezTo>
                  <a:cubicBezTo>
                    <a:pt x="80" y="492"/>
                    <a:pt x="83" y="492"/>
                    <a:pt x="85" y="492"/>
                  </a:cubicBezTo>
                  <a:cubicBezTo>
                    <a:pt x="95" y="492"/>
                    <a:pt x="106" y="491"/>
                    <a:pt x="115" y="488"/>
                  </a:cubicBezTo>
                  <a:cubicBezTo>
                    <a:pt x="99" y="457"/>
                    <a:pt x="60" y="378"/>
                    <a:pt x="56" y="367"/>
                  </a:cubicBezTo>
                  <a:cubicBezTo>
                    <a:pt x="52" y="353"/>
                    <a:pt x="26" y="267"/>
                    <a:pt x="38" y="258"/>
                  </a:cubicBezTo>
                  <a:cubicBezTo>
                    <a:pt x="50" y="248"/>
                    <a:pt x="73" y="32"/>
                    <a:pt x="73" y="32"/>
                  </a:cubicBezTo>
                  <a:cubicBezTo>
                    <a:pt x="52" y="23"/>
                    <a:pt x="52" y="23"/>
                    <a:pt x="52" y="23"/>
                  </a:cubicBezTo>
                  <a:cubicBezTo>
                    <a:pt x="9" y="0"/>
                    <a:pt x="9" y="0"/>
                    <a:pt x="9" y="0"/>
                  </a:cubicBezTo>
                </a:path>
              </a:pathLst>
            </a:custGeom>
            <a:solidFill>
              <a:srgbClr val="4E51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7" name="îṩ1îdê">
              <a:extLst>
                <a:ext uri="{FF2B5EF4-FFF2-40B4-BE49-F238E27FC236}">
                  <a16:creationId xmlns:a16="http://schemas.microsoft.com/office/drawing/2014/main" id="{B6D542F8-BAD1-47F6-866E-65FC1C87E90B}"/>
                </a:ext>
              </a:extLst>
            </p:cNvPr>
            <p:cNvSpPr/>
            <p:nvPr/>
          </p:nvSpPr>
          <p:spPr bwMode="auto">
            <a:xfrm>
              <a:off x="7388225" y="3275013"/>
              <a:ext cx="85725" cy="44450"/>
            </a:xfrm>
            <a:custGeom>
              <a:avLst/>
              <a:gdLst>
                <a:gd name="T0" fmla="*/ 42 w 57"/>
                <a:gd name="T1" fmla="*/ 0 h 30"/>
                <a:gd name="T2" fmla="*/ 0 w 57"/>
                <a:gd name="T3" fmla="*/ 28 h 30"/>
                <a:gd name="T4" fmla="*/ 0 w 57"/>
                <a:gd name="T5" fmla="*/ 30 h 30"/>
                <a:gd name="T6" fmla="*/ 57 w 57"/>
                <a:gd name="T7" fmla="*/ 10 h 30"/>
                <a:gd name="T8" fmla="*/ 42 w 57"/>
                <a:gd name="T9" fmla="*/ 0 h 30"/>
              </a:gdLst>
              <a:ahLst/>
              <a:cxnLst>
                <a:cxn ang="0">
                  <a:pos x="T0" y="T1"/>
                </a:cxn>
                <a:cxn ang="0">
                  <a:pos x="T2" y="T3"/>
                </a:cxn>
                <a:cxn ang="0">
                  <a:pos x="T4" y="T5"/>
                </a:cxn>
                <a:cxn ang="0">
                  <a:pos x="T6" y="T7"/>
                </a:cxn>
                <a:cxn ang="0">
                  <a:pos x="T8" y="T9"/>
                </a:cxn>
              </a:cxnLst>
              <a:rect l="0" t="0" r="r" b="b"/>
              <a:pathLst>
                <a:path w="57" h="30">
                  <a:moveTo>
                    <a:pt x="42" y="0"/>
                  </a:moveTo>
                  <a:cubicBezTo>
                    <a:pt x="0" y="28"/>
                    <a:pt x="0" y="28"/>
                    <a:pt x="0" y="28"/>
                  </a:cubicBezTo>
                  <a:cubicBezTo>
                    <a:pt x="0" y="28"/>
                    <a:pt x="0" y="28"/>
                    <a:pt x="0" y="30"/>
                  </a:cubicBezTo>
                  <a:cubicBezTo>
                    <a:pt x="13" y="27"/>
                    <a:pt x="43" y="19"/>
                    <a:pt x="57" y="10"/>
                  </a:cubicBezTo>
                  <a:cubicBezTo>
                    <a:pt x="42" y="0"/>
                    <a:pt x="42" y="0"/>
                    <a:pt x="42" y="0"/>
                  </a:cubicBezTo>
                </a:path>
              </a:pathLst>
            </a:custGeom>
            <a:solidFill>
              <a:srgbClr val="9057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8" name="išḻïdè">
              <a:extLst>
                <a:ext uri="{FF2B5EF4-FFF2-40B4-BE49-F238E27FC236}">
                  <a16:creationId xmlns:a16="http://schemas.microsoft.com/office/drawing/2014/main" id="{5FF6A681-0D13-4051-926F-198B9D1C3063}"/>
                </a:ext>
              </a:extLst>
            </p:cNvPr>
            <p:cNvSpPr/>
            <p:nvPr/>
          </p:nvSpPr>
          <p:spPr bwMode="auto">
            <a:xfrm>
              <a:off x="7145338" y="2505075"/>
              <a:ext cx="338138" cy="815975"/>
            </a:xfrm>
            <a:custGeom>
              <a:avLst/>
              <a:gdLst>
                <a:gd name="T0" fmla="*/ 158 w 225"/>
                <a:gd name="T1" fmla="*/ 0 h 545"/>
                <a:gd name="T2" fmla="*/ 105 w 225"/>
                <a:gd name="T3" fmla="*/ 15 h 545"/>
                <a:gd name="T4" fmla="*/ 26 w 225"/>
                <a:gd name="T5" fmla="*/ 334 h 545"/>
                <a:gd name="T6" fmla="*/ 148 w 225"/>
                <a:gd name="T7" fmla="*/ 545 h 545"/>
                <a:gd name="T8" fmla="*/ 217 w 225"/>
                <a:gd name="T9" fmla="*/ 513 h 545"/>
                <a:gd name="T10" fmla="*/ 153 w 225"/>
                <a:gd name="T11" fmla="*/ 382 h 545"/>
                <a:gd name="T12" fmla="*/ 134 w 225"/>
                <a:gd name="T13" fmla="*/ 273 h 545"/>
                <a:gd name="T14" fmla="*/ 204 w 225"/>
                <a:gd name="T15" fmla="*/ 34 h 545"/>
                <a:gd name="T16" fmla="*/ 158 w 225"/>
                <a:gd name="T17"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545">
                  <a:moveTo>
                    <a:pt x="158" y="0"/>
                  </a:moveTo>
                  <a:cubicBezTo>
                    <a:pt x="105" y="15"/>
                    <a:pt x="105" y="15"/>
                    <a:pt x="105" y="15"/>
                  </a:cubicBezTo>
                  <a:cubicBezTo>
                    <a:pt x="105" y="15"/>
                    <a:pt x="0" y="265"/>
                    <a:pt x="26" y="334"/>
                  </a:cubicBezTo>
                  <a:cubicBezTo>
                    <a:pt x="51" y="403"/>
                    <a:pt x="148" y="545"/>
                    <a:pt x="148" y="545"/>
                  </a:cubicBezTo>
                  <a:cubicBezTo>
                    <a:pt x="148" y="545"/>
                    <a:pt x="225" y="529"/>
                    <a:pt x="217" y="513"/>
                  </a:cubicBezTo>
                  <a:cubicBezTo>
                    <a:pt x="209" y="497"/>
                    <a:pt x="157" y="395"/>
                    <a:pt x="153" y="382"/>
                  </a:cubicBezTo>
                  <a:cubicBezTo>
                    <a:pt x="149" y="368"/>
                    <a:pt x="122" y="282"/>
                    <a:pt x="134" y="273"/>
                  </a:cubicBezTo>
                  <a:cubicBezTo>
                    <a:pt x="146" y="263"/>
                    <a:pt x="204" y="34"/>
                    <a:pt x="204" y="34"/>
                  </a:cubicBezTo>
                  <a:lnTo>
                    <a:pt x="158" y="0"/>
                  </a:ln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9" name="išḻïḍe">
              <a:extLst>
                <a:ext uri="{FF2B5EF4-FFF2-40B4-BE49-F238E27FC236}">
                  <a16:creationId xmlns:a16="http://schemas.microsoft.com/office/drawing/2014/main" id="{17704E17-ABD7-4E19-AB10-9D06C21426C3}"/>
                </a:ext>
              </a:extLst>
            </p:cNvPr>
            <p:cNvSpPr/>
            <p:nvPr/>
          </p:nvSpPr>
          <p:spPr bwMode="auto">
            <a:xfrm>
              <a:off x="6635750" y="2146300"/>
              <a:ext cx="434975" cy="433388"/>
            </a:xfrm>
            <a:custGeom>
              <a:avLst/>
              <a:gdLst>
                <a:gd name="T0" fmla="*/ 115 w 274"/>
                <a:gd name="T1" fmla="*/ 0 h 273"/>
                <a:gd name="T2" fmla="*/ 274 w 274"/>
                <a:gd name="T3" fmla="*/ 113 h 273"/>
                <a:gd name="T4" fmla="*/ 161 w 274"/>
                <a:gd name="T5" fmla="*/ 273 h 273"/>
                <a:gd name="T6" fmla="*/ 0 w 274"/>
                <a:gd name="T7" fmla="*/ 159 h 273"/>
                <a:gd name="T8" fmla="*/ 115 w 274"/>
                <a:gd name="T9" fmla="*/ 0 h 273"/>
              </a:gdLst>
              <a:ahLst/>
              <a:cxnLst>
                <a:cxn ang="0">
                  <a:pos x="T0" y="T1"/>
                </a:cxn>
                <a:cxn ang="0">
                  <a:pos x="T2" y="T3"/>
                </a:cxn>
                <a:cxn ang="0">
                  <a:pos x="T4" y="T5"/>
                </a:cxn>
                <a:cxn ang="0">
                  <a:pos x="T6" y="T7"/>
                </a:cxn>
                <a:cxn ang="0">
                  <a:pos x="T8" y="T9"/>
                </a:cxn>
              </a:cxnLst>
              <a:rect l="0" t="0" r="r" b="b"/>
              <a:pathLst>
                <a:path w="274" h="273">
                  <a:moveTo>
                    <a:pt x="115" y="0"/>
                  </a:moveTo>
                  <a:lnTo>
                    <a:pt x="274" y="113"/>
                  </a:lnTo>
                  <a:lnTo>
                    <a:pt x="161" y="273"/>
                  </a:lnTo>
                  <a:lnTo>
                    <a:pt x="0" y="159"/>
                  </a:lnTo>
                  <a:lnTo>
                    <a:pt x="115"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0" name="ïślîḑé">
              <a:extLst>
                <a:ext uri="{FF2B5EF4-FFF2-40B4-BE49-F238E27FC236}">
                  <a16:creationId xmlns:a16="http://schemas.microsoft.com/office/drawing/2014/main" id="{5B4C8C9A-7254-41A4-8A28-DF2F3A30CD61}"/>
                </a:ext>
              </a:extLst>
            </p:cNvPr>
            <p:cNvSpPr/>
            <p:nvPr/>
          </p:nvSpPr>
          <p:spPr bwMode="auto">
            <a:xfrm>
              <a:off x="3733800" y="5276850"/>
              <a:ext cx="2190750" cy="14287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1" name="iṩ1íḋe">
              <a:extLst>
                <a:ext uri="{FF2B5EF4-FFF2-40B4-BE49-F238E27FC236}">
                  <a16:creationId xmlns:a16="http://schemas.microsoft.com/office/drawing/2014/main" id="{8D3A852C-202B-4991-90E8-59C6E3ECC64A}"/>
                </a:ext>
              </a:extLst>
            </p:cNvPr>
            <p:cNvSpPr/>
            <p:nvPr/>
          </p:nvSpPr>
          <p:spPr bwMode="auto">
            <a:xfrm>
              <a:off x="6394450" y="4979988"/>
              <a:ext cx="2190750" cy="14287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2" name="ïśļiḑê">
              <a:extLst>
                <a:ext uri="{FF2B5EF4-FFF2-40B4-BE49-F238E27FC236}">
                  <a16:creationId xmlns:a16="http://schemas.microsoft.com/office/drawing/2014/main" id="{EB465F10-3EE7-4B7A-A129-6160B4262993}"/>
                </a:ext>
              </a:extLst>
            </p:cNvPr>
            <p:cNvSpPr/>
            <p:nvPr/>
          </p:nvSpPr>
          <p:spPr bwMode="auto">
            <a:xfrm>
              <a:off x="3733800" y="4906963"/>
              <a:ext cx="3741738" cy="1588"/>
            </a:xfrm>
            <a:prstGeom prst="line">
              <a:avLst/>
            </a:prstGeom>
            <a:noFill/>
            <a:ln w="12700" cap="flat">
              <a:solidFill>
                <a:srgbClr val="3F3D56"/>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cs typeface="+mn-ea"/>
                <a:sym typeface="+mn-lt"/>
              </a:endParaRPr>
            </a:p>
          </p:txBody>
        </p:sp>
        <p:sp>
          <p:nvSpPr>
            <p:cNvPr id="83" name="ïṡ1iḓe">
              <a:extLst>
                <a:ext uri="{FF2B5EF4-FFF2-40B4-BE49-F238E27FC236}">
                  <a16:creationId xmlns:a16="http://schemas.microsoft.com/office/drawing/2014/main" id="{3F0969D0-2743-4279-BD36-E23050B941A9}"/>
                </a:ext>
              </a:extLst>
            </p:cNvPr>
            <p:cNvSpPr/>
            <p:nvPr/>
          </p:nvSpPr>
          <p:spPr bwMode="auto">
            <a:xfrm>
              <a:off x="6983413" y="2716213"/>
              <a:ext cx="133350" cy="131763"/>
            </a:xfrm>
            <a:prstGeom prst="ellipse">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4" name="ïśļïḍé">
              <a:extLst>
                <a:ext uri="{FF2B5EF4-FFF2-40B4-BE49-F238E27FC236}">
                  <a16:creationId xmlns:a16="http://schemas.microsoft.com/office/drawing/2014/main" id="{FC067EB7-BB6C-44FA-A805-A9147DECA15F}"/>
                </a:ext>
              </a:extLst>
            </p:cNvPr>
            <p:cNvSpPr/>
            <p:nvPr/>
          </p:nvSpPr>
          <p:spPr bwMode="auto">
            <a:xfrm>
              <a:off x="4394200" y="1836738"/>
              <a:ext cx="142875" cy="142875"/>
            </a:xfrm>
            <a:prstGeom prst="rect">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5" name="ïsľïḋé">
              <a:extLst>
                <a:ext uri="{FF2B5EF4-FFF2-40B4-BE49-F238E27FC236}">
                  <a16:creationId xmlns:a16="http://schemas.microsoft.com/office/drawing/2014/main" id="{74206D42-6070-45B6-8BF1-20B9A3430525}"/>
                </a:ext>
              </a:extLst>
            </p:cNvPr>
            <p:cNvSpPr/>
            <p:nvPr/>
          </p:nvSpPr>
          <p:spPr bwMode="auto">
            <a:xfrm>
              <a:off x="4579938" y="3841750"/>
              <a:ext cx="142875" cy="142875"/>
            </a:xfrm>
            <a:prstGeom prst="rect">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6" name="îSḻíḋé">
              <a:extLst>
                <a:ext uri="{FF2B5EF4-FFF2-40B4-BE49-F238E27FC236}">
                  <a16:creationId xmlns:a16="http://schemas.microsoft.com/office/drawing/2014/main" id="{A221E0F6-709C-4E2D-B0E1-F67802C083DD}"/>
                </a:ext>
              </a:extLst>
            </p:cNvPr>
            <p:cNvSpPr/>
            <p:nvPr/>
          </p:nvSpPr>
          <p:spPr bwMode="auto">
            <a:xfrm flipV="1">
              <a:off x="3800475" y="4471988"/>
              <a:ext cx="0" cy="446088"/>
            </a:xfrm>
            <a:prstGeom prst="line">
              <a:avLst/>
            </a:prstGeom>
            <a:noFill/>
            <a:ln w="12700" cap="flat">
              <a:solidFill>
                <a:srgbClr val="3F3D56"/>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cs typeface="+mn-ea"/>
                <a:sym typeface="+mn-lt"/>
              </a:endParaRPr>
            </a:p>
          </p:txBody>
        </p:sp>
        <p:sp>
          <p:nvSpPr>
            <p:cNvPr id="87" name="ïṧļïďé">
              <a:extLst>
                <a:ext uri="{FF2B5EF4-FFF2-40B4-BE49-F238E27FC236}">
                  <a16:creationId xmlns:a16="http://schemas.microsoft.com/office/drawing/2014/main" id="{DDBBA894-A10D-44CE-BDA1-E422F5A7713D}"/>
                </a:ext>
              </a:extLst>
            </p:cNvPr>
            <p:cNvSpPr/>
            <p:nvPr/>
          </p:nvSpPr>
          <p:spPr bwMode="auto">
            <a:xfrm>
              <a:off x="3736975" y="4410075"/>
              <a:ext cx="125413" cy="12541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8" name="ïşlïde">
              <a:extLst>
                <a:ext uri="{FF2B5EF4-FFF2-40B4-BE49-F238E27FC236}">
                  <a16:creationId xmlns:a16="http://schemas.microsoft.com/office/drawing/2014/main" id="{76EA1811-7829-4C35-8E4A-96B1E4B3F32D}"/>
                </a:ext>
              </a:extLst>
            </p:cNvPr>
            <p:cNvSpPr/>
            <p:nvPr/>
          </p:nvSpPr>
          <p:spPr bwMode="auto">
            <a:xfrm>
              <a:off x="3606800" y="4552950"/>
              <a:ext cx="193675" cy="195263"/>
            </a:xfrm>
            <a:custGeom>
              <a:avLst/>
              <a:gdLst>
                <a:gd name="T0" fmla="*/ 129 w 129"/>
                <a:gd name="T1" fmla="*/ 130 h 130"/>
                <a:gd name="T2" fmla="*/ 0 w 129"/>
                <a:gd name="T3" fmla="*/ 15 h 130"/>
              </a:gdLst>
              <a:ahLst/>
              <a:cxnLst>
                <a:cxn ang="0">
                  <a:pos x="T0" y="T1"/>
                </a:cxn>
                <a:cxn ang="0">
                  <a:pos x="T2" y="T3"/>
                </a:cxn>
              </a:cxnLst>
              <a:rect l="0" t="0" r="r" b="b"/>
              <a:pathLst>
                <a:path w="129" h="130">
                  <a:moveTo>
                    <a:pt x="129" y="130"/>
                  </a:moveTo>
                  <a:cubicBezTo>
                    <a:pt x="129" y="130"/>
                    <a:pt x="123" y="0"/>
                    <a:pt x="0" y="15"/>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9" name="ïṧļïďe">
              <a:extLst>
                <a:ext uri="{FF2B5EF4-FFF2-40B4-BE49-F238E27FC236}">
                  <a16:creationId xmlns:a16="http://schemas.microsoft.com/office/drawing/2014/main" id="{E95972FF-87AA-4467-893F-9F6974F6F939}"/>
                </a:ext>
              </a:extLst>
            </p:cNvPr>
            <p:cNvSpPr/>
            <p:nvPr/>
          </p:nvSpPr>
          <p:spPr bwMode="auto">
            <a:xfrm>
              <a:off x="6635750" y="2225675"/>
              <a:ext cx="52388" cy="420688"/>
            </a:xfrm>
            <a:custGeom>
              <a:avLst/>
              <a:gdLst>
                <a:gd name="T0" fmla="*/ 9 w 34"/>
                <a:gd name="T1" fmla="*/ 0 h 281"/>
                <a:gd name="T2" fmla="*/ 25 w 34"/>
                <a:gd name="T3" fmla="*/ 0 h 281"/>
                <a:gd name="T4" fmla="*/ 34 w 34"/>
                <a:gd name="T5" fmla="*/ 9 h 281"/>
                <a:gd name="T6" fmla="*/ 34 w 34"/>
                <a:gd name="T7" fmla="*/ 272 h 281"/>
                <a:gd name="T8" fmla="*/ 25 w 34"/>
                <a:gd name="T9" fmla="*/ 281 h 281"/>
                <a:gd name="T10" fmla="*/ 9 w 34"/>
                <a:gd name="T11" fmla="*/ 281 h 281"/>
                <a:gd name="T12" fmla="*/ 0 w 34"/>
                <a:gd name="T13" fmla="*/ 272 h 281"/>
                <a:gd name="T14" fmla="*/ 0 w 34"/>
                <a:gd name="T15" fmla="*/ 9 h 281"/>
                <a:gd name="T16" fmla="*/ 9 w 3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1">
                  <a:moveTo>
                    <a:pt x="9" y="0"/>
                  </a:moveTo>
                  <a:cubicBezTo>
                    <a:pt x="25" y="0"/>
                    <a:pt x="25" y="0"/>
                    <a:pt x="25" y="0"/>
                  </a:cubicBezTo>
                  <a:cubicBezTo>
                    <a:pt x="30" y="0"/>
                    <a:pt x="34" y="4"/>
                    <a:pt x="34" y="9"/>
                  </a:cubicBezTo>
                  <a:cubicBezTo>
                    <a:pt x="34" y="272"/>
                    <a:pt x="34" y="272"/>
                    <a:pt x="34" y="272"/>
                  </a:cubicBezTo>
                  <a:cubicBezTo>
                    <a:pt x="34" y="277"/>
                    <a:pt x="30" y="281"/>
                    <a:pt x="25" y="281"/>
                  </a:cubicBezTo>
                  <a:cubicBezTo>
                    <a:pt x="9" y="281"/>
                    <a:pt x="9" y="281"/>
                    <a:pt x="9" y="281"/>
                  </a:cubicBezTo>
                  <a:cubicBezTo>
                    <a:pt x="4" y="281"/>
                    <a:pt x="0" y="277"/>
                    <a:pt x="0" y="272"/>
                  </a:cubicBezTo>
                  <a:cubicBezTo>
                    <a:pt x="0" y="9"/>
                    <a:pt x="0" y="9"/>
                    <a:pt x="0" y="9"/>
                  </a:cubicBezTo>
                  <a:cubicBezTo>
                    <a:pt x="0" y="4"/>
                    <a:pt x="4" y="0"/>
                    <a:pt x="9"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0" name="iṩ1íḑe">
              <a:extLst>
                <a:ext uri="{FF2B5EF4-FFF2-40B4-BE49-F238E27FC236}">
                  <a16:creationId xmlns:a16="http://schemas.microsoft.com/office/drawing/2014/main" id="{EB956B0E-D384-4728-A6C5-4D99901C8DD4}"/>
                </a:ext>
              </a:extLst>
            </p:cNvPr>
            <p:cNvSpPr/>
            <p:nvPr/>
          </p:nvSpPr>
          <p:spPr bwMode="auto">
            <a:xfrm>
              <a:off x="4937125" y="1895475"/>
              <a:ext cx="28575" cy="138113"/>
            </a:xfrm>
            <a:custGeom>
              <a:avLst/>
              <a:gdLst>
                <a:gd name="T0" fmla="*/ 6 w 20"/>
                <a:gd name="T1" fmla="*/ 0 h 92"/>
                <a:gd name="T2" fmla="*/ 14 w 20"/>
                <a:gd name="T3" fmla="*/ 0 h 92"/>
                <a:gd name="T4" fmla="*/ 20 w 20"/>
                <a:gd name="T5" fmla="*/ 6 h 92"/>
                <a:gd name="T6" fmla="*/ 20 w 20"/>
                <a:gd name="T7" fmla="*/ 86 h 92"/>
                <a:gd name="T8" fmla="*/ 14 w 20"/>
                <a:gd name="T9" fmla="*/ 92 h 92"/>
                <a:gd name="T10" fmla="*/ 6 w 20"/>
                <a:gd name="T11" fmla="*/ 92 h 92"/>
                <a:gd name="T12" fmla="*/ 0 w 20"/>
                <a:gd name="T13" fmla="*/ 86 h 92"/>
                <a:gd name="T14" fmla="*/ 0 w 20"/>
                <a:gd name="T15" fmla="*/ 6 h 92"/>
                <a:gd name="T16" fmla="*/ 6 w 20"/>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6" y="0"/>
                  </a:moveTo>
                  <a:cubicBezTo>
                    <a:pt x="14" y="0"/>
                    <a:pt x="14" y="0"/>
                    <a:pt x="14" y="0"/>
                  </a:cubicBezTo>
                  <a:cubicBezTo>
                    <a:pt x="17" y="0"/>
                    <a:pt x="20" y="2"/>
                    <a:pt x="20" y="6"/>
                  </a:cubicBezTo>
                  <a:cubicBezTo>
                    <a:pt x="20" y="86"/>
                    <a:pt x="20" y="86"/>
                    <a:pt x="20" y="86"/>
                  </a:cubicBezTo>
                  <a:cubicBezTo>
                    <a:pt x="20" y="90"/>
                    <a:pt x="17" y="92"/>
                    <a:pt x="14" y="92"/>
                  </a:cubicBezTo>
                  <a:cubicBezTo>
                    <a:pt x="6" y="92"/>
                    <a:pt x="6" y="92"/>
                    <a:pt x="6" y="92"/>
                  </a:cubicBezTo>
                  <a:cubicBezTo>
                    <a:pt x="3" y="92"/>
                    <a:pt x="0" y="90"/>
                    <a:pt x="0" y="86"/>
                  </a:cubicBezTo>
                  <a:cubicBezTo>
                    <a:pt x="0" y="6"/>
                    <a:pt x="0" y="6"/>
                    <a:pt x="0" y="6"/>
                  </a:cubicBezTo>
                  <a:cubicBezTo>
                    <a:pt x="0" y="2"/>
                    <a:pt x="3" y="0"/>
                    <a:pt x="6"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1" name="îS1ïḍé">
              <a:extLst>
                <a:ext uri="{FF2B5EF4-FFF2-40B4-BE49-F238E27FC236}">
                  <a16:creationId xmlns:a16="http://schemas.microsoft.com/office/drawing/2014/main" id="{BA35BA8B-9ED9-4A9B-8445-85B07823F26E}"/>
                </a:ext>
              </a:extLst>
            </p:cNvPr>
            <p:cNvSpPr/>
            <p:nvPr/>
          </p:nvSpPr>
          <p:spPr bwMode="auto">
            <a:xfrm>
              <a:off x="4937125" y="2149475"/>
              <a:ext cx="30163" cy="241300"/>
            </a:xfrm>
            <a:custGeom>
              <a:avLst/>
              <a:gdLst>
                <a:gd name="T0" fmla="*/ 7 w 21"/>
                <a:gd name="T1" fmla="*/ 0 h 161"/>
                <a:gd name="T2" fmla="*/ 15 w 21"/>
                <a:gd name="T3" fmla="*/ 0 h 161"/>
                <a:gd name="T4" fmla="*/ 21 w 21"/>
                <a:gd name="T5" fmla="*/ 7 h 161"/>
                <a:gd name="T6" fmla="*/ 21 w 21"/>
                <a:gd name="T7" fmla="*/ 154 h 161"/>
                <a:gd name="T8" fmla="*/ 15 w 21"/>
                <a:gd name="T9" fmla="*/ 161 h 161"/>
                <a:gd name="T10" fmla="*/ 7 w 21"/>
                <a:gd name="T11" fmla="*/ 161 h 161"/>
                <a:gd name="T12" fmla="*/ 0 w 21"/>
                <a:gd name="T13" fmla="*/ 154 h 161"/>
                <a:gd name="T14" fmla="*/ 0 w 21"/>
                <a:gd name="T15" fmla="*/ 7 h 161"/>
                <a:gd name="T16" fmla="*/ 7 w 21"/>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1">
                  <a:moveTo>
                    <a:pt x="7" y="0"/>
                  </a:moveTo>
                  <a:cubicBezTo>
                    <a:pt x="15" y="0"/>
                    <a:pt x="15" y="0"/>
                    <a:pt x="15" y="0"/>
                  </a:cubicBezTo>
                  <a:cubicBezTo>
                    <a:pt x="18" y="0"/>
                    <a:pt x="21" y="3"/>
                    <a:pt x="21" y="7"/>
                  </a:cubicBezTo>
                  <a:cubicBezTo>
                    <a:pt x="21" y="154"/>
                    <a:pt x="21" y="154"/>
                    <a:pt x="21" y="154"/>
                  </a:cubicBezTo>
                  <a:cubicBezTo>
                    <a:pt x="21" y="158"/>
                    <a:pt x="18" y="161"/>
                    <a:pt x="15" y="161"/>
                  </a:cubicBezTo>
                  <a:cubicBezTo>
                    <a:pt x="7" y="161"/>
                    <a:pt x="7" y="161"/>
                    <a:pt x="7" y="161"/>
                  </a:cubicBezTo>
                  <a:cubicBezTo>
                    <a:pt x="3" y="161"/>
                    <a:pt x="0" y="158"/>
                    <a:pt x="0" y="154"/>
                  </a:cubicBezTo>
                  <a:cubicBezTo>
                    <a:pt x="0" y="7"/>
                    <a:pt x="0" y="7"/>
                    <a:pt x="0" y="7"/>
                  </a:cubicBezTo>
                  <a:cubicBezTo>
                    <a:pt x="0" y="3"/>
                    <a:pt x="3" y="0"/>
                    <a:pt x="7"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2" name="iṩ1íḋê">
              <a:extLst>
                <a:ext uri="{FF2B5EF4-FFF2-40B4-BE49-F238E27FC236}">
                  <a16:creationId xmlns:a16="http://schemas.microsoft.com/office/drawing/2014/main" id="{2E08F7C2-6B65-4619-9D90-F4C341CE0362}"/>
                </a:ext>
              </a:extLst>
            </p:cNvPr>
            <p:cNvSpPr/>
            <p:nvPr/>
          </p:nvSpPr>
          <p:spPr bwMode="auto">
            <a:xfrm>
              <a:off x="4937125" y="2473325"/>
              <a:ext cx="30163" cy="244475"/>
            </a:xfrm>
            <a:custGeom>
              <a:avLst/>
              <a:gdLst>
                <a:gd name="T0" fmla="*/ 7 w 21"/>
                <a:gd name="T1" fmla="*/ 0 h 163"/>
                <a:gd name="T2" fmla="*/ 14 w 21"/>
                <a:gd name="T3" fmla="*/ 0 h 163"/>
                <a:gd name="T4" fmla="*/ 21 w 21"/>
                <a:gd name="T5" fmla="*/ 7 h 163"/>
                <a:gd name="T6" fmla="*/ 21 w 21"/>
                <a:gd name="T7" fmla="*/ 156 h 163"/>
                <a:gd name="T8" fmla="*/ 14 w 21"/>
                <a:gd name="T9" fmla="*/ 163 h 163"/>
                <a:gd name="T10" fmla="*/ 7 w 21"/>
                <a:gd name="T11" fmla="*/ 163 h 163"/>
                <a:gd name="T12" fmla="*/ 0 w 21"/>
                <a:gd name="T13" fmla="*/ 156 h 163"/>
                <a:gd name="T14" fmla="*/ 0 w 21"/>
                <a:gd name="T15" fmla="*/ 7 h 163"/>
                <a:gd name="T16" fmla="*/ 7 w 21"/>
                <a:gd name="T1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3">
                  <a:moveTo>
                    <a:pt x="7" y="0"/>
                  </a:moveTo>
                  <a:cubicBezTo>
                    <a:pt x="14" y="0"/>
                    <a:pt x="14" y="0"/>
                    <a:pt x="14" y="0"/>
                  </a:cubicBezTo>
                  <a:cubicBezTo>
                    <a:pt x="18" y="0"/>
                    <a:pt x="21" y="3"/>
                    <a:pt x="21" y="7"/>
                  </a:cubicBezTo>
                  <a:cubicBezTo>
                    <a:pt x="21" y="156"/>
                    <a:pt x="21" y="156"/>
                    <a:pt x="21" y="156"/>
                  </a:cubicBezTo>
                  <a:cubicBezTo>
                    <a:pt x="21" y="160"/>
                    <a:pt x="18" y="163"/>
                    <a:pt x="14" y="163"/>
                  </a:cubicBezTo>
                  <a:cubicBezTo>
                    <a:pt x="7" y="163"/>
                    <a:pt x="7" y="163"/>
                    <a:pt x="7" y="163"/>
                  </a:cubicBezTo>
                  <a:cubicBezTo>
                    <a:pt x="3" y="163"/>
                    <a:pt x="0" y="160"/>
                    <a:pt x="0" y="156"/>
                  </a:cubicBezTo>
                  <a:cubicBezTo>
                    <a:pt x="0" y="7"/>
                    <a:pt x="0" y="7"/>
                    <a:pt x="0" y="7"/>
                  </a:cubicBezTo>
                  <a:cubicBezTo>
                    <a:pt x="0" y="3"/>
                    <a:pt x="3" y="0"/>
                    <a:pt x="7"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3" name="îşlïďè">
              <a:extLst>
                <a:ext uri="{FF2B5EF4-FFF2-40B4-BE49-F238E27FC236}">
                  <a16:creationId xmlns:a16="http://schemas.microsoft.com/office/drawing/2014/main" id="{9A505EBD-4952-4C09-A683-C8D45978CF75}"/>
                </a:ext>
              </a:extLst>
            </p:cNvPr>
            <p:cNvSpPr/>
            <p:nvPr/>
          </p:nvSpPr>
          <p:spPr bwMode="auto">
            <a:xfrm>
              <a:off x="4953000" y="1438275"/>
              <a:ext cx="1709738" cy="3468688"/>
            </a:xfrm>
            <a:custGeom>
              <a:avLst/>
              <a:gdLst>
                <a:gd name="T0" fmla="*/ 143 w 1141"/>
                <a:gd name="T1" fmla="*/ 0 h 2318"/>
                <a:gd name="T2" fmla="*/ 998 w 1141"/>
                <a:gd name="T3" fmla="*/ 0 h 2318"/>
                <a:gd name="T4" fmla="*/ 1141 w 1141"/>
                <a:gd name="T5" fmla="*/ 143 h 2318"/>
                <a:gd name="T6" fmla="*/ 1141 w 1141"/>
                <a:gd name="T7" fmla="*/ 2175 h 2318"/>
                <a:gd name="T8" fmla="*/ 998 w 1141"/>
                <a:gd name="T9" fmla="*/ 2318 h 2318"/>
                <a:gd name="T10" fmla="*/ 143 w 1141"/>
                <a:gd name="T11" fmla="*/ 2318 h 2318"/>
                <a:gd name="T12" fmla="*/ 0 w 1141"/>
                <a:gd name="T13" fmla="*/ 2175 h 2318"/>
                <a:gd name="T14" fmla="*/ 0 w 1141"/>
                <a:gd name="T15" fmla="*/ 143 h 2318"/>
                <a:gd name="T16" fmla="*/ 143 w 1141"/>
                <a:gd name="T17" fmla="*/ 0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2318">
                  <a:moveTo>
                    <a:pt x="143" y="0"/>
                  </a:moveTo>
                  <a:cubicBezTo>
                    <a:pt x="998" y="0"/>
                    <a:pt x="998" y="0"/>
                    <a:pt x="998" y="0"/>
                  </a:cubicBezTo>
                  <a:cubicBezTo>
                    <a:pt x="1077" y="0"/>
                    <a:pt x="1141" y="64"/>
                    <a:pt x="1141" y="143"/>
                  </a:cubicBezTo>
                  <a:cubicBezTo>
                    <a:pt x="1141" y="2175"/>
                    <a:pt x="1141" y="2175"/>
                    <a:pt x="1141" y="2175"/>
                  </a:cubicBezTo>
                  <a:cubicBezTo>
                    <a:pt x="1141" y="2254"/>
                    <a:pt x="1077" y="2318"/>
                    <a:pt x="998" y="2318"/>
                  </a:cubicBezTo>
                  <a:cubicBezTo>
                    <a:pt x="143" y="2318"/>
                    <a:pt x="143" y="2318"/>
                    <a:pt x="143" y="2318"/>
                  </a:cubicBezTo>
                  <a:cubicBezTo>
                    <a:pt x="64" y="2318"/>
                    <a:pt x="0" y="2254"/>
                    <a:pt x="0" y="2175"/>
                  </a:cubicBezTo>
                  <a:cubicBezTo>
                    <a:pt x="0" y="143"/>
                    <a:pt x="0" y="143"/>
                    <a:pt x="0" y="143"/>
                  </a:cubicBezTo>
                  <a:cubicBezTo>
                    <a:pt x="0" y="64"/>
                    <a:pt x="64" y="0"/>
                    <a:pt x="143"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4" name="íš1ídè">
              <a:extLst>
                <a:ext uri="{FF2B5EF4-FFF2-40B4-BE49-F238E27FC236}">
                  <a16:creationId xmlns:a16="http://schemas.microsoft.com/office/drawing/2014/main" id="{63A68F14-487E-4A62-86CF-75955E7F4573}"/>
                </a:ext>
              </a:extLst>
            </p:cNvPr>
            <p:cNvSpPr/>
            <p:nvPr/>
          </p:nvSpPr>
          <p:spPr bwMode="auto">
            <a:xfrm>
              <a:off x="5643563" y="1541463"/>
              <a:ext cx="238125" cy="49213"/>
            </a:xfrm>
            <a:custGeom>
              <a:avLst/>
              <a:gdLst>
                <a:gd name="T0" fmla="*/ 10 w 159"/>
                <a:gd name="T1" fmla="*/ 0 h 33"/>
                <a:gd name="T2" fmla="*/ 149 w 159"/>
                <a:gd name="T3" fmla="*/ 0 h 33"/>
                <a:gd name="T4" fmla="*/ 159 w 159"/>
                <a:gd name="T5" fmla="*/ 10 h 33"/>
                <a:gd name="T6" fmla="*/ 159 w 159"/>
                <a:gd name="T7" fmla="*/ 22 h 33"/>
                <a:gd name="T8" fmla="*/ 149 w 159"/>
                <a:gd name="T9" fmla="*/ 33 h 33"/>
                <a:gd name="T10" fmla="*/ 10 w 159"/>
                <a:gd name="T11" fmla="*/ 33 h 33"/>
                <a:gd name="T12" fmla="*/ 0 w 159"/>
                <a:gd name="T13" fmla="*/ 22 h 33"/>
                <a:gd name="T14" fmla="*/ 0 w 159"/>
                <a:gd name="T15" fmla="*/ 10 h 33"/>
                <a:gd name="T16" fmla="*/ 10 w 15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3">
                  <a:moveTo>
                    <a:pt x="10" y="0"/>
                  </a:moveTo>
                  <a:cubicBezTo>
                    <a:pt x="149" y="0"/>
                    <a:pt x="149" y="0"/>
                    <a:pt x="149" y="0"/>
                  </a:cubicBezTo>
                  <a:cubicBezTo>
                    <a:pt x="154" y="0"/>
                    <a:pt x="159" y="5"/>
                    <a:pt x="159" y="10"/>
                  </a:cubicBezTo>
                  <a:cubicBezTo>
                    <a:pt x="159" y="22"/>
                    <a:pt x="159" y="22"/>
                    <a:pt x="159" y="22"/>
                  </a:cubicBezTo>
                  <a:cubicBezTo>
                    <a:pt x="159" y="28"/>
                    <a:pt x="154" y="33"/>
                    <a:pt x="149" y="33"/>
                  </a:cubicBezTo>
                  <a:cubicBezTo>
                    <a:pt x="10" y="33"/>
                    <a:pt x="10" y="33"/>
                    <a:pt x="10" y="33"/>
                  </a:cubicBezTo>
                  <a:cubicBezTo>
                    <a:pt x="4" y="33"/>
                    <a:pt x="0" y="28"/>
                    <a:pt x="0" y="22"/>
                  </a:cubicBezTo>
                  <a:cubicBezTo>
                    <a:pt x="0" y="10"/>
                    <a:pt x="0" y="10"/>
                    <a:pt x="0" y="10"/>
                  </a:cubicBezTo>
                  <a:cubicBezTo>
                    <a:pt x="0" y="5"/>
                    <a:pt x="4" y="0"/>
                    <a:pt x="10" y="0"/>
                  </a:cubicBezTo>
                  <a:close/>
                </a:path>
              </a:pathLst>
            </a:cu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5" name="ïŝ1îḋê">
              <a:extLst>
                <a:ext uri="{FF2B5EF4-FFF2-40B4-BE49-F238E27FC236}">
                  <a16:creationId xmlns:a16="http://schemas.microsoft.com/office/drawing/2014/main" id="{37128272-7ED4-449C-8A49-7AE737FA1B4B}"/>
                </a:ext>
              </a:extLst>
            </p:cNvPr>
            <p:cNvSpPr/>
            <p:nvPr/>
          </p:nvSpPr>
          <p:spPr bwMode="auto">
            <a:xfrm>
              <a:off x="5918200" y="1538288"/>
              <a:ext cx="55563" cy="55563"/>
            </a:xfrm>
            <a:prstGeom prst="ellipse">
              <a:avLst/>
            </a:pr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6" name="îṩlîdê">
              <a:extLst>
                <a:ext uri="{FF2B5EF4-FFF2-40B4-BE49-F238E27FC236}">
                  <a16:creationId xmlns:a16="http://schemas.microsoft.com/office/drawing/2014/main" id="{5D2FB7BB-073D-4E63-989A-00B6ADEC1344}"/>
                </a:ext>
              </a:extLst>
            </p:cNvPr>
            <p:cNvSpPr/>
            <p:nvPr/>
          </p:nvSpPr>
          <p:spPr bwMode="auto">
            <a:xfrm>
              <a:off x="5059363" y="1528763"/>
              <a:ext cx="1498600" cy="3287713"/>
            </a:xfrm>
            <a:custGeom>
              <a:avLst/>
              <a:gdLst>
                <a:gd name="T0" fmla="*/ 1000 w 1000"/>
                <a:gd name="T1" fmla="*/ 91 h 2198"/>
                <a:gd name="T2" fmla="*/ 1000 w 1000"/>
                <a:gd name="T3" fmla="*/ 2107 h 2198"/>
                <a:gd name="T4" fmla="*/ 909 w 1000"/>
                <a:gd name="T5" fmla="*/ 2198 h 2198"/>
                <a:gd name="T6" fmla="*/ 90 w 1000"/>
                <a:gd name="T7" fmla="*/ 2198 h 2198"/>
                <a:gd name="T8" fmla="*/ 0 w 1000"/>
                <a:gd name="T9" fmla="*/ 2107 h 2198"/>
                <a:gd name="T10" fmla="*/ 0 w 1000"/>
                <a:gd name="T11" fmla="*/ 91 h 2198"/>
                <a:gd name="T12" fmla="*/ 90 w 1000"/>
                <a:gd name="T13" fmla="*/ 0 h 2198"/>
                <a:gd name="T14" fmla="*/ 90 w 1000"/>
                <a:gd name="T15" fmla="*/ 0 h 2198"/>
                <a:gd name="T16" fmla="*/ 213 w 1000"/>
                <a:gd name="T17" fmla="*/ 0 h 2198"/>
                <a:gd name="T18" fmla="*/ 213 w 1000"/>
                <a:gd name="T19" fmla="*/ 16 h 2198"/>
                <a:gd name="T20" fmla="*/ 287 w 1000"/>
                <a:gd name="T21" fmla="*/ 91 h 2198"/>
                <a:gd name="T22" fmla="*/ 704 w 1000"/>
                <a:gd name="T23" fmla="*/ 91 h 2198"/>
                <a:gd name="T24" fmla="*/ 778 w 1000"/>
                <a:gd name="T25" fmla="*/ 16 h 2198"/>
                <a:gd name="T26" fmla="*/ 778 w 1000"/>
                <a:gd name="T27" fmla="*/ 0 h 2198"/>
                <a:gd name="T28" fmla="*/ 909 w 1000"/>
                <a:gd name="T29" fmla="*/ 0 h 2198"/>
                <a:gd name="T30" fmla="*/ 1000 w 1000"/>
                <a:gd name="T31" fmla="*/ 91 h 2198"/>
                <a:gd name="T32" fmla="*/ 1000 w 1000"/>
                <a:gd name="T33" fmla="*/ 9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0" h="2198">
                  <a:moveTo>
                    <a:pt x="1000" y="91"/>
                  </a:moveTo>
                  <a:cubicBezTo>
                    <a:pt x="1000" y="2107"/>
                    <a:pt x="1000" y="2107"/>
                    <a:pt x="1000" y="2107"/>
                  </a:cubicBezTo>
                  <a:cubicBezTo>
                    <a:pt x="1000" y="2157"/>
                    <a:pt x="959" y="2198"/>
                    <a:pt x="909" y="2198"/>
                  </a:cubicBezTo>
                  <a:cubicBezTo>
                    <a:pt x="90" y="2198"/>
                    <a:pt x="90" y="2198"/>
                    <a:pt x="90" y="2198"/>
                  </a:cubicBezTo>
                  <a:cubicBezTo>
                    <a:pt x="40" y="2198"/>
                    <a:pt x="0" y="2157"/>
                    <a:pt x="0" y="2107"/>
                  </a:cubicBezTo>
                  <a:cubicBezTo>
                    <a:pt x="0" y="91"/>
                    <a:pt x="0" y="91"/>
                    <a:pt x="0" y="91"/>
                  </a:cubicBezTo>
                  <a:cubicBezTo>
                    <a:pt x="0" y="41"/>
                    <a:pt x="40" y="0"/>
                    <a:pt x="90" y="0"/>
                  </a:cubicBezTo>
                  <a:cubicBezTo>
                    <a:pt x="90" y="0"/>
                    <a:pt x="90" y="0"/>
                    <a:pt x="90" y="0"/>
                  </a:cubicBezTo>
                  <a:cubicBezTo>
                    <a:pt x="213" y="0"/>
                    <a:pt x="213" y="0"/>
                    <a:pt x="213" y="0"/>
                  </a:cubicBezTo>
                  <a:cubicBezTo>
                    <a:pt x="213" y="16"/>
                    <a:pt x="213" y="16"/>
                    <a:pt x="213" y="16"/>
                  </a:cubicBezTo>
                  <a:cubicBezTo>
                    <a:pt x="213" y="57"/>
                    <a:pt x="246" y="91"/>
                    <a:pt x="287" y="91"/>
                  </a:cubicBezTo>
                  <a:cubicBezTo>
                    <a:pt x="704" y="91"/>
                    <a:pt x="704" y="91"/>
                    <a:pt x="704" y="91"/>
                  </a:cubicBezTo>
                  <a:cubicBezTo>
                    <a:pt x="745" y="91"/>
                    <a:pt x="778" y="57"/>
                    <a:pt x="778" y="16"/>
                  </a:cubicBezTo>
                  <a:cubicBezTo>
                    <a:pt x="778" y="0"/>
                    <a:pt x="778" y="0"/>
                    <a:pt x="778" y="0"/>
                  </a:cubicBezTo>
                  <a:cubicBezTo>
                    <a:pt x="909" y="0"/>
                    <a:pt x="909" y="0"/>
                    <a:pt x="909" y="0"/>
                  </a:cubicBezTo>
                  <a:cubicBezTo>
                    <a:pt x="959" y="0"/>
                    <a:pt x="1000" y="41"/>
                    <a:pt x="1000" y="91"/>
                  </a:cubicBezTo>
                  <a:cubicBezTo>
                    <a:pt x="1000" y="91"/>
                    <a:pt x="1000" y="91"/>
                    <a:pt x="1000"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7" name="îṧľïďé">
              <a:extLst>
                <a:ext uri="{FF2B5EF4-FFF2-40B4-BE49-F238E27FC236}">
                  <a16:creationId xmlns:a16="http://schemas.microsoft.com/office/drawing/2014/main" id="{52DCAD37-B3D3-4EFC-95A6-0EFE3E3BB45C}"/>
                </a:ext>
              </a:extLst>
            </p:cNvPr>
            <p:cNvSpPr/>
            <p:nvPr/>
          </p:nvSpPr>
          <p:spPr bwMode="auto">
            <a:xfrm>
              <a:off x="5057775" y="2041525"/>
              <a:ext cx="1500188" cy="1022350"/>
            </a:xfrm>
            <a:prstGeom prst="rect">
              <a:avLst/>
            </a:prstGeom>
            <a:solidFill>
              <a:srgbClr val="6A687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8" name="ïṡļîḍê">
              <a:extLst>
                <a:ext uri="{FF2B5EF4-FFF2-40B4-BE49-F238E27FC236}">
                  <a16:creationId xmlns:a16="http://schemas.microsoft.com/office/drawing/2014/main" id="{9CA8FA33-BA5A-4966-8382-D45A94711AA2}"/>
                </a:ext>
              </a:extLst>
            </p:cNvPr>
            <p:cNvSpPr/>
            <p:nvPr/>
          </p:nvSpPr>
          <p:spPr bwMode="auto">
            <a:xfrm>
              <a:off x="5059363" y="2033588"/>
              <a:ext cx="1498600" cy="1030288"/>
            </a:xfrm>
            <a:custGeom>
              <a:avLst/>
              <a:gdLst>
                <a:gd name="T0" fmla="*/ 472 w 944"/>
                <a:gd name="T1" fmla="*/ 329 h 649"/>
                <a:gd name="T2" fmla="*/ 6 w 944"/>
                <a:gd name="T3" fmla="*/ 649 h 649"/>
                <a:gd name="T4" fmla="*/ 938 w 944"/>
                <a:gd name="T5" fmla="*/ 649 h 649"/>
                <a:gd name="T6" fmla="*/ 472 w 944"/>
                <a:gd name="T7" fmla="*/ 329 h 649"/>
                <a:gd name="T8" fmla="*/ 944 w 944"/>
                <a:gd name="T9" fmla="*/ 6 h 649"/>
                <a:gd name="T10" fmla="*/ 479 w 944"/>
                <a:gd name="T11" fmla="*/ 324 h 649"/>
                <a:gd name="T12" fmla="*/ 944 w 944"/>
                <a:gd name="T13" fmla="*/ 643 h 649"/>
                <a:gd name="T14" fmla="*/ 944 w 944"/>
                <a:gd name="T15" fmla="*/ 6 h 649"/>
                <a:gd name="T16" fmla="*/ 0 w 944"/>
                <a:gd name="T17" fmla="*/ 6 h 649"/>
                <a:gd name="T18" fmla="*/ 0 w 944"/>
                <a:gd name="T19" fmla="*/ 643 h 649"/>
                <a:gd name="T20" fmla="*/ 466 w 944"/>
                <a:gd name="T21" fmla="*/ 324 h 649"/>
                <a:gd name="T22" fmla="*/ 0 w 944"/>
                <a:gd name="T23" fmla="*/ 6 h 649"/>
                <a:gd name="T24" fmla="*/ 938 w 944"/>
                <a:gd name="T25" fmla="*/ 0 h 649"/>
                <a:gd name="T26" fmla="*/ 6 w 944"/>
                <a:gd name="T27" fmla="*/ 0 h 649"/>
                <a:gd name="T28" fmla="*/ 472 w 944"/>
                <a:gd name="T29" fmla="*/ 320 h 649"/>
                <a:gd name="T30" fmla="*/ 938 w 944"/>
                <a:gd name="T3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9">
                  <a:moveTo>
                    <a:pt x="472" y="329"/>
                  </a:moveTo>
                  <a:lnTo>
                    <a:pt x="6" y="649"/>
                  </a:lnTo>
                  <a:lnTo>
                    <a:pt x="938" y="649"/>
                  </a:lnTo>
                  <a:lnTo>
                    <a:pt x="472" y="329"/>
                  </a:lnTo>
                  <a:close/>
                  <a:moveTo>
                    <a:pt x="944" y="6"/>
                  </a:moveTo>
                  <a:lnTo>
                    <a:pt x="479" y="324"/>
                  </a:lnTo>
                  <a:lnTo>
                    <a:pt x="944" y="643"/>
                  </a:lnTo>
                  <a:lnTo>
                    <a:pt x="944" y="6"/>
                  </a:lnTo>
                  <a:close/>
                  <a:moveTo>
                    <a:pt x="0" y="6"/>
                  </a:moveTo>
                  <a:lnTo>
                    <a:pt x="0" y="643"/>
                  </a:lnTo>
                  <a:lnTo>
                    <a:pt x="466" y="324"/>
                  </a:lnTo>
                  <a:lnTo>
                    <a:pt x="0" y="6"/>
                  </a:lnTo>
                  <a:close/>
                  <a:moveTo>
                    <a:pt x="938" y="0"/>
                  </a:moveTo>
                  <a:lnTo>
                    <a:pt x="6" y="0"/>
                  </a:lnTo>
                  <a:lnTo>
                    <a:pt x="472" y="320"/>
                  </a:lnTo>
                  <a:lnTo>
                    <a:pt x="938"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9" name="ïśľîḋé">
              <a:extLst>
                <a:ext uri="{FF2B5EF4-FFF2-40B4-BE49-F238E27FC236}">
                  <a16:creationId xmlns:a16="http://schemas.microsoft.com/office/drawing/2014/main" id="{9B70E86B-E3C4-4395-8F3E-1DFA44878AFF}"/>
                </a:ext>
              </a:extLst>
            </p:cNvPr>
            <p:cNvSpPr/>
            <p:nvPr/>
          </p:nvSpPr>
          <p:spPr bwMode="auto">
            <a:xfrm>
              <a:off x="5059363" y="2033588"/>
              <a:ext cx="1498600" cy="1030288"/>
            </a:xfrm>
            <a:custGeom>
              <a:avLst/>
              <a:gdLst>
                <a:gd name="T0" fmla="*/ 472 w 944"/>
                <a:gd name="T1" fmla="*/ 329 h 649"/>
                <a:gd name="T2" fmla="*/ 6 w 944"/>
                <a:gd name="T3" fmla="*/ 649 h 649"/>
                <a:gd name="T4" fmla="*/ 938 w 944"/>
                <a:gd name="T5" fmla="*/ 649 h 649"/>
                <a:gd name="T6" fmla="*/ 472 w 944"/>
                <a:gd name="T7" fmla="*/ 329 h 649"/>
                <a:gd name="T8" fmla="*/ 944 w 944"/>
                <a:gd name="T9" fmla="*/ 6 h 649"/>
                <a:gd name="T10" fmla="*/ 479 w 944"/>
                <a:gd name="T11" fmla="*/ 324 h 649"/>
                <a:gd name="T12" fmla="*/ 944 w 944"/>
                <a:gd name="T13" fmla="*/ 643 h 649"/>
                <a:gd name="T14" fmla="*/ 944 w 944"/>
                <a:gd name="T15" fmla="*/ 6 h 649"/>
                <a:gd name="T16" fmla="*/ 0 w 944"/>
                <a:gd name="T17" fmla="*/ 6 h 649"/>
                <a:gd name="T18" fmla="*/ 0 w 944"/>
                <a:gd name="T19" fmla="*/ 643 h 649"/>
                <a:gd name="T20" fmla="*/ 466 w 944"/>
                <a:gd name="T21" fmla="*/ 324 h 649"/>
                <a:gd name="T22" fmla="*/ 0 w 944"/>
                <a:gd name="T23" fmla="*/ 6 h 649"/>
                <a:gd name="T24" fmla="*/ 938 w 944"/>
                <a:gd name="T25" fmla="*/ 0 h 649"/>
                <a:gd name="T26" fmla="*/ 6 w 944"/>
                <a:gd name="T27" fmla="*/ 0 h 649"/>
                <a:gd name="T28" fmla="*/ 472 w 944"/>
                <a:gd name="T29" fmla="*/ 320 h 649"/>
                <a:gd name="T30" fmla="*/ 938 w 944"/>
                <a:gd name="T3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9">
                  <a:moveTo>
                    <a:pt x="472" y="329"/>
                  </a:moveTo>
                  <a:lnTo>
                    <a:pt x="6" y="649"/>
                  </a:lnTo>
                  <a:lnTo>
                    <a:pt x="938" y="649"/>
                  </a:lnTo>
                  <a:lnTo>
                    <a:pt x="472" y="329"/>
                  </a:lnTo>
                  <a:moveTo>
                    <a:pt x="944" y="6"/>
                  </a:moveTo>
                  <a:lnTo>
                    <a:pt x="479" y="324"/>
                  </a:lnTo>
                  <a:lnTo>
                    <a:pt x="944" y="643"/>
                  </a:lnTo>
                  <a:lnTo>
                    <a:pt x="944" y="6"/>
                  </a:lnTo>
                  <a:moveTo>
                    <a:pt x="0" y="6"/>
                  </a:moveTo>
                  <a:lnTo>
                    <a:pt x="0" y="643"/>
                  </a:lnTo>
                  <a:lnTo>
                    <a:pt x="466" y="324"/>
                  </a:lnTo>
                  <a:lnTo>
                    <a:pt x="0" y="6"/>
                  </a:lnTo>
                  <a:moveTo>
                    <a:pt x="938" y="0"/>
                  </a:moveTo>
                  <a:lnTo>
                    <a:pt x="6" y="0"/>
                  </a:lnTo>
                  <a:lnTo>
                    <a:pt x="472" y="320"/>
                  </a:lnTo>
                  <a:lnTo>
                    <a:pt x="9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0" name="iś1ïdê">
              <a:extLst>
                <a:ext uri="{FF2B5EF4-FFF2-40B4-BE49-F238E27FC236}">
                  <a16:creationId xmlns:a16="http://schemas.microsoft.com/office/drawing/2014/main" id="{2295BEC3-0600-4D69-B00F-66721C2D7D86}"/>
                </a:ext>
              </a:extLst>
            </p:cNvPr>
            <p:cNvSpPr/>
            <p:nvPr/>
          </p:nvSpPr>
          <p:spPr bwMode="auto">
            <a:xfrm>
              <a:off x="5057775" y="3405188"/>
              <a:ext cx="1500188" cy="1022350"/>
            </a:xfrm>
            <a:custGeom>
              <a:avLst/>
              <a:gdLst>
                <a:gd name="T0" fmla="*/ 0 w 945"/>
                <a:gd name="T1" fmla="*/ 644 h 644"/>
                <a:gd name="T2" fmla="*/ 0 w 945"/>
                <a:gd name="T3" fmla="*/ 644 h 644"/>
                <a:gd name="T4" fmla="*/ 0 w 945"/>
                <a:gd name="T5" fmla="*/ 644 h 644"/>
                <a:gd name="T6" fmla="*/ 945 w 945"/>
                <a:gd name="T7" fmla="*/ 644 h 644"/>
                <a:gd name="T8" fmla="*/ 945 w 945"/>
                <a:gd name="T9" fmla="*/ 644 h 644"/>
                <a:gd name="T10" fmla="*/ 945 w 945"/>
                <a:gd name="T11" fmla="*/ 644 h 644"/>
                <a:gd name="T12" fmla="*/ 0 w 945"/>
                <a:gd name="T13" fmla="*/ 0 h 644"/>
                <a:gd name="T14" fmla="*/ 0 w 945"/>
                <a:gd name="T15" fmla="*/ 639 h 644"/>
                <a:gd name="T16" fmla="*/ 1 w 945"/>
                <a:gd name="T17" fmla="*/ 639 h 644"/>
                <a:gd name="T18" fmla="*/ 1 w 945"/>
                <a:gd name="T19" fmla="*/ 1 h 644"/>
                <a:gd name="T20" fmla="*/ 0 w 945"/>
                <a:gd name="T21" fmla="*/ 0 h 644"/>
                <a:gd name="T22" fmla="*/ 945 w 945"/>
                <a:gd name="T23" fmla="*/ 0 h 644"/>
                <a:gd name="T24" fmla="*/ 945 w 945"/>
                <a:gd name="T25" fmla="*/ 1 h 644"/>
                <a:gd name="T26" fmla="*/ 945 w 945"/>
                <a:gd name="T27" fmla="*/ 639 h 644"/>
                <a:gd name="T28" fmla="*/ 945 w 945"/>
                <a:gd name="T29" fmla="*/ 639 h 644"/>
                <a:gd name="T30" fmla="*/ 945 w 945"/>
                <a:gd name="T31"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5" h="644">
                  <a:moveTo>
                    <a:pt x="0" y="644"/>
                  </a:moveTo>
                  <a:lnTo>
                    <a:pt x="0" y="644"/>
                  </a:lnTo>
                  <a:lnTo>
                    <a:pt x="0" y="644"/>
                  </a:lnTo>
                  <a:close/>
                  <a:moveTo>
                    <a:pt x="945" y="644"/>
                  </a:moveTo>
                  <a:lnTo>
                    <a:pt x="945" y="644"/>
                  </a:lnTo>
                  <a:lnTo>
                    <a:pt x="945" y="644"/>
                  </a:lnTo>
                  <a:close/>
                  <a:moveTo>
                    <a:pt x="0" y="0"/>
                  </a:moveTo>
                  <a:lnTo>
                    <a:pt x="0" y="639"/>
                  </a:lnTo>
                  <a:lnTo>
                    <a:pt x="1" y="639"/>
                  </a:lnTo>
                  <a:lnTo>
                    <a:pt x="1" y="1"/>
                  </a:lnTo>
                  <a:lnTo>
                    <a:pt x="0" y="0"/>
                  </a:lnTo>
                  <a:close/>
                  <a:moveTo>
                    <a:pt x="945" y="0"/>
                  </a:moveTo>
                  <a:lnTo>
                    <a:pt x="945" y="1"/>
                  </a:lnTo>
                  <a:lnTo>
                    <a:pt x="945" y="639"/>
                  </a:lnTo>
                  <a:lnTo>
                    <a:pt x="945" y="639"/>
                  </a:lnTo>
                  <a:lnTo>
                    <a:pt x="945" y="0"/>
                  </a:lnTo>
                  <a:close/>
                </a:path>
              </a:pathLst>
            </a:custGeom>
            <a:solidFill>
              <a:srgbClr val="6A68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1" name="íś1íďé">
              <a:extLst>
                <a:ext uri="{FF2B5EF4-FFF2-40B4-BE49-F238E27FC236}">
                  <a16:creationId xmlns:a16="http://schemas.microsoft.com/office/drawing/2014/main" id="{99214A09-4C0A-4E83-A09B-385BC68376B9}"/>
                </a:ext>
              </a:extLst>
            </p:cNvPr>
            <p:cNvSpPr/>
            <p:nvPr/>
          </p:nvSpPr>
          <p:spPr bwMode="auto">
            <a:xfrm>
              <a:off x="5057775" y="3405188"/>
              <a:ext cx="1500188" cy="1022350"/>
            </a:xfrm>
            <a:custGeom>
              <a:avLst/>
              <a:gdLst>
                <a:gd name="T0" fmla="*/ 0 w 945"/>
                <a:gd name="T1" fmla="*/ 644 h 644"/>
                <a:gd name="T2" fmla="*/ 0 w 945"/>
                <a:gd name="T3" fmla="*/ 644 h 644"/>
                <a:gd name="T4" fmla="*/ 0 w 945"/>
                <a:gd name="T5" fmla="*/ 644 h 644"/>
                <a:gd name="T6" fmla="*/ 945 w 945"/>
                <a:gd name="T7" fmla="*/ 644 h 644"/>
                <a:gd name="T8" fmla="*/ 945 w 945"/>
                <a:gd name="T9" fmla="*/ 644 h 644"/>
                <a:gd name="T10" fmla="*/ 945 w 945"/>
                <a:gd name="T11" fmla="*/ 644 h 644"/>
                <a:gd name="T12" fmla="*/ 0 w 945"/>
                <a:gd name="T13" fmla="*/ 0 h 644"/>
                <a:gd name="T14" fmla="*/ 0 w 945"/>
                <a:gd name="T15" fmla="*/ 639 h 644"/>
                <a:gd name="T16" fmla="*/ 1 w 945"/>
                <a:gd name="T17" fmla="*/ 639 h 644"/>
                <a:gd name="T18" fmla="*/ 1 w 945"/>
                <a:gd name="T19" fmla="*/ 1 h 644"/>
                <a:gd name="T20" fmla="*/ 0 w 945"/>
                <a:gd name="T21" fmla="*/ 0 h 644"/>
                <a:gd name="T22" fmla="*/ 945 w 945"/>
                <a:gd name="T23" fmla="*/ 0 h 644"/>
                <a:gd name="T24" fmla="*/ 945 w 945"/>
                <a:gd name="T25" fmla="*/ 1 h 644"/>
                <a:gd name="T26" fmla="*/ 945 w 945"/>
                <a:gd name="T27" fmla="*/ 639 h 644"/>
                <a:gd name="T28" fmla="*/ 945 w 945"/>
                <a:gd name="T29" fmla="*/ 639 h 644"/>
                <a:gd name="T30" fmla="*/ 945 w 945"/>
                <a:gd name="T31"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5" h="644">
                  <a:moveTo>
                    <a:pt x="0" y="644"/>
                  </a:moveTo>
                  <a:lnTo>
                    <a:pt x="0" y="644"/>
                  </a:lnTo>
                  <a:lnTo>
                    <a:pt x="0" y="644"/>
                  </a:lnTo>
                  <a:moveTo>
                    <a:pt x="945" y="644"/>
                  </a:moveTo>
                  <a:lnTo>
                    <a:pt x="945" y="644"/>
                  </a:lnTo>
                  <a:lnTo>
                    <a:pt x="945" y="644"/>
                  </a:lnTo>
                  <a:moveTo>
                    <a:pt x="0" y="0"/>
                  </a:moveTo>
                  <a:lnTo>
                    <a:pt x="0" y="639"/>
                  </a:lnTo>
                  <a:lnTo>
                    <a:pt x="1" y="639"/>
                  </a:lnTo>
                  <a:lnTo>
                    <a:pt x="1" y="1"/>
                  </a:lnTo>
                  <a:lnTo>
                    <a:pt x="0" y="0"/>
                  </a:lnTo>
                  <a:moveTo>
                    <a:pt x="945" y="0"/>
                  </a:moveTo>
                  <a:lnTo>
                    <a:pt x="945" y="1"/>
                  </a:lnTo>
                  <a:lnTo>
                    <a:pt x="945" y="639"/>
                  </a:lnTo>
                  <a:lnTo>
                    <a:pt x="945" y="639"/>
                  </a:lnTo>
                  <a:lnTo>
                    <a:pt x="9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2" name="îşḷíḋe">
              <a:extLst>
                <a:ext uri="{FF2B5EF4-FFF2-40B4-BE49-F238E27FC236}">
                  <a16:creationId xmlns:a16="http://schemas.microsoft.com/office/drawing/2014/main" id="{45D5CCAC-B204-47B5-AECB-778F91173126}"/>
                </a:ext>
              </a:extLst>
            </p:cNvPr>
            <p:cNvSpPr/>
            <p:nvPr/>
          </p:nvSpPr>
          <p:spPr bwMode="auto">
            <a:xfrm>
              <a:off x="5059363" y="3400425"/>
              <a:ext cx="1498600" cy="1027113"/>
            </a:xfrm>
            <a:custGeom>
              <a:avLst/>
              <a:gdLst>
                <a:gd name="T0" fmla="*/ 472 w 944"/>
                <a:gd name="T1" fmla="*/ 328 h 647"/>
                <a:gd name="T2" fmla="*/ 6 w 944"/>
                <a:gd name="T3" fmla="*/ 647 h 647"/>
                <a:gd name="T4" fmla="*/ 938 w 944"/>
                <a:gd name="T5" fmla="*/ 647 h 647"/>
                <a:gd name="T6" fmla="*/ 472 w 944"/>
                <a:gd name="T7" fmla="*/ 328 h 647"/>
                <a:gd name="T8" fmla="*/ 944 w 944"/>
                <a:gd name="T9" fmla="*/ 4 h 647"/>
                <a:gd name="T10" fmla="*/ 479 w 944"/>
                <a:gd name="T11" fmla="*/ 323 h 647"/>
                <a:gd name="T12" fmla="*/ 944 w 944"/>
                <a:gd name="T13" fmla="*/ 642 h 647"/>
                <a:gd name="T14" fmla="*/ 944 w 944"/>
                <a:gd name="T15" fmla="*/ 4 h 647"/>
                <a:gd name="T16" fmla="*/ 0 w 944"/>
                <a:gd name="T17" fmla="*/ 4 h 647"/>
                <a:gd name="T18" fmla="*/ 0 w 944"/>
                <a:gd name="T19" fmla="*/ 642 h 647"/>
                <a:gd name="T20" fmla="*/ 466 w 944"/>
                <a:gd name="T21" fmla="*/ 323 h 647"/>
                <a:gd name="T22" fmla="*/ 0 w 944"/>
                <a:gd name="T23" fmla="*/ 4 h 647"/>
                <a:gd name="T24" fmla="*/ 938 w 944"/>
                <a:gd name="T25" fmla="*/ 0 h 647"/>
                <a:gd name="T26" fmla="*/ 6 w 944"/>
                <a:gd name="T27" fmla="*/ 0 h 647"/>
                <a:gd name="T28" fmla="*/ 472 w 944"/>
                <a:gd name="T29" fmla="*/ 319 h 647"/>
                <a:gd name="T30" fmla="*/ 938 w 944"/>
                <a:gd name="T3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7">
                  <a:moveTo>
                    <a:pt x="472" y="328"/>
                  </a:moveTo>
                  <a:lnTo>
                    <a:pt x="6" y="647"/>
                  </a:lnTo>
                  <a:lnTo>
                    <a:pt x="938" y="647"/>
                  </a:lnTo>
                  <a:lnTo>
                    <a:pt x="472" y="328"/>
                  </a:lnTo>
                  <a:close/>
                  <a:moveTo>
                    <a:pt x="944" y="4"/>
                  </a:moveTo>
                  <a:lnTo>
                    <a:pt x="479" y="323"/>
                  </a:lnTo>
                  <a:lnTo>
                    <a:pt x="944" y="642"/>
                  </a:lnTo>
                  <a:lnTo>
                    <a:pt x="944" y="4"/>
                  </a:lnTo>
                  <a:close/>
                  <a:moveTo>
                    <a:pt x="0" y="4"/>
                  </a:moveTo>
                  <a:lnTo>
                    <a:pt x="0" y="642"/>
                  </a:lnTo>
                  <a:lnTo>
                    <a:pt x="466" y="323"/>
                  </a:lnTo>
                  <a:lnTo>
                    <a:pt x="0" y="4"/>
                  </a:lnTo>
                  <a:close/>
                  <a:moveTo>
                    <a:pt x="938" y="0"/>
                  </a:moveTo>
                  <a:lnTo>
                    <a:pt x="6" y="0"/>
                  </a:lnTo>
                  <a:lnTo>
                    <a:pt x="472" y="319"/>
                  </a:lnTo>
                  <a:lnTo>
                    <a:pt x="938"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3" name="ïṥḻíḍé">
              <a:extLst>
                <a:ext uri="{FF2B5EF4-FFF2-40B4-BE49-F238E27FC236}">
                  <a16:creationId xmlns:a16="http://schemas.microsoft.com/office/drawing/2014/main" id="{364FB892-5974-4AC0-A12D-03B8A0A2F869}"/>
                </a:ext>
              </a:extLst>
            </p:cNvPr>
            <p:cNvSpPr/>
            <p:nvPr/>
          </p:nvSpPr>
          <p:spPr bwMode="auto">
            <a:xfrm>
              <a:off x="5059363" y="3400425"/>
              <a:ext cx="1498600" cy="1027113"/>
            </a:xfrm>
            <a:custGeom>
              <a:avLst/>
              <a:gdLst>
                <a:gd name="T0" fmla="*/ 472 w 944"/>
                <a:gd name="T1" fmla="*/ 328 h 647"/>
                <a:gd name="T2" fmla="*/ 6 w 944"/>
                <a:gd name="T3" fmla="*/ 647 h 647"/>
                <a:gd name="T4" fmla="*/ 938 w 944"/>
                <a:gd name="T5" fmla="*/ 647 h 647"/>
                <a:gd name="T6" fmla="*/ 472 w 944"/>
                <a:gd name="T7" fmla="*/ 328 h 647"/>
                <a:gd name="T8" fmla="*/ 944 w 944"/>
                <a:gd name="T9" fmla="*/ 4 h 647"/>
                <a:gd name="T10" fmla="*/ 479 w 944"/>
                <a:gd name="T11" fmla="*/ 323 h 647"/>
                <a:gd name="T12" fmla="*/ 944 w 944"/>
                <a:gd name="T13" fmla="*/ 642 h 647"/>
                <a:gd name="T14" fmla="*/ 944 w 944"/>
                <a:gd name="T15" fmla="*/ 4 h 647"/>
                <a:gd name="T16" fmla="*/ 0 w 944"/>
                <a:gd name="T17" fmla="*/ 4 h 647"/>
                <a:gd name="T18" fmla="*/ 0 w 944"/>
                <a:gd name="T19" fmla="*/ 642 h 647"/>
                <a:gd name="T20" fmla="*/ 466 w 944"/>
                <a:gd name="T21" fmla="*/ 323 h 647"/>
                <a:gd name="T22" fmla="*/ 0 w 944"/>
                <a:gd name="T23" fmla="*/ 4 h 647"/>
                <a:gd name="T24" fmla="*/ 938 w 944"/>
                <a:gd name="T25" fmla="*/ 0 h 647"/>
                <a:gd name="T26" fmla="*/ 6 w 944"/>
                <a:gd name="T27" fmla="*/ 0 h 647"/>
                <a:gd name="T28" fmla="*/ 472 w 944"/>
                <a:gd name="T29" fmla="*/ 319 h 647"/>
                <a:gd name="T30" fmla="*/ 938 w 944"/>
                <a:gd name="T3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7">
                  <a:moveTo>
                    <a:pt x="472" y="328"/>
                  </a:moveTo>
                  <a:lnTo>
                    <a:pt x="6" y="647"/>
                  </a:lnTo>
                  <a:lnTo>
                    <a:pt x="938" y="647"/>
                  </a:lnTo>
                  <a:lnTo>
                    <a:pt x="472" y="328"/>
                  </a:lnTo>
                  <a:moveTo>
                    <a:pt x="944" y="4"/>
                  </a:moveTo>
                  <a:lnTo>
                    <a:pt x="479" y="323"/>
                  </a:lnTo>
                  <a:lnTo>
                    <a:pt x="944" y="642"/>
                  </a:lnTo>
                  <a:lnTo>
                    <a:pt x="944" y="4"/>
                  </a:lnTo>
                  <a:moveTo>
                    <a:pt x="0" y="4"/>
                  </a:moveTo>
                  <a:lnTo>
                    <a:pt x="0" y="642"/>
                  </a:lnTo>
                  <a:lnTo>
                    <a:pt x="466" y="323"/>
                  </a:lnTo>
                  <a:lnTo>
                    <a:pt x="0" y="4"/>
                  </a:lnTo>
                  <a:moveTo>
                    <a:pt x="938" y="0"/>
                  </a:moveTo>
                  <a:lnTo>
                    <a:pt x="6" y="0"/>
                  </a:lnTo>
                  <a:lnTo>
                    <a:pt x="472" y="319"/>
                  </a:lnTo>
                  <a:lnTo>
                    <a:pt x="9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4" name="î$liḓê">
              <a:extLst>
                <a:ext uri="{FF2B5EF4-FFF2-40B4-BE49-F238E27FC236}">
                  <a16:creationId xmlns:a16="http://schemas.microsoft.com/office/drawing/2014/main" id="{CE1F36C2-DD1B-4A57-B2FB-DA37E3526BB7}"/>
                </a:ext>
              </a:extLst>
            </p:cNvPr>
            <p:cNvSpPr/>
            <p:nvPr/>
          </p:nvSpPr>
          <p:spPr bwMode="auto">
            <a:xfrm>
              <a:off x="5054600" y="2032000"/>
              <a:ext cx="4763" cy="9525"/>
            </a:xfrm>
            <a:custGeom>
              <a:avLst/>
              <a:gdLst>
                <a:gd name="T0" fmla="*/ 3 w 3"/>
                <a:gd name="T1" fmla="*/ 0 h 6"/>
                <a:gd name="T2" fmla="*/ 0 w 3"/>
                <a:gd name="T3" fmla="*/ 5 h 6"/>
                <a:gd name="T4" fmla="*/ 2 w 3"/>
                <a:gd name="T5" fmla="*/ 6 h 6"/>
                <a:gd name="T6" fmla="*/ 2 w 3"/>
                <a:gd name="T7" fmla="*/ 1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lnTo>
                    <a:pt x="0" y="5"/>
                  </a:lnTo>
                  <a:lnTo>
                    <a:pt x="2" y="6"/>
                  </a:lnTo>
                  <a:lnTo>
                    <a:pt x="2" y="1"/>
                  </a:lnTo>
                  <a:lnTo>
                    <a:pt x="3" y="1"/>
                  </a:lnTo>
                  <a:lnTo>
                    <a:pt x="3"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5" name="íšlîḍê">
              <a:extLst>
                <a:ext uri="{FF2B5EF4-FFF2-40B4-BE49-F238E27FC236}">
                  <a16:creationId xmlns:a16="http://schemas.microsoft.com/office/drawing/2014/main" id="{6470D29B-B639-4F96-A85E-79EE54B1D5CA}"/>
                </a:ext>
              </a:extLst>
            </p:cNvPr>
            <p:cNvSpPr/>
            <p:nvPr/>
          </p:nvSpPr>
          <p:spPr bwMode="auto">
            <a:xfrm>
              <a:off x="5054600" y="2032000"/>
              <a:ext cx="4763" cy="9525"/>
            </a:xfrm>
            <a:custGeom>
              <a:avLst/>
              <a:gdLst>
                <a:gd name="T0" fmla="*/ 3 w 3"/>
                <a:gd name="T1" fmla="*/ 0 h 6"/>
                <a:gd name="T2" fmla="*/ 0 w 3"/>
                <a:gd name="T3" fmla="*/ 5 h 6"/>
                <a:gd name="T4" fmla="*/ 2 w 3"/>
                <a:gd name="T5" fmla="*/ 6 h 6"/>
                <a:gd name="T6" fmla="*/ 2 w 3"/>
                <a:gd name="T7" fmla="*/ 1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lnTo>
                    <a:pt x="0" y="5"/>
                  </a:lnTo>
                  <a:lnTo>
                    <a:pt x="2" y="6"/>
                  </a:lnTo>
                  <a:lnTo>
                    <a:pt x="2" y="1"/>
                  </a:lnTo>
                  <a:lnTo>
                    <a:pt x="3"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6" name="ïṧḷîḍé">
              <a:extLst>
                <a:ext uri="{FF2B5EF4-FFF2-40B4-BE49-F238E27FC236}">
                  <a16:creationId xmlns:a16="http://schemas.microsoft.com/office/drawing/2014/main" id="{54AE629A-04CD-49F3-AA17-2A031665A53E}"/>
                </a:ext>
              </a:extLst>
            </p:cNvPr>
            <p:cNvSpPr/>
            <p:nvPr/>
          </p:nvSpPr>
          <p:spPr bwMode="auto">
            <a:xfrm>
              <a:off x="5059363" y="2028825"/>
              <a:ext cx="9525" cy="4763"/>
            </a:xfrm>
            <a:custGeom>
              <a:avLst/>
              <a:gdLst>
                <a:gd name="T0" fmla="*/ 1 w 6"/>
                <a:gd name="T1" fmla="*/ 0 h 3"/>
                <a:gd name="T2" fmla="*/ 0 w 6"/>
                <a:gd name="T3" fmla="*/ 2 h 3"/>
                <a:gd name="T4" fmla="*/ 0 w 6"/>
                <a:gd name="T5" fmla="*/ 3 h 3"/>
                <a:gd name="T6" fmla="*/ 6 w 6"/>
                <a:gd name="T7" fmla="*/ 3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2"/>
                  </a:lnTo>
                  <a:lnTo>
                    <a:pt x="0" y="3"/>
                  </a:lnTo>
                  <a:lnTo>
                    <a:pt x="6" y="3"/>
                  </a:lnTo>
                  <a:lnTo>
                    <a:pt x="1"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7" name="îṣľïdè">
              <a:extLst>
                <a:ext uri="{FF2B5EF4-FFF2-40B4-BE49-F238E27FC236}">
                  <a16:creationId xmlns:a16="http://schemas.microsoft.com/office/drawing/2014/main" id="{3A888C20-1005-415C-A811-141F7B2ADD77}"/>
                </a:ext>
              </a:extLst>
            </p:cNvPr>
            <p:cNvSpPr/>
            <p:nvPr/>
          </p:nvSpPr>
          <p:spPr bwMode="auto">
            <a:xfrm>
              <a:off x="5059363" y="2028825"/>
              <a:ext cx="9525" cy="4763"/>
            </a:xfrm>
            <a:custGeom>
              <a:avLst/>
              <a:gdLst>
                <a:gd name="T0" fmla="*/ 1 w 6"/>
                <a:gd name="T1" fmla="*/ 0 h 3"/>
                <a:gd name="T2" fmla="*/ 0 w 6"/>
                <a:gd name="T3" fmla="*/ 2 h 3"/>
                <a:gd name="T4" fmla="*/ 0 w 6"/>
                <a:gd name="T5" fmla="*/ 3 h 3"/>
                <a:gd name="T6" fmla="*/ 6 w 6"/>
                <a:gd name="T7" fmla="*/ 3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2"/>
                  </a:lnTo>
                  <a:lnTo>
                    <a:pt x="0" y="3"/>
                  </a:lnTo>
                  <a:lnTo>
                    <a:pt x="6"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8" name="iṥ1íďé">
              <a:extLst>
                <a:ext uri="{FF2B5EF4-FFF2-40B4-BE49-F238E27FC236}">
                  <a16:creationId xmlns:a16="http://schemas.microsoft.com/office/drawing/2014/main" id="{C03842E6-A9D7-457C-991B-A2CFF98120FE}"/>
                </a:ext>
              </a:extLst>
            </p:cNvPr>
            <p:cNvSpPr/>
            <p:nvPr/>
          </p:nvSpPr>
          <p:spPr bwMode="auto">
            <a:xfrm>
              <a:off x="5057775" y="2033588"/>
              <a:ext cx="1588" cy="9525"/>
            </a:xfrm>
            <a:custGeom>
              <a:avLst/>
              <a:gdLst>
                <a:gd name="T0" fmla="*/ 1 w 1"/>
                <a:gd name="T1" fmla="*/ 0 h 6"/>
                <a:gd name="T2" fmla="*/ 0 w 1"/>
                <a:gd name="T3" fmla="*/ 0 h 6"/>
                <a:gd name="T4" fmla="*/ 0 w 1"/>
                <a:gd name="T5" fmla="*/ 5 h 6"/>
                <a:gd name="T6" fmla="*/ 1 w 1"/>
                <a:gd name="T7" fmla="*/ 6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0"/>
                  </a:lnTo>
                  <a:lnTo>
                    <a:pt x="0" y="5"/>
                  </a:lnTo>
                  <a:lnTo>
                    <a:pt x="1" y="6"/>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îŝḷídê">
              <a:extLst>
                <a:ext uri="{FF2B5EF4-FFF2-40B4-BE49-F238E27FC236}">
                  <a16:creationId xmlns:a16="http://schemas.microsoft.com/office/drawing/2014/main" id="{31A487C9-18E2-4A16-82C0-FDA880802C07}"/>
                </a:ext>
              </a:extLst>
            </p:cNvPr>
            <p:cNvSpPr/>
            <p:nvPr/>
          </p:nvSpPr>
          <p:spPr bwMode="auto">
            <a:xfrm>
              <a:off x="5057775" y="2033588"/>
              <a:ext cx="1588" cy="9525"/>
            </a:xfrm>
            <a:custGeom>
              <a:avLst/>
              <a:gdLst>
                <a:gd name="T0" fmla="*/ 1 w 1"/>
                <a:gd name="T1" fmla="*/ 0 h 6"/>
                <a:gd name="T2" fmla="*/ 0 w 1"/>
                <a:gd name="T3" fmla="*/ 0 h 6"/>
                <a:gd name="T4" fmla="*/ 0 w 1"/>
                <a:gd name="T5" fmla="*/ 5 h 6"/>
                <a:gd name="T6" fmla="*/ 1 w 1"/>
                <a:gd name="T7" fmla="*/ 6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0"/>
                  </a:lnTo>
                  <a:lnTo>
                    <a:pt x="0" y="5"/>
                  </a:lnTo>
                  <a:lnTo>
                    <a:pt x="1"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í$ľiďe">
              <a:extLst>
                <a:ext uri="{FF2B5EF4-FFF2-40B4-BE49-F238E27FC236}">
                  <a16:creationId xmlns:a16="http://schemas.microsoft.com/office/drawing/2014/main" id="{9B4C28D3-4F17-4869-A520-64B81399E492}"/>
                </a:ext>
              </a:extLst>
            </p:cNvPr>
            <p:cNvSpPr/>
            <p:nvPr/>
          </p:nvSpPr>
          <p:spPr bwMode="auto">
            <a:xfrm>
              <a:off x="5059363" y="2033588"/>
              <a:ext cx="749300" cy="514350"/>
            </a:xfrm>
            <a:custGeom>
              <a:avLst/>
              <a:gdLst>
                <a:gd name="T0" fmla="*/ 6 w 472"/>
                <a:gd name="T1" fmla="*/ 0 h 324"/>
                <a:gd name="T2" fmla="*/ 0 w 472"/>
                <a:gd name="T3" fmla="*/ 0 h 324"/>
                <a:gd name="T4" fmla="*/ 0 w 472"/>
                <a:gd name="T5" fmla="*/ 6 h 324"/>
                <a:gd name="T6" fmla="*/ 466 w 472"/>
                <a:gd name="T7" fmla="*/ 324 h 324"/>
                <a:gd name="T8" fmla="*/ 472 w 472"/>
                <a:gd name="T9" fmla="*/ 320 h 324"/>
                <a:gd name="T10" fmla="*/ 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6" y="0"/>
                  </a:moveTo>
                  <a:lnTo>
                    <a:pt x="0" y="0"/>
                  </a:lnTo>
                  <a:lnTo>
                    <a:pt x="0" y="6"/>
                  </a:lnTo>
                  <a:lnTo>
                    <a:pt x="466" y="324"/>
                  </a:lnTo>
                  <a:lnTo>
                    <a:pt x="472" y="320"/>
                  </a:lnTo>
                  <a:lnTo>
                    <a:pt x="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íşļïḍè">
              <a:extLst>
                <a:ext uri="{FF2B5EF4-FFF2-40B4-BE49-F238E27FC236}">
                  <a16:creationId xmlns:a16="http://schemas.microsoft.com/office/drawing/2014/main" id="{F3E3D8FA-79EB-49DF-849F-66CFC9049254}"/>
                </a:ext>
              </a:extLst>
            </p:cNvPr>
            <p:cNvSpPr/>
            <p:nvPr/>
          </p:nvSpPr>
          <p:spPr bwMode="auto">
            <a:xfrm>
              <a:off x="5059363" y="2033588"/>
              <a:ext cx="749300" cy="514350"/>
            </a:xfrm>
            <a:custGeom>
              <a:avLst/>
              <a:gdLst>
                <a:gd name="T0" fmla="*/ 6 w 472"/>
                <a:gd name="T1" fmla="*/ 0 h 324"/>
                <a:gd name="T2" fmla="*/ 0 w 472"/>
                <a:gd name="T3" fmla="*/ 0 h 324"/>
                <a:gd name="T4" fmla="*/ 0 w 472"/>
                <a:gd name="T5" fmla="*/ 6 h 324"/>
                <a:gd name="T6" fmla="*/ 466 w 472"/>
                <a:gd name="T7" fmla="*/ 324 h 324"/>
                <a:gd name="T8" fmla="*/ 472 w 472"/>
                <a:gd name="T9" fmla="*/ 320 h 324"/>
                <a:gd name="T10" fmla="*/ 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6" y="0"/>
                  </a:moveTo>
                  <a:lnTo>
                    <a:pt x="0" y="0"/>
                  </a:lnTo>
                  <a:lnTo>
                    <a:pt x="0" y="6"/>
                  </a:lnTo>
                  <a:lnTo>
                    <a:pt x="466" y="324"/>
                  </a:lnTo>
                  <a:lnTo>
                    <a:pt x="472" y="32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íslíďê">
              <a:extLst>
                <a:ext uri="{FF2B5EF4-FFF2-40B4-BE49-F238E27FC236}">
                  <a16:creationId xmlns:a16="http://schemas.microsoft.com/office/drawing/2014/main" id="{611D4A8A-0EB2-42F4-AEEB-EAF8CB9EFAF4}"/>
                </a:ext>
              </a:extLst>
            </p:cNvPr>
            <p:cNvSpPr/>
            <p:nvPr/>
          </p:nvSpPr>
          <p:spPr bwMode="auto">
            <a:xfrm>
              <a:off x="6557963" y="3055938"/>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close/>
                  <a:moveTo>
                    <a:pt x="0" y="0"/>
                  </a:moveTo>
                  <a:lnTo>
                    <a:pt x="0" y="5"/>
                  </a:lnTo>
                  <a:lnTo>
                    <a:pt x="3" y="2"/>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3" name="iṧ1ïdè">
              <a:extLst>
                <a:ext uri="{FF2B5EF4-FFF2-40B4-BE49-F238E27FC236}">
                  <a16:creationId xmlns:a16="http://schemas.microsoft.com/office/drawing/2014/main" id="{7CE5A312-C988-428C-BD3B-FC8F6034D9F5}"/>
                </a:ext>
              </a:extLst>
            </p:cNvPr>
            <p:cNvSpPr/>
            <p:nvPr/>
          </p:nvSpPr>
          <p:spPr bwMode="auto">
            <a:xfrm>
              <a:off x="6557963" y="3055938"/>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moveTo>
                    <a:pt x="0" y="0"/>
                  </a:moveTo>
                  <a:lnTo>
                    <a:pt x="0" y="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4" name="ïşḻîdé">
              <a:extLst>
                <a:ext uri="{FF2B5EF4-FFF2-40B4-BE49-F238E27FC236}">
                  <a16:creationId xmlns:a16="http://schemas.microsoft.com/office/drawing/2014/main" id="{DB2F1C03-4B84-4D1A-AF12-093266400290}"/>
                </a:ext>
              </a:extLst>
            </p:cNvPr>
            <p:cNvSpPr/>
            <p:nvPr/>
          </p:nvSpPr>
          <p:spPr bwMode="auto">
            <a:xfrm>
              <a:off x="6548438" y="3063875"/>
              <a:ext cx="9525" cy="3175"/>
            </a:xfrm>
            <a:custGeom>
              <a:avLst/>
              <a:gdLst>
                <a:gd name="T0" fmla="*/ 6 w 6"/>
                <a:gd name="T1" fmla="*/ 0 h 2"/>
                <a:gd name="T2" fmla="*/ 0 w 6"/>
                <a:gd name="T3" fmla="*/ 0 h 2"/>
                <a:gd name="T4" fmla="*/ 4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4" y="2"/>
                  </a:lnTo>
                  <a:lnTo>
                    <a:pt x="6" y="1"/>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5" name="iṥḷïḋe">
              <a:extLst>
                <a:ext uri="{FF2B5EF4-FFF2-40B4-BE49-F238E27FC236}">
                  <a16:creationId xmlns:a16="http://schemas.microsoft.com/office/drawing/2014/main" id="{FC876412-5234-4104-B429-2437FA5FC24F}"/>
                </a:ext>
              </a:extLst>
            </p:cNvPr>
            <p:cNvSpPr/>
            <p:nvPr/>
          </p:nvSpPr>
          <p:spPr bwMode="auto">
            <a:xfrm>
              <a:off x="6548438" y="3063875"/>
              <a:ext cx="9525" cy="3175"/>
            </a:xfrm>
            <a:custGeom>
              <a:avLst/>
              <a:gdLst>
                <a:gd name="T0" fmla="*/ 6 w 6"/>
                <a:gd name="T1" fmla="*/ 0 h 2"/>
                <a:gd name="T2" fmla="*/ 0 w 6"/>
                <a:gd name="T3" fmla="*/ 0 h 2"/>
                <a:gd name="T4" fmla="*/ 4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4" y="2"/>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6" name="iśļíḑe">
              <a:extLst>
                <a:ext uri="{FF2B5EF4-FFF2-40B4-BE49-F238E27FC236}">
                  <a16:creationId xmlns:a16="http://schemas.microsoft.com/office/drawing/2014/main" id="{2B281B47-FFF9-4847-A70A-EAD72CB2396D}"/>
                </a:ext>
              </a:extLst>
            </p:cNvPr>
            <p:cNvSpPr/>
            <p:nvPr/>
          </p:nvSpPr>
          <p:spPr bwMode="auto">
            <a:xfrm>
              <a:off x="6557963" y="3054350"/>
              <a:ext cx="0" cy="9525"/>
            </a:xfrm>
            <a:custGeom>
              <a:avLst/>
              <a:gdLst>
                <a:gd name="T0" fmla="*/ 0 h 6"/>
                <a:gd name="T1" fmla="*/ 6 h 6"/>
                <a:gd name="T2" fmla="*/ 6 h 6"/>
                <a:gd name="T3" fmla="*/ 6 h 6"/>
                <a:gd name="T4" fmla="*/ 1 h 6"/>
                <a:gd name="T5" fmla="*/ 0 h 6"/>
              </a:gdLst>
              <a:ahLst/>
              <a:cxnLst>
                <a:cxn ang="0">
                  <a:pos x="0" y="T0"/>
                </a:cxn>
                <a:cxn ang="0">
                  <a:pos x="0" y="T1"/>
                </a:cxn>
                <a:cxn ang="0">
                  <a:pos x="0" y="T2"/>
                </a:cxn>
                <a:cxn ang="0">
                  <a:pos x="0" y="T3"/>
                </a:cxn>
                <a:cxn ang="0">
                  <a:pos x="0" y="T4"/>
                </a:cxn>
                <a:cxn ang="0">
                  <a:pos x="0" y="T5"/>
                </a:cxn>
              </a:cxnLst>
              <a:rect l="0" t="0" r="r" b="b"/>
              <a:pathLst>
                <a:path h="6">
                  <a:moveTo>
                    <a:pt x="0" y="0"/>
                  </a:moveTo>
                  <a:lnTo>
                    <a:pt x="0" y="6"/>
                  </a:lnTo>
                  <a:lnTo>
                    <a:pt x="0" y="6"/>
                  </a:lnTo>
                  <a:lnTo>
                    <a:pt x="0" y="6"/>
                  </a:lnTo>
                  <a:lnTo>
                    <a:pt x="0" y="1"/>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ï$1îďê">
              <a:extLst>
                <a:ext uri="{FF2B5EF4-FFF2-40B4-BE49-F238E27FC236}">
                  <a16:creationId xmlns:a16="http://schemas.microsoft.com/office/drawing/2014/main" id="{088FE53E-B2EA-43CC-BE05-A931642F24B0}"/>
                </a:ext>
              </a:extLst>
            </p:cNvPr>
            <p:cNvSpPr/>
            <p:nvPr/>
          </p:nvSpPr>
          <p:spPr bwMode="auto">
            <a:xfrm>
              <a:off x="6557963" y="3054350"/>
              <a:ext cx="0" cy="9525"/>
            </a:xfrm>
            <a:custGeom>
              <a:avLst/>
              <a:gdLst>
                <a:gd name="T0" fmla="*/ 0 h 6"/>
                <a:gd name="T1" fmla="*/ 6 h 6"/>
                <a:gd name="T2" fmla="*/ 6 h 6"/>
                <a:gd name="T3" fmla="*/ 6 h 6"/>
                <a:gd name="T4" fmla="*/ 1 h 6"/>
                <a:gd name="T5" fmla="*/ 0 h 6"/>
              </a:gdLst>
              <a:ahLst/>
              <a:cxnLst>
                <a:cxn ang="0">
                  <a:pos x="0" y="T0"/>
                </a:cxn>
                <a:cxn ang="0">
                  <a:pos x="0" y="T1"/>
                </a:cxn>
                <a:cxn ang="0">
                  <a:pos x="0" y="T2"/>
                </a:cxn>
                <a:cxn ang="0">
                  <a:pos x="0" y="T3"/>
                </a:cxn>
                <a:cxn ang="0">
                  <a:pos x="0" y="T4"/>
                </a:cxn>
                <a:cxn ang="0">
                  <a:pos x="0" y="T5"/>
                </a:cxn>
              </a:cxnLst>
              <a:rect l="0" t="0" r="r" b="b"/>
              <a:pathLst>
                <a:path h="6">
                  <a:moveTo>
                    <a:pt x="0" y="0"/>
                  </a:moveTo>
                  <a:lnTo>
                    <a:pt x="0" y="6"/>
                  </a:lnTo>
                  <a:lnTo>
                    <a:pt x="0" y="6"/>
                  </a:lnTo>
                  <a:lnTo>
                    <a:pt x="0" y="6"/>
                  </a:lnTo>
                  <a:lnTo>
                    <a:pt x="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8" name="íṡḻïdè">
              <a:extLst>
                <a:ext uri="{FF2B5EF4-FFF2-40B4-BE49-F238E27FC236}">
                  <a16:creationId xmlns:a16="http://schemas.microsoft.com/office/drawing/2014/main" id="{C52C8F12-7418-435A-8D10-7E63E06695EA}"/>
                </a:ext>
              </a:extLst>
            </p:cNvPr>
            <p:cNvSpPr/>
            <p:nvPr/>
          </p:nvSpPr>
          <p:spPr bwMode="auto">
            <a:xfrm>
              <a:off x="5808663" y="2547938"/>
              <a:ext cx="749300" cy="515938"/>
            </a:xfrm>
            <a:custGeom>
              <a:avLst/>
              <a:gdLst>
                <a:gd name="T0" fmla="*/ 7 w 472"/>
                <a:gd name="T1" fmla="*/ 0 h 325"/>
                <a:gd name="T2" fmla="*/ 0 w 472"/>
                <a:gd name="T3" fmla="*/ 5 h 325"/>
                <a:gd name="T4" fmla="*/ 466 w 472"/>
                <a:gd name="T5" fmla="*/ 325 h 325"/>
                <a:gd name="T6" fmla="*/ 472 w 472"/>
                <a:gd name="T7" fmla="*/ 325 h 325"/>
                <a:gd name="T8" fmla="*/ 472 w 472"/>
                <a:gd name="T9" fmla="*/ 319 h 325"/>
                <a:gd name="T10" fmla="*/ 7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7" y="0"/>
                  </a:moveTo>
                  <a:lnTo>
                    <a:pt x="0" y="5"/>
                  </a:lnTo>
                  <a:lnTo>
                    <a:pt x="466" y="325"/>
                  </a:lnTo>
                  <a:lnTo>
                    <a:pt x="472" y="325"/>
                  </a:lnTo>
                  <a:lnTo>
                    <a:pt x="472" y="319"/>
                  </a:lnTo>
                  <a:lnTo>
                    <a:pt x="7"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9" name="ïŝliḋe">
              <a:extLst>
                <a:ext uri="{FF2B5EF4-FFF2-40B4-BE49-F238E27FC236}">
                  <a16:creationId xmlns:a16="http://schemas.microsoft.com/office/drawing/2014/main" id="{FF2FA574-A26B-44FA-8BCE-CBF68B3E105E}"/>
                </a:ext>
              </a:extLst>
            </p:cNvPr>
            <p:cNvSpPr/>
            <p:nvPr/>
          </p:nvSpPr>
          <p:spPr bwMode="auto">
            <a:xfrm>
              <a:off x="5808663" y="2547938"/>
              <a:ext cx="749300" cy="515938"/>
            </a:xfrm>
            <a:custGeom>
              <a:avLst/>
              <a:gdLst>
                <a:gd name="T0" fmla="*/ 7 w 472"/>
                <a:gd name="T1" fmla="*/ 0 h 325"/>
                <a:gd name="T2" fmla="*/ 0 w 472"/>
                <a:gd name="T3" fmla="*/ 5 h 325"/>
                <a:gd name="T4" fmla="*/ 466 w 472"/>
                <a:gd name="T5" fmla="*/ 325 h 325"/>
                <a:gd name="T6" fmla="*/ 472 w 472"/>
                <a:gd name="T7" fmla="*/ 325 h 325"/>
                <a:gd name="T8" fmla="*/ 472 w 472"/>
                <a:gd name="T9" fmla="*/ 319 h 325"/>
                <a:gd name="T10" fmla="*/ 7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7" y="0"/>
                  </a:moveTo>
                  <a:lnTo>
                    <a:pt x="0" y="5"/>
                  </a:lnTo>
                  <a:lnTo>
                    <a:pt x="466" y="325"/>
                  </a:lnTo>
                  <a:lnTo>
                    <a:pt x="472" y="325"/>
                  </a:lnTo>
                  <a:lnTo>
                    <a:pt x="472" y="3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0" name="iṧḻïďê">
              <a:extLst>
                <a:ext uri="{FF2B5EF4-FFF2-40B4-BE49-F238E27FC236}">
                  <a16:creationId xmlns:a16="http://schemas.microsoft.com/office/drawing/2014/main" id="{CDDCFF21-3065-4BFD-A52D-2B11C57C9832}"/>
                </a:ext>
              </a:extLst>
            </p:cNvPr>
            <p:cNvSpPr/>
            <p:nvPr/>
          </p:nvSpPr>
          <p:spPr bwMode="auto">
            <a:xfrm>
              <a:off x="6557963" y="2032000"/>
              <a:ext cx="4763" cy="9525"/>
            </a:xfrm>
            <a:custGeom>
              <a:avLst/>
              <a:gdLst>
                <a:gd name="T0" fmla="*/ 0 w 3"/>
                <a:gd name="T1" fmla="*/ 0 h 6"/>
                <a:gd name="T2" fmla="*/ 0 w 3"/>
                <a:gd name="T3" fmla="*/ 1 h 6"/>
                <a:gd name="T4" fmla="*/ 0 w 3"/>
                <a:gd name="T5" fmla="*/ 1 h 6"/>
                <a:gd name="T6" fmla="*/ 0 w 3"/>
                <a:gd name="T7" fmla="*/ 6 h 6"/>
                <a:gd name="T8" fmla="*/ 3 w 3"/>
                <a:gd name="T9" fmla="*/ 5 h 6"/>
                <a:gd name="T10" fmla="*/ 0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0" y="0"/>
                  </a:moveTo>
                  <a:lnTo>
                    <a:pt x="0" y="1"/>
                  </a:lnTo>
                  <a:lnTo>
                    <a:pt x="0" y="1"/>
                  </a:lnTo>
                  <a:lnTo>
                    <a:pt x="0" y="6"/>
                  </a:lnTo>
                  <a:lnTo>
                    <a:pt x="3" y="5"/>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1" name="îṥḻidé">
              <a:extLst>
                <a:ext uri="{FF2B5EF4-FFF2-40B4-BE49-F238E27FC236}">
                  <a16:creationId xmlns:a16="http://schemas.microsoft.com/office/drawing/2014/main" id="{1C0E9920-6822-4079-AC21-2E26372D7740}"/>
                </a:ext>
              </a:extLst>
            </p:cNvPr>
            <p:cNvSpPr/>
            <p:nvPr/>
          </p:nvSpPr>
          <p:spPr bwMode="auto">
            <a:xfrm>
              <a:off x="6557963" y="2032000"/>
              <a:ext cx="4763" cy="9525"/>
            </a:xfrm>
            <a:custGeom>
              <a:avLst/>
              <a:gdLst>
                <a:gd name="T0" fmla="*/ 0 w 3"/>
                <a:gd name="T1" fmla="*/ 0 h 6"/>
                <a:gd name="T2" fmla="*/ 0 w 3"/>
                <a:gd name="T3" fmla="*/ 1 h 6"/>
                <a:gd name="T4" fmla="*/ 0 w 3"/>
                <a:gd name="T5" fmla="*/ 1 h 6"/>
                <a:gd name="T6" fmla="*/ 0 w 3"/>
                <a:gd name="T7" fmla="*/ 6 h 6"/>
                <a:gd name="T8" fmla="*/ 3 w 3"/>
                <a:gd name="T9" fmla="*/ 5 h 6"/>
                <a:gd name="T10" fmla="*/ 0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0" y="0"/>
                  </a:moveTo>
                  <a:lnTo>
                    <a:pt x="0" y="1"/>
                  </a:lnTo>
                  <a:lnTo>
                    <a:pt x="0" y="1"/>
                  </a:lnTo>
                  <a:lnTo>
                    <a:pt x="0" y="6"/>
                  </a:lnTo>
                  <a:lnTo>
                    <a:pt x="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2" name="íšlïďê">
              <a:extLst>
                <a:ext uri="{FF2B5EF4-FFF2-40B4-BE49-F238E27FC236}">
                  <a16:creationId xmlns:a16="http://schemas.microsoft.com/office/drawing/2014/main" id="{7949D798-C0EE-4676-A134-314BC55B64DD}"/>
                </a:ext>
              </a:extLst>
            </p:cNvPr>
            <p:cNvSpPr/>
            <p:nvPr/>
          </p:nvSpPr>
          <p:spPr bwMode="auto">
            <a:xfrm>
              <a:off x="6548438" y="2028825"/>
              <a:ext cx="9525" cy="4763"/>
            </a:xfrm>
            <a:custGeom>
              <a:avLst/>
              <a:gdLst>
                <a:gd name="T0" fmla="*/ 4 w 6"/>
                <a:gd name="T1" fmla="*/ 0 h 3"/>
                <a:gd name="T2" fmla="*/ 0 w 6"/>
                <a:gd name="T3" fmla="*/ 3 h 3"/>
                <a:gd name="T4" fmla="*/ 6 w 6"/>
                <a:gd name="T5" fmla="*/ 3 h 3"/>
                <a:gd name="T6" fmla="*/ 6 w 6"/>
                <a:gd name="T7" fmla="*/ 2 h 3"/>
                <a:gd name="T8" fmla="*/ 4 w 6"/>
                <a:gd name="T9" fmla="*/ 0 h 3"/>
              </a:gdLst>
              <a:ahLst/>
              <a:cxnLst>
                <a:cxn ang="0">
                  <a:pos x="T0" y="T1"/>
                </a:cxn>
                <a:cxn ang="0">
                  <a:pos x="T2" y="T3"/>
                </a:cxn>
                <a:cxn ang="0">
                  <a:pos x="T4" y="T5"/>
                </a:cxn>
                <a:cxn ang="0">
                  <a:pos x="T6" y="T7"/>
                </a:cxn>
                <a:cxn ang="0">
                  <a:pos x="T8" y="T9"/>
                </a:cxn>
              </a:cxnLst>
              <a:rect l="0" t="0" r="r" b="b"/>
              <a:pathLst>
                <a:path w="6" h="3">
                  <a:moveTo>
                    <a:pt x="4" y="0"/>
                  </a:moveTo>
                  <a:lnTo>
                    <a:pt x="0" y="3"/>
                  </a:lnTo>
                  <a:lnTo>
                    <a:pt x="6" y="3"/>
                  </a:lnTo>
                  <a:lnTo>
                    <a:pt x="6" y="2"/>
                  </a:lnTo>
                  <a:lnTo>
                    <a:pt x="4"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3" name="íś1iḋé">
              <a:extLst>
                <a:ext uri="{FF2B5EF4-FFF2-40B4-BE49-F238E27FC236}">
                  <a16:creationId xmlns:a16="http://schemas.microsoft.com/office/drawing/2014/main" id="{1756AE48-556E-4EE7-99D9-D35E89D86725}"/>
                </a:ext>
              </a:extLst>
            </p:cNvPr>
            <p:cNvSpPr/>
            <p:nvPr/>
          </p:nvSpPr>
          <p:spPr bwMode="auto">
            <a:xfrm>
              <a:off x="6548438" y="2028825"/>
              <a:ext cx="9525" cy="4763"/>
            </a:xfrm>
            <a:custGeom>
              <a:avLst/>
              <a:gdLst>
                <a:gd name="T0" fmla="*/ 4 w 6"/>
                <a:gd name="T1" fmla="*/ 0 h 3"/>
                <a:gd name="T2" fmla="*/ 0 w 6"/>
                <a:gd name="T3" fmla="*/ 3 h 3"/>
                <a:gd name="T4" fmla="*/ 6 w 6"/>
                <a:gd name="T5" fmla="*/ 3 h 3"/>
                <a:gd name="T6" fmla="*/ 6 w 6"/>
                <a:gd name="T7" fmla="*/ 2 h 3"/>
                <a:gd name="T8" fmla="*/ 4 w 6"/>
                <a:gd name="T9" fmla="*/ 0 h 3"/>
              </a:gdLst>
              <a:ahLst/>
              <a:cxnLst>
                <a:cxn ang="0">
                  <a:pos x="T0" y="T1"/>
                </a:cxn>
                <a:cxn ang="0">
                  <a:pos x="T2" y="T3"/>
                </a:cxn>
                <a:cxn ang="0">
                  <a:pos x="T4" y="T5"/>
                </a:cxn>
                <a:cxn ang="0">
                  <a:pos x="T6" y="T7"/>
                </a:cxn>
                <a:cxn ang="0">
                  <a:pos x="T8" y="T9"/>
                </a:cxn>
              </a:cxnLst>
              <a:rect l="0" t="0" r="r" b="b"/>
              <a:pathLst>
                <a:path w="6" h="3">
                  <a:moveTo>
                    <a:pt x="4" y="0"/>
                  </a:moveTo>
                  <a:lnTo>
                    <a:pt x="0" y="3"/>
                  </a:lnTo>
                  <a:lnTo>
                    <a:pt x="6" y="3"/>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ï$ľîdé">
              <a:extLst>
                <a:ext uri="{FF2B5EF4-FFF2-40B4-BE49-F238E27FC236}">
                  <a16:creationId xmlns:a16="http://schemas.microsoft.com/office/drawing/2014/main" id="{D381C1B6-1CC0-49D3-8C53-69437FD967AA}"/>
                </a:ext>
              </a:extLst>
            </p:cNvPr>
            <p:cNvSpPr/>
            <p:nvPr/>
          </p:nvSpPr>
          <p:spPr bwMode="auto">
            <a:xfrm>
              <a:off x="6557963" y="2033588"/>
              <a:ext cx="0" cy="9525"/>
            </a:xfrm>
            <a:custGeom>
              <a:avLst/>
              <a:gdLst>
                <a:gd name="T0" fmla="*/ 0 h 6"/>
                <a:gd name="T1" fmla="*/ 0 h 6"/>
                <a:gd name="T2" fmla="*/ 6 h 6"/>
                <a:gd name="T3" fmla="*/ 5 h 6"/>
                <a:gd name="T4" fmla="*/ 0 h 6"/>
              </a:gdLst>
              <a:ahLst/>
              <a:cxnLst>
                <a:cxn ang="0">
                  <a:pos x="0" y="T0"/>
                </a:cxn>
                <a:cxn ang="0">
                  <a:pos x="0" y="T1"/>
                </a:cxn>
                <a:cxn ang="0">
                  <a:pos x="0" y="T2"/>
                </a:cxn>
                <a:cxn ang="0">
                  <a:pos x="0" y="T3"/>
                </a:cxn>
                <a:cxn ang="0">
                  <a:pos x="0" y="T4"/>
                </a:cxn>
              </a:cxnLst>
              <a:rect l="0" t="0" r="r" b="b"/>
              <a:pathLst>
                <a:path h="6">
                  <a:moveTo>
                    <a:pt x="0" y="0"/>
                  </a:moveTo>
                  <a:lnTo>
                    <a:pt x="0" y="0"/>
                  </a:lnTo>
                  <a:lnTo>
                    <a:pt x="0" y="6"/>
                  </a:lnTo>
                  <a:lnTo>
                    <a:pt x="0" y="5"/>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ïS1îḋê">
              <a:extLst>
                <a:ext uri="{FF2B5EF4-FFF2-40B4-BE49-F238E27FC236}">
                  <a16:creationId xmlns:a16="http://schemas.microsoft.com/office/drawing/2014/main" id="{5B713E8D-38E7-4E45-9DAC-E77640CD6AF3}"/>
                </a:ext>
              </a:extLst>
            </p:cNvPr>
            <p:cNvSpPr/>
            <p:nvPr/>
          </p:nvSpPr>
          <p:spPr bwMode="auto">
            <a:xfrm>
              <a:off x="6557963" y="2033588"/>
              <a:ext cx="0" cy="9525"/>
            </a:xfrm>
            <a:custGeom>
              <a:avLst/>
              <a:gdLst>
                <a:gd name="T0" fmla="*/ 0 h 6"/>
                <a:gd name="T1" fmla="*/ 0 h 6"/>
                <a:gd name="T2" fmla="*/ 6 h 6"/>
                <a:gd name="T3" fmla="*/ 5 h 6"/>
                <a:gd name="T4" fmla="*/ 0 h 6"/>
              </a:gdLst>
              <a:ahLst/>
              <a:cxnLst>
                <a:cxn ang="0">
                  <a:pos x="0" y="T0"/>
                </a:cxn>
                <a:cxn ang="0">
                  <a:pos x="0" y="T1"/>
                </a:cxn>
                <a:cxn ang="0">
                  <a:pos x="0" y="T2"/>
                </a:cxn>
                <a:cxn ang="0">
                  <a:pos x="0" y="T3"/>
                </a:cxn>
                <a:cxn ang="0">
                  <a:pos x="0" y="T4"/>
                </a:cxn>
              </a:cxnLst>
              <a:rect l="0" t="0" r="r" b="b"/>
              <a:pathLst>
                <a:path h="6">
                  <a:moveTo>
                    <a:pt x="0" y="0"/>
                  </a:moveTo>
                  <a:lnTo>
                    <a:pt x="0" y="0"/>
                  </a:lnTo>
                  <a:lnTo>
                    <a:pt x="0" y="6"/>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isliďè">
              <a:extLst>
                <a:ext uri="{FF2B5EF4-FFF2-40B4-BE49-F238E27FC236}">
                  <a16:creationId xmlns:a16="http://schemas.microsoft.com/office/drawing/2014/main" id="{A170E6CD-929D-4FE2-9C02-C9C0B5BDFEE5}"/>
                </a:ext>
              </a:extLst>
            </p:cNvPr>
            <p:cNvSpPr/>
            <p:nvPr/>
          </p:nvSpPr>
          <p:spPr bwMode="auto">
            <a:xfrm>
              <a:off x="5808663" y="2033588"/>
              <a:ext cx="749300" cy="514350"/>
            </a:xfrm>
            <a:custGeom>
              <a:avLst/>
              <a:gdLst>
                <a:gd name="T0" fmla="*/ 472 w 472"/>
                <a:gd name="T1" fmla="*/ 0 h 324"/>
                <a:gd name="T2" fmla="*/ 466 w 472"/>
                <a:gd name="T3" fmla="*/ 0 h 324"/>
                <a:gd name="T4" fmla="*/ 0 w 472"/>
                <a:gd name="T5" fmla="*/ 320 h 324"/>
                <a:gd name="T6" fmla="*/ 7 w 472"/>
                <a:gd name="T7" fmla="*/ 324 h 324"/>
                <a:gd name="T8" fmla="*/ 472 w 472"/>
                <a:gd name="T9" fmla="*/ 6 h 324"/>
                <a:gd name="T10" fmla="*/ 472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72" y="0"/>
                  </a:moveTo>
                  <a:lnTo>
                    <a:pt x="466" y="0"/>
                  </a:lnTo>
                  <a:lnTo>
                    <a:pt x="0" y="320"/>
                  </a:lnTo>
                  <a:lnTo>
                    <a:pt x="7" y="324"/>
                  </a:lnTo>
                  <a:lnTo>
                    <a:pt x="472" y="6"/>
                  </a:lnTo>
                  <a:lnTo>
                    <a:pt x="472"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7" name="ïṡlíḑè">
              <a:extLst>
                <a:ext uri="{FF2B5EF4-FFF2-40B4-BE49-F238E27FC236}">
                  <a16:creationId xmlns:a16="http://schemas.microsoft.com/office/drawing/2014/main" id="{BDCE79C8-B8CB-4686-B482-3FC8E61389BC}"/>
                </a:ext>
              </a:extLst>
            </p:cNvPr>
            <p:cNvSpPr/>
            <p:nvPr/>
          </p:nvSpPr>
          <p:spPr bwMode="auto">
            <a:xfrm>
              <a:off x="5808663" y="2033588"/>
              <a:ext cx="749300" cy="514350"/>
            </a:xfrm>
            <a:custGeom>
              <a:avLst/>
              <a:gdLst>
                <a:gd name="T0" fmla="*/ 472 w 472"/>
                <a:gd name="T1" fmla="*/ 0 h 324"/>
                <a:gd name="T2" fmla="*/ 466 w 472"/>
                <a:gd name="T3" fmla="*/ 0 h 324"/>
                <a:gd name="T4" fmla="*/ 0 w 472"/>
                <a:gd name="T5" fmla="*/ 320 h 324"/>
                <a:gd name="T6" fmla="*/ 7 w 472"/>
                <a:gd name="T7" fmla="*/ 324 h 324"/>
                <a:gd name="T8" fmla="*/ 472 w 472"/>
                <a:gd name="T9" fmla="*/ 6 h 324"/>
                <a:gd name="T10" fmla="*/ 472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72" y="0"/>
                  </a:moveTo>
                  <a:lnTo>
                    <a:pt x="466" y="0"/>
                  </a:lnTo>
                  <a:lnTo>
                    <a:pt x="0" y="320"/>
                  </a:lnTo>
                  <a:lnTo>
                    <a:pt x="7" y="324"/>
                  </a:lnTo>
                  <a:lnTo>
                    <a:pt x="472" y="6"/>
                  </a:lnTo>
                  <a:lnTo>
                    <a:pt x="4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8" name="iṧḻíďê">
              <a:extLst>
                <a:ext uri="{FF2B5EF4-FFF2-40B4-BE49-F238E27FC236}">
                  <a16:creationId xmlns:a16="http://schemas.microsoft.com/office/drawing/2014/main" id="{49C0DD9A-F2CD-4656-A650-4EE59281DFC4}"/>
                </a:ext>
              </a:extLst>
            </p:cNvPr>
            <p:cNvSpPr/>
            <p:nvPr/>
          </p:nvSpPr>
          <p:spPr bwMode="auto">
            <a:xfrm>
              <a:off x="5054600" y="3055938"/>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close/>
                  <a:moveTo>
                    <a:pt x="2" y="0"/>
                  </a:moveTo>
                  <a:lnTo>
                    <a:pt x="0" y="2"/>
                  </a:lnTo>
                  <a:lnTo>
                    <a:pt x="2" y="5"/>
                  </a:lnTo>
                  <a:lnTo>
                    <a:pt x="2"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9" name="ïšļídé">
              <a:extLst>
                <a:ext uri="{FF2B5EF4-FFF2-40B4-BE49-F238E27FC236}">
                  <a16:creationId xmlns:a16="http://schemas.microsoft.com/office/drawing/2014/main" id="{E75A345F-54CB-4D7A-B3F6-8CB691DAE94F}"/>
                </a:ext>
              </a:extLst>
            </p:cNvPr>
            <p:cNvSpPr/>
            <p:nvPr/>
          </p:nvSpPr>
          <p:spPr bwMode="auto">
            <a:xfrm>
              <a:off x="5054600" y="3055938"/>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moveTo>
                    <a:pt x="2" y="0"/>
                  </a:moveTo>
                  <a:lnTo>
                    <a:pt x="0" y="2"/>
                  </a:lnTo>
                  <a:lnTo>
                    <a:pt x="2"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0" name="îsļíḋe">
              <a:extLst>
                <a:ext uri="{FF2B5EF4-FFF2-40B4-BE49-F238E27FC236}">
                  <a16:creationId xmlns:a16="http://schemas.microsoft.com/office/drawing/2014/main" id="{DC47702F-C408-459E-8E2D-BC1DBA53D5F9}"/>
                </a:ext>
              </a:extLst>
            </p:cNvPr>
            <p:cNvSpPr/>
            <p:nvPr/>
          </p:nvSpPr>
          <p:spPr bwMode="auto">
            <a:xfrm>
              <a:off x="5059363" y="3063875"/>
              <a:ext cx="9525" cy="3175"/>
            </a:xfrm>
            <a:custGeom>
              <a:avLst/>
              <a:gdLst>
                <a:gd name="T0" fmla="*/ 6 w 6"/>
                <a:gd name="T1" fmla="*/ 0 h 2"/>
                <a:gd name="T2" fmla="*/ 0 w 6"/>
                <a:gd name="T3" fmla="*/ 0 h 2"/>
                <a:gd name="T4" fmla="*/ 0 w 6"/>
                <a:gd name="T5" fmla="*/ 1 h 2"/>
                <a:gd name="T6" fmla="*/ 1 w 6"/>
                <a:gd name="T7" fmla="*/ 2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1"/>
                  </a:lnTo>
                  <a:lnTo>
                    <a:pt x="1" y="2"/>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1" name="íŝļîḓé">
              <a:extLst>
                <a:ext uri="{FF2B5EF4-FFF2-40B4-BE49-F238E27FC236}">
                  <a16:creationId xmlns:a16="http://schemas.microsoft.com/office/drawing/2014/main" id="{81B24714-C3A3-4E7D-8DE5-4D50695CE758}"/>
                </a:ext>
              </a:extLst>
            </p:cNvPr>
            <p:cNvSpPr/>
            <p:nvPr/>
          </p:nvSpPr>
          <p:spPr bwMode="auto">
            <a:xfrm>
              <a:off x="5059363" y="3063875"/>
              <a:ext cx="9525" cy="3175"/>
            </a:xfrm>
            <a:custGeom>
              <a:avLst/>
              <a:gdLst>
                <a:gd name="T0" fmla="*/ 6 w 6"/>
                <a:gd name="T1" fmla="*/ 0 h 2"/>
                <a:gd name="T2" fmla="*/ 0 w 6"/>
                <a:gd name="T3" fmla="*/ 0 h 2"/>
                <a:gd name="T4" fmla="*/ 0 w 6"/>
                <a:gd name="T5" fmla="*/ 1 h 2"/>
                <a:gd name="T6" fmla="*/ 1 w 6"/>
                <a:gd name="T7" fmla="*/ 2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1"/>
                  </a:lnTo>
                  <a:lnTo>
                    <a:pt x="1" y="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2" name="î$lîḋê">
              <a:extLst>
                <a:ext uri="{FF2B5EF4-FFF2-40B4-BE49-F238E27FC236}">
                  <a16:creationId xmlns:a16="http://schemas.microsoft.com/office/drawing/2014/main" id="{12FB0656-D643-4A28-AC83-019D1F61563F}"/>
                </a:ext>
              </a:extLst>
            </p:cNvPr>
            <p:cNvSpPr/>
            <p:nvPr/>
          </p:nvSpPr>
          <p:spPr bwMode="auto">
            <a:xfrm>
              <a:off x="5057775" y="3054350"/>
              <a:ext cx="1588" cy="9525"/>
            </a:xfrm>
            <a:custGeom>
              <a:avLst/>
              <a:gdLst>
                <a:gd name="T0" fmla="*/ 1 w 1"/>
                <a:gd name="T1" fmla="*/ 0 h 6"/>
                <a:gd name="T2" fmla="*/ 0 w 1"/>
                <a:gd name="T3" fmla="*/ 1 h 6"/>
                <a:gd name="T4" fmla="*/ 0 w 1"/>
                <a:gd name="T5" fmla="*/ 6 h 6"/>
                <a:gd name="T6" fmla="*/ 0 w 1"/>
                <a:gd name="T7" fmla="*/ 6 h 6"/>
                <a:gd name="T8" fmla="*/ 1 w 1"/>
                <a:gd name="T9" fmla="*/ 6 h 6"/>
                <a:gd name="T10" fmla="*/ 1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1" y="0"/>
                  </a:moveTo>
                  <a:lnTo>
                    <a:pt x="0" y="1"/>
                  </a:lnTo>
                  <a:lnTo>
                    <a:pt x="0" y="6"/>
                  </a:lnTo>
                  <a:lnTo>
                    <a:pt x="0" y="6"/>
                  </a:lnTo>
                  <a:lnTo>
                    <a:pt x="1" y="6"/>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íṡļiḑe">
              <a:extLst>
                <a:ext uri="{FF2B5EF4-FFF2-40B4-BE49-F238E27FC236}">
                  <a16:creationId xmlns:a16="http://schemas.microsoft.com/office/drawing/2014/main" id="{FE18D933-B7B3-404B-9EF1-FF4BA413A7F2}"/>
                </a:ext>
              </a:extLst>
            </p:cNvPr>
            <p:cNvSpPr/>
            <p:nvPr/>
          </p:nvSpPr>
          <p:spPr bwMode="auto">
            <a:xfrm>
              <a:off x="5057775" y="3054350"/>
              <a:ext cx="1588" cy="9525"/>
            </a:xfrm>
            <a:custGeom>
              <a:avLst/>
              <a:gdLst>
                <a:gd name="T0" fmla="*/ 1 w 1"/>
                <a:gd name="T1" fmla="*/ 0 h 6"/>
                <a:gd name="T2" fmla="*/ 0 w 1"/>
                <a:gd name="T3" fmla="*/ 1 h 6"/>
                <a:gd name="T4" fmla="*/ 0 w 1"/>
                <a:gd name="T5" fmla="*/ 6 h 6"/>
                <a:gd name="T6" fmla="*/ 0 w 1"/>
                <a:gd name="T7" fmla="*/ 6 h 6"/>
                <a:gd name="T8" fmla="*/ 1 w 1"/>
                <a:gd name="T9" fmla="*/ 6 h 6"/>
                <a:gd name="T10" fmla="*/ 1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1" y="0"/>
                  </a:moveTo>
                  <a:lnTo>
                    <a:pt x="0" y="1"/>
                  </a:lnTo>
                  <a:lnTo>
                    <a:pt x="0" y="6"/>
                  </a:lnTo>
                  <a:lnTo>
                    <a:pt x="0" y="6"/>
                  </a:lnTo>
                  <a:lnTo>
                    <a:pt x="1"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4" name="îṥ1iḑè">
              <a:extLst>
                <a:ext uri="{FF2B5EF4-FFF2-40B4-BE49-F238E27FC236}">
                  <a16:creationId xmlns:a16="http://schemas.microsoft.com/office/drawing/2014/main" id="{D7688CE4-BDDF-4F36-BB73-5F4C12F89E10}"/>
                </a:ext>
              </a:extLst>
            </p:cNvPr>
            <p:cNvSpPr/>
            <p:nvPr/>
          </p:nvSpPr>
          <p:spPr bwMode="auto">
            <a:xfrm>
              <a:off x="5059363" y="2547938"/>
              <a:ext cx="749300" cy="515938"/>
            </a:xfrm>
            <a:custGeom>
              <a:avLst/>
              <a:gdLst>
                <a:gd name="T0" fmla="*/ 466 w 472"/>
                <a:gd name="T1" fmla="*/ 0 h 325"/>
                <a:gd name="T2" fmla="*/ 0 w 472"/>
                <a:gd name="T3" fmla="*/ 319 h 325"/>
                <a:gd name="T4" fmla="*/ 0 w 472"/>
                <a:gd name="T5" fmla="*/ 325 h 325"/>
                <a:gd name="T6" fmla="*/ 6 w 472"/>
                <a:gd name="T7" fmla="*/ 325 h 325"/>
                <a:gd name="T8" fmla="*/ 472 w 472"/>
                <a:gd name="T9" fmla="*/ 5 h 325"/>
                <a:gd name="T10" fmla="*/ 466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466" y="0"/>
                  </a:moveTo>
                  <a:lnTo>
                    <a:pt x="0" y="319"/>
                  </a:lnTo>
                  <a:lnTo>
                    <a:pt x="0" y="325"/>
                  </a:lnTo>
                  <a:lnTo>
                    <a:pt x="6" y="325"/>
                  </a:lnTo>
                  <a:lnTo>
                    <a:pt x="472" y="5"/>
                  </a:lnTo>
                  <a:lnTo>
                    <a:pt x="46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5" name="iš1îḍê">
              <a:extLst>
                <a:ext uri="{FF2B5EF4-FFF2-40B4-BE49-F238E27FC236}">
                  <a16:creationId xmlns:a16="http://schemas.microsoft.com/office/drawing/2014/main" id="{2568A85B-919D-4D73-A6A1-CCAFF4853997}"/>
                </a:ext>
              </a:extLst>
            </p:cNvPr>
            <p:cNvSpPr/>
            <p:nvPr/>
          </p:nvSpPr>
          <p:spPr bwMode="auto">
            <a:xfrm>
              <a:off x="5059363" y="2547938"/>
              <a:ext cx="749300" cy="515938"/>
            </a:xfrm>
            <a:custGeom>
              <a:avLst/>
              <a:gdLst>
                <a:gd name="T0" fmla="*/ 466 w 472"/>
                <a:gd name="T1" fmla="*/ 0 h 325"/>
                <a:gd name="T2" fmla="*/ 0 w 472"/>
                <a:gd name="T3" fmla="*/ 319 h 325"/>
                <a:gd name="T4" fmla="*/ 0 w 472"/>
                <a:gd name="T5" fmla="*/ 325 h 325"/>
                <a:gd name="T6" fmla="*/ 6 w 472"/>
                <a:gd name="T7" fmla="*/ 325 h 325"/>
                <a:gd name="T8" fmla="*/ 472 w 472"/>
                <a:gd name="T9" fmla="*/ 5 h 325"/>
                <a:gd name="T10" fmla="*/ 466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466" y="0"/>
                  </a:moveTo>
                  <a:lnTo>
                    <a:pt x="0" y="319"/>
                  </a:lnTo>
                  <a:lnTo>
                    <a:pt x="0" y="325"/>
                  </a:lnTo>
                  <a:lnTo>
                    <a:pt x="6" y="325"/>
                  </a:lnTo>
                  <a:lnTo>
                    <a:pt x="472" y="5"/>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6" name="ïṣ1iďê">
              <a:extLst>
                <a:ext uri="{FF2B5EF4-FFF2-40B4-BE49-F238E27FC236}">
                  <a16:creationId xmlns:a16="http://schemas.microsoft.com/office/drawing/2014/main" id="{9C5E5954-CD35-4791-B08E-AEE9A9297C36}"/>
                </a:ext>
              </a:extLst>
            </p:cNvPr>
            <p:cNvSpPr/>
            <p:nvPr/>
          </p:nvSpPr>
          <p:spPr bwMode="auto">
            <a:xfrm>
              <a:off x="5799138" y="254158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close/>
                </a:path>
              </a:pathLst>
            </a:custGeom>
            <a:solidFill>
              <a:srgbClr val="96B9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7" name="îṥ1iḓé">
              <a:extLst>
                <a:ext uri="{FF2B5EF4-FFF2-40B4-BE49-F238E27FC236}">
                  <a16:creationId xmlns:a16="http://schemas.microsoft.com/office/drawing/2014/main" id="{0C3A38A8-5435-4D1A-8DA2-9D413233590A}"/>
                </a:ext>
              </a:extLst>
            </p:cNvPr>
            <p:cNvSpPr/>
            <p:nvPr/>
          </p:nvSpPr>
          <p:spPr bwMode="auto">
            <a:xfrm>
              <a:off x="5799138" y="254158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8" name="îśļîďé">
              <a:extLst>
                <a:ext uri="{FF2B5EF4-FFF2-40B4-BE49-F238E27FC236}">
                  <a16:creationId xmlns:a16="http://schemas.microsoft.com/office/drawing/2014/main" id="{315F870A-AE86-4EAF-BD74-4AD0836919EC}"/>
                </a:ext>
              </a:extLst>
            </p:cNvPr>
            <p:cNvSpPr/>
            <p:nvPr/>
          </p:nvSpPr>
          <p:spPr bwMode="auto">
            <a:xfrm>
              <a:off x="5054600" y="3397250"/>
              <a:ext cx="4763" cy="7938"/>
            </a:xfrm>
            <a:custGeom>
              <a:avLst/>
              <a:gdLst>
                <a:gd name="T0" fmla="*/ 3 w 3"/>
                <a:gd name="T1" fmla="*/ 0 h 5"/>
                <a:gd name="T2" fmla="*/ 0 w 3"/>
                <a:gd name="T3" fmla="*/ 5 h 5"/>
                <a:gd name="T4" fmla="*/ 2 w 3"/>
                <a:gd name="T5" fmla="*/ 5 h 5"/>
                <a:gd name="T6" fmla="*/ 2 w 3"/>
                <a:gd name="T7" fmla="*/ 2 h 5"/>
                <a:gd name="T8" fmla="*/ 3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lnTo>
                    <a:pt x="0" y="5"/>
                  </a:lnTo>
                  <a:lnTo>
                    <a:pt x="2" y="5"/>
                  </a:lnTo>
                  <a:lnTo>
                    <a:pt x="2" y="2"/>
                  </a:lnTo>
                  <a:lnTo>
                    <a:pt x="3" y="2"/>
                  </a:lnTo>
                  <a:lnTo>
                    <a:pt x="3"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9" name="ïṥļíḑé">
              <a:extLst>
                <a:ext uri="{FF2B5EF4-FFF2-40B4-BE49-F238E27FC236}">
                  <a16:creationId xmlns:a16="http://schemas.microsoft.com/office/drawing/2014/main" id="{72B20FD3-E631-41FD-BC5D-F9C0B26C3F95}"/>
                </a:ext>
              </a:extLst>
            </p:cNvPr>
            <p:cNvSpPr/>
            <p:nvPr/>
          </p:nvSpPr>
          <p:spPr bwMode="auto">
            <a:xfrm>
              <a:off x="5054600" y="3397250"/>
              <a:ext cx="4763" cy="7938"/>
            </a:xfrm>
            <a:custGeom>
              <a:avLst/>
              <a:gdLst>
                <a:gd name="T0" fmla="*/ 3 w 3"/>
                <a:gd name="T1" fmla="*/ 0 h 5"/>
                <a:gd name="T2" fmla="*/ 0 w 3"/>
                <a:gd name="T3" fmla="*/ 5 h 5"/>
                <a:gd name="T4" fmla="*/ 2 w 3"/>
                <a:gd name="T5" fmla="*/ 5 h 5"/>
                <a:gd name="T6" fmla="*/ 2 w 3"/>
                <a:gd name="T7" fmla="*/ 2 h 5"/>
                <a:gd name="T8" fmla="*/ 3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lnTo>
                    <a:pt x="0" y="5"/>
                  </a:lnTo>
                  <a:lnTo>
                    <a:pt x="2" y="5"/>
                  </a:lnTo>
                  <a:lnTo>
                    <a:pt x="2" y="2"/>
                  </a:lnTo>
                  <a:lnTo>
                    <a:pt x="3"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0" name="ïś1iḋê">
              <a:extLst>
                <a:ext uri="{FF2B5EF4-FFF2-40B4-BE49-F238E27FC236}">
                  <a16:creationId xmlns:a16="http://schemas.microsoft.com/office/drawing/2014/main" id="{D9EB8587-2851-4ECF-82DF-FF307D079744}"/>
                </a:ext>
              </a:extLst>
            </p:cNvPr>
            <p:cNvSpPr/>
            <p:nvPr/>
          </p:nvSpPr>
          <p:spPr bwMode="auto">
            <a:xfrm>
              <a:off x="5059363" y="3394075"/>
              <a:ext cx="9525" cy="6350"/>
            </a:xfrm>
            <a:custGeom>
              <a:avLst/>
              <a:gdLst>
                <a:gd name="T0" fmla="*/ 1 w 6"/>
                <a:gd name="T1" fmla="*/ 0 h 4"/>
                <a:gd name="T2" fmla="*/ 0 w 6"/>
                <a:gd name="T3" fmla="*/ 2 h 4"/>
                <a:gd name="T4" fmla="*/ 0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lnTo>
                    <a:pt x="0" y="2"/>
                  </a:lnTo>
                  <a:lnTo>
                    <a:pt x="0" y="4"/>
                  </a:lnTo>
                  <a:lnTo>
                    <a:pt x="6" y="4"/>
                  </a:lnTo>
                  <a:lnTo>
                    <a:pt x="1"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1" name="îšḷíḓé">
              <a:extLst>
                <a:ext uri="{FF2B5EF4-FFF2-40B4-BE49-F238E27FC236}">
                  <a16:creationId xmlns:a16="http://schemas.microsoft.com/office/drawing/2014/main" id="{8CB5FD3A-060F-41BD-B221-1DCB72A10ACE}"/>
                </a:ext>
              </a:extLst>
            </p:cNvPr>
            <p:cNvSpPr/>
            <p:nvPr/>
          </p:nvSpPr>
          <p:spPr bwMode="auto">
            <a:xfrm>
              <a:off x="5059363" y="3394075"/>
              <a:ext cx="9525" cy="6350"/>
            </a:xfrm>
            <a:custGeom>
              <a:avLst/>
              <a:gdLst>
                <a:gd name="T0" fmla="*/ 1 w 6"/>
                <a:gd name="T1" fmla="*/ 0 h 4"/>
                <a:gd name="T2" fmla="*/ 0 w 6"/>
                <a:gd name="T3" fmla="*/ 2 h 4"/>
                <a:gd name="T4" fmla="*/ 0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lnTo>
                    <a:pt x="0" y="2"/>
                  </a:lnTo>
                  <a:lnTo>
                    <a:pt x="0" y="4"/>
                  </a:lnTo>
                  <a:lnTo>
                    <a:pt x="6"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2" name="îsľïḍe">
              <a:extLst>
                <a:ext uri="{FF2B5EF4-FFF2-40B4-BE49-F238E27FC236}">
                  <a16:creationId xmlns:a16="http://schemas.microsoft.com/office/drawing/2014/main" id="{6A8FC4A0-9207-4BCD-8B50-55E05E40656A}"/>
                </a:ext>
              </a:extLst>
            </p:cNvPr>
            <p:cNvSpPr/>
            <p:nvPr/>
          </p:nvSpPr>
          <p:spPr bwMode="auto">
            <a:xfrm>
              <a:off x="5057775" y="3400425"/>
              <a:ext cx="1588" cy="6350"/>
            </a:xfrm>
            <a:custGeom>
              <a:avLst/>
              <a:gdLst>
                <a:gd name="T0" fmla="*/ 1 w 1"/>
                <a:gd name="T1" fmla="*/ 0 h 4"/>
                <a:gd name="T2" fmla="*/ 0 w 1"/>
                <a:gd name="T3" fmla="*/ 0 h 4"/>
                <a:gd name="T4" fmla="*/ 0 w 1"/>
                <a:gd name="T5" fmla="*/ 3 h 4"/>
                <a:gd name="T6" fmla="*/ 1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0"/>
                  </a:lnTo>
                  <a:lnTo>
                    <a:pt x="0" y="3"/>
                  </a:lnTo>
                  <a:lnTo>
                    <a:pt x="1" y="4"/>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3" name="iṥḷîḑè">
              <a:extLst>
                <a:ext uri="{FF2B5EF4-FFF2-40B4-BE49-F238E27FC236}">
                  <a16:creationId xmlns:a16="http://schemas.microsoft.com/office/drawing/2014/main" id="{6103B4E9-5B33-4EDE-8F5E-E71D3A3A1F35}"/>
                </a:ext>
              </a:extLst>
            </p:cNvPr>
            <p:cNvSpPr/>
            <p:nvPr/>
          </p:nvSpPr>
          <p:spPr bwMode="auto">
            <a:xfrm>
              <a:off x="5057775" y="3400425"/>
              <a:ext cx="1588" cy="6350"/>
            </a:xfrm>
            <a:custGeom>
              <a:avLst/>
              <a:gdLst>
                <a:gd name="T0" fmla="*/ 1 w 1"/>
                <a:gd name="T1" fmla="*/ 0 h 4"/>
                <a:gd name="T2" fmla="*/ 0 w 1"/>
                <a:gd name="T3" fmla="*/ 0 h 4"/>
                <a:gd name="T4" fmla="*/ 0 w 1"/>
                <a:gd name="T5" fmla="*/ 3 h 4"/>
                <a:gd name="T6" fmla="*/ 1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0"/>
                  </a:lnTo>
                  <a:lnTo>
                    <a:pt x="0" y="3"/>
                  </a:lnTo>
                  <a:lnTo>
                    <a:pt x="1"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4" name="îṩḻíḓê">
              <a:extLst>
                <a:ext uri="{FF2B5EF4-FFF2-40B4-BE49-F238E27FC236}">
                  <a16:creationId xmlns:a16="http://schemas.microsoft.com/office/drawing/2014/main" id="{9910EFD0-F203-421F-A860-89FCC2BF71DB}"/>
                </a:ext>
              </a:extLst>
            </p:cNvPr>
            <p:cNvSpPr/>
            <p:nvPr/>
          </p:nvSpPr>
          <p:spPr bwMode="auto">
            <a:xfrm>
              <a:off x="5059363" y="3400425"/>
              <a:ext cx="749300" cy="512763"/>
            </a:xfrm>
            <a:custGeom>
              <a:avLst/>
              <a:gdLst>
                <a:gd name="T0" fmla="*/ 6 w 472"/>
                <a:gd name="T1" fmla="*/ 0 h 323"/>
                <a:gd name="T2" fmla="*/ 0 w 472"/>
                <a:gd name="T3" fmla="*/ 0 h 323"/>
                <a:gd name="T4" fmla="*/ 0 w 472"/>
                <a:gd name="T5" fmla="*/ 4 h 323"/>
                <a:gd name="T6" fmla="*/ 466 w 472"/>
                <a:gd name="T7" fmla="*/ 323 h 323"/>
                <a:gd name="T8" fmla="*/ 472 w 472"/>
                <a:gd name="T9" fmla="*/ 319 h 323"/>
                <a:gd name="T10" fmla="*/ 6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6" y="0"/>
                  </a:moveTo>
                  <a:lnTo>
                    <a:pt x="0" y="0"/>
                  </a:lnTo>
                  <a:lnTo>
                    <a:pt x="0" y="4"/>
                  </a:lnTo>
                  <a:lnTo>
                    <a:pt x="466" y="323"/>
                  </a:lnTo>
                  <a:lnTo>
                    <a:pt x="472" y="319"/>
                  </a:lnTo>
                  <a:lnTo>
                    <a:pt x="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íṩḻíḋé">
              <a:extLst>
                <a:ext uri="{FF2B5EF4-FFF2-40B4-BE49-F238E27FC236}">
                  <a16:creationId xmlns:a16="http://schemas.microsoft.com/office/drawing/2014/main" id="{2096ABF5-633E-4A7B-95C0-BD1398B99633}"/>
                </a:ext>
              </a:extLst>
            </p:cNvPr>
            <p:cNvSpPr/>
            <p:nvPr/>
          </p:nvSpPr>
          <p:spPr bwMode="auto">
            <a:xfrm>
              <a:off x="5059363" y="3400425"/>
              <a:ext cx="749300" cy="512763"/>
            </a:xfrm>
            <a:custGeom>
              <a:avLst/>
              <a:gdLst>
                <a:gd name="T0" fmla="*/ 6 w 472"/>
                <a:gd name="T1" fmla="*/ 0 h 323"/>
                <a:gd name="T2" fmla="*/ 0 w 472"/>
                <a:gd name="T3" fmla="*/ 0 h 323"/>
                <a:gd name="T4" fmla="*/ 0 w 472"/>
                <a:gd name="T5" fmla="*/ 4 h 323"/>
                <a:gd name="T6" fmla="*/ 466 w 472"/>
                <a:gd name="T7" fmla="*/ 323 h 323"/>
                <a:gd name="T8" fmla="*/ 472 w 472"/>
                <a:gd name="T9" fmla="*/ 319 h 323"/>
                <a:gd name="T10" fmla="*/ 6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6" y="0"/>
                  </a:moveTo>
                  <a:lnTo>
                    <a:pt x="0" y="0"/>
                  </a:lnTo>
                  <a:lnTo>
                    <a:pt x="0" y="4"/>
                  </a:lnTo>
                  <a:lnTo>
                    <a:pt x="466" y="323"/>
                  </a:lnTo>
                  <a:lnTo>
                    <a:pt x="472" y="31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ïṩliḑê">
              <a:extLst>
                <a:ext uri="{FF2B5EF4-FFF2-40B4-BE49-F238E27FC236}">
                  <a16:creationId xmlns:a16="http://schemas.microsoft.com/office/drawing/2014/main" id="{271DF749-B86E-435E-A6AB-BAC9C47A8146}"/>
                </a:ext>
              </a:extLst>
            </p:cNvPr>
            <p:cNvSpPr/>
            <p:nvPr/>
          </p:nvSpPr>
          <p:spPr bwMode="auto">
            <a:xfrm>
              <a:off x="6557963" y="4419600"/>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close/>
                  <a:moveTo>
                    <a:pt x="0" y="0"/>
                  </a:moveTo>
                  <a:lnTo>
                    <a:pt x="0" y="5"/>
                  </a:lnTo>
                  <a:lnTo>
                    <a:pt x="3" y="2"/>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ïsľïdê">
              <a:extLst>
                <a:ext uri="{FF2B5EF4-FFF2-40B4-BE49-F238E27FC236}">
                  <a16:creationId xmlns:a16="http://schemas.microsoft.com/office/drawing/2014/main" id="{3E77DA28-0327-44DE-8CA8-4D58A2EAF71E}"/>
                </a:ext>
              </a:extLst>
            </p:cNvPr>
            <p:cNvSpPr/>
            <p:nvPr/>
          </p:nvSpPr>
          <p:spPr bwMode="auto">
            <a:xfrm>
              <a:off x="6557963" y="4419600"/>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moveTo>
                    <a:pt x="0" y="0"/>
                  </a:moveTo>
                  <a:lnTo>
                    <a:pt x="0" y="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8" name="i$lîḋe">
              <a:extLst>
                <a:ext uri="{FF2B5EF4-FFF2-40B4-BE49-F238E27FC236}">
                  <a16:creationId xmlns:a16="http://schemas.microsoft.com/office/drawing/2014/main" id="{EA7F5CC0-1C2F-4764-A346-388DA6820B70}"/>
                </a:ext>
              </a:extLst>
            </p:cNvPr>
            <p:cNvSpPr/>
            <p:nvPr/>
          </p:nvSpPr>
          <p:spPr bwMode="auto">
            <a:xfrm>
              <a:off x="6548438" y="4427538"/>
              <a:ext cx="9525" cy="4763"/>
            </a:xfrm>
            <a:custGeom>
              <a:avLst/>
              <a:gdLst>
                <a:gd name="T0" fmla="*/ 6 w 6"/>
                <a:gd name="T1" fmla="*/ 0 h 3"/>
                <a:gd name="T2" fmla="*/ 0 w 6"/>
                <a:gd name="T3" fmla="*/ 0 h 3"/>
                <a:gd name="T4" fmla="*/ 4 w 6"/>
                <a:gd name="T5" fmla="*/ 3 h 3"/>
                <a:gd name="T6" fmla="*/ 6 w 6"/>
                <a:gd name="T7" fmla="*/ 1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4" y="3"/>
                  </a:lnTo>
                  <a:lnTo>
                    <a:pt x="6" y="1"/>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9" name="ïṡḷîḑê">
              <a:extLst>
                <a:ext uri="{FF2B5EF4-FFF2-40B4-BE49-F238E27FC236}">
                  <a16:creationId xmlns:a16="http://schemas.microsoft.com/office/drawing/2014/main" id="{676542D3-6264-46E0-B7DA-F0D83F5C26E2}"/>
                </a:ext>
              </a:extLst>
            </p:cNvPr>
            <p:cNvSpPr/>
            <p:nvPr/>
          </p:nvSpPr>
          <p:spPr bwMode="auto">
            <a:xfrm>
              <a:off x="6548438" y="4427538"/>
              <a:ext cx="9525" cy="4763"/>
            </a:xfrm>
            <a:custGeom>
              <a:avLst/>
              <a:gdLst>
                <a:gd name="T0" fmla="*/ 6 w 6"/>
                <a:gd name="T1" fmla="*/ 0 h 3"/>
                <a:gd name="T2" fmla="*/ 0 w 6"/>
                <a:gd name="T3" fmla="*/ 0 h 3"/>
                <a:gd name="T4" fmla="*/ 4 w 6"/>
                <a:gd name="T5" fmla="*/ 3 h 3"/>
                <a:gd name="T6" fmla="*/ 6 w 6"/>
                <a:gd name="T7" fmla="*/ 1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4" y="3"/>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0" name="islîḋè">
              <a:extLst>
                <a:ext uri="{FF2B5EF4-FFF2-40B4-BE49-F238E27FC236}">
                  <a16:creationId xmlns:a16="http://schemas.microsoft.com/office/drawing/2014/main" id="{CBAA65A5-824C-4339-9CF4-BEEC878CB7B4}"/>
                </a:ext>
              </a:extLst>
            </p:cNvPr>
            <p:cNvSpPr/>
            <p:nvPr/>
          </p:nvSpPr>
          <p:spPr bwMode="auto">
            <a:xfrm>
              <a:off x="6557963" y="4419600"/>
              <a:ext cx="0" cy="7938"/>
            </a:xfrm>
            <a:custGeom>
              <a:avLst/>
              <a:gdLst>
                <a:gd name="T0" fmla="*/ 0 h 5"/>
                <a:gd name="T1" fmla="*/ 5 h 5"/>
                <a:gd name="T2" fmla="*/ 5 h 5"/>
                <a:gd name="T3" fmla="*/ 5 h 5"/>
                <a:gd name="T4" fmla="*/ 0 h 5"/>
                <a:gd name="T5" fmla="*/ 0 h 5"/>
              </a:gdLst>
              <a:ahLst/>
              <a:cxnLst>
                <a:cxn ang="0">
                  <a:pos x="0" y="T0"/>
                </a:cxn>
                <a:cxn ang="0">
                  <a:pos x="0" y="T1"/>
                </a:cxn>
                <a:cxn ang="0">
                  <a:pos x="0" y="T2"/>
                </a:cxn>
                <a:cxn ang="0">
                  <a:pos x="0" y="T3"/>
                </a:cxn>
                <a:cxn ang="0">
                  <a:pos x="0" y="T4"/>
                </a:cxn>
                <a:cxn ang="0">
                  <a:pos x="0" y="T5"/>
                </a:cxn>
              </a:cxnLst>
              <a:rect l="0" t="0" r="r" b="b"/>
              <a:pathLst>
                <a:path h="5">
                  <a:moveTo>
                    <a:pt x="0" y="0"/>
                  </a:moveTo>
                  <a:lnTo>
                    <a:pt x="0" y="5"/>
                  </a:lnTo>
                  <a:lnTo>
                    <a:pt x="0" y="5"/>
                  </a:lnTo>
                  <a:lnTo>
                    <a:pt x="0" y="5"/>
                  </a:lnTo>
                  <a:lnTo>
                    <a:pt x="0" y="0"/>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ï$ḻïďê">
              <a:extLst>
                <a:ext uri="{FF2B5EF4-FFF2-40B4-BE49-F238E27FC236}">
                  <a16:creationId xmlns:a16="http://schemas.microsoft.com/office/drawing/2014/main" id="{3D0230EC-CD56-4E29-81DE-C0BCE1EF01ED}"/>
                </a:ext>
              </a:extLst>
            </p:cNvPr>
            <p:cNvSpPr/>
            <p:nvPr/>
          </p:nvSpPr>
          <p:spPr bwMode="auto">
            <a:xfrm>
              <a:off x="6557963" y="4419600"/>
              <a:ext cx="0" cy="7938"/>
            </a:xfrm>
            <a:custGeom>
              <a:avLst/>
              <a:gdLst>
                <a:gd name="T0" fmla="*/ 0 h 5"/>
                <a:gd name="T1" fmla="*/ 5 h 5"/>
                <a:gd name="T2" fmla="*/ 5 h 5"/>
                <a:gd name="T3" fmla="*/ 5 h 5"/>
                <a:gd name="T4" fmla="*/ 0 h 5"/>
                <a:gd name="T5" fmla="*/ 0 h 5"/>
              </a:gdLst>
              <a:ahLst/>
              <a:cxnLst>
                <a:cxn ang="0">
                  <a:pos x="0" y="T0"/>
                </a:cxn>
                <a:cxn ang="0">
                  <a:pos x="0" y="T1"/>
                </a:cxn>
                <a:cxn ang="0">
                  <a:pos x="0" y="T2"/>
                </a:cxn>
                <a:cxn ang="0">
                  <a:pos x="0" y="T3"/>
                </a:cxn>
                <a:cxn ang="0">
                  <a:pos x="0" y="T4"/>
                </a:cxn>
                <a:cxn ang="0">
                  <a:pos x="0" y="T5"/>
                </a:cxn>
              </a:cxnLst>
              <a:rect l="0" t="0" r="r" b="b"/>
              <a:pathLst>
                <a:path h="5">
                  <a:moveTo>
                    <a:pt x="0" y="0"/>
                  </a:moveTo>
                  <a:lnTo>
                    <a:pt x="0" y="5"/>
                  </a:lnTo>
                  <a:lnTo>
                    <a:pt x="0" y="5"/>
                  </a:lnTo>
                  <a:lnTo>
                    <a:pt x="0" y="5"/>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ïs1ïḑè">
              <a:extLst>
                <a:ext uri="{FF2B5EF4-FFF2-40B4-BE49-F238E27FC236}">
                  <a16:creationId xmlns:a16="http://schemas.microsoft.com/office/drawing/2014/main" id="{022CFFD6-0CC3-4DCA-ABD2-B7877F2C2D9F}"/>
                </a:ext>
              </a:extLst>
            </p:cNvPr>
            <p:cNvSpPr/>
            <p:nvPr/>
          </p:nvSpPr>
          <p:spPr bwMode="auto">
            <a:xfrm>
              <a:off x="5808663" y="3913188"/>
              <a:ext cx="749300" cy="514350"/>
            </a:xfrm>
            <a:custGeom>
              <a:avLst/>
              <a:gdLst>
                <a:gd name="T0" fmla="*/ 7 w 472"/>
                <a:gd name="T1" fmla="*/ 0 h 324"/>
                <a:gd name="T2" fmla="*/ 0 w 472"/>
                <a:gd name="T3" fmla="*/ 5 h 324"/>
                <a:gd name="T4" fmla="*/ 466 w 472"/>
                <a:gd name="T5" fmla="*/ 324 h 324"/>
                <a:gd name="T6" fmla="*/ 472 w 472"/>
                <a:gd name="T7" fmla="*/ 324 h 324"/>
                <a:gd name="T8" fmla="*/ 472 w 472"/>
                <a:gd name="T9" fmla="*/ 319 h 324"/>
                <a:gd name="T10" fmla="*/ 7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7" y="0"/>
                  </a:moveTo>
                  <a:lnTo>
                    <a:pt x="0" y="5"/>
                  </a:lnTo>
                  <a:lnTo>
                    <a:pt x="466" y="324"/>
                  </a:lnTo>
                  <a:lnTo>
                    <a:pt x="472" y="324"/>
                  </a:lnTo>
                  <a:lnTo>
                    <a:pt x="472" y="319"/>
                  </a:lnTo>
                  <a:lnTo>
                    <a:pt x="7"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ïšľiḍè">
              <a:extLst>
                <a:ext uri="{FF2B5EF4-FFF2-40B4-BE49-F238E27FC236}">
                  <a16:creationId xmlns:a16="http://schemas.microsoft.com/office/drawing/2014/main" id="{6874CE81-DCDD-49D2-9A28-1B8A543B45B9}"/>
                </a:ext>
              </a:extLst>
            </p:cNvPr>
            <p:cNvSpPr/>
            <p:nvPr/>
          </p:nvSpPr>
          <p:spPr bwMode="auto">
            <a:xfrm>
              <a:off x="5808663" y="3913188"/>
              <a:ext cx="749300" cy="514350"/>
            </a:xfrm>
            <a:custGeom>
              <a:avLst/>
              <a:gdLst>
                <a:gd name="T0" fmla="*/ 7 w 472"/>
                <a:gd name="T1" fmla="*/ 0 h 324"/>
                <a:gd name="T2" fmla="*/ 0 w 472"/>
                <a:gd name="T3" fmla="*/ 5 h 324"/>
                <a:gd name="T4" fmla="*/ 466 w 472"/>
                <a:gd name="T5" fmla="*/ 324 h 324"/>
                <a:gd name="T6" fmla="*/ 472 w 472"/>
                <a:gd name="T7" fmla="*/ 324 h 324"/>
                <a:gd name="T8" fmla="*/ 472 w 472"/>
                <a:gd name="T9" fmla="*/ 319 h 324"/>
                <a:gd name="T10" fmla="*/ 7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7" y="0"/>
                  </a:moveTo>
                  <a:lnTo>
                    <a:pt x="0" y="5"/>
                  </a:lnTo>
                  <a:lnTo>
                    <a:pt x="466" y="324"/>
                  </a:lnTo>
                  <a:lnTo>
                    <a:pt x="472" y="324"/>
                  </a:lnTo>
                  <a:lnTo>
                    <a:pt x="472" y="3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4" name="ïṣlïḑê">
              <a:extLst>
                <a:ext uri="{FF2B5EF4-FFF2-40B4-BE49-F238E27FC236}">
                  <a16:creationId xmlns:a16="http://schemas.microsoft.com/office/drawing/2014/main" id="{1AA6095C-AD5F-4967-8B8B-3A50C7A91322}"/>
                </a:ext>
              </a:extLst>
            </p:cNvPr>
            <p:cNvSpPr/>
            <p:nvPr/>
          </p:nvSpPr>
          <p:spPr bwMode="auto">
            <a:xfrm>
              <a:off x="6557963" y="3397250"/>
              <a:ext cx="4763" cy="7938"/>
            </a:xfrm>
            <a:custGeom>
              <a:avLst/>
              <a:gdLst>
                <a:gd name="T0" fmla="*/ 0 w 3"/>
                <a:gd name="T1" fmla="*/ 0 h 5"/>
                <a:gd name="T2" fmla="*/ 0 w 3"/>
                <a:gd name="T3" fmla="*/ 2 h 5"/>
                <a:gd name="T4" fmla="*/ 0 w 3"/>
                <a:gd name="T5" fmla="*/ 2 h 5"/>
                <a:gd name="T6" fmla="*/ 0 w 3"/>
                <a:gd name="T7" fmla="*/ 5 h 5"/>
                <a:gd name="T8" fmla="*/ 3 w 3"/>
                <a:gd name="T9" fmla="*/ 5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2"/>
                  </a:lnTo>
                  <a:lnTo>
                    <a:pt x="0" y="2"/>
                  </a:lnTo>
                  <a:lnTo>
                    <a:pt x="0" y="5"/>
                  </a:lnTo>
                  <a:lnTo>
                    <a:pt x="3" y="5"/>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5" name="ïsḻíďè">
              <a:extLst>
                <a:ext uri="{FF2B5EF4-FFF2-40B4-BE49-F238E27FC236}">
                  <a16:creationId xmlns:a16="http://schemas.microsoft.com/office/drawing/2014/main" id="{B5286440-EA8F-48D0-A376-3BC18103994B}"/>
                </a:ext>
              </a:extLst>
            </p:cNvPr>
            <p:cNvSpPr/>
            <p:nvPr/>
          </p:nvSpPr>
          <p:spPr bwMode="auto">
            <a:xfrm>
              <a:off x="6557963" y="3397250"/>
              <a:ext cx="4763" cy="7938"/>
            </a:xfrm>
            <a:custGeom>
              <a:avLst/>
              <a:gdLst>
                <a:gd name="T0" fmla="*/ 0 w 3"/>
                <a:gd name="T1" fmla="*/ 0 h 5"/>
                <a:gd name="T2" fmla="*/ 0 w 3"/>
                <a:gd name="T3" fmla="*/ 2 h 5"/>
                <a:gd name="T4" fmla="*/ 0 w 3"/>
                <a:gd name="T5" fmla="*/ 2 h 5"/>
                <a:gd name="T6" fmla="*/ 0 w 3"/>
                <a:gd name="T7" fmla="*/ 5 h 5"/>
                <a:gd name="T8" fmla="*/ 3 w 3"/>
                <a:gd name="T9" fmla="*/ 5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2"/>
                  </a:lnTo>
                  <a:lnTo>
                    <a:pt x="0" y="2"/>
                  </a:lnTo>
                  <a:lnTo>
                    <a:pt x="0" y="5"/>
                  </a:lnTo>
                  <a:lnTo>
                    <a:pt x="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îsḻidê">
              <a:extLst>
                <a:ext uri="{FF2B5EF4-FFF2-40B4-BE49-F238E27FC236}">
                  <a16:creationId xmlns:a16="http://schemas.microsoft.com/office/drawing/2014/main" id="{4EEEF50C-B2F4-4B23-BB80-20694C7D140F}"/>
                </a:ext>
              </a:extLst>
            </p:cNvPr>
            <p:cNvSpPr/>
            <p:nvPr/>
          </p:nvSpPr>
          <p:spPr bwMode="auto">
            <a:xfrm>
              <a:off x="6548438" y="3394075"/>
              <a:ext cx="9525" cy="6350"/>
            </a:xfrm>
            <a:custGeom>
              <a:avLst/>
              <a:gdLst>
                <a:gd name="T0" fmla="*/ 4 w 6"/>
                <a:gd name="T1" fmla="*/ 0 h 4"/>
                <a:gd name="T2" fmla="*/ 0 w 6"/>
                <a:gd name="T3" fmla="*/ 4 h 4"/>
                <a:gd name="T4" fmla="*/ 6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4"/>
                  </a:lnTo>
                  <a:lnTo>
                    <a:pt x="6" y="4"/>
                  </a:lnTo>
                  <a:lnTo>
                    <a:pt x="6" y="2"/>
                  </a:lnTo>
                  <a:lnTo>
                    <a:pt x="4"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7" name="ïślíḓe">
              <a:extLst>
                <a:ext uri="{FF2B5EF4-FFF2-40B4-BE49-F238E27FC236}">
                  <a16:creationId xmlns:a16="http://schemas.microsoft.com/office/drawing/2014/main" id="{E4D55BC3-5B53-44C4-BD39-73B79041328B}"/>
                </a:ext>
              </a:extLst>
            </p:cNvPr>
            <p:cNvSpPr/>
            <p:nvPr/>
          </p:nvSpPr>
          <p:spPr bwMode="auto">
            <a:xfrm>
              <a:off x="6548438" y="3394075"/>
              <a:ext cx="9525" cy="6350"/>
            </a:xfrm>
            <a:custGeom>
              <a:avLst/>
              <a:gdLst>
                <a:gd name="T0" fmla="*/ 4 w 6"/>
                <a:gd name="T1" fmla="*/ 0 h 4"/>
                <a:gd name="T2" fmla="*/ 0 w 6"/>
                <a:gd name="T3" fmla="*/ 4 h 4"/>
                <a:gd name="T4" fmla="*/ 6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4"/>
                  </a:lnTo>
                  <a:lnTo>
                    <a:pt x="6" y="4"/>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8" name="iSḷíďé">
              <a:extLst>
                <a:ext uri="{FF2B5EF4-FFF2-40B4-BE49-F238E27FC236}">
                  <a16:creationId xmlns:a16="http://schemas.microsoft.com/office/drawing/2014/main" id="{FACE16FC-3017-49AF-BC6A-380C9BB2ADA6}"/>
                </a:ext>
              </a:extLst>
            </p:cNvPr>
            <p:cNvSpPr/>
            <p:nvPr/>
          </p:nvSpPr>
          <p:spPr bwMode="auto">
            <a:xfrm>
              <a:off x="6557963" y="3400425"/>
              <a:ext cx="0" cy="6350"/>
            </a:xfrm>
            <a:custGeom>
              <a:avLst/>
              <a:gdLst>
                <a:gd name="T0" fmla="*/ 0 h 4"/>
                <a:gd name="T1" fmla="*/ 0 h 4"/>
                <a:gd name="T2" fmla="*/ 4 h 4"/>
                <a:gd name="T3" fmla="*/ 3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4"/>
                  </a:lnTo>
                  <a:lnTo>
                    <a:pt x="0" y="3"/>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ísḷïďé">
              <a:extLst>
                <a:ext uri="{FF2B5EF4-FFF2-40B4-BE49-F238E27FC236}">
                  <a16:creationId xmlns:a16="http://schemas.microsoft.com/office/drawing/2014/main" id="{4DB574B9-E172-4F6D-A283-280EC9A75CE4}"/>
                </a:ext>
              </a:extLst>
            </p:cNvPr>
            <p:cNvSpPr/>
            <p:nvPr/>
          </p:nvSpPr>
          <p:spPr bwMode="auto">
            <a:xfrm>
              <a:off x="6557963" y="3400425"/>
              <a:ext cx="0" cy="6350"/>
            </a:xfrm>
            <a:custGeom>
              <a:avLst/>
              <a:gdLst>
                <a:gd name="T0" fmla="*/ 0 h 4"/>
                <a:gd name="T1" fmla="*/ 0 h 4"/>
                <a:gd name="T2" fmla="*/ 4 h 4"/>
                <a:gd name="T3" fmla="*/ 3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4"/>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iṧļïďé">
              <a:extLst>
                <a:ext uri="{FF2B5EF4-FFF2-40B4-BE49-F238E27FC236}">
                  <a16:creationId xmlns:a16="http://schemas.microsoft.com/office/drawing/2014/main" id="{FC20F65E-5EA5-4B32-9DAA-C8844AF41CF9}"/>
                </a:ext>
              </a:extLst>
            </p:cNvPr>
            <p:cNvSpPr/>
            <p:nvPr/>
          </p:nvSpPr>
          <p:spPr bwMode="auto">
            <a:xfrm>
              <a:off x="5808663" y="3400425"/>
              <a:ext cx="749300" cy="512763"/>
            </a:xfrm>
            <a:custGeom>
              <a:avLst/>
              <a:gdLst>
                <a:gd name="T0" fmla="*/ 472 w 472"/>
                <a:gd name="T1" fmla="*/ 0 h 323"/>
                <a:gd name="T2" fmla="*/ 466 w 472"/>
                <a:gd name="T3" fmla="*/ 0 h 323"/>
                <a:gd name="T4" fmla="*/ 0 w 472"/>
                <a:gd name="T5" fmla="*/ 319 h 323"/>
                <a:gd name="T6" fmla="*/ 7 w 472"/>
                <a:gd name="T7" fmla="*/ 323 h 323"/>
                <a:gd name="T8" fmla="*/ 472 w 472"/>
                <a:gd name="T9" fmla="*/ 4 h 323"/>
                <a:gd name="T10" fmla="*/ 472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472" y="0"/>
                  </a:moveTo>
                  <a:lnTo>
                    <a:pt x="466" y="0"/>
                  </a:lnTo>
                  <a:lnTo>
                    <a:pt x="0" y="319"/>
                  </a:lnTo>
                  <a:lnTo>
                    <a:pt x="7" y="323"/>
                  </a:lnTo>
                  <a:lnTo>
                    <a:pt x="472" y="4"/>
                  </a:lnTo>
                  <a:lnTo>
                    <a:pt x="472"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ïṩlîḋé">
              <a:extLst>
                <a:ext uri="{FF2B5EF4-FFF2-40B4-BE49-F238E27FC236}">
                  <a16:creationId xmlns:a16="http://schemas.microsoft.com/office/drawing/2014/main" id="{BDB273B8-BEAD-4DA5-9930-6F5B7D6F1FAF}"/>
                </a:ext>
              </a:extLst>
            </p:cNvPr>
            <p:cNvSpPr/>
            <p:nvPr/>
          </p:nvSpPr>
          <p:spPr bwMode="auto">
            <a:xfrm>
              <a:off x="5808663" y="3400425"/>
              <a:ext cx="749300" cy="512763"/>
            </a:xfrm>
            <a:custGeom>
              <a:avLst/>
              <a:gdLst>
                <a:gd name="T0" fmla="*/ 472 w 472"/>
                <a:gd name="T1" fmla="*/ 0 h 323"/>
                <a:gd name="T2" fmla="*/ 466 w 472"/>
                <a:gd name="T3" fmla="*/ 0 h 323"/>
                <a:gd name="T4" fmla="*/ 0 w 472"/>
                <a:gd name="T5" fmla="*/ 319 h 323"/>
                <a:gd name="T6" fmla="*/ 7 w 472"/>
                <a:gd name="T7" fmla="*/ 323 h 323"/>
                <a:gd name="T8" fmla="*/ 472 w 472"/>
                <a:gd name="T9" fmla="*/ 4 h 323"/>
                <a:gd name="T10" fmla="*/ 472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472" y="0"/>
                  </a:moveTo>
                  <a:lnTo>
                    <a:pt x="466" y="0"/>
                  </a:lnTo>
                  <a:lnTo>
                    <a:pt x="0" y="319"/>
                  </a:lnTo>
                  <a:lnTo>
                    <a:pt x="7" y="323"/>
                  </a:lnTo>
                  <a:lnTo>
                    <a:pt x="472" y="4"/>
                  </a:lnTo>
                  <a:lnTo>
                    <a:pt x="4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íŝḷîde">
              <a:extLst>
                <a:ext uri="{FF2B5EF4-FFF2-40B4-BE49-F238E27FC236}">
                  <a16:creationId xmlns:a16="http://schemas.microsoft.com/office/drawing/2014/main" id="{BF62C6E4-96D0-42C4-8168-448A3AEAC43C}"/>
                </a:ext>
              </a:extLst>
            </p:cNvPr>
            <p:cNvSpPr/>
            <p:nvPr/>
          </p:nvSpPr>
          <p:spPr bwMode="auto">
            <a:xfrm>
              <a:off x="5054600" y="4419600"/>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close/>
                  <a:moveTo>
                    <a:pt x="2" y="0"/>
                  </a:moveTo>
                  <a:lnTo>
                    <a:pt x="0" y="2"/>
                  </a:lnTo>
                  <a:lnTo>
                    <a:pt x="2" y="5"/>
                  </a:lnTo>
                  <a:lnTo>
                    <a:pt x="2"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iṥḻíďé">
              <a:extLst>
                <a:ext uri="{FF2B5EF4-FFF2-40B4-BE49-F238E27FC236}">
                  <a16:creationId xmlns:a16="http://schemas.microsoft.com/office/drawing/2014/main" id="{7329F62E-DFDE-4555-AE98-0CC85F3B6BF1}"/>
                </a:ext>
              </a:extLst>
            </p:cNvPr>
            <p:cNvSpPr/>
            <p:nvPr/>
          </p:nvSpPr>
          <p:spPr bwMode="auto">
            <a:xfrm>
              <a:off x="5054600" y="4419600"/>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moveTo>
                    <a:pt x="2" y="0"/>
                  </a:moveTo>
                  <a:lnTo>
                    <a:pt x="0" y="2"/>
                  </a:lnTo>
                  <a:lnTo>
                    <a:pt x="2"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iṩlíďê">
              <a:extLst>
                <a:ext uri="{FF2B5EF4-FFF2-40B4-BE49-F238E27FC236}">
                  <a16:creationId xmlns:a16="http://schemas.microsoft.com/office/drawing/2014/main" id="{7EF88FBF-C967-4B5C-9261-2D57EAF34013}"/>
                </a:ext>
              </a:extLst>
            </p:cNvPr>
            <p:cNvSpPr/>
            <p:nvPr/>
          </p:nvSpPr>
          <p:spPr bwMode="auto">
            <a:xfrm>
              <a:off x="5059363" y="4427538"/>
              <a:ext cx="9525" cy="4763"/>
            </a:xfrm>
            <a:custGeom>
              <a:avLst/>
              <a:gdLst>
                <a:gd name="T0" fmla="*/ 6 w 6"/>
                <a:gd name="T1" fmla="*/ 0 h 3"/>
                <a:gd name="T2" fmla="*/ 0 w 6"/>
                <a:gd name="T3" fmla="*/ 0 h 3"/>
                <a:gd name="T4" fmla="*/ 0 w 6"/>
                <a:gd name="T5" fmla="*/ 1 h 3"/>
                <a:gd name="T6" fmla="*/ 1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0" y="1"/>
                  </a:lnTo>
                  <a:lnTo>
                    <a:pt x="1" y="3"/>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5" name="îšlídè">
              <a:extLst>
                <a:ext uri="{FF2B5EF4-FFF2-40B4-BE49-F238E27FC236}">
                  <a16:creationId xmlns:a16="http://schemas.microsoft.com/office/drawing/2014/main" id="{C13A2D47-4E1D-4FBE-834D-D2AC2AC0A7A5}"/>
                </a:ext>
              </a:extLst>
            </p:cNvPr>
            <p:cNvSpPr/>
            <p:nvPr/>
          </p:nvSpPr>
          <p:spPr bwMode="auto">
            <a:xfrm>
              <a:off x="5059363" y="4427538"/>
              <a:ext cx="9525" cy="4763"/>
            </a:xfrm>
            <a:custGeom>
              <a:avLst/>
              <a:gdLst>
                <a:gd name="T0" fmla="*/ 6 w 6"/>
                <a:gd name="T1" fmla="*/ 0 h 3"/>
                <a:gd name="T2" fmla="*/ 0 w 6"/>
                <a:gd name="T3" fmla="*/ 0 h 3"/>
                <a:gd name="T4" fmla="*/ 0 w 6"/>
                <a:gd name="T5" fmla="*/ 1 h 3"/>
                <a:gd name="T6" fmla="*/ 1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0" y="1"/>
                  </a:lnTo>
                  <a:lnTo>
                    <a:pt x="1" y="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6" name="iSlîḍè">
              <a:extLst>
                <a:ext uri="{FF2B5EF4-FFF2-40B4-BE49-F238E27FC236}">
                  <a16:creationId xmlns:a16="http://schemas.microsoft.com/office/drawing/2014/main" id="{71BA0FA8-0314-4040-B142-AA796094392B}"/>
                </a:ext>
              </a:extLst>
            </p:cNvPr>
            <p:cNvSpPr/>
            <p:nvPr/>
          </p:nvSpPr>
          <p:spPr bwMode="auto">
            <a:xfrm>
              <a:off x="5057775" y="4419600"/>
              <a:ext cx="1588" cy="7938"/>
            </a:xfrm>
            <a:custGeom>
              <a:avLst/>
              <a:gdLst>
                <a:gd name="T0" fmla="*/ 1 w 1"/>
                <a:gd name="T1" fmla="*/ 0 h 5"/>
                <a:gd name="T2" fmla="*/ 0 w 1"/>
                <a:gd name="T3" fmla="*/ 0 h 5"/>
                <a:gd name="T4" fmla="*/ 0 w 1"/>
                <a:gd name="T5" fmla="*/ 5 h 5"/>
                <a:gd name="T6" fmla="*/ 0 w 1"/>
                <a:gd name="T7" fmla="*/ 5 h 5"/>
                <a:gd name="T8" fmla="*/ 1 w 1"/>
                <a:gd name="T9" fmla="*/ 5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lnTo>
                    <a:pt x="0" y="0"/>
                  </a:lnTo>
                  <a:lnTo>
                    <a:pt x="0" y="5"/>
                  </a:lnTo>
                  <a:lnTo>
                    <a:pt x="0" y="5"/>
                  </a:lnTo>
                  <a:lnTo>
                    <a:pt x="1" y="5"/>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ïṩḷiďe">
              <a:extLst>
                <a:ext uri="{FF2B5EF4-FFF2-40B4-BE49-F238E27FC236}">
                  <a16:creationId xmlns:a16="http://schemas.microsoft.com/office/drawing/2014/main" id="{AE17CE3C-0023-4D36-957F-710E1295B451}"/>
                </a:ext>
              </a:extLst>
            </p:cNvPr>
            <p:cNvSpPr/>
            <p:nvPr/>
          </p:nvSpPr>
          <p:spPr bwMode="auto">
            <a:xfrm>
              <a:off x="5057775" y="4419600"/>
              <a:ext cx="1588" cy="7938"/>
            </a:xfrm>
            <a:custGeom>
              <a:avLst/>
              <a:gdLst>
                <a:gd name="T0" fmla="*/ 1 w 1"/>
                <a:gd name="T1" fmla="*/ 0 h 5"/>
                <a:gd name="T2" fmla="*/ 0 w 1"/>
                <a:gd name="T3" fmla="*/ 0 h 5"/>
                <a:gd name="T4" fmla="*/ 0 w 1"/>
                <a:gd name="T5" fmla="*/ 5 h 5"/>
                <a:gd name="T6" fmla="*/ 0 w 1"/>
                <a:gd name="T7" fmla="*/ 5 h 5"/>
                <a:gd name="T8" fmla="*/ 1 w 1"/>
                <a:gd name="T9" fmla="*/ 5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lnTo>
                    <a:pt x="0" y="0"/>
                  </a:lnTo>
                  <a:lnTo>
                    <a:pt x="0" y="5"/>
                  </a:lnTo>
                  <a:lnTo>
                    <a:pt x="0" y="5"/>
                  </a:lnTo>
                  <a:lnTo>
                    <a:pt x="1"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ïš1ïḑè">
              <a:extLst>
                <a:ext uri="{FF2B5EF4-FFF2-40B4-BE49-F238E27FC236}">
                  <a16:creationId xmlns:a16="http://schemas.microsoft.com/office/drawing/2014/main" id="{D78F9BE6-8DA4-4CA4-998C-E088635077FA}"/>
                </a:ext>
              </a:extLst>
            </p:cNvPr>
            <p:cNvSpPr/>
            <p:nvPr/>
          </p:nvSpPr>
          <p:spPr bwMode="auto">
            <a:xfrm>
              <a:off x="5059363" y="3913188"/>
              <a:ext cx="749300" cy="514350"/>
            </a:xfrm>
            <a:custGeom>
              <a:avLst/>
              <a:gdLst>
                <a:gd name="T0" fmla="*/ 466 w 472"/>
                <a:gd name="T1" fmla="*/ 0 h 324"/>
                <a:gd name="T2" fmla="*/ 0 w 472"/>
                <a:gd name="T3" fmla="*/ 319 h 324"/>
                <a:gd name="T4" fmla="*/ 0 w 472"/>
                <a:gd name="T5" fmla="*/ 324 h 324"/>
                <a:gd name="T6" fmla="*/ 6 w 472"/>
                <a:gd name="T7" fmla="*/ 324 h 324"/>
                <a:gd name="T8" fmla="*/ 472 w 472"/>
                <a:gd name="T9" fmla="*/ 5 h 324"/>
                <a:gd name="T10" fmla="*/ 46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66" y="0"/>
                  </a:moveTo>
                  <a:lnTo>
                    <a:pt x="0" y="319"/>
                  </a:lnTo>
                  <a:lnTo>
                    <a:pt x="0" y="324"/>
                  </a:lnTo>
                  <a:lnTo>
                    <a:pt x="6" y="324"/>
                  </a:lnTo>
                  <a:lnTo>
                    <a:pt x="472" y="5"/>
                  </a:lnTo>
                  <a:lnTo>
                    <a:pt x="46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îŝḻiḓé">
              <a:extLst>
                <a:ext uri="{FF2B5EF4-FFF2-40B4-BE49-F238E27FC236}">
                  <a16:creationId xmlns:a16="http://schemas.microsoft.com/office/drawing/2014/main" id="{72393683-CF64-4E27-85AF-F800C8A6AD3D}"/>
                </a:ext>
              </a:extLst>
            </p:cNvPr>
            <p:cNvSpPr/>
            <p:nvPr/>
          </p:nvSpPr>
          <p:spPr bwMode="auto">
            <a:xfrm>
              <a:off x="5059363" y="3913188"/>
              <a:ext cx="749300" cy="514350"/>
            </a:xfrm>
            <a:custGeom>
              <a:avLst/>
              <a:gdLst>
                <a:gd name="T0" fmla="*/ 466 w 472"/>
                <a:gd name="T1" fmla="*/ 0 h 324"/>
                <a:gd name="T2" fmla="*/ 0 w 472"/>
                <a:gd name="T3" fmla="*/ 319 h 324"/>
                <a:gd name="T4" fmla="*/ 0 w 472"/>
                <a:gd name="T5" fmla="*/ 324 h 324"/>
                <a:gd name="T6" fmla="*/ 6 w 472"/>
                <a:gd name="T7" fmla="*/ 324 h 324"/>
                <a:gd name="T8" fmla="*/ 472 w 472"/>
                <a:gd name="T9" fmla="*/ 5 h 324"/>
                <a:gd name="T10" fmla="*/ 46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66" y="0"/>
                  </a:moveTo>
                  <a:lnTo>
                    <a:pt x="0" y="319"/>
                  </a:lnTo>
                  <a:lnTo>
                    <a:pt x="0" y="324"/>
                  </a:lnTo>
                  <a:lnTo>
                    <a:pt x="6" y="324"/>
                  </a:lnTo>
                  <a:lnTo>
                    <a:pt x="472" y="5"/>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íṥļíďè">
              <a:extLst>
                <a:ext uri="{FF2B5EF4-FFF2-40B4-BE49-F238E27FC236}">
                  <a16:creationId xmlns:a16="http://schemas.microsoft.com/office/drawing/2014/main" id="{76BB62FC-1D60-4ECD-92F3-6C9DB2E07CED}"/>
                </a:ext>
              </a:extLst>
            </p:cNvPr>
            <p:cNvSpPr/>
            <p:nvPr/>
          </p:nvSpPr>
          <p:spPr bwMode="auto">
            <a:xfrm>
              <a:off x="5799138" y="390683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close/>
                </a:path>
              </a:pathLst>
            </a:custGeom>
            <a:solidFill>
              <a:srgbClr val="96B9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íşļîḍê">
              <a:extLst>
                <a:ext uri="{FF2B5EF4-FFF2-40B4-BE49-F238E27FC236}">
                  <a16:creationId xmlns:a16="http://schemas.microsoft.com/office/drawing/2014/main" id="{B9EC1424-9CD0-4094-8646-1A3A08D52C47}"/>
                </a:ext>
              </a:extLst>
            </p:cNvPr>
            <p:cNvSpPr/>
            <p:nvPr/>
          </p:nvSpPr>
          <p:spPr bwMode="auto">
            <a:xfrm>
              <a:off x="5799138" y="390683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îṥ1îḍè">
              <a:extLst>
                <a:ext uri="{FF2B5EF4-FFF2-40B4-BE49-F238E27FC236}">
                  <a16:creationId xmlns:a16="http://schemas.microsoft.com/office/drawing/2014/main" id="{3D2FC0BF-58A0-4802-AE2B-93B8F07C359C}"/>
                </a:ext>
              </a:extLst>
            </p:cNvPr>
            <p:cNvSpPr/>
            <p:nvPr/>
          </p:nvSpPr>
          <p:spPr bwMode="auto">
            <a:xfrm>
              <a:off x="6796088" y="4022725"/>
              <a:ext cx="1503363" cy="1028700"/>
            </a:xfrm>
            <a:prstGeom prst="rect">
              <a:avLst/>
            </a:prstGeom>
            <a:solidFill>
              <a:srgbClr val="4285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3" name="ïşľiḑe">
              <a:extLst>
                <a:ext uri="{FF2B5EF4-FFF2-40B4-BE49-F238E27FC236}">
                  <a16:creationId xmlns:a16="http://schemas.microsoft.com/office/drawing/2014/main" id="{0E85FC4B-BAEA-47C8-997B-EBB72AAA3B59}"/>
                </a:ext>
              </a:extLst>
            </p:cNvPr>
            <p:cNvSpPr/>
            <p:nvPr/>
          </p:nvSpPr>
          <p:spPr bwMode="auto">
            <a:xfrm>
              <a:off x="6796088" y="4165600"/>
              <a:ext cx="1503363" cy="885825"/>
            </a:xfrm>
            <a:custGeom>
              <a:avLst/>
              <a:gdLst>
                <a:gd name="T0" fmla="*/ 947 w 947"/>
                <a:gd name="T1" fmla="*/ 558 h 558"/>
                <a:gd name="T2" fmla="*/ 745 w 947"/>
                <a:gd name="T3" fmla="*/ 167 h 558"/>
                <a:gd name="T4" fmla="*/ 677 w 947"/>
                <a:gd name="T5" fmla="*/ 352 h 558"/>
                <a:gd name="T6" fmla="*/ 438 w 947"/>
                <a:gd name="T7" fmla="*/ 0 h 558"/>
                <a:gd name="T8" fmla="*/ 278 w 947"/>
                <a:gd name="T9" fmla="*/ 218 h 558"/>
                <a:gd name="T10" fmla="*/ 201 w 947"/>
                <a:gd name="T11" fmla="*/ 126 h 558"/>
                <a:gd name="T12" fmla="*/ 0 w 947"/>
                <a:gd name="T13" fmla="*/ 373 h 558"/>
                <a:gd name="T14" fmla="*/ 0 w 947"/>
                <a:gd name="T15" fmla="*/ 558 h 558"/>
                <a:gd name="T16" fmla="*/ 947 w 947"/>
                <a:gd name="T17"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7" h="558">
                  <a:moveTo>
                    <a:pt x="947" y="558"/>
                  </a:moveTo>
                  <a:lnTo>
                    <a:pt x="745" y="167"/>
                  </a:lnTo>
                  <a:lnTo>
                    <a:pt x="677" y="352"/>
                  </a:lnTo>
                  <a:lnTo>
                    <a:pt x="438" y="0"/>
                  </a:lnTo>
                  <a:lnTo>
                    <a:pt x="278" y="218"/>
                  </a:lnTo>
                  <a:lnTo>
                    <a:pt x="201" y="126"/>
                  </a:lnTo>
                  <a:lnTo>
                    <a:pt x="0" y="373"/>
                  </a:lnTo>
                  <a:lnTo>
                    <a:pt x="0" y="558"/>
                  </a:lnTo>
                  <a:lnTo>
                    <a:pt x="947" y="558"/>
                  </a:ln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4" name="ïšlïḓè">
              <a:extLst>
                <a:ext uri="{FF2B5EF4-FFF2-40B4-BE49-F238E27FC236}">
                  <a16:creationId xmlns:a16="http://schemas.microsoft.com/office/drawing/2014/main" id="{F57D6E11-AF7B-44A3-A053-D841EAE99F54}"/>
                </a:ext>
              </a:extLst>
            </p:cNvPr>
            <p:cNvSpPr/>
            <p:nvPr/>
          </p:nvSpPr>
          <p:spPr bwMode="auto">
            <a:xfrm>
              <a:off x="8005763" y="4151313"/>
              <a:ext cx="217488" cy="215900"/>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5" name="íSlïdê">
              <a:extLst>
                <a:ext uri="{FF2B5EF4-FFF2-40B4-BE49-F238E27FC236}">
                  <a16:creationId xmlns:a16="http://schemas.microsoft.com/office/drawing/2014/main" id="{02A36EB5-CF1F-4B16-A1C2-DF98B7821439}"/>
                </a:ext>
              </a:extLst>
            </p:cNvPr>
            <p:cNvSpPr/>
            <p:nvPr/>
          </p:nvSpPr>
          <p:spPr bwMode="auto">
            <a:xfrm>
              <a:off x="4048125" y="4310063"/>
              <a:ext cx="1500188" cy="1027113"/>
            </a:xfrm>
            <a:prstGeom prst="rect">
              <a:avLst/>
            </a:prstGeom>
            <a:solidFill>
              <a:srgbClr val="4285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6" name="îṩľíďe">
              <a:extLst>
                <a:ext uri="{FF2B5EF4-FFF2-40B4-BE49-F238E27FC236}">
                  <a16:creationId xmlns:a16="http://schemas.microsoft.com/office/drawing/2014/main" id="{CA3486CD-AE5C-4BE2-8EDC-EF64A79DA065}"/>
                </a:ext>
              </a:extLst>
            </p:cNvPr>
            <p:cNvSpPr/>
            <p:nvPr/>
          </p:nvSpPr>
          <p:spPr bwMode="auto">
            <a:xfrm>
              <a:off x="4168775" y="4537075"/>
              <a:ext cx="1257300" cy="60325"/>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7" name="îśľide">
              <a:extLst>
                <a:ext uri="{FF2B5EF4-FFF2-40B4-BE49-F238E27FC236}">
                  <a16:creationId xmlns:a16="http://schemas.microsoft.com/office/drawing/2014/main" id="{FB17837D-265A-449B-AF2A-F6EC365722C6}"/>
                </a:ext>
              </a:extLst>
            </p:cNvPr>
            <p:cNvSpPr/>
            <p:nvPr/>
          </p:nvSpPr>
          <p:spPr bwMode="auto">
            <a:xfrm>
              <a:off x="4168775" y="4665663"/>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8" name="íSlîḋê">
              <a:extLst>
                <a:ext uri="{FF2B5EF4-FFF2-40B4-BE49-F238E27FC236}">
                  <a16:creationId xmlns:a16="http://schemas.microsoft.com/office/drawing/2014/main" id="{A3FBDF5B-7757-4696-9E21-5FDB9F8ED854}"/>
                </a:ext>
              </a:extLst>
            </p:cNvPr>
            <p:cNvSpPr/>
            <p:nvPr/>
          </p:nvSpPr>
          <p:spPr bwMode="auto">
            <a:xfrm>
              <a:off x="4168775" y="4794250"/>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9" name="iṡ1îḑe">
              <a:extLst>
                <a:ext uri="{FF2B5EF4-FFF2-40B4-BE49-F238E27FC236}">
                  <a16:creationId xmlns:a16="http://schemas.microsoft.com/office/drawing/2014/main" id="{D59E3A11-8A21-4895-9199-9DF623732F75}"/>
                </a:ext>
              </a:extLst>
            </p:cNvPr>
            <p:cNvSpPr/>
            <p:nvPr/>
          </p:nvSpPr>
          <p:spPr bwMode="auto">
            <a:xfrm>
              <a:off x="4168775" y="4922838"/>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0" name="iṩliḋè">
              <a:extLst>
                <a:ext uri="{FF2B5EF4-FFF2-40B4-BE49-F238E27FC236}">
                  <a16:creationId xmlns:a16="http://schemas.microsoft.com/office/drawing/2014/main" id="{A4D6DA2B-FA97-41B5-BCA4-51C15A89286C}"/>
                </a:ext>
              </a:extLst>
            </p:cNvPr>
            <p:cNvSpPr/>
            <p:nvPr/>
          </p:nvSpPr>
          <p:spPr bwMode="auto">
            <a:xfrm>
              <a:off x="4168775" y="5051425"/>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sp>
        <p:nvSpPr>
          <p:cNvPr id="181" name="椭圆 180">
            <a:extLst>
              <a:ext uri="{FF2B5EF4-FFF2-40B4-BE49-F238E27FC236}">
                <a16:creationId xmlns:a16="http://schemas.microsoft.com/office/drawing/2014/main" id="{F7A42570-CCF1-4741-83B9-017A8F76FB71}"/>
              </a:ext>
            </a:extLst>
          </p:cNvPr>
          <p:cNvSpPr/>
          <p:nvPr/>
        </p:nvSpPr>
        <p:spPr>
          <a:xfrm>
            <a:off x="742222" y="453007"/>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2" name="文本框 181">
            <a:extLst>
              <a:ext uri="{FF2B5EF4-FFF2-40B4-BE49-F238E27FC236}">
                <a16:creationId xmlns:a16="http://schemas.microsoft.com/office/drawing/2014/main" id="{442D5D77-FCC8-4867-951B-30D90E6AD22A}"/>
              </a:ext>
            </a:extLst>
          </p:cNvPr>
          <p:cNvSpPr txBox="1"/>
          <p:nvPr/>
        </p:nvSpPr>
        <p:spPr>
          <a:xfrm>
            <a:off x="1338785" y="311625"/>
            <a:ext cx="2849167"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工作流介绍</a:t>
            </a:r>
          </a:p>
        </p:txBody>
      </p:sp>
    </p:spTree>
    <p:extLst>
      <p:ext uri="{BB962C8B-B14F-4D97-AF65-F5344CB8AC3E}">
        <p14:creationId xmlns:p14="http://schemas.microsoft.com/office/powerpoint/2010/main" val="35392868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descr="图片包含 监视器, 屏幕, 电子产品, 电视&#10;&#10;描述已自动生成">
            <a:extLst>
              <a:ext uri="{FF2B5EF4-FFF2-40B4-BE49-F238E27FC236}">
                <a16:creationId xmlns:a16="http://schemas.microsoft.com/office/drawing/2014/main" id="{C74DFD09-6E01-4EAE-A6E6-61A10FAEC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93760"/>
            <a:ext cx="12192000" cy="6364240"/>
          </a:xfrm>
          <a:prstGeom prst="rect">
            <a:avLst/>
          </a:prstGeom>
        </p:spPr>
      </p:pic>
      <p:grpSp>
        <p:nvGrpSpPr>
          <p:cNvPr id="18" name="d4bb4698-23fc-42a4-b87b-fdea6506c3b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2135489-A10F-4566-9B56-D7B09E8DC957}"/>
              </a:ext>
            </a:extLst>
          </p:cNvPr>
          <p:cNvGrpSpPr>
            <a:grpSpLocks noChangeAspect="1"/>
          </p:cNvGrpSpPr>
          <p:nvPr>
            <p:custDataLst>
              <p:tags r:id="rId1"/>
            </p:custDataLst>
          </p:nvPr>
        </p:nvGrpSpPr>
        <p:grpSpPr>
          <a:xfrm>
            <a:off x="1320625" y="2298224"/>
            <a:ext cx="4819810" cy="3319940"/>
            <a:chOff x="3016251" y="1239838"/>
            <a:chExt cx="6356350" cy="4378326"/>
          </a:xfrm>
        </p:grpSpPr>
        <p:sp>
          <p:nvSpPr>
            <p:cNvPr id="19" name="íŝľiḋé">
              <a:extLst>
                <a:ext uri="{FF2B5EF4-FFF2-40B4-BE49-F238E27FC236}">
                  <a16:creationId xmlns:a16="http://schemas.microsoft.com/office/drawing/2014/main" id="{91D9CD5C-03ED-411F-A7AD-5A26A0911266}"/>
                </a:ext>
              </a:extLst>
            </p:cNvPr>
            <p:cNvSpPr/>
            <p:nvPr/>
          </p:nvSpPr>
          <p:spPr bwMode="auto">
            <a:xfrm>
              <a:off x="3086101" y="1271588"/>
              <a:ext cx="6286500" cy="4113213"/>
            </a:xfrm>
            <a:custGeom>
              <a:avLst/>
              <a:gdLst>
                <a:gd name="T0" fmla="*/ 483 w 1647"/>
                <a:gd name="T1" fmla="*/ 270 h 1078"/>
                <a:gd name="T2" fmla="*/ 746 w 1647"/>
                <a:gd name="T3" fmla="*/ 176 h 1078"/>
                <a:gd name="T4" fmla="*/ 1314 w 1647"/>
                <a:gd name="T5" fmla="*/ 117 h 1078"/>
                <a:gd name="T6" fmla="*/ 1569 w 1647"/>
                <a:gd name="T7" fmla="*/ 684 h 1078"/>
                <a:gd name="T8" fmla="*/ 775 w 1647"/>
                <a:gd name="T9" fmla="*/ 1058 h 1078"/>
                <a:gd name="T10" fmla="*/ 18 w 1647"/>
                <a:gd name="T11" fmla="*/ 563 h 1078"/>
                <a:gd name="T12" fmla="*/ 483 w 1647"/>
                <a:gd name="T13" fmla="*/ 270 h 1078"/>
              </a:gdLst>
              <a:ahLst/>
              <a:cxnLst>
                <a:cxn ang="0">
                  <a:pos x="T0" y="T1"/>
                </a:cxn>
                <a:cxn ang="0">
                  <a:pos x="T2" y="T3"/>
                </a:cxn>
                <a:cxn ang="0">
                  <a:pos x="T4" y="T5"/>
                </a:cxn>
                <a:cxn ang="0">
                  <a:pos x="T6" y="T7"/>
                </a:cxn>
                <a:cxn ang="0">
                  <a:pos x="T8" y="T9"/>
                </a:cxn>
                <a:cxn ang="0">
                  <a:pos x="T10" y="T11"/>
                </a:cxn>
                <a:cxn ang="0">
                  <a:pos x="T12" y="T13"/>
                </a:cxn>
              </a:cxnLst>
              <a:rect l="0" t="0" r="r" b="b"/>
              <a:pathLst>
                <a:path w="1647" h="1078">
                  <a:moveTo>
                    <a:pt x="483" y="270"/>
                  </a:moveTo>
                  <a:cubicBezTo>
                    <a:pt x="483" y="270"/>
                    <a:pt x="584" y="297"/>
                    <a:pt x="746" y="176"/>
                  </a:cubicBezTo>
                  <a:cubicBezTo>
                    <a:pt x="908" y="55"/>
                    <a:pt x="1102" y="0"/>
                    <a:pt x="1314" y="117"/>
                  </a:cubicBezTo>
                  <a:cubicBezTo>
                    <a:pt x="1526" y="234"/>
                    <a:pt x="1647" y="488"/>
                    <a:pt x="1569" y="684"/>
                  </a:cubicBezTo>
                  <a:cubicBezTo>
                    <a:pt x="1499" y="863"/>
                    <a:pt x="1236" y="1078"/>
                    <a:pt x="775" y="1058"/>
                  </a:cubicBezTo>
                  <a:cubicBezTo>
                    <a:pt x="315" y="1039"/>
                    <a:pt x="0" y="773"/>
                    <a:pt x="18" y="563"/>
                  </a:cubicBezTo>
                  <a:cubicBezTo>
                    <a:pt x="33" y="379"/>
                    <a:pt x="136" y="244"/>
                    <a:pt x="483" y="270"/>
                  </a:cubicBezTo>
                </a:path>
              </a:pathLst>
            </a:custGeom>
            <a:solidFill>
              <a:srgbClr val="F1F1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0" name="ísḷiďe">
              <a:extLst>
                <a:ext uri="{FF2B5EF4-FFF2-40B4-BE49-F238E27FC236}">
                  <a16:creationId xmlns:a16="http://schemas.microsoft.com/office/drawing/2014/main" id="{A6123F47-902B-4049-B68B-9F82F146F05C}"/>
                </a:ext>
              </a:extLst>
            </p:cNvPr>
            <p:cNvSpPr/>
            <p:nvPr/>
          </p:nvSpPr>
          <p:spPr bwMode="auto">
            <a:xfrm>
              <a:off x="3390901" y="5006976"/>
              <a:ext cx="5654675" cy="60325"/>
            </a:xfrm>
            <a:custGeom>
              <a:avLst/>
              <a:gdLst>
                <a:gd name="T0" fmla="*/ 1171 w 1481"/>
                <a:gd name="T1" fmla="*/ 0 h 16"/>
                <a:gd name="T2" fmla="*/ 1131 w 1481"/>
                <a:gd name="T3" fmla="*/ 16 h 16"/>
                <a:gd name="T4" fmla="*/ 1481 w 1481"/>
                <a:gd name="T5" fmla="*/ 8 h 16"/>
                <a:gd name="T6" fmla="*/ 1171 w 1481"/>
                <a:gd name="T7" fmla="*/ 0 h 16"/>
                <a:gd name="T8" fmla="*/ 316 w 1481"/>
                <a:gd name="T9" fmla="*/ 0 h 16"/>
                <a:gd name="T10" fmla="*/ 0 w 1481"/>
                <a:gd name="T11" fmla="*/ 8 h 16"/>
                <a:gd name="T12" fmla="*/ 360 w 1481"/>
                <a:gd name="T13" fmla="*/ 16 h 16"/>
                <a:gd name="T14" fmla="*/ 316 w 1481"/>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16">
                  <a:moveTo>
                    <a:pt x="1171" y="0"/>
                  </a:moveTo>
                  <a:cubicBezTo>
                    <a:pt x="1158" y="5"/>
                    <a:pt x="1145" y="11"/>
                    <a:pt x="1131" y="16"/>
                  </a:cubicBezTo>
                  <a:cubicBezTo>
                    <a:pt x="1341" y="14"/>
                    <a:pt x="1481" y="11"/>
                    <a:pt x="1481" y="8"/>
                  </a:cubicBezTo>
                  <a:cubicBezTo>
                    <a:pt x="1481" y="4"/>
                    <a:pt x="1359" y="2"/>
                    <a:pt x="1171" y="0"/>
                  </a:cubicBezTo>
                  <a:moveTo>
                    <a:pt x="316" y="0"/>
                  </a:moveTo>
                  <a:cubicBezTo>
                    <a:pt x="125" y="1"/>
                    <a:pt x="0" y="4"/>
                    <a:pt x="0" y="8"/>
                  </a:cubicBezTo>
                  <a:cubicBezTo>
                    <a:pt x="0" y="11"/>
                    <a:pt x="144" y="15"/>
                    <a:pt x="360" y="16"/>
                  </a:cubicBezTo>
                  <a:cubicBezTo>
                    <a:pt x="345" y="11"/>
                    <a:pt x="330" y="5"/>
                    <a:pt x="316" y="0"/>
                  </a:cubicBezTo>
                </a:path>
              </a:pathLst>
            </a:custGeom>
            <a:solidFill>
              <a:srgbClr val="ECEC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1" name="îṣ1íďê">
              <a:extLst>
                <a:ext uri="{FF2B5EF4-FFF2-40B4-BE49-F238E27FC236}">
                  <a16:creationId xmlns:a16="http://schemas.microsoft.com/office/drawing/2014/main" id="{48F7936F-5BD0-4593-B4A9-E3364510DD1B}"/>
                </a:ext>
              </a:extLst>
            </p:cNvPr>
            <p:cNvSpPr/>
            <p:nvPr/>
          </p:nvSpPr>
          <p:spPr bwMode="auto">
            <a:xfrm>
              <a:off x="4597401" y="4999038"/>
              <a:ext cx="3263900" cy="76200"/>
            </a:xfrm>
            <a:custGeom>
              <a:avLst/>
              <a:gdLst>
                <a:gd name="T0" fmla="*/ 424 w 855"/>
                <a:gd name="T1" fmla="*/ 0 h 20"/>
                <a:gd name="T2" fmla="*/ 0 w 855"/>
                <a:gd name="T3" fmla="*/ 2 h 20"/>
                <a:gd name="T4" fmla="*/ 44 w 855"/>
                <a:gd name="T5" fmla="*/ 18 h 20"/>
                <a:gd name="T6" fmla="*/ 424 w 855"/>
                <a:gd name="T7" fmla="*/ 20 h 20"/>
                <a:gd name="T8" fmla="*/ 815 w 855"/>
                <a:gd name="T9" fmla="*/ 18 h 20"/>
                <a:gd name="T10" fmla="*/ 855 w 855"/>
                <a:gd name="T11" fmla="*/ 2 h 20"/>
                <a:gd name="T12" fmla="*/ 424 w 85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855" h="20">
                  <a:moveTo>
                    <a:pt x="424" y="0"/>
                  </a:moveTo>
                  <a:cubicBezTo>
                    <a:pt x="266" y="0"/>
                    <a:pt x="120" y="1"/>
                    <a:pt x="0" y="2"/>
                  </a:cubicBezTo>
                  <a:cubicBezTo>
                    <a:pt x="14" y="7"/>
                    <a:pt x="29" y="13"/>
                    <a:pt x="44" y="18"/>
                  </a:cubicBezTo>
                  <a:cubicBezTo>
                    <a:pt x="155" y="19"/>
                    <a:pt x="285" y="20"/>
                    <a:pt x="424" y="20"/>
                  </a:cubicBezTo>
                  <a:cubicBezTo>
                    <a:pt x="568" y="20"/>
                    <a:pt x="701" y="19"/>
                    <a:pt x="815" y="18"/>
                  </a:cubicBezTo>
                  <a:cubicBezTo>
                    <a:pt x="829" y="13"/>
                    <a:pt x="842" y="7"/>
                    <a:pt x="855" y="2"/>
                  </a:cubicBezTo>
                  <a:cubicBezTo>
                    <a:pt x="734" y="1"/>
                    <a:pt x="585" y="0"/>
                    <a:pt x="424" y="0"/>
                  </a:cubicBezTo>
                </a:path>
              </a:pathLst>
            </a:custGeom>
            <a:solidFill>
              <a:srgbClr val="DFDF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2" name="ísļiḑê">
              <a:extLst>
                <a:ext uri="{FF2B5EF4-FFF2-40B4-BE49-F238E27FC236}">
                  <a16:creationId xmlns:a16="http://schemas.microsoft.com/office/drawing/2014/main" id="{DFAF2341-6A36-4F3D-936B-35ED0AB783C5}"/>
                </a:ext>
              </a:extLst>
            </p:cNvPr>
            <p:cNvSpPr/>
            <p:nvPr/>
          </p:nvSpPr>
          <p:spPr bwMode="auto">
            <a:xfrm>
              <a:off x="3719513" y="1744663"/>
              <a:ext cx="519113" cy="519113"/>
            </a:xfrm>
            <a:custGeom>
              <a:avLst/>
              <a:gdLst>
                <a:gd name="T0" fmla="*/ 126 w 136"/>
                <a:gd name="T1" fmla="*/ 50 h 136"/>
                <a:gd name="T2" fmla="*/ 86 w 136"/>
                <a:gd name="T3" fmla="*/ 126 h 136"/>
                <a:gd name="T4" fmla="*/ 10 w 136"/>
                <a:gd name="T5" fmla="*/ 86 h 136"/>
                <a:gd name="T6" fmla="*/ 50 w 136"/>
                <a:gd name="T7" fmla="*/ 10 h 136"/>
                <a:gd name="T8" fmla="*/ 126 w 136"/>
                <a:gd name="T9" fmla="*/ 50 h 136"/>
              </a:gdLst>
              <a:ahLst/>
              <a:cxnLst>
                <a:cxn ang="0">
                  <a:pos x="T0" y="T1"/>
                </a:cxn>
                <a:cxn ang="0">
                  <a:pos x="T2" y="T3"/>
                </a:cxn>
                <a:cxn ang="0">
                  <a:pos x="T4" y="T5"/>
                </a:cxn>
                <a:cxn ang="0">
                  <a:pos x="T6" y="T7"/>
                </a:cxn>
                <a:cxn ang="0">
                  <a:pos x="T8" y="T9"/>
                </a:cxn>
              </a:cxnLst>
              <a:rect l="0" t="0" r="r" b="b"/>
              <a:pathLst>
                <a:path w="136" h="136">
                  <a:moveTo>
                    <a:pt x="126" y="50"/>
                  </a:moveTo>
                  <a:cubicBezTo>
                    <a:pt x="136" y="82"/>
                    <a:pt x="118" y="116"/>
                    <a:pt x="86" y="126"/>
                  </a:cubicBezTo>
                  <a:cubicBezTo>
                    <a:pt x="54" y="136"/>
                    <a:pt x="20" y="118"/>
                    <a:pt x="10" y="86"/>
                  </a:cubicBezTo>
                  <a:cubicBezTo>
                    <a:pt x="0" y="54"/>
                    <a:pt x="18" y="20"/>
                    <a:pt x="50" y="10"/>
                  </a:cubicBezTo>
                  <a:cubicBezTo>
                    <a:pt x="82" y="0"/>
                    <a:pt x="116" y="18"/>
                    <a:pt x="126" y="50"/>
                  </a:cubicBezTo>
                  <a:close/>
                </a:path>
              </a:pathLst>
            </a:custGeom>
            <a:solidFill>
              <a:srgbClr val="FD60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3" name="îsḷïďè">
              <a:extLst>
                <a:ext uri="{FF2B5EF4-FFF2-40B4-BE49-F238E27FC236}">
                  <a16:creationId xmlns:a16="http://schemas.microsoft.com/office/drawing/2014/main" id="{DB502B16-6BD0-4C0D-8A06-E514B6D3299B}"/>
                </a:ext>
              </a:extLst>
            </p:cNvPr>
            <p:cNvSpPr/>
            <p:nvPr/>
          </p:nvSpPr>
          <p:spPr bwMode="auto">
            <a:xfrm>
              <a:off x="3833813" y="1862138"/>
              <a:ext cx="263525" cy="268288"/>
            </a:xfrm>
            <a:custGeom>
              <a:avLst/>
              <a:gdLst>
                <a:gd name="T0" fmla="*/ 44 w 69"/>
                <a:gd name="T1" fmla="*/ 5 h 70"/>
                <a:gd name="T2" fmla="*/ 35 w 69"/>
                <a:gd name="T3" fmla="*/ 23 h 70"/>
                <a:gd name="T4" fmla="*/ 32 w 69"/>
                <a:gd name="T5" fmla="*/ 24 h 70"/>
                <a:gd name="T6" fmla="*/ 14 w 69"/>
                <a:gd name="T7" fmla="*/ 14 h 70"/>
                <a:gd name="T8" fmla="*/ 7 w 69"/>
                <a:gd name="T9" fmla="*/ 45 h 70"/>
                <a:gd name="T10" fmla="*/ 48 w 69"/>
                <a:gd name="T11" fmla="*/ 70 h 70"/>
                <a:gd name="T12" fmla="*/ 68 w 69"/>
                <a:gd name="T13" fmla="*/ 26 h 70"/>
                <a:gd name="T14" fmla="*/ 44 w 69"/>
                <a:gd name="T15" fmla="*/ 5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0">
                  <a:moveTo>
                    <a:pt x="44" y="5"/>
                  </a:moveTo>
                  <a:cubicBezTo>
                    <a:pt x="36" y="7"/>
                    <a:pt x="35" y="16"/>
                    <a:pt x="35" y="23"/>
                  </a:cubicBezTo>
                  <a:cubicBezTo>
                    <a:pt x="35" y="25"/>
                    <a:pt x="33" y="25"/>
                    <a:pt x="32" y="24"/>
                  </a:cubicBezTo>
                  <a:cubicBezTo>
                    <a:pt x="29" y="18"/>
                    <a:pt x="22" y="12"/>
                    <a:pt x="14" y="14"/>
                  </a:cubicBezTo>
                  <a:cubicBezTo>
                    <a:pt x="0" y="19"/>
                    <a:pt x="0" y="36"/>
                    <a:pt x="7" y="45"/>
                  </a:cubicBezTo>
                  <a:cubicBezTo>
                    <a:pt x="13" y="54"/>
                    <a:pt x="48" y="70"/>
                    <a:pt x="48" y="70"/>
                  </a:cubicBezTo>
                  <a:cubicBezTo>
                    <a:pt x="48" y="70"/>
                    <a:pt x="67" y="37"/>
                    <a:pt x="68" y="26"/>
                  </a:cubicBezTo>
                  <a:cubicBezTo>
                    <a:pt x="69" y="15"/>
                    <a:pt x="59" y="0"/>
                    <a:pt x="44" y="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4" name="i$ḷiďê">
              <a:extLst>
                <a:ext uri="{FF2B5EF4-FFF2-40B4-BE49-F238E27FC236}">
                  <a16:creationId xmlns:a16="http://schemas.microsoft.com/office/drawing/2014/main" id="{E6150DA2-923C-4314-B2D2-2BC46951EF3E}"/>
                </a:ext>
              </a:extLst>
            </p:cNvPr>
            <p:cNvSpPr/>
            <p:nvPr/>
          </p:nvSpPr>
          <p:spPr bwMode="auto">
            <a:xfrm>
              <a:off x="4551363" y="1239838"/>
              <a:ext cx="1638300" cy="355600"/>
            </a:xfrm>
            <a:custGeom>
              <a:avLst/>
              <a:gdLst>
                <a:gd name="T0" fmla="*/ 409 w 429"/>
                <a:gd name="T1" fmla="*/ 91 h 93"/>
                <a:gd name="T2" fmla="*/ 25 w 429"/>
                <a:gd name="T3" fmla="*/ 93 h 93"/>
                <a:gd name="T4" fmla="*/ 2 w 429"/>
                <a:gd name="T5" fmla="*/ 69 h 93"/>
                <a:gd name="T6" fmla="*/ 1 w 429"/>
                <a:gd name="T7" fmla="*/ 30 h 93"/>
                <a:gd name="T8" fmla="*/ 29 w 429"/>
                <a:gd name="T9" fmla="*/ 0 h 93"/>
                <a:gd name="T10" fmla="*/ 410 w 429"/>
                <a:gd name="T11" fmla="*/ 0 h 93"/>
                <a:gd name="T12" fmla="*/ 429 w 429"/>
                <a:gd name="T13" fmla="*/ 19 h 93"/>
                <a:gd name="T14" fmla="*/ 428 w 429"/>
                <a:gd name="T15" fmla="*/ 71 h 93"/>
                <a:gd name="T16" fmla="*/ 409 w 429"/>
                <a:gd name="T17"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93">
                  <a:moveTo>
                    <a:pt x="409" y="91"/>
                  </a:moveTo>
                  <a:cubicBezTo>
                    <a:pt x="25" y="93"/>
                    <a:pt x="25" y="93"/>
                    <a:pt x="25" y="93"/>
                  </a:cubicBezTo>
                  <a:cubicBezTo>
                    <a:pt x="12" y="93"/>
                    <a:pt x="2" y="82"/>
                    <a:pt x="2" y="69"/>
                  </a:cubicBezTo>
                  <a:cubicBezTo>
                    <a:pt x="1" y="30"/>
                    <a:pt x="1" y="30"/>
                    <a:pt x="1" y="30"/>
                  </a:cubicBezTo>
                  <a:cubicBezTo>
                    <a:pt x="0" y="14"/>
                    <a:pt x="13" y="0"/>
                    <a:pt x="29" y="0"/>
                  </a:cubicBezTo>
                  <a:cubicBezTo>
                    <a:pt x="410" y="0"/>
                    <a:pt x="410" y="0"/>
                    <a:pt x="410" y="0"/>
                  </a:cubicBezTo>
                  <a:cubicBezTo>
                    <a:pt x="421" y="0"/>
                    <a:pt x="429" y="8"/>
                    <a:pt x="429" y="19"/>
                  </a:cubicBezTo>
                  <a:cubicBezTo>
                    <a:pt x="428" y="71"/>
                    <a:pt x="428" y="71"/>
                    <a:pt x="428" y="71"/>
                  </a:cubicBezTo>
                  <a:cubicBezTo>
                    <a:pt x="428" y="82"/>
                    <a:pt x="420" y="91"/>
                    <a:pt x="409" y="91"/>
                  </a:cubicBezTo>
                  <a:close/>
                </a:path>
              </a:pathLst>
            </a:custGeom>
            <a:solidFill>
              <a:srgbClr val="6D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5" name="iS1íḍê">
              <a:extLst>
                <a:ext uri="{FF2B5EF4-FFF2-40B4-BE49-F238E27FC236}">
                  <a16:creationId xmlns:a16="http://schemas.microsoft.com/office/drawing/2014/main" id="{6420D407-C202-4B17-AB98-CFACFEACA77B}"/>
                </a:ext>
              </a:extLst>
            </p:cNvPr>
            <p:cNvSpPr/>
            <p:nvPr/>
          </p:nvSpPr>
          <p:spPr bwMode="auto">
            <a:xfrm>
              <a:off x="5972176" y="1573213"/>
              <a:ext cx="130175" cy="144463"/>
            </a:xfrm>
            <a:custGeom>
              <a:avLst/>
              <a:gdLst>
                <a:gd name="T0" fmla="*/ 0 w 34"/>
                <a:gd name="T1" fmla="*/ 0 h 38"/>
                <a:gd name="T2" fmla="*/ 32 w 34"/>
                <a:gd name="T3" fmla="*/ 38 h 38"/>
                <a:gd name="T4" fmla="*/ 34 w 34"/>
                <a:gd name="T5" fmla="*/ 1 h 38"/>
                <a:gd name="T6" fmla="*/ 0 w 34"/>
                <a:gd name="T7" fmla="*/ 0 h 38"/>
              </a:gdLst>
              <a:ahLst/>
              <a:cxnLst>
                <a:cxn ang="0">
                  <a:pos x="T0" y="T1"/>
                </a:cxn>
                <a:cxn ang="0">
                  <a:pos x="T2" y="T3"/>
                </a:cxn>
                <a:cxn ang="0">
                  <a:pos x="T4" y="T5"/>
                </a:cxn>
                <a:cxn ang="0">
                  <a:pos x="T6" y="T7"/>
                </a:cxn>
              </a:cxnLst>
              <a:rect l="0" t="0" r="r" b="b"/>
              <a:pathLst>
                <a:path w="34" h="38">
                  <a:moveTo>
                    <a:pt x="0" y="0"/>
                  </a:moveTo>
                  <a:cubicBezTo>
                    <a:pt x="0" y="0"/>
                    <a:pt x="32" y="38"/>
                    <a:pt x="32" y="38"/>
                  </a:cubicBezTo>
                  <a:cubicBezTo>
                    <a:pt x="32" y="38"/>
                    <a:pt x="34" y="1"/>
                    <a:pt x="34" y="1"/>
                  </a:cubicBezTo>
                  <a:lnTo>
                    <a:pt x="0" y="0"/>
                  </a:lnTo>
                  <a:close/>
                </a:path>
              </a:pathLst>
            </a:custGeom>
            <a:solidFill>
              <a:srgbClr val="6D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6" name="ïsḻïḑê">
              <a:extLst>
                <a:ext uri="{FF2B5EF4-FFF2-40B4-BE49-F238E27FC236}">
                  <a16:creationId xmlns:a16="http://schemas.microsoft.com/office/drawing/2014/main" id="{91D424C6-0ACF-4451-A336-71789122E12A}"/>
                </a:ext>
              </a:extLst>
            </p:cNvPr>
            <p:cNvSpPr/>
            <p:nvPr/>
          </p:nvSpPr>
          <p:spPr bwMode="auto">
            <a:xfrm>
              <a:off x="4665663" y="1347788"/>
              <a:ext cx="1393825" cy="52388"/>
            </a:xfrm>
            <a:custGeom>
              <a:avLst/>
              <a:gdLst>
                <a:gd name="T0" fmla="*/ 364 w 365"/>
                <a:gd name="T1" fmla="*/ 5 h 14"/>
                <a:gd name="T2" fmla="*/ 358 w 365"/>
                <a:gd name="T3" fmla="*/ 13 h 14"/>
                <a:gd name="T4" fmla="*/ 353 w 365"/>
                <a:gd name="T5" fmla="*/ 13 h 14"/>
                <a:gd name="T6" fmla="*/ 5 w 365"/>
                <a:gd name="T7" fmla="*/ 14 h 14"/>
                <a:gd name="T8" fmla="*/ 0 w 365"/>
                <a:gd name="T9" fmla="*/ 9 h 14"/>
                <a:gd name="T10" fmla="*/ 5 w 365"/>
                <a:gd name="T11" fmla="*/ 3 h 14"/>
                <a:gd name="T12" fmla="*/ 352 w 365"/>
                <a:gd name="T13" fmla="*/ 0 h 14"/>
                <a:gd name="T14" fmla="*/ 364 w 365"/>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14">
                  <a:moveTo>
                    <a:pt x="364" y="5"/>
                  </a:moveTo>
                  <a:cubicBezTo>
                    <a:pt x="365" y="9"/>
                    <a:pt x="362" y="13"/>
                    <a:pt x="358" y="13"/>
                  </a:cubicBezTo>
                  <a:cubicBezTo>
                    <a:pt x="353" y="13"/>
                    <a:pt x="353" y="13"/>
                    <a:pt x="353" y="13"/>
                  </a:cubicBezTo>
                  <a:cubicBezTo>
                    <a:pt x="5" y="14"/>
                    <a:pt x="5" y="14"/>
                    <a:pt x="5" y="14"/>
                  </a:cubicBezTo>
                  <a:cubicBezTo>
                    <a:pt x="2" y="14"/>
                    <a:pt x="0" y="12"/>
                    <a:pt x="0" y="9"/>
                  </a:cubicBezTo>
                  <a:cubicBezTo>
                    <a:pt x="0" y="6"/>
                    <a:pt x="2" y="3"/>
                    <a:pt x="5" y="3"/>
                  </a:cubicBezTo>
                  <a:cubicBezTo>
                    <a:pt x="352" y="0"/>
                    <a:pt x="352" y="0"/>
                    <a:pt x="352" y="0"/>
                  </a:cubicBezTo>
                  <a:cubicBezTo>
                    <a:pt x="360" y="0"/>
                    <a:pt x="363" y="2"/>
                    <a:pt x="364" y="5"/>
                  </a:cubicBezTo>
                  <a:close/>
                </a:path>
              </a:pathLst>
            </a:custGeom>
            <a:solidFill>
              <a:srgbClr val="F1F1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7" name="iṩľîḓé">
              <a:extLst>
                <a:ext uri="{FF2B5EF4-FFF2-40B4-BE49-F238E27FC236}">
                  <a16:creationId xmlns:a16="http://schemas.microsoft.com/office/drawing/2014/main" id="{2EB43273-58A7-485F-B198-4099208FE3C2}"/>
                </a:ext>
              </a:extLst>
            </p:cNvPr>
            <p:cNvSpPr/>
            <p:nvPr/>
          </p:nvSpPr>
          <p:spPr bwMode="auto">
            <a:xfrm>
              <a:off x="4665663" y="1446213"/>
              <a:ext cx="588963" cy="46038"/>
            </a:xfrm>
            <a:custGeom>
              <a:avLst/>
              <a:gdLst>
                <a:gd name="T0" fmla="*/ 0 w 154"/>
                <a:gd name="T1" fmla="*/ 7 h 12"/>
                <a:gd name="T2" fmla="*/ 0 w 154"/>
                <a:gd name="T3" fmla="*/ 7 h 12"/>
                <a:gd name="T4" fmla="*/ 5 w 154"/>
                <a:gd name="T5" fmla="*/ 12 h 12"/>
                <a:gd name="T6" fmla="*/ 149 w 154"/>
                <a:gd name="T7" fmla="*/ 10 h 12"/>
                <a:gd name="T8" fmla="*/ 154 w 154"/>
                <a:gd name="T9" fmla="*/ 5 h 12"/>
                <a:gd name="T10" fmla="*/ 149 w 154"/>
                <a:gd name="T11" fmla="*/ 0 h 12"/>
                <a:gd name="T12" fmla="*/ 5 w 154"/>
                <a:gd name="T13" fmla="*/ 2 h 12"/>
                <a:gd name="T14" fmla="*/ 0 w 154"/>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
                  <a:moveTo>
                    <a:pt x="0" y="7"/>
                  </a:moveTo>
                  <a:cubicBezTo>
                    <a:pt x="0" y="7"/>
                    <a:pt x="0" y="7"/>
                    <a:pt x="0" y="7"/>
                  </a:cubicBezTo>
                  <a:cubicBezTo>
                    <a:pt x="0" y="10"/>
                    <a:pt x="2" y="12"/>
                    <a:pt x="5" y="12"/>
                  </a:cubicBezTo>
                  <a:cubicBezTo>
                    <a:pt x="149" y="10"/>
                    <a:pt x="149" y="10"/>
                    <a:pt x="149" y="10"/>
                  </a:cubicBezTo>
                  <a:cubicBezTo>
                    <a:pt x="152" y="10"/>
                    <a:pt x="154" y="8"/>
                    <a:pt x="154" y="5"/>
                  </a:cubicBezTo>
                  <a:cubicBezTo>
                    <a:pt x="154" y="2"/>
                    <a:pt x="152" y="0"/>
                    <a:pt x="149" y="0"/>
                  </a:cubicBezTo>
                  <a:cubicBezTo>
                    <a:pt x="5" y="2"/>
                    <a:pt x="5" y="2"/>
                    <a:pt x="5" y="2"/>
                  </a:cubicBezTo>
                  <a:cubicBezTo>
                    <a:pt x="2" y="2"/>
                    <a:pt x="0" y="4"/>
                    <a:pt x="0" y="7"/>
                  </a:cubicBezTo>
                  <a:close/>
                </a:path>
              </a:pathLst>
            </a:custGeom>
            <a:solidFill>
              <a:srgbClr val="F1F1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8" name="ïś1îḑe">
              <a:extLst>
                <a:ext uri="{FF2B5EF4-FFF2-40B4-BE49-F238E27FC236}">
                  <a16:creationId xmlns:a16="http://schemas.microsoft.com/office/drawing/2014/main" id="{53B8943F-BDDA-4A19-9C19-22E402D9C354}"/>
                </a:ext>
              </a:extLst>
            </p:cNvPr>
            <p:cNvSpPr/>
            <p:nvPr/>
          </p:nvSpPr>
          <p:spPr bwMode="auto">
            <a:xfrm>
              <a:off x="8032751" y="1381126"/>
              <a:ext cx="493713" cy="492125"/>
            </a:xfrm>
            <a:custGeom>
              <a:avLst/>
              <a:gdLst>
                <a:gd name="T0" fmla="*/ 125 w 129"/>
                <a:gd name="T1" fmla="*/ 71 h 129"/>
                <a:gd name="T2" fmla="*/ 58 w 129"/>
                <a:gd name="T3" fmla="*/ 125 h 129"/>
                <a:gd name="T4" fmla="*/ 4 w 129"/>
                <a:gd name="T5" fmla="*/ 58 h 129"/>
                <a:gd name="T6" fmla="*/ 71 w 129"/>
                <a:gd name="T7" fmla="*/ 4 h 129"/>
                <a:gd name="T8" fmla="*/ 125 w 129"/>
                <a:gd name="T9" fmla="*/ 71 h 129"/>
              </a:gdLst>
              <a:ahLst/>
              <a:cxnLst>
                <a:cxn ang="0">
                  <a:pos x="T0" y="T1"/>
                </a:cxn>
                <a:cxn ang="0">
                  <a:pos x="T2" y="T3"/>
                </a:cxn>
                <a:cxn ang="0">
                  <a:pos x="T4" y="T5"/>
                </a:cxn>
                <a:cxn ang="0">
                  <a:pos x="T6" y="T7"/>
                </a:cxn>
                <a:cxn ang="0">
                  <a:pos x="T8" y="T9"/>
                </a:cxn>
              </a:cxnLst>
              <a:rect l="0" t="0" r="r" b="b"/>
              <a:pathLst>
                <a:path w="129" h="129">
                  <a:moveTo>
                    <a:pt x="125" y="71"/>
                  </a:moveTo>
                  <a:cubicBezTo>
                    <a:pt x="122" y="105"/>
                    <a:pt x="92" y="129"/>
                    <a:pt x="58" y="125"/>
                  </a:cubicBezTo>
                  <a:cubicBezTo>
                    <a:pt x="24" y="122"/>
                    <a:pt x="0" y="92"/>
                    <a:pt x="4" y="58"/>
                  </a:cubicBezTo>
                  <a:cubicBezTo>
                    <a:pt x="7" y="24"/>
                    <a:pt x="38" y="0"/>
                    <a:pt x="71" y="4"/>
                  </a:cubicBezTo>
                  <a:cubicBezTo>
                    <a:pt x="105" y="8"/>
                    <a:pt x="129" y="38"/>
                    <a:pt x="125" y="71"/>
                  </a:cubicBezTo>
                  <a:close/>
                </a:path>
              </a:pathLst>
            </a:custGeom>
            <a:solidFill>
              <a:srgbClr val="FFBE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29" name="ïṡlídé">
              <a:extLst>
                <a:ext uri="{FF2B5EF4-FFF2-40B4-BE49-F238E27FC236}">
                  <a16:creationId xmlns:a16="http://schemas.microsoft.com/office/drawing/2014/main" id="{419E0A3F-56A2-4BE2-90B5-2BE093D32193}"/>
                </a:ext>
              </a:extLst>
            </p:cNvPr>
            <p:cNvSpPr/>
            <p:nvPr/>
          </p:nvSpPr>
          <p:spPr bwMode="auto">
            <a:xfrm>
              <a:off x="8140701" y="1492251"/>
              <a:ext cx="277813" cy="274638"/>
            </a:xfrm>
            <a:custGeom>
              <a:avLst/>
              <a:gdLst>
                <a:gd name="T0" fmla="*/ 72 w 73"/>
                <a:gd name="T1" fmla="*/ 36 h 72"/>
                <a:gd name="T2" fmla="*/ 69 w 73"/>
                <a:gd name="T3" fmla="*/ 47 h 72"/>
                <a:gd name="T4" fmla="*/ 63 w 73"/>
                <a:gd name="T5" fmla="*/ 54 h 72"/>
                <a:gd name="T6" fmla="*/ 54 w 73"/>
                <a:gd name="T7" fmla="*/ 56 h 72"/>
                <a:gd name="T8" fmla="*/ 48 w 73"/>
                <a:gd name="T9" fmla="*/ 54 h 72"/>
                <a:gd name="T10" fmla="*/ 45 w 73"/>
                <a:gd name="T11" fmla="*/ 50 h 72"/>
                <a:gd name="T12" fmla="*/ 45 w 73"/>
                <a:gd name="T13" fmla="*/ 50 h 72"/>
                <a:gd name="T14" fmla="*/ 32 w 73"/>
                <a:gd name="T15" fmla="*/ 54 h 72"/>
                <a:gd name="T16" fmla="*/ 20 w 73"/>
                <a:gd name="T17" fmla="*/ 48 h 72"/>
                <a:gd name="T18" fmla="*/ 17 w 73"/>
                <a:gd name="T19" fmla="*/ 35 h 72"/>
                <a:gd name="T20" fmla="*/ 25 w 73"/>
                <a:gd name="T21" fmla="*/ 21 h 72"/>
                <a:gd name="T22" fmla="*/ 41 w 73"/>
                <a:gd name="T23" fmla="*/ 17 h 72"/>
                <a:gd name="T24" fmla="*/ 49 w 73"/>
                <a:gd name="T25" fmla="*/ 19 h 72"/>
                <a:gd name="T26" fmla="*/ 56 w 73"/>
                <a:gd name="T27" fmla="*/ 21 h 72"/>
                <a:gd name="T28" fmla="*/ 53 w 73"/>
                <a:gd name="T29" fmla="*/ 42 h 72"/>
                <a:gd name="T30" fmla="*/ 55 w 73"/>
                <a:gd name="T31" fmla="*/ 49 h 72"/>
                <a:gd name="T32" fmla="*/ 60 w 73"/>
                <a:gd name="T33" fmla="*/ 45 h 72"/>
                <a:gd name="T34" fmla="*/ 63 w 73"/>
                <a:gd name="T35" fmla="*/ 35 h 72"/>
                <a:gd name="T36" fmla="*/ 61 w 73"/>
                <a:gd name="T37" fmla="*/ 22 h 72"/>
                <a:gd name="T38" fmla="*/ 54 w 73"/>
                <a:gd name="T39" fmla="*/ 13 h 72"/>
                <a:gd name="T40" fmla="*/ 42 w 73"/>
                <a:gd name="T41" fmla="*/ 9 h 72"/>
                <a:gd name="T42" fmla="*/ 27 w 73"/>
                <a:gd name="T43" fmla="*/ 11 h 72"/>
                <a:gd name="T44" fmla="*/ 16 w 73"/>
                <a:gd name="T45" fmla="*/ 20 h 72"/>
                <a:gd name="T46" fmla="*/ 10 w 73"/>
                <a:gd name="T47" fmla="*/ 35 h 72"/>
                <a:gd name="T48" fmla="*/ 15 w 73"/>
                <a:gd name="T49" fmla="*/ 54 h 72"/>
                <a:gd name="T50" fmla="*/ 33 w 73"/>
                <a:gd name="T51" fmla="*/ 63 h 72"/>
                <a:gd name="T52" fmla="*/ 43 w 73"/>
                <a:gd name="T53" fmla="*/ 63 h 72"/>
                <a:gd name="T54" fmla="*/ 54 w 73"/>
                <a:gd name="T55" fmla="*/ 61 h 72"/>
                <a:gd name="T56" fmla="*/ 53 w 73"/>
                <a:gd name="T57" fmla="*/ 69 h 72"/>
                <a:gd name="T58" fmla="*/ 32 w 73"/>
                <a:gd name="T59" fmla="*/ 71 h 72"/>
                <a:gd name="T60" fmla="*/ 7 w 73"/>
                <a:gd name="T61" fmla="*/ 60 h 72"/>
                <a:gd name="T62" fmla="*/ 1 w 73"/>
                <a:gd name="T63" fmla="*/ 34 h 72"/>
                <a:gd name="T64" fmla="*/ 8 w 73"/>
                <a:gd name="T65" fmla="*/ 16 h 72"/>
                <a:gd name="T66" fmla="*/ 23 w 73"/>
                <a:gd name="T67" fmla="*/ 3 h 72"/>
                <a:gd name="T68" fmla="*/ 43 w 73"/>
                <a:gd name="T69" fmla="*/ 0 h 72"/>
                <a:gd name="T70" fmla="*/ 60 w 73"/>
                <a:gd name="T71" fmla="*/ 6 h 72"/>
                <a:gd name="T72" fmla="*/ 70 w 73"/>
                <a:gd name="T73" fmla="*/ 19 h 72"/>
                <a:gd name="T74" fmla="*/ 72 w 73"/>
                <a:gd name="T75" fmla="*/ 36 h 72"/>
                <a:gd name="T76" fmla="*/ 27 w 73"/>
                <a:gd name="T77" fmla="*/ 36 h 72"/>
                <a:gd name="T78" fmla="*/ 34 w 73"/>
                <a:gd name="T79" fmla="*/ 46 h 72"/>
                <a:gd name="T80" fmla="*/ 40 w 73"/>
                <a:gd name="T81" fmla="*/ 44 h 72"/>
                <a:gd name="T82" fmla="*/ 44 w 73"/>
                <a:gd name="T83" fmla="*/ 35 h 72"/>
                <a:gd name="T84" fmla="*/ 45 w 73"/>
                <a:gd name="T85" fmla="*/ 26 h 72"/>
                <a:gd name="T86" fmla="*/ 40 w 73"/>
                <a:gd name="T87" fmla="*/ 25 h 72"/>
                <a:gd name="T88" fmla="*/ 31 w 73"/>
                <a:gd name="T89" fmla="*/ 27 h 72"/>
                <a:gd name="T90" fmla="*/ 27 w 73"/>
                <a:gd name="T91"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72">
                  <a:moveTo>
                    <a:pt x="72" y="36"/>
                  </a:moveTo>
                  <a:cubicBezTo>
                    <a:pt x="72" y="40"/>
                    <a:pt x="71" y="44"/>
                    <a:pt x="69" y="47"/>
                  </a:cubicBezTo>
                  <a:cubicBezTo>
                    <a:pt x="68" y="50"/>
                    <a:pt x="65" y="53"/>
                    <a:pt x="63" y="54"/>
                  </a:cubicBezTo>
                  <a:cubicBezTo>
                    <a:pt x="60" y="56"/>
                    <a:pt x="57" y="57"/>
                    <a:pt x="54" y="56"/>
                  </a:cubicBezTo>
                  <a:cubicBezTo>
                    <a:pt x="52" y="56"/>
                    <a:pt x="50" y="56"/>
                    <a:pt x="48" y="54"/>
                  </a:cubicBezTo>
                  <a:cubicBezTo>
                    <a:pt x="47" y="53"/>
                    <a:pt x="46" y="52"/>
                    <a:pt x="45" y="50"/>
                  </a:cubicBezTo>
                  <a:cubicBezTo>
                    <a:pt x="45" y="50"/>
                    <a:pt x="45" y="50"/>
                    <a:pt x="45" y="50"/>
                  </a:cubicBezTo>
                  <a:cubicBezTo>
                    <a:pt x="41" y="53"/>
                    <a:pt x="37" y="55"/>
                    <a:pt x="32" y="54"/>
                  </a:cubicBezTo>
                  <a:cubicBezTo>
                    <a:pt x="27" y="54"/>
                    <a:pt x="23" y="52"/>
                    <a:pt x="20" y="48"/>
                  </a:cubicBezTo>
                  <a:cubicBezTo>
                    <a:pt x="18" y="45"/>
                    <a:pt x="17" y="40"/>
                    <a:pt x="17" y="35"/>
                  </a:cubicBezTo>
                  <a:cubicBezTo>
                    <a:pt x="18" y="29"/>
                    <a:pt x="20" y="24"/>
                    <a:pt x="25" y="21"/>
                  </a:cubicBezTo>
                  <a:cubicBezTo>
                    <a:pt x="29" y="18"/>
                    <a:pt x="34" y="16"/>
                    <a:pt x="41" y="17"/>
                  </a:cubicBezTo>
                  <a:cubicBezTo>
                    <a:pt x="43" y="17"/>
                    <a:pt x="46" y="18"/>
                    <a:pt x="49" y="19"/>
                  </a:cubicBezTo>
                  <a:cubicBezTo>
                    <a:pt x="52" y="19"/>
                    <a:pt x="54" y="20"/>
                    <a:pt x="56" y="21"/>
                  </a:cubicBezTo>
                  <a:cubicBezTo>
                    <a:pt x="53" y="42"/>
                    <a:pt x="53" y="42"/>
                    <a:pt x="53" y="42"/>
                  </a:cubicBezTo>
                  <a:cubicBezTo>
                    <a:pt x="52" y="46"/>
                    <a:pt x="53" y="48"/>
                    <a:pt x="55" y="49"/>
                  </a:cubicBezTo>
                  <a:cubicBezTo>
                    <a:pt x="57" y="49"/>
                    <a:pt x="59" y="48"/>
                    <a:pt x="60" y="45"/>
                  </a:cubicBezTo>
                  <a:cubicBezTo>
                    <a:pt x="62" y="42"/>
                    <a:pt x="62" y="39"/>
                    <a:pt x="63" y="35"/>
                  </a:cubicBezTo>
                  <a:cubicBezTo>
                    <a:pt x="63" y="30"/>
                    <a:pt x="63" y="26"/>
                    <a:pt x="61" y="22"/>
                  </a:cubicBezTo>
                  <a:cubicBezTo>
                    <a:pt x="60" y="18"/>
                    <a:pt x="57" y="15"/>
                    <a:pt x="54" y="13"/>
                  </a:cubicBezTo>
                  <a:cubicBezTo>
                    <a:pt x="51" y="11"/>
                    <a:pt x="47" y="9"/>
                    <a:pt x="42" y="9"/>
                  </a:cubicBezTo>
                  <a:cubicBezTo>
                    <a:pt x="37" y="8"/>
                    <a:pt x="31" y="9"/>
                    <a:pt x="27" y="11"/>
                  </a:cubicBezTo>
                  <a:cubicBezTo>
                    <a:pt x="22" y="13"/>
                    <a:pt x="18" y="16"/>
                    <a:pt x="16" y="20"/>
                  </a:cubicBezTo>
                  <a:cubicBezTo>
                    <a:pt x="13" y="24"/>
                    <a:pt x="11" y="29"/>
                    <a:pt x="10" y="35"/>
                  </a:cubicBezTo>
                  <a:cubicBezTo>
                    <a:pt x="10" y="43"/>
                    <a:pt x="11" y="50"/>
                    <a:pt x="15" y="54"/>
                  </a:cubicBezTo>
                  <a:cubicBezTo>
                    <a:pt x="19" y="59"/>
                    <a:pt x="25" y="62"/>
                    <a:pt x="33" y="63"/>
                  </a:cubicBezTo>
                  <a:cubicBezTo>
                    <a:pt x="36" y="63"/>
                    <a:pt x="39" y="63"/>
                    <a:pt x="43" y="63"/>
                  </a:cubicBezTo>
                  <a:cubicBezTo>
                    <a:pt x="47" y="63"/>
                    <a:pt x="50" y="62"/>
                    <a:pt x="54" y="61"/>
                  </a:cubicBezTo>
                  <a:cubicBezTo>
                    <a:pt x="53" y="69"/>
                    <a:pt x="53" y="69"/>
                    <a:pt x="53" y="69"/>
                  </a:cubicBezTo>
                  <a:cubicBezTo>
                    <a:pt x="47" y="71"/>
                    <a:pt x="40" y="72"/>
                    <a:pt x="32" y="71"/>
                  </a:cubicBezTo>
                  <a:cubicBezTo>
                    <a:pt x="21" y="70"/>
                    <a:pt x="13" y="66"/>
                    <a:pt x="7" y="60"/>
                  </a:cubicBezTo>
                  <a:cubicBezTo>
                    <a:pt x="2" y="53"/>
                    <a:pt x="0" y="45"/>
                    <a:pt x="1" y="34"/>
                  </a:cubicBezTo>
                  <a:cubicBezTo>
                    <a:pt x="2" y="27"/>
                    <a:pt x="4" y="21"/>
                    <a:pt x="8" y="16"/>
                  </a:cubicBezTo>
                  <a:cubicBezTo>
                    <a:pt x="11" y="10"/>
                    <a:pt x="16" y="6"/>
                    <a:pt x="23" y="3"/>
                  </a:cubicBezTo>
                  <a:cubicBezTo>
                    <a:pt x="29" y="1"/>
                    <a:pt x="36" y="0"/>
                    <a:pt x="43" y="0"/>
                  </a:cubicBezTo>
                  <a:cubicBezTo>
                    <a:pt x="50" y="1"/>
                    <a:pt x="55" y="3"/>
                    <a:pt x="60" y="6"/>
                  </a:cubicBezTo>
                  <a:cubicBezTo>
                    <a:pt x="65" y="9"/>
                    <a:pt x="68" y="14"/>
                    <a:pt x="70" y="19"/>
                  </a:cubicBezTo>
                  <a:cubicBezTo>
                    <a:pt x="72" y="24"/>
                    <a:pt x="73" y="29"/>
                    <a:pt x="72" y="36"/>
                  </a:cubicBezTo>
                  <a:close/>
                  <a:moveTo>
                    <a:pt x="27" y="36"/>
                  </a:moveTo>
                  <a:cubicBezTo>
                    <a:pt x="27" y="42"/>
                    <a:pt x="29" y="46"/>
                    <a:pt x="34" y="46"/>
                  </a:cubicBezTo>
                  <a:cubicBezTo>
                    <a:pt x="36" y="47"/>
                    <a:pt x="39" y="46"/>
                    <a:pt x="40" y="44"/>
                  </a:cubicBezTo>
                  <a:cubicBezTo>
                    <a:pt x="42" y="42"/>
                    <a:pt x="43" y="40"/>
                    <a:pt x="44" y="35"/>
                  </a:cubicBezTo>
                  <a:cubicBezTo>
                    <a:pt x="45" y="26"/>
                    <a:pt x="45" y="26"/>
                    <a:pt x="45" y="26"/>
                  </a:cubicBezTo>
                  <a:cubicBezTo>
                    <a:pt x="44" y="25"/>
                    <a:pt x="42" y="25"/>
                    <a:pt x="40" y="25"/>
                  </a:cubicBezTo>
                  <a:cubicBezTo>
                    <a:pt x="37" y="25"/>
                    <a:pt x="34" y="25"/>
                    <a:pt x="31" y="27"/>
                  </a:cubicBezTo>
                  <a:cubicBezTo>
                    <a:pt x="29" y="29"/>
                    <a:pt x="28" y="32"/>
                    <a:pt x="27"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0" name="iṩḷíḋê">
              <a:extLst>
                <a:ext uri="{FF2B5EF4-FFF2-40B4-BE49-F238E27FC236}">
                  <a16:creationId xmlns:a16="http://schemas.microsoft.com/office/drawing/2014/main" id="{E05739F9-F22A-4A6A-8FDA-194F6253467D}"/>
                </a:ext>
              </a:extLst>
            </p:cNvPr>
            <p:cNvSpPr/>
            <p:nvPr/>
          </p:nvSpPr>
          <p:spPr bwMode="auto">
            <a:xfrm>
              <a:off x="6961188" y="1554163"/>
              <a:ext cx="603250" cy="361950"/>
            </a:xfrm>
            <a:custGeom>
              <a:avLst/>
              <a:gdLst>
                <a:gd name="T0" fmla="*/ 102 w 158"/>
                <a:gd name="T1" fmla="*/ 94 h 95"/>
                <a:gd name="T2" fmla="*/ 44 w 158"/>
                <a:gd name="T3" fmla="*/ 92 h 95"/>
                <a:gd name="T4" fmla="*/ 1 w 158"/>
                <a:gd name="T5" fmla="*/ 46 h 95"/>
                <a:gd name="T6" fmla="*/ 51 w 158"/>
                <a:gd name="T7" fmla="*/ 2 h 95"/>
                <a:gd name="T8" fmla="*/ 123 w 158"/>
                <a:gd name="T9" fmla="*/ 6 h 95"/>
                <a:gd name="T10" fmla="*/ 156 w 158"/>
                <a:gd name="T11" fmla="*/ 45 h 95"/>
                <a:gd name="T12" fmla="*/ 102 w 158"/>
                <a:gd name="T13" fmla="*/ 94 h 95"/>
              </a:gdLst>
              <a:ahLst/>
              <a:cxnLst>
                <a:cxn ang="0">
                  <a:pos x="T0" y="T1"/>
                </a:cxn>
                <a:cxn ang="0">
                  <a:pos x="T2" y="T3"/>
                </a:cxn>
                <a:cxn ang="0">
                  <a:pos x="T4" y="T5"/>
                </a:cxn>
                <a:cxn ang="0">
                  <a:pos x="T6" y="T7"/>
                </a:cxn>
                <a:cxn ang="0">
                  <a:pos x="T8" y="T9"/>
                </a:cxn>
                <a:cxn ang="0">
                  <a:pos x="T10" y="T11"/>
                </a:cxn>
                <a:cxn ang="0">
                  <a:pos x="T12" y="T13"/>
                </a:cxn>
              </a:cxnLst>
              <a:rect l="0" t="0" r="r" b="b"/>
              <a:pathLst>
                <a:path w="158" h="95">
                  <a:moveTo>
                    <a:pt x="102" y="94"/>
                  </a:moveTo>
                  <a:cubicBezTo>
                    <a:pt x="44" y="92"/>
                    <a:pt x="44" y="92"/>
                    <a:pt x="44" y="92"/>
                  </a:cubicBezTo>
                  <a:cubicBezTo>
                    <a:pt x="19" y="92"/>
                    <a:pt x="0" y="71"/>
                    <a:pt x="1" y="46"/>
                  </a:cubicBezTo>
                  <a:cubicBezTo>
                    <a:pt x="3" y="20"/>
                    <a:pt x="25" y="0"/>
                    <a:pt x="51" y="2"/>
                  </a:cubicBezTo>
                  <a:cubicBezTo>
                    <a:pt x="123" y="6"/>
                    <a:pt x="123" y="6"/>
                    <a:pt x="123" y="6"/>
                  </a:cubicBezTo>
                  <a:cubicBezTo>
                    <a:pt x="143" y="7"/>
                    <a:pt x="158" y="25"/>
                    <a:pt x="156" y="45"/>
                  </a:cubicBezTo>
                  <a:cubicBezTo>
                    <a:pt x="154" y="73"/>
                    <a:pt x="130" y="95"/>
                    <a:pt x="102" y="94"/>
                  </a:cubicBezTo>
                  <a:close/>
                </a:path>
              </a:pathLst>
            </a:custGeom>
            <a:solidFill>
              <a:srgbClr val="54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1" name="ïšḷïḋè">
              <a:extLst>
                <a:ext uri="{FF2B5EF4-FFF2-40B4-BE49-F238E27FC236}">
                  <a16:creationId xmlns:a16="http://schemas.microsoft.com/office/drawing/2014/main" id="{89EE9249-40E7-44A8-96E3-C0CF11002A52}"/>
                </a:ext>
              </a:extLst>
            </p:cNvPr>
            <p:cNvSpPr/>
            <p:nvPr/>
          </p:nvSpPr>
          <p:spPr bwMode="auto">
            <a:xfrm>
              <a:off x="6994526" y="1885951"/>
              <a:ext cx="225425" cy="141288"/>
            </a:xfrm>
            <a:custGeom>
              <a:avLst/>
              <a:gdLst>
                <a:gd name="T0" fmla="*/ 44 w 142"/>
                <a:gd name="T1" fmla="*/ 0 h 89"/>
                <a:gd name="T2" fmla="*/ 0 w 142"/>
                <a:gd name="T3" fmla="*/ 89 h 89"/>
                <a:gd name="T4" fmla="*/ 142 w 142"/>
                <a:gd name="T5" fmla="*/ 0 h 89"/>
                <a:gd name="T6" fmla="*/ 44 w 142"/>
                <a:gd name="T7" fmla="*/ 0 h 89"/>
              </a:gdLst>
              <a:ahLst/>
              <a:cxnLst>
                <a:cxn ang="0">
                  <a:pos x="T0" y="T1"/>
                </a:cxn>
                <a:cxn ang="0">
                  <a:pos x="T2" y="T3"/>
                </a:cxn>
                <a:cxn ang="0">
                  <a:pos x="T4" y="T5"/>
                </a:cxn>
                <a:cxn ang="0">
                  <a:pos x="T6" y="T7"/>
                </a:cxn>
              </a:cxnLst>
              <a:rect l="0" t="0" r="r" b="b"/>
              <a:pathLst>
                <a:path w="142" h="89">
                  <a:moveTo>
                    <a:pt x="44" y="0"/>
                  </a:moveTo>
                  <a:lnTo>
                    <a:pt x="0" y="89"/>
                  </a:lnTo>
                  <a:lnTo>
                    <a:pt x="142" y="0"/>
                  </a:lnTo>
                  <a:lnTo>
                    <a:pt x="44" y="0"/>
                  </a:lnTo>
                  <a:close/>
                </a:path>
              </a:pathLst>
            </a:custGeom>
            <a:solidFill>
              <a:srgbClr val="54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2" name="ïŝļïḓè">
              <a:extLst>
                <a:ext uri="{FF2B5EF4-FFF2-40B4-BE49-F238E27FC236}">
                  <a16:creationId xmlns:a16="http://schemas.microsoft.com/office/drawing/2014/main" id="{998D47D0-E300-4B9E-A5F1-75CBEA481819}"/>
                </a:ext>
              </a:extLst>
            </p:cNvPr>
            <p:cNvSpPr/>
            <p:nvPr/>
          </p:nvSpPr>
          <p:spPr bwMode="auto">
            <a:xfrm>
              <a:off x="7235826" y="1690688"/>
              <a:ext cx="79375" cy="762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3" name="ïśľiḍé">
              <a:extLst>
                <a:ext uri="{FF2B5EF4-FFF2-40B4-BE49-F238E27FC236}">
                  <a16:creationId xmlns:a16="http://schemas.microsoft.com/office/drawing/2014/main" id="{05A66E4E-9388-459B-B649-616B859399B9}"/>
                </a:ext>
              </a:extLst>
            </p:cNvPr>
            <p:cNvSpPr/>
            <p:nvPr/>
          </p:nvSpPr>
          <p:spPr bwMode="auto">
            <a:xfrm>
              <a:off x="7089776" y="1690688"/>
              <a:ext cx="80963" cy="762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4" name="îṩļiḑe">
              <a:extLst>
                <a:ext uri="{FF2B5EF4-FFF2-40B4-BE49-F238E27FC236}">
                  <a16:creationId xmlns:a16="http://schemas.microsoft.com/office/drawing/2014/main" id="{6B753212-2324-40ED-82B8-88F2AFECF78F}"/>
                </a:ext>
              </a:extLst>
            </p:cNvPr>
            <p:cNvSpPr/>
            <p:nvPr/>
          </p:nvSpPr>
          <p:spPr bwMode="auto">
            <a:xfrm>
              <a:off x="7380288" y="1690688"/>
              <a:ext cx="76200" cy="762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5" name="îś1íḓe">
              <a:extLst>
                <a:ext uri="{FF2B5EF4-FFF2-40B4-BE49-F238E27FC236}">
                  <a16:creationId xmlns:a16="http://schemas.microsoft.com/office/drawing/2014/main" id="{DACE6437-C771-4B5D-B309-50B96173331E}"/>
                </a:ext>
              </a:extLst>
            </p:cNvPr>
            <p:cNvSpPr/>
            <p:nvPr/>
          </p:nvSpPr>
          <p:spPr bwMode="auto">
            <a:xfrm>
              <a:off x="4287838" y="2179638"/>
              <a:ext cx="3890963" cy="2762250"/>
            </a:xfrm>
            <a:custGeom>
              <a:avLst/>
              <a:gdLst>
                <a:gd name="T0" fmla="*/ 974 w 1019"/>
                <a:gd name="T1" fmla="*/ 724 h 724"/>
                <a:gd name="T2" fmla="*/ 46 w 1019"/>
                <a:gd name="T3" fmla="*/ 724 h 724"/>
                <a:gd name="T4" fmla="*/ 0 w 1019"/>
                <a:gd name="T5" fmla="*/ 679 h 724"/>
                <a:gd name="T6" fmla="*/ 0 w 1019"/>
                <a:gd name="T7" fmla="*/ 46 h 724"/>
                <a:gd name="T8" fmla="*/ 46 w 1019"/>
                <a:gd name="T9" fmla="*/ 0 h 724"/>
                <a:gd name="T10" fmla="*/ 974 w 1019"/>
                <a:gd name="T11" fmla="*/ 0 h 724"/>
                <a:gd name="T12" fmla="*/ 1019 w 1019"/>
                <a:gd name="T13" fmla="*/ 46 h 724"/>
                <a:gd name="T14" fmla="*/ 1019 w 1019"/>
                <a:gd name="T15" fmla="*/ 679 h 724"/>
                <a:gd name="T16" fmla="*/ 974 w 1019"/>
                <a:gd name="T17"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9" h="724">
                  <a:moveTo>
                    <a:pt x="974" y="724"/>
                  </a:moveTo>
                  <a:cubicBezTo>
                    <a:pt x="46" y="724"/>
                    <a:pt x="46" y="724"/>
                    <a:pt x="46" y="724"/>
                  </a:cubicBezTo>
                  <a:cubicBezTo>
                    <a:pt x="21" y="724"/>
                    <a:pt x="0" y="704"/>
                    <a:pt x="0" y="679"/>
                  </a:cubicBezTo>
                  <a:cubicBezTo>
                    <a:pt x="0" y="46"/>
                    <a:pt x="0" y="46"/>
                    <a:pt x="0" y="46"/>
                  </a:cubicBezTo>
                  <a:cubicBezTo>
                    <a:pt x="0" y="20"/>
                    <a:pt x="21" y="0"/>
                    <a:pt x="46" y="0"/>
                  </a:cubicBezTo>
                  <a:cubicBezTo>
                    <a:pt x="974" y="0"/>
                    <a:pt x="974" y="0"/>
                    <a:pt x="974" y="0"/>
                  </a:cubicBezTo>
                  <a:cubicBezTo>
                    <a:pt x="999" y="0"/>
                    <a:pt x="1019" y="20"/>
                    <a:pt x="1019" y="46"/>
                  </a:cubicBezTo>
                  <a:cubicBezTo>
                    <a:pt x="1019" y="679"/>
                    <a:pt x="1019" y="679"/>
                    <a:pt x="1019" y="679"/>
                  </a:cubicBezTo>
                  <a:cubicBezTo>
                    <a:pt x="1019" y="704"/>
                    <a:pt x="999" y="724"/>
                    <a:pt x="974" y="724"/>
                  </a:cubicBezTo>
                </a:path>
              </a:pathLst>
            </a:custGeom>
            <a:solidFill>
              <a:srgbClr val="E3EA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6" name="išlîďê">
              <a:extLst>
                <a:ext uri="{FF2B5EF4-FFF2-40B4-BE49-F238E27FC236}">
                  <a16:creationId xmlns:a16="http://schemas.microsoft.com/office/drawing/2014/main" id="{20DA868B-4205-4320-A380-775352A25F25}"/>
                </a:ext>
              </a:extLst>
            </p:cNvPr>
            <p:cNvSpPr/>
            <p:nvPr/>
          </p:nvSpPr>
          <p:spPr bwMode="auto">
            <a:xfrm>
              <a:off x="4341813" y="2212976"/>
              <a:ext cx="3786188" cy="2693988"/>
            </a:xfrm>
            <a:custGeom>
              <a:avLst/>
              <a:gdLst>
                <a:gd name="T0" fmla="*/ 956 w 992"/>
                <a:gd name="T1" fmla="*/ 706 h 706"/>
                <a:gd name="T2" fmla="*/ 36 w 992"/>
                <a:gd name="T3" fmla="*/ 706 h 706"/>
                <a:gd name="T4" fmla="*/ 0 w 992"/>
                <a:gd name="T5" fmla="*/ 669 h 706"/>
                <a:gd name="T6" fmla="*/ 0 w 992"/>
                <a:gd name="T7" fmla="*/ 37 h 706"/>
                <a:gd name="T8" fmla="*/ 36 w 992"/>
                <a:gd name="T9" fmla="*/ 0 h 706"/>
                <a:gd name="T10" fmla="*/ 956 w 992"/>
                <a:gd name="T11" fmla="*/ 0 h 706"/>
                <a:gd name="T12" fmla="*/ 992 w 992"/>
                <a:gd name="T13" fmla="*/ 37 h 706"/>
                <a:gd name="T14" fmla="*/ 992 w 992"/>
                <a:gd name="T15" fmla="*/ 669 h 706"/>
                <a:gd name="T16" fmla="*/ 956 w 992"/>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2" h="706">
                  <a:moveTo>
                    <a:pt x="956" y="706"/>
                  </a:moveTo>
                  <a:cubicBezTo>
                    <a:pt x="36" y="706"/>
                    <a:pt x="36" y="706"/>
                    <a:pt x="36" y="706"/>
                  </a:cubicBezTo>
                  <a:cubicBezTo>
                    <a:pt x="16" y="706"/>
                    <a:pt x="0" y="689"/>
                    <a:pt x="0" y="669"/>
                  </a:cubicBezTo>
                  <a:cubicBezTo>
                    <a:pt x="0" y="37"/>
                    <a:pt x="0" y="37"/>
                    <a:pt x="0" y="37"/>
                  </a:cubicBezTo>
                  <a:cubicBezTo>
                    <a:pt x="0" y="17"/>
                    <a:pt x="16" y="0"/>
                    <a:pt x="36" y="0"/>
                  </a:cubicBezTo>
                  <a:cubicBezTo>
                    <a:pt x="956" y="0"/>
                    <a:pt x="956" y="0"/>
                    <a:pt x="956" y="0"/>
                  </a:cubicBezTo>
                  <a:cubicBezTo>
                    <a:pt x="976" y="0"/>
                    <a:pt x="992" y="17"/>
                    <a:pt x="992" y="37"/>
                  </a:cubicBezTo>
                  <a:cubicBezTo>
                    <a:pt x="992" y="669"/>
                    <a:pt x="992" y="669"/>
                    <a:pt x="992" y="669"/>
                  </a:cubicBezTo>
                  <a:cubicBezTo>
                    <a:pt x="992" y="689"/>
                    <a:pt x="976" y="706"/>
                    <a:pt x="956" y="706"/>
                  </a:cubicBezTo>
                </a:path>
              </a:pathLst>
            </a:custGeom>
            <a:solidFill>
              <a:srgbClr val="6B68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7" name="ïş1ïḓê">
              <a:extLst>
                <a:ext uri="{FF2B5EF4-FFF2-40B4-BE49-F238E27FC236}">
                  <a16:creationId xmlns:a16="http://schemas.microsoft.com/office/drawing/2014/main" id="{5675EACE-4FEE-480B-B1F7-D26D36B63CD4}"/>
                </a:ext>
              </a:extLst>
            </p:cNvPr>
            <p:cNvSpPr/>
            <p:nvPr/>
          </p:nvSpPr>
          <p:spPr bwMode="auto">
            <a:xfrm>
              <a:off x="4505326" y="2343151"/>
              <a:ext cx="3459163" cy="2324100"/>
            </a:xfrm>
            <a:custGeom>
              <a:avLst/>
              <a:gdLst>
                <a:gd name="T0" fmla="*/ 884 w 906"/>
                <a:gd name="T1" fmla="*/ 609 h 609"/>
                <a:gd name="T2" fmla="*/ 22 w 906"/>
                <a:gd name="T3" fmla="*/ 609 h 609"/>
                <a:gd name="T4" fmla="*/ 0 w 906"/>
                <a:gd name="T5" fmla="*/ 587 h 609"/>
                <a:gd name="T6" fmla="*/ 0 w 906"/>
                <a:gd name="T7" fmla="*/ 22 h 609"/>
                <a:gd name="T8" fmla="*/ 22 w 906"/>
                <a:gd name="T9" fmla="*/ 0 h 609"/>
                <a:gd name="T10" fmla="*/ 884 w 906"/>
                <a:gd name="T11" fmla="*/ 0 h 609"/>
                <a:gd name="T12" fmla="*/ 906 w 906"/>
                <a:gd name="T13" fmla="*/ 22 h 609"/>
                <a:gd name="T14" fmla="*/ 906 w 906"/>
                <a:gd name="T15" fmla="*/ 587 h 609"/>
                <a:gd name="T16" fmla="*/ 884 w 906"/>
                <a:gd name="T17"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6" h="609">
                  <a:moveTo>
                    <a:pt x="884" y="609"/>
                  </a:moveTo>
                  <a:cubicBezTo>
                    <a:pt x="22" y="609"/>
                    <a:pt x="22" y="609"/>
                    <a:pt x="22" y="609"/>
                  </a:cubicBezTo>
                  <a:cubicBezTo>
                    <a:pt x="9" y="609"/>
                    <a:pt x="0" y="599"/>
                    <a:pt x="0" y="587"/>
                  </a:cubicBezTo>
                  <a:cubicBezTo>
                    <a:pt x="0" y="22"/>
                    <a:pt x="0" y="22"/>
                    <a:pt x="0" y="22"/>
                  </a:cubicBezTo>
                  <a:cubicBezTo>
                    <a:pt x="0" y="10"/>
                    <a:pt x="9" y="0"/>
                    <a:pt x="22" y="0"/>
                  </a:cubicBezTo>
                  <a:cubicBezTo>
                    <a:pt x="884" y="0"/>
                    <a:pt x="884" y="0"/>
                    <a:pt x="884" y="0"/>
                  </a:cubicBezTo>
                  <a:cubicBezTo>
                    <a:pt x="896" y="0"/>
                    <a:pt x="906" y="10"/>
                    <a:pt x="906" y="22"/>
                  </a:cubicBezTo>
                  <a:cubicBezTo>
                    <a:pt x="906" y="587"/>
                    <a:pt x="906" y="587"/>
                    <a:pt x="906" y="587"/>
                  </a:cubicBezTo>
                  <a:cubicBezTo>
                    <a:pt x="906" y="599"/>
                    <a:pt x="896" y="609"/>
                    <a:pt x="884" y="609"/>
                  </a:cubicBezTo>
                </a:path>
              </a:pathLst>
            </a:custGeom>
            <a:solidFill>
              <a:srgbClr val="613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8" name="íṧļïḑé">
              <a:extLst>
                <a:ext uri="{FF2B5EF4-FFF2-40B4-BE49-F238E27FC236}">
                  <a16:creationId xmlns:a16="http://schemas.microsoft.com/office/drawing/2014/main" id="{54854FD5-D6E2-4667-864D-A07B8285DC14}"/>
                </a:ext>
              </a:extLst>
            </p:cNvPr>
            <p:cNvSpPr/>
            <p:nvPr/>
          </p:nvSpPr>
          <p:spPr bwMode="auto">
            <a:xfrm>
              <a:off x="6151563" y="2251076"/>
              <a:ext cx="65088" cy="65088"/>
            </a:xfrm>
            <a:prstGeom prst="ellipse">
              <a:avLst/>
            </a:prstGeom>
            <a:solidFill>
              <a:srgbClr val="54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39" name="iS1iḑê">
              <a:extLst>
                <a:ext uri="{FF2B5EF4-FFF2-40B4-BE49-F238E27FC236}">
                  <a16:creationId xmlns:a16="http://schemas.microsoft.com/office/drawing/2014/main" id="{3C2E78B1-1EF1-4475-B461-8323A2CB5084}"/>
                </a:ext>
              </a:extLst>
            </p:cNvPr>
            <p:cNvSpPr/>
            <p:nvPr/>
          </p:nvSpPr>
          <p:spPr bwMode="auto">
            <a:xfrm>
              <a:off x="4178301" y="4800601"/>
              <a:ext cx="4114800" cy="214313"/>
            </a:xfrm>
            <a:custGeom>
              <a:avLst/>
              <a:gdLst>
                <a:gd name="T0" fmla="*/ 4 w 1078"/>
                <a:gd name="T1" fmla="*/ 0 h 56"/>
                <a:gd name="T2" fmla="*/ 0 w 1078"/>
                <a:gd name="T3" fmla="*/ 18 h 56"/>
                <a:gd name="T4" fmla="*/ 38 w 1078"/>
                <a:gd name="T5" fmla="*/ 56 h 56"/>
                <a:gd name="T6" fmla="*/ 1040 w 1078"/>
                <a:gd name="T7" fmla="*/ 56 h 56"/>
                <a:gd name="T8" fmla="*/ 1078 w 1078"/>
                <a:gd name="T9" fmla="*/ 18 h 56"/>
                <a:gd name="T10" fmla="*/ 1073 w 1078"/>
                <a:gd name="T11" fmla="*/ 0 h 56"/>
                <a:gd name="T12" fmla="*/ 4 w 1078"/>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078" h="56">
                  <a:moveTo>
                    <a:pt x="4" y="0"/>
                  </a:moveTo>
                  <a:cubicBezTo>
                    <a:pt x="2" y="5"/>
                    <a:pt x="0" y="11"/>
                    <a:pt x="0" y="18"/>
                  </a:cubicBezTo>
                  <a:cubicBezTo>
                    <a:pt x="0" y="39"/>
                    <a:pt x="17" y="56"/>
                    <a:pt x="38" y="56"/>
                  </a:cubicBezTo>
                  <a:cubicBezTo>
                    <a:pt x="1040" y="56"/>
                    <a:pt x="1040" y="56"/>
                    <a:pt x="1040" y="56"/>
                  </a:cubicBezTo>
                  <a:cubicBezTo>
                    <a:pt x="1061" y="56"/>
                    <a:pt x="1078" y="39"/>
                    <a:pt x="1078" y="18"/>
                  </a:cubicBezTo>
                  <a:cubicBezTo>
                    <a:pt x="1078" y="11"/>
                    <a:pt x="1076" y="5"/>
                    <a:pt x="1073" y="0"/>
                  </a:cubicBezTo>
                  <a:lnTo>
                    <a:pt x="4" y="0"/>
                  </a:lnTo>
                  <a:close/>
                </a:path>
              </a:pathLst>
            </a:custGeom>
            <a:solidFill>
              <a:srgbClr val="E3EA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0" name="íŝlîḍê">
              <a:extLst>
                <a:ext uri="{FF2B5EF4-FFF2-40B4-BE49-F238E27FC236}">
                  <a16:creationId xmlns:a16="http://schemas.microsoft.com/office/drawing/2014/main" id="{DC35947D-F0AE-4E0E-B5D1-F0B92FAB199E}"/>
                </a:ext>
              </a:extLst>
            </p:cNvPr>
            <p:cNvSpPr/>
            <p:nvPr/>
          </p:nvSpPr>
          <p:spPr bwMode="auto">
            <a:xfrm>
              <a:off x="4192588" y="4938713"/>
              <a:ext cx="4081463" cy="76200"/>
            </a:xfrm>
            <a:custGeom>
              <a:avLst/>
              <a:gdLst>
                <a:gd name="T0" fmla="*/ 0 w 1069"/>
                <a:gd name="T1" fmla="*/ 0 h 20"/>
                <a:gd name="T2" fmla="*/ 34 w 1069"/>
                <a:gd name="T3" fmla="*/ 20 h 20"/>
                <a:gd name="T4" fmla="*/ 1036 w 1069"/>
                <a:gd name="T5" fmla="*/ 20 h 20"/>
                <a:gd name="T6" fmla="*/ 1069 w 1069"/>
                <a:gd name="T7" fmla="*/ 0 h 20"/>
                <a:gd name="T8" fmla="*/ 0 w 1069"/>
                <a:gd name="T9" fmla="*/ 0 h 20"/>
              </a:gdLst>
              <a:ahLst/>
              <a:cxnLst>
                <a:cxn ang="0">
                  <a:pos x="T0" y="T1"/>
                </a:cxn>
                <a:cxn ang="0">
                  <a:pos x="T2" y="T3"/>
                </a:cxn>
                <a:cxn ang="0">
                  <a:pos x="T4" y="T5"/>
                </a:cxn>
                <a:cxn ang="0">
                  <a:pos x="T6" y="T7"/>
                </a:cxn>
                <a:cxn ang="0">
                  <a:pos x="T8" y="T9"/>
                </a:cxn>
              </a:cxnLst>
              <a:rect l="0" t="0" r="r" b="b"/>
              <a:pathLst>
                <a:path w="1069" h="20">
                  <a:moveTo>
                    <a:pt x="0" y="0"/>
                  </a:moveTo>
                  <a:cubicBezTo>
                    <a:pt x="7" y="12"/>
                    <a:pt x="19" y="20"/>
                    <a:pt x="34" y="20"/>
                  </a:cubicBezTo>
                  <a:cubicBezTo>
                    <a:pt x="1036" y="20"/>
                    <a:pt x="1036" y="20"/>
                    <a:pt x="1036" y="20"/>
                  </a:cubicBezTo>
                  <a:cubicBezTo>
                    <a:pt x="1050" y="20"/>
                    <a:pt x="1063" y="12"/>
                    <a:pt x="1069" y="0"/>
                  </a:cubicBezTo>
                  <a:lnTo>
                    <a:pt x="0" y="0"/>
                  </a:lnTo>
                  <a:close/>
                </a:path>
              </a:pathLst>
            </a:custGeom>
            <a:solidFill>
              <a:srgbClr val="C8D6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1" name="íṥḻîďê">
              <a:extLst>
                <a:ext uri="{FF2B5EF4-FFF2-40B4-BE49-F238E27FC236}">
                  <a16:creationId xmlns:a16="http://schemas.microsoft.com/office/drawing/2014/main" id="{9987E093-5BC9-4F18-ABE8-1955E88376EA}"/>
                </a:ext>
              </a:extLst>
            </p:cNvPr>
            <p:cNvSpPr/>
            <p:nvPr/>
          </p:nvSpPr>
          <p:spPr bwMode="auto">
            <a:xfrm>
              <a:off x="4765676" y="2816226"/>
              <a:ext cx="3114675" cy="1714500"/>
            </a:xfrm>
            <a:prstGeom prst="rect">
              <a:avLst/>
            </a:prstGeom>
            <a:solidFill>
              <a:srgbClr val="5330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42" name="iṡľídè">
              <a:extLst>
                <a:ext uri="{FF2B5EF4-FFF2-40B4-BE49-F238E27FC236}">
                  <a16:creationId xmlns:a16="http://schemas.microsoft.com/office/drawing/2014/main" id="{EA561F85-D86C-446C-84B0-1A42EFB7C4FC}"/>
                </a:ext>
              </a:extLst>
            </p:cNvPr>
            <p:cNvSpPr/>
            <p:nvPr/>
          </p:nvSpPr>
          <p:spPr bwMode="auto">
            <a:xfrm>
              <a:off x="4651376" y="2701926"/>
              <a:ext cx="3114675" cy="170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43" name="îšḷîḑê">
              <a:extLst>
                <a:ext uri="{FF2B5EF4-FFF2-40B4-BE49-F238E27FC236}">
                  <a16:creationId xmlns:a16="http://schemas.microsoft.com/office/drawing/2014/main" id="{3A677059-4D89-4073-BF2F-43C25169976A}"/>
                </a:ext>
              </a:extLst>
            </p:cNvPr>
            <p:cNvSpPr/>
            <p:nvPr/>
          </p:nvSpPr>
          <p:spPr bwMode="auto">
            <a:xfrm>
              <a:off x="4651376" y="2701926"/>
              <a:ext cx="311467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44" name="íŝḷídé">
              <a:extLst>
                <a:ext uri="{FF2B5EF4-FFF2-40B4-BE49-F238E27FC236}">
                  <a16:creationId xmlns:a16="http://schemas.microsoft.com/office/drawing/2014/main" id="{F148CB3B-FB6C-4FEA-8827-80A26C2D2D7A}"/>
                </a:ext>
              </a:extLst>
            </p:cNvPr>
            <p:cNvSpPr/>
            <p:nvPr/>
          </p:nvSpPr>
          <p:spPr bwMode="auto">
            <a:xfrm>
              <a:off x="4651376" y="2473326"/>
              <a:ext cx="3114675" cy="228600"/>
            </a:xfrm>
            <a:custGeom>
              <a:avLst/>
              <a:gdLst>
                <a:gd name="T0" fmla="*/ 775 w 816"/>
                <a:gd name="T1" fmla="*/ 0 h 60"/>
                <a:gd name="T2" fmla="*/ 40 w 816"/>
                <a:gd name="T3" fmla="*/ 0 h 60"/>
                <a:gd name="T4" fmla="*/ 0 w 816"/>
                <a:gd name="T5" fmla="*/ 41 h 60"/>
                <a:gd name="T6" fmla="*/ 0 w 816"/>
                <a:gd name="T7" fmla="*/ 60 h 60"/>
                <a:gd name="T8" fmla="*/ 816 w 816"/>
                <a:gd name="T9" fmla="*/ 60 h 60"/>
                <a:gd name="T10" fmla="*/ 816 w 816"/>
                <a:gd name="T11" fmla="*/ 41 h 60"/>
                <a:gd name="T12" fmla="*/ 775 w 81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816" h="60">
                  <a:moveTo>
                    <a:pt x="775" y="0"/>
                  </a:moveTo>
                  <a:cubicBezTo>
                    <a:pt x="40" y="0"/>
                    <a:pt x="40" y="0"/>
                    <a:pt x="40" y="0"/>
                  </a:cubicBezTo>
                  <a:cubicBezTo>
                    <a:pt x="18" y="0"/>
                    <a:pt x="0" y="18"/>
                    <a:pt x="0" y="41"/>
                  </a:cubicBezTo>
                  <a:cubicBezTo>
                    <a:pt x="0" y="60"/>
                    <a:pt x="0" y="60"/>
                    <a:pt x="0" y="60"/>
                  </a:cubicBezTo>
                  <a:cubicBezTo>
                    <a:pt x="816" y="60"/>
                    <a:pt x="816" y="60"/>
                    <a:pt x="816" y="60"/>
                  </a:cubicBezTo>
                  <a:cubicBezTo>
                    <a:pt x="816" y="41"/>
                    <a:pt x="816" y="41"/>
                    <a:pt x="816" y="41"/>
                  </a:cubicBezTo>
                  <a:cubicBezTo>
                    <a:pt x="816" y="18"/>
                    <a:pt x="798" y="0"/>
                    <a:pt x="775" y="0"/>
                  </a:cubicBezTo>
                  <a:close/>
                </a:path>
              </a:pathLst>
            </a:custGeom>
            <a:solidFill>
              <a:srgbClr val="6DB8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5" name="ïşlíde">
              <a:extLst>
                <a:ext uri="{FF2B5EF4-FFF2-40B4-BE49-F238E27FC236}">
                  <a16:creationId xmlns:a16="http://schemas.microsoft.com/office/drawing/2014/main" id="{749280ED-D221-42A7-A355-47F65B9CEA25}"/>
                </a:ext>
              </a:extLst>
            </p:cNvPr>
            <p:cNvSpPr/>
            <p:nvPr/>
          </p:nvSpPr>
          <p:spPr bwMode="auto">
            <a:xfrm>
              <a:off x="4838701" y="255746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6" name="îṡļiḑe">
              <a:extLst>
                <a:ext uri="{FF2B5EF4-FFF2-40B4-BE49-F238E27FC236}">
                  <a16:creationId xmlns:a16="http://schemas.microsoft.com/office/drawing/2014/main" id="{A324DC28-F2F2-4981-9AC3-0774E2272723}"/>
                </a:ext>
              </a:extLst>
            </p:cNvPr>
            <p:cNvSpPr/>
            <p:nvPr/>
          </p:nvSpPr>
          <p:spPr bwMode="auto">
            <a:xfrm>
              <a:off x="4940301" y="2557463"/>
              <a:ext cx="58738"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7" name="ïšḻîḑe">
              <a:extLst>
                <a:ext uri="{FF2B5EF4-FFF2-40B4-BE49-F238E27FC236}">
                  <a16:creationId xmlns:a16="http://schemas.microsoft.com/office/drawing/2014/main" id="{EEDE992C-E046-4E7B-B1AD-3466541BF6FC}"/>
                </a:ext>
              </a:extLst>
            </p:cNvPr>
            <p:cNvSpPr/>
            <p:nvPr/>
          </p:nvSpPr>
          <p:spPr bwMode="auto">
            <a:xfrm>
              <a:off x="5040313" y="2557463"/>
              <a:ext cx="60325" cy="60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8" name="iṧḻîḑé">
              <a:extLst>
                <a:ext uri="{FF2B5EF4-FFF2-40B4-BE49-F238E27FC236}">
                  <a16:creationId xmlns:a16="http://schemas.microsoft.com/office/drawing/2014/main" id="{334E198D-305C-4308-A317-FBDD0155923D}"/>
                </a:ext>
              </a:extLst>
            </p:cNvPr>
            <p:cNvSpPr/>
            <p:nvPr/>
          </p:nvSpPr>
          <p:spPr bwMode="auto">
            <a:xfrm>
              <a:off x="4819651" y="3805238"/>
              <a:ext cx="801688" cy="30163"/>
            </a:xfrm>
            <a:custGeom>
              <a:avLst/>
              <a:gdLst>
                <a:gd name="T0" fmla="*/ 5 w 210"/>
                <a:gd name="T1" fmla="*/ 8 h 8"/>
                <a:gd name="T2" fmla="*/ 205 w 210"/>
                <a:gd name="T3" fmla="*/ 8 h 8"/>
                <a:gd name="T4" fmla="*/ 205 w 210"/>
                <a:gd name="T5" fmla="*/ 0 h 8"/>
                <a:gd name="T6" fmla="*/ 5 w 210"/>
                <a:gd name="T7" fmla="*/ 0 h 8"/>
                <a:gd name="T8" fmla="*/ 5 w 210"/>
                <a:gd name="T9" fmla="*/ 8 h 8"/>
              </a:gdLst>
              <a:ahLst/>
              <a:cxnLst>
                <a:cxn ang="0">
                  <a:pos x="T0" y="T1"/>
                </a:cxn>
                <a:cxn ang="0">
                  <a:pos x="T2" y="T3"/>
                </a:cxn>
                <a:cxn ang="0">
                  <a:pos x="T4" y="T5"/>
                </a:cxn>
                <a:cxn ang="0">
                  <a:pos x="T6" y="T7"/>
                </a:cxn>
                <a:cxn ang="0">
                  <a:pos x="T8" y="T9"/>
                </a:cxn>
              </a:cxnLst>
              <a:rect l="0" t="0" r="r" b="b"/>
              <a:pathLst>
                <a:path w="210" h="8">
                  <a:moveTo>
                    <a:pt x="5" y="8"/>
                  </a:moveTo>
                  <a:cubicBezTo>
                    <a:pt x="72" y="8"/>
                    <a:pt x="138" y="8"/>
                    <a:pt x="205" y="8"/>
                  </a:cubicBezTo>
                  <a:cubicBezTo>
                    <a:pt x="210" y="8"/>
                    <a:pt x="210" y="0"/>
                    <a:pt x="205" y="0"/>
                  </a:cubicBezTo>
                  <a:cubicBezTo>
                    <a:pt x="138"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49" name="iŝ1ídé">
              <a:extLst>
                <a:ext uri="{FF2B5EF4-FFF2-40B4-BE49-F238E27FC236}">
                  <a16:creationId xmlns:a16="http://schemas.microsoft.com/office/drawing/2014/main" id="{851FB9ED-6AA8-43C8-8294-A1CD14C6CFF2}"/>
                </a:ext>
              </a:extLst>
            </p:cNvPr>
            <p:cNvSpPr/>
            <p:nvPr/>
          </p:nvSpPr>
          <p:spPr bwMode="auto">
            <a:xfrm>
              <a:off x="4819651" y="3892551"/>
              <a:ext cx="801688" cy="26988"/>
            </a:xfrm>
            <a:custGeom>
              <a:avLst/>
              <a:gdLst>
                <a:gd name="T0" fmla="*/ 5 w 210"/>
                <a:gd name="T1" fmla="*/ 7 h 7"/>
                <a:gd name="T2" fmla="*/ 205 w 210"/>
                <a:gd name="T3" fmla="*/ 7 h 7"/>
                <a:gd name="T4" fmla="*/ 205 w 210"/>
                <a:gd name="T5" fmla="*/ 0 h 7"/>
                <a:gd name="T6" fmla="*/ 5 w 210"/>
                <a:gd name="T7" fmla="*/ 0 h 7"/>
                <a:gd name="T8" fmla="*/ 5 w 210"/>
                <a:gd name="T9" fmla="*/ 7 h 7"/>
              </a:gdLst>
              <a:ahLst/>
              <a:cxnLst>
                <a:cxn ang="0">
                  <a:pos x="T0" y="T1"/>
                </a:cxn>
                <a:cxn ang="0">
                  <a:pos x="T2" y="T3"/>
                </a:cxn>
                <a:cxn ang="0">
                  <a:pos x="T4" y="T5"/>
                </a:cxn>
                <a:cxn ang="0">
                  <a:pos x="T6" y="T7"/>
                </a:cxn>
                <a:cxn ang="0">
                  <a:pos x="T8" y="T9"/>
                </a:cxn>
              </a:cxnLst>
              <a:rect l="0" t="0" r="r" b="b"/>
              <a:pathLst>
                <a:path w="210" h="7">
                  <a:moveTo>
                    <a:pt x="5" y="7"/>
                  </a:moveTo>
                  <a:cubicBezTo>
                    <a:pt x="72" y="7"/>
                    <a:pt x="138" y="7"/>
                    <a:pt x="205" y="7"/>
                  </a:cubicBezTo>
                  <a:cubicBezTo>
                    <a:pt x="210" y="7"/>
                    <a:pt x="210" y="0"/>
                    <a:pt x="205" y="0"/>
                  </a:cubicBezTo>
                  <a:cubicBezTo>
                    <a:pt x="138" y="0"/>
                    <a:pt x="72" y="0"/>
                    <a:pt x="5" y="0"/>
                  </a:cubicBezTo>
                  <a:cubicBezTo>
                    <a:pt x="0" y="0"/>
                    <a:pt x="0" y="7"/>
                    <a:pt x="5" y="7"/>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0" name="išľíḑê">
              <a:extLst>
                <a:ext uri="{FF2B5EF4-FFF2-40B4-BE49-F238E27FC236}">
                  <a16:creationId xmlns:a16="http://schemas.microsoft.com/office/drawing/2014/main" id="{AEB227F4-9D14-4EE6-9320-DA8E1E4B667B}"/>
                </a:ext>
              </a:extLst>
            </p:cNvPr>
            <p:cNvSpPr/>
            <p:nvPr/>
          </p:nvSpPr>
          <p:spPr bwMode="auto">
            <a:xfrm>
              <a:off x="4819651" y="3976688"/>
              <a:ext cx="801688" cy="30163"/>
            </a:xfrm>
            <a:custGeom>
              <a:avLst/>
              <a:gdLst>
                <a:gd name="T0" fmla="*/ 5 w 210"/>
                <a:gd name="T1" fmla="*/ 8 h 8"/>
                <a:gd name="T2" fmla="*/ 205 w 210"/>
                <a:gd name="T3" fmla="*/ 8 h 8"/>
                <a:gd name="T4" fmla="*/ 205 w 210"/>
                <a:gd name="T5" fmla="*/ 0 h 8"/>
                <a:gd name="T6" fmla="*/ 5 w 210"/>
                <a:gd name="T7" fmla="*/ 0 h 8"/>
                <a:gd name="T8" fmla="*/ 5 w 210"/>
                <a:gd name="T9" fmla="*/ 8 h 8"/>
              </a:gdLst>
              <a:ahLst/>
              <a:cxnLst>
                <a:cxn ang="0">
                  <a:pos x="T0" y="T1"/>
                </a:cxn>
                <a:cxn ang="0">
                  <a:pos x="T2" y="T3"/>
                </a:cxn>
                <a:cxn ang="0">
                  <a:pos x="T4" y="T5"/>
                </a:cxn>
                <a:cxn ang="0">
                  <a:pos x="T6" y="T7"/>
                </a:cxn>
                <a:cxn ang="0">
                  <a:pos x="T8" y="T9"/>
                </a:cxn>
              </a:cxnLst>
              <a:rect l="0" t="0" r="r" b="b"/>
              <a:pathLst>
                <a:path w="210" h="8">
                  <a:moveTo>
                    <a:pt x="5" y="8"/>
                  </a:moveTo>
                  <a:cubicBezTo>
                    <a:pt x="72" y="8"/>
                    <a:pt x="138" y="8"/>
                    <a:pt x="205" y="8"/>
                  </a:cubicBezTo>
                  <a:cubicBezTo>
                    <a:pt x="210" y="8"/>
                    <a:pt x="210" y="0"/>
                    <a:pt x="205" y="0"/>
                  </a:cubicBezTo>
                  <a:cubicBezTo>
                    <a:pt x="138"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1" name="îšlíḓé">
              <a:extLst>
                <a:ext uri="{FF2B5EF4-FFF2-40B4-BE49-F238E27FC236}">
                  <a16:creationId xmlns:a16="http://schemas.microsoft.com/office/drawing/2014/main" id="{52E52D59-B4FF-4B67-B976-E786021186E1}"/>
                </a:ext>
              </a:extLst>
            </p:cNvPr>
            <p:cNvSpPr/>
            <p:nvPr/>
          </p:nvSpPr>
          <p:spPr bwMode="auto">
            <a:xfrm>
              <a:off x="4819651" y="4064001"/>
              <a:ext cx="801688" cy="30163"/>
            </a:xfrm>
            <a:custGeom>
              <a:avLst/>
              <a:gdLst>
                <a:gd name="T0" fmla="*/ 5 w 210"/>
                <a:gd name="T1" fmla="*/ 8 h 8"/>
                <a:gd name="T2" fmla="*/ 205 w 210"/>
                <a:gd name="T3" fmla="*/ 8 h 8"/>
                <a:gd name="T4" fmla="*/ 205 w 210"/>
                <a:gd name="T5" fmla="*/ 0 h 8"/>
                <a:gd name="T6" fmla="*/ 5 w 210"/>
                <a:gd name="T7" fmla="*/ 0 h 8"/>
                <a:gd name="T8" fmla="*/ 5 w 210"/>
                <a:gd name="T9" fmla="*/ 8 h 8"/>
              </a:gdLst>
              <a:ahLst/>
              <a:cxnLst>
                <a:cxn ang="0">
                  <a:pos x="T0" y="T1"/>
                </a:cxn>
                <a:cxn ang="0">
                  <a:pos x="T2" y="T3"/>
                </a:cxn>
                <a:cxn ang="0">
                  <a:pos x="T4" y="T5"/>
                </a:cxn>
                <a:cxn ang="0">
                  <a:pos x="T6" y="T7"/>
                </a:cxn>
                <a:cxn ang="0">
                  <a:pos x="T8" y="T9"/>
                </a:cxn>
              </a:cxnLst>
              <a:rect l="0" t="0" r="r" b="b"/>
              <a:pathLst>
                <a:path w="210" h="8">
                  <a:moveTo>
                    <a:pt x="5" y="8"/>
                  </a:moveTo>
                  <a:cubicBezTo>
                    <a:pt x="72" y="8"/>
                    <a:pt x="138" y="8"/>
                    <a:pt x="205" y="8"/>
                  </a:cubicBezTo>
                  <a:cubicBezTo>
                    <a:pt x="210" y="8"/>
                    <a:pt x="210" y="0"/>
                    <a:pt x="205" y="0"/>
                  </a:cubicBezTo>
                  <a:cubicBezTo>
                    <a:pt x="138"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2" name="îṩľíḓê">
              <a:extLst>
                <a:ext uri="{FF2B5EF4-FFF2-40B4-BE49-F238E27FC236}">
                  <a16:creationId xmlns:a16="http://schemas.microsoft.com/office/drawing/2014/main" id="{5FC18F19-14DF-4122-8324-85D656EEB06B}"/>
                </a:ext>
              </a:extLst>
            </p:cNvPr>
            <p:cNvSpPr/>
            <p:nvPr/>
          </p:nvSpPr>
          <p:spPr bwMode="auto">
            <a:xfrm>
              <a:off x="4819651" y="4148138"/>
              <a:ext cx="801688" cy="30163"/>
            </a:xfrm>
            <a:custGeom>
              <a:avLst/>
              <a:gdLst>
                <a:gd name="T0" fmla="*/ 5 w 210"/>
                <a:gd name="T1" fmla="*/ 8 h 8"/>
                <a:gd name="T2" fmla="*/ 205 w 210"/>
                <a:gd name="T3" fmla="*/ 8 h 8"/>
                <a:gd name="T4" fmla="*/ 205 w 210"/>
                <a:gd name="T5" fmla="*/ 0 h 8"/>
                <a:gd name="T6" fmla="*/ 5 w 210"/>
                <a:gd name="T7" fmla="*/ 0 h 8"/>
                <a:gd name="T8" fmla="*/ 5 w 210"/>
                <a:gd name="T9" fmla="*/ 8 h 8"/>
              </a:gdLst>
              <a:ahLst/>
              <a:cxnLst>
                <a:cxn ang="0">
                  <a:pos x="T0" y="T1"/>
                </a:cxn>
                <a:cxn ang="0">
                  <a:pos x="T2" y="T3"/>
                </a:cxn>
                <a:cxn ang="0">
                  <a:pos x="T4" y="T5"/>
                </a:cxn>
                <a:cxn ang="0">
                  <a:pos x="T6" y="T7"/>
                </a:cxn>
                <a:cxn ang="0">
                  <a:pos x="T8" y="T9"/>
                </a:cxn>
              </a:cxnLst>
              <a:rect l="0" t="0" r="r" b="b"/>
              <a:pathLst>
                <a:path w="210" h="8">
                  <a:moveTo>
                    <a:pt x="5" y="8"/>
                  </a:moveTo>
                  <a:cubicBezTo>
                    <a:pt x="72" y="8"/>
                    <a:pt x="138" y="8"/>
                    <a:pt x="205" y="8"/>
                  </a:cubicBezTo>
                  <a:cubicBezTo>
                    <a:pt x="210" y="8"/>
                    <a:pt x="210" y="0"/>
                    <a:pt x="205" y="0"/>
                  </a:cubicBezTo>
                  <a:cubicBezTo>
                    <a:pt x="138"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3" name="ïŝ1îḋè">
              <a:extLst>
                <a:ext uri="{FF2B5EF4-FFF2-40B4-BE49-F238E27FC236}">
                  <a16:creationId xmlns:a16="http://schemas.microsoft.com/office/drawing/2014/main" id="{AC23EDA5-3194-4CA9-86F8-784E514E9055}"/>
                </a:ext>
              </a:extLst>
            </p:cNvPr>
            <p:cNvSpPr/>
            <p:nvPr/>
          </p:nvSpPr>
          <p:spPr bwMode="auto">
            <a:xfrm>
              <a:off x="4819651" y="4235451"/>
              <a:ext cx="801688" cy="31750"/>
            </a:xfrm>
            <a:custGeom>
              <a:avLst/>
              <a:gdLst>
                <a:gd name="T0" fmla="*/ 5 w 210"/>
                <a:gd name="T1" fmla="*/ 8 h 8"/>
                <a:gd name="T2" fmla="*/ 205 w 210"/>
                <a:gd name="T3" fmla="*/ 8 h 8"/>
                <a:gd name="T4" fmla="*/ 205 w 210"/>
                <a:gd name="T5" fmla="*/ 0 h 8"/>
                <a:gd name="T6" fmla="*/ 5 w 210"/>
                <a:gd name="T7" fmla="*/ 0 h 8"/>
                <a:gd name="T8" fmla="*/ 5 w 210"/>
                <a:gd name="T9" fmla="*/ 8 h 8"/>
              </a:gdLst>
              <a:ahLst/>
              <a:cxnLst>
                <a:cxn ang="0">
                  <a:pos x="T0" y="T1"/>
                </a:cxn>
                <a:cxn ang="0">
                  <a:pos x="T2" y="T3"/>
                </a:cxn>
                <a:cxn ang="0">
                  <a:pos x="T4" y="T5"/>
                </a:cxn>
                <a:cxn ang="0">
                  <a:pos x="T6" y="T7"/>
                </a:cxn>
                <a:cxn ang="0">
                  <a:pos x="T8" y="T9"/>
                </a:cxn>
              </a:cxnLst>
              <a:rect l="0" t="0" r="r" b="b"/>
              <a:pathLst>
                <a:path w="210" h="8">
                  <a:moveTo>
                    <a:pt x="5" y="8"/>
                  </a:moveTo>
                  <a:cubicBezTo>
                    <a:pt x="72" y="8"/>
                    <a:pt x="138" y="8"/>
                    <a:pt x="205" y="8"/>
                  </a:cubicBezTo>
                  <a:cubicBezTo>
                    <a:pt x="210" y="8"/>
                    <a:pt x="210" y="0"/>
                    <a:pt x="205" y="0"/>
                  </a:cubicBezTo>
                  <a:cubicBezTo>
                    <a:pt x="138"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4" name="ï$ľîdè">
              <a:extLst>
                <a:ext uri="{FF2B5EF4-FFF2-40B4-BE49-F238E27FC236}">
                  <a16:creationId xmlns:a16="http://schemas.microsoft.com/office/drawing/2014/main" id="{27FAFC97-14DE-4197-A711-E487A396B942}"/>
                </a:ext>
              </a:extLst>
            </p:cNvPr>
            <p:cNvSpPr/>
            <p:nvPr/>
          </p:nvSpPr>
          <p:spPr bwMode="auto">
            <a:xfrm>
              <a:off x="4868863" y="2900363"/>
              <a:ext cx="701675" cy="771525"/>
            </a:xfrm>
            <a:custGeom>
              <a:avLst/>
              <a:gdLst>
                <a:gd name="T0" fmla="*/ 92 w 184"/>
                <a:gd name="T1" fmla="*/ 202 h 202"/>
                <a:gd name="T2" fmla="*/ 92 w 184"/>
                <a:gd name="T3" fmla="*/ 202 h 202"/>
                <a:gd name="T4" fmla="*/ 0 w 184"/>
                <a:gd name="T5" fmla="*/ 110 h 202"/>
                <a:gd name="T6" fmla="*/ 0 w 184"/>
                <a:gd name="T7" fmla="*/ 92 h 202"/>
                <a:gd name="T8" fmla="*/ 92 w 184"/>
                <a:gd name="T9" fmla="*/ 0 h 202"/>
                <a:gd name="T10" fmla="*/ 184 w 184"/>
                <a:gd name="T11" fmla="*/ 92 h 202"/>
                <a:gd name="T12" fmla="*/ 184 w 184"/>
                <a:gd name="T13" fmla="*/ 110 h 202"/>
                <a:gd name="T14" fmla="*/ 92 w 184"/>
                <a:gd name="T15" fmla="*/ 202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202">
                  <a:moveTo>
                    <a:pt x="92" y="202"/>
                  </a:moveTo>
                  <a:cubicBezTo>
                    <a:pt x="92" y="202"/>
                    <a:pt x="92" y="202"/>
                    <a:pt x="92" y="202"/>
                  </a:cubicBezTo>
                  <a:cubicBezTo>
                    <a:pt x="41" y="202"/>
                    <a:pt x="0" y="161"/>
                    <a:pt x="0" y="110"/>
                  </a:cubicBezTo>
                  <a:cubicBezTo>
                    <a:pt x="0" y="92"/>
                    <a:pt x="0" y="92"/>
                    <a:pt x="0" y="92"/>
                  </a:cubicBezTo>
                  <a:cubicBezTo>
                    <a:pt x="0" y="41"/>
                    <a:pt x="41" y="0"/>
                    <a:pt x="92" y="0"/>
                  </a:cubicBezTo>
                  <a:cubicBezTo>
                    <a:pt x="143" y="0"/>
                    <a:pt x="184" y="41"/>
                    <a:pt x="184" y="92"/>
                  </a:cubicBezTo>
                  <a:cubicBezTo>
                    <a:pt x="184" y="110"/>
                    <a:pt x="184" y="110"/>
                    <a:pt x="184" y="110"/>
                  </a:cubicBezTo>
                  <a:cubicBezTo>
                    <a:pt x="184" y="161"/>
                    <a:pt x="143" y="202"/>
                    <a:pt x="92" y="202"/>
                  </a:cubicBezTo>
                  <a:close/>
                </a:path>
              </a:pathLst>
            </a:custGeom>
            <a:solidFill>
              <a:srgbClr val="F9DC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5" name="iśliďé">
              <a:extLst>
                <a:ext uri="{FF2B5EF4-FFF2-40B4-BE49-F238E27FC236}">
                  <a16:creationId xmlns:a16="http://schemas.microsoft.com/office/drawing/2014/main" id="{36F4C432-6D45-442A-87B0-AF89FA16369A}"/>
                </a:ext>
              </a:extLst>
            </p:cNvPr>
            <p:cNvSpPr/>
            <p:nvPr/>
          </p:nvSpPr>
          <p:spPr bwMode="auto">
            <a:xfrm>
              <a:off x="4994276" y="3155951"/>
              <a:ext cx="385763" cy="331788"/>
            </a:xfrm>
            <a:custGeom>
              <a:avLst/>
              <a:gdLst>
                <a:gd name="T0" fmla="*/ 86 w 101"/>
                <a:gd name="T1" fmla="*/ 63 h 87"/>
                <a:gd name="T2" fmla="*/ 75 w 101"/>
                <a:gd name="T3" fmla="*/ 70 h 87"/>
                <a:gd name="T4" fmla="*/ 56 w 101"/>
                <a:gd name="T5" fmla="*/ 70 h 87"/>
                <a:gd name="T6" fmla="*/ 46 w 101"/>
                <a:gd name="T7" fmla="*/ 63 h 87"/>
                <a:gd name="T8" fmla="*/ 43 w 101"/>
                <a:gd name="T9" fmla="*/ 55 h 87"/>
                <a:gd name="T10" fmla="*/ 79 w 101"/>
                <a:gd name="T11" fmla="*/ 55 h 87"/>
                <a:gd name="T12" fmla="*/ 101 w 101"/>
                <a:gd name="T13" fmla="*/ 12 h 87"/>
                <a:gd name="T14" fmla="*/ 27 w 101"/>
                <a:gd name="T15" fmla="*/ 14 h 87"/>
                <a:gd name="T16" fmla="*/ 22 w 101"/>
                <a:gd name="T17" fmla="*/ 0 h 87"/>
                <a:gd name="T18" fmla="*/ 4 w 101"/>
                <a:gd name="T19" fmla="*/ 0 h 87"/>
                <a:gd name="T20" fmla="*/ 0 w 101"/>
                <a:gd name="T21" fmla="*/ 4 h 87"/>
                <a:gd name="T22" fmla="*/ 4 w 101"/>
                <a:gd name="T23" fmla="*/ 9 h 87"/>
                <a:gd name="T24" fmla="*/ 16 w 101"/>
                <a:gd name="T25" fmla="*/ 9 h 87"/>
                <a:gd name="T26" fmla="*/ 38 w 101"/>
                <a:gd name="T27" fmla="*/ 66 h 87"/>
                <a:gd name="T28" fmla="*/ 34 w 101"/>
                <a:gd name="T29" fmla="*/ 75 h 87"/>
                <a:gd name="T30" fmla="*/ 46 w 101"/>
                <a:gd name="T31" fmla="*/ 87 h 87"/>
                <a:gd name="T32" fmla="*/ 56 w 101"/>
                <a:gd name="T33" fmla="*/ 79 h 87"/>
                <a:gd name="T34" fmla="*/ 75 w 101"/>
                <a:gd name="T35" fmla="*/ 79 h 87"/>
                <a:gd name="T36" fmla="*/ 86 w 101"/>
                <a:gd name="T37" fmla="*/ 87 h 87"/>
                <a:gd name="T38" fmla="*/ 97 w 101"/>
                <a:gd name="T39" fmla="*/ 75 h 87"/>
                <a:gd name="T40" fmla="*/ 86 w 101"/>
                <a:gd name="T41"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87">
                  <a:moveTo>
                    <a:pt x="86" y="63"/>
                  </a:moveTo>
                  <a:cubicBezTo>
                    <a:pt x="81" y="63"/>
                    <a:pt x="77" y="66"/>
                    <a:pt x="75" y="70"/>
                  </a:cubicBezTo>
                  <a:cubicBezTo>
                    <a:pt x="56" y="70"/>
                    <a:pt x="56" y="70"/>
                    <a:pt x="56" y="70"/>
                  </a:cubicBezTo>
                  <a:cubicBezTo>
                    <a:pt x="55" y="66"/>
                    <a:pt x="51" y="64"/>
                    <a:pt x="46" y="63"/>
                  </a:cubicBezTo>
                  <a:cubicBezTo>
                    <a:pt x="43" y="55"/>
                    <a:pt x="43" y="55"/>
                    <a:pt x="43" y="55"/>
                  </a:cubicBezTo>
                  <a:cubicBezTo>
                    <a:pt x="79" y="55"/>
                    <a:pt x="79" y="55"/>
                    <a:pt x="79" y="55"/>
                  </a:cubicBezTo>
                  <a:cubicBezTo>
                    <a:pt x="101" y="12"/>
                    <a:pt x="101" y="12"/>
                    <a:pt x="101" y="12"/>
                  </a:cubicBezTo>
                  <a:cubicBezTo>
                    <a:pt x="27" y="14"/>
                    <a:pt x="27" y="14"/>
                    <a:pt x="27" y="14"/>
                  </a:cubicBezTo>
                  <a:cubicBezTo>
                    <a:pt x="22" y="0"/>
                    <a:pt x="22" y="0"/>
                    <a:pt x="22" y="0"/>
                  </a:cubicBezTo>
                  <a:cubicBezTo>
                    <a:pt x="4" y="0"/>
                    <a:pt x="4" y="0"/>
                    <a:pt x="4" y="0"/>
                  </a:cubicBezTo>
                  <a:cubicBezTo>
                    <a:pt x="2" y="0"/>
                    <a:pt x="0" y="2"/>
                    <a:pt x="0" y="4"/>
                  </a:cubicBezTo>
                  <a:cubicBezTo>
                    <a:pt x="0" y="7"/>
                    <a:pt x="2" y="9"/>
                    <a:pt x="4" y="9"/>
                  </a:cubicBezTo>
                  <a:cubicBezTo>
                    <a:pt x="16" y="9"/>
                    <a:pt x="16" y="9"/>
                    <a:pt x="16" y="9"/>
                  </a:cubicBezTo>
                  <a:cubicBezTo>
                    <a:pt x="38" y="66"/>
                    <a:pt x="38" y="66"/>
                    <a:pt x="38" y="66"/>
                  </a:cubicBezTo>
                  <a:cubicBezTo>
                    <a:pt x="35" y="69"/>
                    <a:pt x="34" y="72"/>
                    <a:pt x="34" y="75"/>
                  </a:cubicBezTo>
                  <a:cubicBezTo>
                    <a:pt x="34" y="81"/>
                    <a:pt x="39" y="87"/>
                    <a:pt x="46" y="87"/>
                  </a:cubicBezTo>
                  <a:cubicBezTo>
                    <a:pt x="50" y="87"/>
                    <a:pt x="55" y="84"/>
                    <a:pt x="56" y="79"/>
                  </a:cubicBezTo>
                  <a:cubicBezTo>
                    <a:pt x="75" y="79"/>
                    <a:pt x="75" y="79"/>
                    <a:pt x="75" y="79"/>
                  </a:cubicBezTo>
                  <a:cubicBezTo>
                    <a:pt x="77" y="84"/>
                    <a:pt x="81" y="87"/>
                    <a:pt x="86" y="87"/>
                  </a:cubicBezTo>
                  <a:cubicBezTo>
                    <a:pt x="92" y="87"/>
                    <a:pt x="97" y="81"/>
                    <a:pt x="97" y="75"/>
                  </a:cubicBezTo>
                  <a:cubicBezTo>
                    <a:pt x="97" y="68"/>
                    <a:pt x="92" y="63"/>
                    <a:pt x="8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6" name="îṣlïdé">
              <a:extLst>
                <a:ext uri="{FF2B5EF4-FFF2-40B4-BE49-F238E27FC236}">
                  <a16:creationId xmlns:a16="http://schemas.microsoft.com/office/drawing/2014/main" id="{A2F6BF6F-B94D-469C-AA77-36E019F19EE8}"/>
                </a:ext>
              </a:extLst>
            </p:cNvPr>
            <p:cNvSpPr/>
            <p:nvPr/>
          </p:nvSpPr>
          <p:spPr bwMode="auto">
            <a:xfrm>
              <a:off x="5788026" y="3892551"/>
              <a:ext cx="1763713" cy="442913"/>
            </a:xfrm>
            <a:custGeom>
              <a:avLst/>
              <a:gdLst>
                <a:gd name="T0" fmla="*/ 462 w 462"/>
                <a:gd name="T1" fmla="*/ 11 h 116"/>
                <a:gd name="T2" fmla="*/ 462 w 462"/>
                <a:gd name="T3" fmla="*/ 105 h 116"/>
                <a:gd name="T4" fmla="*/ 451 w 462"/>
                <a:gd name="T5" fmla="*/ 116 h 116"/>
                <a:gd name="T6" fmla="*/ 11 w 462"/>
                <a:gd name="T7" fmla="*/ 116 h 116"/>
                <a:gd name="T8" fmla="*/ 0 w 462"/>
                <a:gd name="T9" fmla="*/ 105 h 116"/>
                <a:gd name="T10" fmla="*/ 0 w 462"/>
                <a:gd name="T11" fmla="*/ 11 h 116"/>
                <a:gd name="T12" fmla="*/ 11 w 462"/>
                <a:gd name="T13" fmla="*/ 0 h 116"/>
                <a:gd name="T14" fmla="*/ 451 w 462"/>
                <a:gd name="T15" fmla="*/ 0 h 116"/>
                <a:gd name="T16" fmla="*/ 462 w 462"/>
                <a:gd name="T17" fmla="*/ 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116">
                  <a:moveTo>
                    <a:pt x="462" y="11"/>
                  </a:moveTo>
                  <a:cubicBezTo>
                    <a:pt x="462" y="105"/>
                    <a:pt x="462" y="105"/>
                    <a:pt x="462" y="105"/>
                  </a:cubicBezTo>
                  <a:cubicBezTo>
                    <a:pt x="462" y="111"/>
                    <a:pt x="457" y="116"/>
                    <a:pt x="451" y="116"/>
                  </a:cubicBezTo>
                  <a:cubicBezTo>
                    <a:pt x="11" y="116"/>
                    <a:pt x="11" y="116"/>
                    <a:pt x="11" y="116"/>
                  </a:cubicBezTo>
                  <a:cubicBezTo>
                    <a:pt x="5" y="116"/>
                    <a:pt x="0" y="111"/>
                    <a:pt x="0" y="105"/>
                  </a:cubicBezTo>
                  <a:cubicBezTo>
                    <a:pt x="0" y="11"/>
                    <a:pt x="0" y="11"/>
                    <a:pt x="0" y="11"/>
                  </a:cubicBezTo>
                  <a:cubicBezTo>
                    <a:pt x="0" y="5"/>
                    <a:pt x="5" y="0"/>
                    <a:pt x="11" y="0"/>
                  </a:cubicBezTo>
                  <a:cubicBezTo>
                    <a:pt x="451" y="0"/>
                    <a:pt x="451" y="0"/>
                    <a:pt x="451" y="0"/>
                  </a:cubicBezTo>
                  <a:cubicBezTo>
                    <a:pt x="455" y="4"/>
                    <a:pt x="458" y="6"/>
                    <a:pt x="462" y="11"/>
                  </a:cubicBezTo>
                </a:path>
              </a:pathLst>
            </a:custGeom>
            <a:solidFill>
              <a:srgbClr val="E9EB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7" name="ïş1iďe">
              <a:extLst>
                <a:ext uri="{FF2B5EF4-FFF2-40B4-BE49-F238E27FC236}">
                  <a16:creationId xmlns:a16="http://schemas.microsoft.com/office/drawing/2014/main" id="{C08BE0C1-A1FA-4F98-BAD7-2AC24E1A8B24}"/>
                </a:ext>
              </a:extLst>
            </p:cNvPr>
            <p:cNvSpPr/>
            <p:nvPr/>
          </p:nvSpPr>
          <p:spPr bwMode="auto">
            <a:xfrm>
              <a:off x="5868988" y="4041776"/>
              <a:ext cx="668338" cy="217488"/>
            </a:xfrm>
            <a:custGeom>
              <a:avLst/>
              <a:gdLst>
                <a:gd name="T0" fmla="*/ 171 w 175"/>
                <a:gd name="T1" fmla="*/ 0 h 57"/>
                <a:gd name="T2" fmla="*/ 4 w 175"/>
                <a:gd name="T3" fmla="*/ 0 h 57"/>
                <a:gd name="T4" fmla="*/ 0 w 175"/>
                <a:gd name="T5" fmla="*/ 3 h 57"/>
                <a:gd name="T6" fmla="*/ 0 w 175"/>
                <a:gd name="T7" fmla="*/ 53 h 57"/>
                <a:gd name="T8" fmla="*/ 4 w 175"/>
                <a:gd name="T9" fmla="*/ 57 h 57"/>
                <a:gd name="T10" fmla="*/ 171 w 175"/>
                <a:gd name="T11" fmla="*/ 57 h 57"/>
                <a:gd name="T12" fmla="*/ 175 w 175"/>
                <a:gd name="T13" fmla="*/ 53 h 57"/>
                <a:gd name="T14" fmla="*/ 175 w 175"/>
                <a:gd name="T15" fmla="*/ 3 h 57"/>
                <a:gd name="T16" fmla="*/ 171 w 175"/>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57">
                  <a:moveTo>
                    <a:pt x="171" y="0"/>
                  </a:moveTo>
                  <a:cubicBezTo>
                    <a:pt x="4" y="0"/>
                    <a:pt x="4" y="0"/>
                    <a:pt x="4" y="0"/>
                  </a:cubicBezTo>
                  <a:cubicBezTo>
                    <a:pt x="2" y="0"/>
                    <a:pt x="0" y="1"/>
                    <a:pt x="0" y="3"/>
                  </a:cubicBezTo>
                  <a:cubicBezTo>
                    <a:pt x="0" y="53"/>
                    <a:pt x="0" y="53"/>
                    <a:pt x="0" y="53"/>
                  </a:cubicBezTo>
                  <a:cubicBezTo>
                    <a:pt x="0" y="55"/>
                    <a:pt x="2" y="57"/>
                    <a:pt x="4" y="57"/>
                  </a:cubicBezTo>
                  <a:cubicBezTo>
                    <a:pt x="171" y="57"/>
                    <a:pt x="171" y="57"/>
                    <a:pt x="171" y="57"/>
                  </a:cubicBezTo>
                  <a:cubicBezTo>
                    <a:pt x="173" y="57"/>
                    <a:pt x="175" y="55"/>
                    <a:pt x="175" y="53"/>
                  </a:cubicBezTo>
                  <a:cubicBezTo>
                    <a:pt x="175" y="3"/>
                    <a:pt x="175" y="3"/>
                    <a:pt x="175" y="3"/>
                  </a:cubicBezTo>
                  <a:cubicBezTo>
                    <a:pt x="175" y="1"/>
                    <a:pt x="173" y="0"/>
                    <a:pt x="171" y="0"/>
                  </a:cubicBezTo>
                </a:path>
              </a:pathLst>
            </a:custGeom>
            <a:solidFill>
              <a:srgbClr val="E1E3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8" name="íŝḻíḍè">
              <a:extLst>
                <a:ext uri="{FF2B5EF4-FFF2-40B4-BE49-F238E27FC236}">
                  <a16:creationId xmlns:a16="http://schemas.microsoft.com/office/drawing/2014/main" id="{87CDFE2B-8A4B-4D50-A50C-991E697D2137}"/>
                </a:ext>
              </a:extLst>
            </p:cNvPr>
            <p:cNvSpPr/>
            <p:nvPr/>
          </p:nvSpPr>
          <p:spPr bwMode="auto">
            <a:xfrm>
              <a:off x="5948363" y="3979863"/>
              <a:ext cx="638175" cy="217488"/>
            </a:xfrm>
            <a:custGeom>
              <a:avLst/>
              <a:gdLst>
                <a:gd name="T0" fmla="*/ 164 w 167"/>
                <a:gd name="T1" fmla="*/ 57 h 57"/>
                <a:gd name="T2" fmla="*/ 3 w 167"/>
                <a:gd name="T3" fmla="*/ 57 h 57"/>
                <a:gd name="T4" fmla="*/ 0 w 167"/>
                <a:gd name="T5" fmla="*/ 54 h 57"/>
                <a:gd name="T6" fmla="*/ 0 w 167"/>
                <a:gd name="T7" fmla="*/ 3 h 57"/>
                <a:gd name="T8" fmla="*/ 3 w 167"/>
                <a:gd name="T9" fmla="*/ 0 h 57"/>
                <a:gd name="T10" fmla="*/ 164 w 167"/>
                <a:gd name="T11" fmla="*/ 0 h 57"/>
                <a:gd name="T12" fmla="*/ 167 w 167"/>
                <a:gd name="T13" fmla="*/ 3 h 57"/>
                <a:gd name="T14" fmla="*/ 167 w 167"/>
                <a:gd name="T15" fmla="*/ 54 h 57"/>
                <a:gd name="T16" fmla="*/ 164 w 167"/>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57">
                  <a:moveTo>
                    <a:pt x="164" y="57"/>
                  </a:moveTo>
                  <a:cubicBezTo>
                    <a:pt x="3" y="57"/>
                    <a:pt x="3" y="57"/>
                    <a:pt x="3" y="57"/>
                  </a:cubicBezTo>
                  <a:cubicBezTo>
                    <a:pt x="1" y="57"/>
                    <a:pt x="0" y="55"/>
                    <a:pt x="0" y="54"/>
                  </a:cubicBezTo>
                  <a:cubicBezTo>
                    <a:pt x="0" y="3"/>
                    <a:pt x="0" y="3"/>
                    <a:pt x="0" y="3"/>
                  </a:cubicBezTo>
                  <a:cubicBezTo>
                    <a:pt x="0" y="1"/>
                    <a:pt x="1" y="0"/>
                    <a:pt x="3" y="0"/>
                  </a:cubicBezTo>
                  <a:cubicBezTo>
                    <a:pt x="164" y="0"/>
                    <a:pt x="164" y="0"/>
                    <a:pt x="164" y="0"/>
                  </a:cubicBezTo>
                  <a:cubicBezTo>
                    <a:pt x="166" y="0"/>
                    <a:pt x="167" y="1"/>
                    <a:pt x="167" y="3"/>
                  </a:cubicBezTo>
                  <a:cubicBezTo>
                    <a:pt x="167" y="54"/>
                    <a:pt x="167" y="54"/>
                    <a:pt x="167" y="54"/>
                  </a:cubicBezTo>
                  <a:cubicBezTo>
                    <a:pt x="167" y="55"/>
                    <a:pt x="166" y="57"/>
                    <a:pt x="164" y="57"/>
                  </a:cubicBezTo>
                  <a:close/>
                </a:path>
              </a:pathLst>
            </a:custGeom>
            <a:solidFill>
              <a:srgbClr val="613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59" name="îṣļiḑè">
              <a:extLst>
                <a:ext uri="{FF2B5EF4-FFF2-40B4-BE49-F238E27FC236}">
                  <a16:creationId xmlns:a16="http://schemas.microsoft.com/office/drawing/2014/main" id="{07B7C182-51E1-47E6-9E18-BD2F6BAC1257}"/>
                </a:ext>
              </a:extLst>
            </p:cNvPr>
            <p:cNvSpPr/>
            <p:nvPr/>
          </p:nvSpPr>
          <p:spPr bwMode="auto">
            <a:xfrm>
              <a:off x="6024563" y="4044951"/>
              <a:ext cx="466725" cy="15875"/>
            </a:xfrm>
            <a:custGeom>
              <a:avLst/>
              <a:gdLst>
                <a:gd name="T0" fmla="*/ 120 w 122"/>
                <a:gd name="T1" fmla="*/ 4 h 4"/>
                <a:gd name="T2" fmla="*/ 2 w 122"/>
                <a:gd name="T3" fmla="*/ 4 h 4"/>
                <a:gd name="T4" fmla="*/ 0 w 122"/>
                <a:gd name="T5" fmla="*/ 2 h 4"/>
                <a:gd name="T6" fmla="*/ 2 w 122"/>
                <a:gd name="T7" fmla="*/ 0 h 4"/>
                <a:gd name="T8" fmla="*/ 120 w 122"/>
                <a:gd name="T9" fmla="*/ 0 h 4"/>
                <a:gd name="T10" fmla="*/ 122 w 122"/>
                <a:gd name="T11" fmla="*/ 2 h 4"/>
                <a:gd name="T12" fmla="*/ 120 w 12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2" h="4">
                  <a:moveTo>
                    <a:pt x="120" y="4"/>
                  </a:moveTo>
                  <a:cubicBezTo>
                    <a:pt x="2" y="4"/>
                    <a:pt x="2" y="4"/>
                    <a:pt x="2" y="4"/>
                  </a:cubicBezTo>
                  <a:cubicBezTo>
                    <a:pt x="1" y="4"/>
                    <a:pt x="0" y="3"/>
                    <a:pt x="0" y="2"/>
                  </a:cubicBezTo>
                  <a:cubicBezTo>
                    <a:pt x="0" y="1"/>
                    <a:pt x="1" y="0"/>
                    <a:pt x="2" y="0"/>
                  </a:cubicBezTo>
                  <a:cubicBezTo>
                    <a:pt x="120" y="0"/>
                    <a:pt x="120" y="0"/>
                    <a:pt x="120" y="0"/>
                  </a:cubicBezTo>
                  <a:cubicBezTo>
                    <a:pt x="121" y="0"/>
                    <a:pt x="122" y="1"/>
                    <a:pt x="122" y="2"/>
                  </a:cubicBezTo>
                  <a:cubicBezTo>
                    <a:pt x="122" y="3"/>
                    <a:pt x="121" y="4"/>
                    <a:pt x="1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0" name="îSḷîḋè">
              <a:extLst>
                <a:ext uri="{FF2B5EF4-FFF2-40B4-BE49-F238E27FC236}">
                  <a16:creationId xmlns:a16="http://schemas.microsoft.com/office/drawing/2014/main" id="{21001FC8-D515-4359-82BF-D81E303F0CA2}"/>
                </a:ext>
              </a:extLst>
            </p:cNvPr>
            <p:cNvSpPr/>
            <p:nvPr/>
          </p:nvSpPr>
          <p:spPr bwMode="auto">
            <a:xfrm>
              <a:off x="6024563" y="4117976"/>
              <a:ext cx="222250" cy="11113"/>
            </a:xfrm>
            <a:custGeom>
              <a:avLst/>
              <a:gdLst>
                <a:gd name="T0" fmla="*/ 56 w 58"/>
                <a:gd name="T1" fmla="*/ 3 h 3"/>
                <a:gd name="T2" fmla="*/ 2 w 58"/>
                <a:gd name="T3" fmla="*/ 3 h 3"/>
                <a:gd name="T4" fmla="*/ 0 w 58"/>
                <a:gd name="T5" fmla="*/ 2 h 3"/>
                <a:gd name="T6" fmla="*/ 2 w 58"/>
                <a:gd name="T7" fmla="*/ 0 h 3"/>
                <a:gd name="T8" fmla="*/ 56 w 58"/>
                <a:gd name="T9" fmla="*/ 0 h 3"/>
                <a:gd name="T10" fmla="*/ 58 w 58"/>
                <a:gd name="T11" fmla="*/ 2 h 3"/>
                <a:gd name="T12" fmla="*/ 56 w 5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8" h="3">
                  <a:moveTo>
                    <a:pt x="56" y="3"/>
                  </a:moveTo>
                  <a:cubicBezTo>
                    <a:pt x="2" y="3"/>
                    <a:pt x="2" y="3"/>
                    <a:pt x="2" y="3"/>
                  </a:cubicBezTo>
                  <a:cubicBezTo>
                    <a:pt x="1" y="3"/>
                    <a:pt x="0" y="3"/>
                    <a:pt x="0" y="2"/>
                  </a:cubicBezTo>
                  <a:cubicBezTo>
                    <a:pt x="0" y="1"/>
                    <a:pt x="1" y="0"/>
                    <a:pt x="2" y="0"/>
                  </a:cubicBezTo>
                  <a:cubicBezTo>
                    <a:pt x="56" y="0"/>
                    <a:pt x="56" y="0"/>
                    <a:pt x="56" y="0"/>
                  </a:cubicBezTo>
                  <a:cubicBezTo>
                    <a:pt x="57" y="0"/>
                    <a:pt x="58" y="1"/>
                    <a:pt x="58" y="2"/>
                  </a:cubicBezTo>
                  <a:cubicBezTo>
                    <a:pt x="58" y="3"/>
                    <a:pt x="57" y="3"/>
                    <a:pt x="5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1" name="íŝļîḓe">
              <a:extLst>
                <a:ext uri="{FF2B5EF4-FFF2-40B4-BE49-F238E27FC236}">
                  <a16:creationId xmlns:a16="http://schemas.microsoft.com/office/drawing/2014/main" id="{41D795FA-8084-4CDD-BD20-E993D2BB32CB}"/>
                </a:ext>
              </a:extLst>
            </p:cNvPr>
            <p:cNvSpPr/>
            <p:nvPr/>
          </p:nvSpPr>
          <p:spPr bwMode="auto">
            <a:xfrm>
              <a:off x="6704013" y="4025901"/>
              <a:ext cx="119063" cy="111125"/>
            </a:xfrm>
            <a:custGeom>
              <a:avLst/>
              <a:gdLst>
                <a:gd name="T0" fmla="*/ 39 w 75"/>
                <a:gd name="T1" fmla="*/ 0 h 70"/>
                <a:gd name="T2" fmla="*/ 49 w 75"/>
                <a:gd name="T3" fmla="*/ 24 h 70"/>
                <a:gd name="T4" fmla="*/ 75 w 75"/>
                <a:gd name="T5" fmla="*/ 27 h 70"/>
                <a:gd name="T6" fmla="*/ 56 w 75"/>
                <a:gd name="T7" fmla="*/ 46 h 70"/>
                <a:gd name="T8" fmla="*/ 61 w 75"/>
                <a:gd name="T9" fmla="*/ 70 h 70"/>
                <a:gd name="T10" fmla="*/ 39 w 75"/>
                <a:gd name="T11" fmla="*/ 58 h 70"/>
                <a:gd name="T12" fmla="*/ 15 w 75"/>
                <a:gd name="T13" fmla="*/ 70 h 70"/>
                <a:gd name="T14" fmla="*/ 20 w 75"/>
                <a:gd name="T15" fmla="*/ 46 h 70"/>
                <a:gd name="T16" fmla="*/ 0 w 75"/>
                <a:gd name="T17" fmla="*/ 27 h 70"/>
                <a:gd name="T18" fmla="*/ 27 w 75"/>
                <a:gd name="T19" fmla="*/ 24 h 70"/>
                <a:gd name="T20" fmla="*/ 39 w 75"/>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0">
                  <a:moveTo>
                    <a:pt x="39" y="0"/>
                  </a:moveTo>
                  <a:lnTo>
                    <a:pt x="49" y="24"/>
                  </a:lnTo>
                  <a:lnTo>
                    <a:pt x="75" y="27"/>
                  </a:lnTo>
                  <a:lnTo>
                    <a:pt x="56" y="46"/>
                  </a:lnTo>
                  <a:lnTo>
                    <a:pt x="61" y="70"/>
                  </a:lnTo>
                  <a:lnTo>
                    <a:pt x="39" y="58"/>
                  </a:lnTo>
                  <a:lnTo>
                    <a:pt x="15" y="70"/>
                  </a:lnTo>
                  <a:lnTo>
                    <a:pt x="20" y="46"/>
                  </a:lnTo>
                  <a:lnTo>
                    <a:pt x="0" y="27"/>
                  </a:lnTo>
                  <a:lnTo>
                    <a:pt x="27" y="24"/>
                  </a:lnTo>
                  <a:lnTo>
                    <a:pt x="39" y="0"/>
                  </a:lnTo>
                  <a:close/>
                </a:path>
              </a:pathLst>
            </a:custGeom>
            <a:solidFill>
              <a:srgbClr val="613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2" name="îsļíḑè">
              <a:extLst>
                <a:ext uri="{FF2B5EF4-FFF2-40B4-BE49-F238E27FC236}">
                  <a16:creationId xmlns:a16="http://schemas.microsoft.com/office/drawing/2014/main" id="{320D0E4A-7F05-4836-9F2E-8929588FD0D3}"/>
                </a:ext>
              </a:extLst>
            </p:cNvPr>
            <p:cNvSpPr/>
            <p:nvPr/>
          </p:nvSpPr>
          <p:spPr bwMode="auto">
            <a:xfrm>
              <a:off x="6869113" y="4025901"/>
              <a:ext cx="117475" cy="111125"/>
            </a:xfrm>
            <a:custGeom>
              <a:avLst/>
              <a:gdLst>
                <a:gd name="T0" fmla="*/ 36 w 74"/>
                <a:gd name="T1" fmla="*/ 0 h 70"/>
                <a:gd name="T2" fmla="*/ 48 w 74"/>
                <a:gd name="T3" fmla="*/ 24 h 70"/>
                <a:gd name="T4" fmla="*/ 74 w 74"/>
                <a:gd name="T5" fmla="*/ 27 h 70"/>
                <a:gd name="T6" fmla="*/ 55 w 74"/>
                <a:gd name="T7" fmla="*/ 46 h 70"/>
                <a:gd name="T8" fmla="*/ 60 w 74"/>
                <a:gd name="T9" fmla="*/ 70 h 70"/>
                <a:gd name="T10" fmla="*/ 36 w 74"/>
                <a:gd name="T11" fmla="*/ 58 h 70"/>
                <a:gd name="T12" fmla="*/ 14 w 74"/>
                <a:gd name="T13" fmla="*/ 70 h 70"/>
                <a:gd name="T14" fmla="*/ 19 w 74"/>
                <a:gd name="T15" fmla="*/ 46 h 70"/>
                <a:gd name="T16" fmla="*/ 0 w 74"/>
                <a:gd name="T17" fmla="*/ 27 h 70"/>
                <a:gd name="T18" fmla="*/ 26 w 74"/>
                <a:gd name="T19" fmla="*/ 24 h 70"/>
                <a:gd name="T20" fmla="*/ 36 w 74"/>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36" y="0"/>
                  </a:moveTo>
                  <a:lnTo>
                    <a:pt x="48" y="24"/>
                  </a:lnTo>
                  <a:lnTo>
                    <a:pt x="74" y="27"/>
                  </a:lnTo>
                  <a:lnTo>
                    <a:pt x="55" y="46"/>
                  </a:lnTo>
                  <a:lnTo>
                    <a:pt x="60" y="70"/>
                  </a:lnTo>
                  <a:lnTo>
                    <a:pt x="36" y="58"/>
                  </a:lnTo>
                  <a:lnTo>
                    <a:pt x="14" y="70"/>
                  </a:lnTo>
                  <a:lnTo>
                    <a:pt x="19" y="46"/>
                  </a:lnTo>
                  <a:lnTo>
                    <a:pt x="0" y="27"/>
                  </a:lnTo>
                  <a:lnTo>
                    <a:pt x="26" y="24"/>
                  </a:lnTo>
                  <a:lnTo>
                    <a:pt x="36" y="0"/>
                  </a:lnTo>
                  <a:close/>
                </a:path>
              </a:pathLst>
            </a:custGeom>
            <a:solidFill>
              <a:srgbClr val="613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3" name="iṥlíḋè">
              <a:extLst>
                <a:ext uri="{FF2B5EF4-FFF2-40B4-BE49-F238E27FC236}">
                  <a16:creationId xmlns:a16="http://schemas.microsoft.com/office/drawing/2014/main" id="{7A01B0E0-00D9-496E-A0D8-2C87AF160208}"/>
                </a:ext>
              </a:extLst>
            </p:cNvPr>
            <p:cNvSpPr/>
            <p:nvPr/>
          </p:nvSpPr>
          <p:spPr bwMode="auto">
            <a:xfrm>
              <a:off x="7032626" y="4025901"/>
              <a:ext cx="114300" cy="111125"/>
            </a:xfrm>
            <a:custGeom>
              <a:avLst/>
              <a:gdLst>
                <a:gd name="T0" fmla="*/ 36 w 72"/>
                <a:gd name="T1" fmla="*/ 0 h 70"/>
                <a:gd name="T2" fmla="*/ 48 w 72"/>
                <a:gd name="T3" fmla="*/ 24 h 70"/>
                <a:gd name="T4" fmla="*/ 72 w 72"/>
                <a:gd name="T5" fmla="*/ 27 h 70"/>
                <a:gd name="T6" fmla="*/ 56 w 72"/>
                <a:gd name="T7" fmla="*/ 46 h 70"/>
                <a:gd name="T8" fmla="*/ 58 w 72"/>
                <a:gd name="T9" fmla="*/ 70 h 70"/>
                <a:gd name="T10" fmla="*/ 36 w 72"/>
                <a:gd name="T11" fmla="*/ 58 h 70"/>
                <a:gd name="T12" fmla="*/ 12 w 72"/>
                <a:gd name="T13" fmla="*/ 70 h 70"/>
                <a:gd name="T14" fmla="*/ 17 w 72"/>
                <a:gd name="T15" fmla="*/ 46 h 70"/>
                <a:gd name="T16" fmla="*/ 0 w 72"/>
                <a:gd name="T17" fmla="*/ 27 h 70"/>
                <a:gd name="T18" fmla="*/ 24 w 72"/>
                <a:gd name="T19" fmla="*/ 24 h 70"/>
                <a:gd name="T20" fmla="*/ 36 w 72"/>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0">
                  <a:moveTo>
                    <a:pt x="36" y="0"/>
                  </a:moveTo>
                  <a:lnTo>
                    <a:pt x="48" y="24"/>
                  </a:lnTo>
                  <a:lnTo>
                    <a:pt x="72" y="27"/>
                  </a:lnTo>
                  <a:lnTo>
                    <a:pt x="56" y="46"/>
                  </a:lnTo>
                  <a:lnTo>
                    <a:pt x="58" y="70"/>
                  </a:lnTo>
                  <a:lnTo>
                    <a:pt x="36" y="58"/>
                  </a:lnTo>
                  <a:lnTo>
                    <a:pt x="12" y="70"/>
                  </a:lnTo>
                  <a:lnTo>
                    <a:pt x="17" y="46"/>
                  </a:lnTo>
                  <a:lnTo>
                    <a:pt x="0" y="27"/>
                  </a:lnTo>
                  <a:lnTo>
                    <a:pt x="24" y="24"/>
                  </a:lnTo>
                  <a:lnTo>
                    <a:pt x="36" y="0"/>
                  </a:lnTo>
                  <a:close/>
                </a:path>
              </a:pathLst>
            </a:custGeom>
            <a:solidFill>
              <a:srgbClr val="6138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4" name="îṧḻïḍè">
              <a:extLst>
                <a:ext uri="{FF2B5EF4-FFF2-40B4-BE49-F238E27FC236}">
                  <a16:creationId xmlns:a16="http://schemas.microsoft.com/office/drawing/2014/main" id="{921CC38B-F346-4922-AB41-33315FE16073}"/>
                </a:ext>
              </a:extLst>
            </p:cNvPr>
            <p:cNvSpPr/>
            <p:nvPr/>
          </p:nvSpPr>
          <p:spPr bwMode="auto">
            <a:xfrm>
              <a:off x="7192963" y="4025901"/>
              <a:ext cx="119063" cy="111125"/>
            </a:xfrm>
            <a:custGeom>
              <a:avLst/>
              <a:gdLst>
                <a:gd name="T0" fmla="*/ 39 w 75"/>
                <a:gd name="T1" fmla="*/ 0 h 70"/>
                <a:gd name="T2" fmla="*/ 48 w 75"/>
                <a:gd name="T3" fmla="*/ 24 h 70"/>
                <a:gd name="T4" fmla="*/ 75 w 75"/>
                <a:gd name="T5" fmla="*/ 27 h 70"/>
                <a:gd name="T6" fmla="*/ 56 w 75"/>
                <a:gd name="T7" fmla="*/ 46 h 70"/>
                <a:gd name="T8" fmla="*/ 60 w 75"/>
                <a:gd name="T9" fmla="*/ 70 h 70"/>
                <a:gd name="T10" fmla="*/ 39 w 75"/>
                <a:gd name="T11" fmla="*/ 58 h 70"/>
                <a:gd name="T12" fmla="*/ 15 w 75"/>
                <a:gd name="T13" fmla="*/ 70 h 70"/>
                <a:gd name="T14" fmla="*/ 20 w 75"/>
                <a:gd name="T15" fmla="*/ 46 h 70"/>
                <a:gd name="T16" fmla="*/ 0 w 75"/>
                <a:gd name="T17" fmla="*/ 27 h 70"/>
                <a:gd name="T18" fmla="*/ 27 w 75"/>
                <a:gd name="T19" fmla="*/ 24 h 70"/>
                <a:gd name="T20" fmla="*/ 39 w 75"/>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0">
                  <a:moveTo>
                    <a:pt x="39" y="0"/>
                  </a:moveTo>
                  <a:lnTo>
                    <a:pt x="48" y="24"/>
                  </a:lnTo>
                  <a:lnTo>
                    <a:pt x="75" y="27"/>
                  </a:lnTo>
                  <a:lnTo>
                    <a:pt x="56" y="46"/>
                  </a:lnTo>
                  <a:lnTo>
                    <a:pt x="60" y="70"/>
                  </a:lnTo>
                  <a:lnTo>
                    <a:pt x="39" y="58"/>
                  </a:lnTo>
                  <a:lnTo>
                    <a:pt x="15" y="70"/>
                  </a:lnTo>
                  <a:lnTo>
                    <a:pt x="20" y="46"/>
                  </a:lnTo>
                  <a:lnTo>
                    <a:pt x="0" y="27"/>
                  </a:lnTo>
                  <a:lnTo>
                    <a:pt x="27" y="24"/>
                  </a:ln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5" name="iṩ1ïḋe">
              <a:extLst>
                <a:ext uri="{FF2B5EF4-FFF2-40B4-BE49-F238E27FC236}">
                  <a16:creationId xmlns:a16="http://schemas.microsoft.com/office/drawing/2014/main" id="{FC27AC97-7422-4D5D-AB4A-7A5F17D7085B}"/>
                </a:ext>
              </a:extLst>
            </p:cNvPr>
            <p:cNvSpPr/>
            <p:nvPr/>
          </p:nvSpPr>
          <p:spPr bwMode="auto">
            <a:xfrm>
              <a:off x="7358063" y="4025901"/>
              <a:ext cx="117475" cy="111125"/>
            </a:xfrm>
            <a:custGeom>
              <a:avLst/>
              <a:gdLst>
                <a:gd name="T0" fmla="*/ 36 w 74"/>
                <a:gd name="T1" fmla="*/ 0 h 70"/>
                <a:gd name="T2" fmla="*/ 48 w 74"/>
                <a:gd name="T3" fmla="*/ 24 h 70"/>
                <a:gd name="T4" fmla="*/ 74 w 74"/>
                <a:gd name="T5" fmla="*/ 27 h 70"/>
                <a:gd name="T6" fmla="*/ 55 w 74"/>
                <a:gd name="T7" fmla="*/ 46 h 70"/>
                <a:gd name="T8" fmla="*/ 60 w 74"/>
                <a:gd name="T9" fmla="*/ 70 h 70"/>
                <a:gd name="T10" fmla="*/ 36 w 74"/>
                <a:gd name="T11" fmla="*/ 58 h 70"/>
                <a:gd name="T12" fmla="*/ 14 w 74"/>
                <a:gd name="T13" fmla="*/ 70 h 70"/>
                <a:gd name="T14" fmla="*/ 19 w 74"/>
                <a:gd name="T15" fmla="*/ 46 h 70"/>
                <a:gd name="T16" fmla="*/ 0 w 74"/>
                <a:gd name="T17" fmla="*/ 27 h 70"/>
                <a:gd name="T18" fmla="*/ 26 w 74"/>
                <a:gd name="T19" fmla="*/ 24 h 70"/>
                <a:gd name="T20" fmla="*/ 36 w 74"/>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36" y="0"/>
                  </a:moveTo>
                  <a:lnTo>
                    <a:pt x="48" y="24"/>
                  </a:lnTo>
                  <a:lnTo>
                    <a:pt x="74" y="27"/>
                  </a:lnTo>
                  <a:lnTo>
                    <a:pt x="55" y="46"/>
                  </a:lnTo>
                  <a:lnTo>
                    <a:pt x="60" y="70"/>
                  </a:lnTo>
                  <a:lnTo>
                    <a:pt x="36" y="58"/>
                  </a:lnTo>
                  <a:lnTo>
                    <a:pt x="14" y="70"/>
                  </a:lnTo>
                  <a:lnTo>
                    <a:pt x="19" y="46"/>
                  </a:lnTo>
                  <a:lnTo>
                    <a:pt x="0" y="27"/>
                  </a:lnTo>
                  <a:lnTo>
                    <a:pt x="26" y="24"/>
                  </a:ln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6" name="ï$ḷîḓè">
              <a:extLst>
                <a:ext uri="{FF2B5EF4-FFF2-40B4-BE49-F238E27FC236}">
                  <a16:creationId xmlns:a16="http://schemas.microsoft.com/office/drawing/2014/main" id="{C4B7008D-C7A1-41E0-BEF0-09C07B9DBC03}"/>
                </a:ext>
              </a:extLst>
            </p:cNvPr>
            <p:cNvSpPr/>
            <p:nvPr/>
          </p:nvSpPr>
          <p:spPr bwMode="auto">
            <a:xfrm>
              <a:off x="5788026" y="2846388"/>
              <a:ext cx="1768475" cy="973138"/>
            </a:xfrm>
            <a:custGeom>
              <a:avLst/>
              <a:gdLst>
                <a:gd name="T0" fmla="*/ 463 w 463"/>
                <a:gd name="T1" fmla="*/ 16 h 255"/>
                <a:gd name="T2" fmla="*/ 463 w 463"/>
                <a:gd name="T3" fmla="*/ 239 h 255"/>
                <a:gd name="T4" fmla="*/ 447 w 463"/>
                <a:gd name="T5" fmla="*/ 255 h 255"/>
                <a:gd name="T6" fmla="*/ 16 w 463"/>
                <a:gd name="T7" fmla="*/ 255 h 255"/>
                <a:gd name="T8" fmla="*/ 0 w 463"/>
                <a:gd name="T9" fmla="*/ 239 h 255"/>
                <a:gd name="T10" fmla="*/ 0 w 463"/>
                <a:gd name="T11" fmla="*/ 16 h 255"/>
                <a:gd name="T12" fmla="*/ 16 w 463"/>
                <a:gd name="T13" fmla="*/ 0 h 255"/>
                <a:gd name="T14" fmla="*/ 447 w 463"/>
                <a:gd name="T15" fmla="*/ 0 h 255"/>
                <a:gd name="T16" fmla="*/ 463 w 463"/>
                <a:gd name="T17" fmla="*/ 1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55">
                  <a:moveTo>
                    <a:pt x="463" y="16"/>
                  </a:moveTo>
                  <a:cubicBezTo>
                    <a:pt x="463" y="239"/>
                    <a:pt x="463" y="239"/>
                    <a:pt x="463" y="239"/>
                  </a:cubicBezTo>
                  <a:cubicBezTo>
                    <a:pt x="463" y="248"/>
                    <a:pt x="456" y="255"/>
                    <a:pt x="447" y="255"/>
                  </a:cubicBezTo>
                  <a:cubicBezTo>
                    <a:pt x="16" y="255"/>
                    <a:pt x="16" y="255"/>
                    <a:pt x="16" y="255"/>
                  </a:cubicBezTo>
                  <a:cubicBezTo>
                    <a:pt x="7" y="255"/>
                    <a:pt x="0" y="248"/>
                    <a:pt x="0" y="239"/>
                  </a:cubicBezTo>
                  <a:cubicBezTo>
                    <a:pt x="0" y="16"/>
                    <a:pt x="0" y="16"/>
                    <a:pt x="0" y="16"/>
                  </a:cubicBezTo>
                  <a:cubicBezTo>
                    <a:pt x="0" y="7"/>
                    <a:pt x="7" y="0"/>
                    <a:pt x="16" y="0"/>
                  </a:cubicBezTo>
                  <a:cubicBezTo>
                    <a:pt x="447" y="0"/>
                    <a:pt x="447" y="0"/>
                    <a:pt x="447" y="0"/>
                  </a:cubicBezTo>
                  <a:cubicBezTo>
                    <a:pt x="454" y="6"/>
                    <a:pt x="457" y="10"/>
                    <a:pt x="463" y="16"/>
                  </a:cubicBezTo>
                  <a:close/>
                </a:path>
              </a:pathLst>
            </a:custGeom>
            <a:solidFill>
              <a:srgbClr val="E9EB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7" name="îṣḻîḓè">
              <a:extLst>
                <a:ext uri="{FF2B5EF4-FFF2-40B4-BE49-F238E27FC236}">
                  <a16:creationId xmlns:a16="http://schemas.microsoft.com/office/drawing/2014/main" id="{5A3568EE-2014-4D80-8452-9C6286C559DC}"/>
                </a:ext>
              </a:extLst>
            </p:cNvPr>
            <p:cNvSpPr/>
            <p:nvPr/>
          </p:nvSpPr>
          <p:spPr bwMode="auto">
            <a:xfrm>
              <a:off x="6788151" y="3025776"/>
              <a:ext cx="619125" cy="393700"/>
            </a:xfrm>
            <a:custGeom>
              <a:avLst/>
              <a:gdLst>
                <a:gd name="T0" fmla="*/ 126 w 162"/>
                <a:gd name="T1" fmla="*/ 30 h 103"/>
                <a:gd name="T2" fmla="*/ 112 w 162"/>
                <a:gd name="T3" fmla="*/ 33 h 103"/>
                <a:gd name="T4" fmla="*/ 70 w 162"/>
                <a:gd name="T5" fmla="*/ 0 h 103"/>
                <a:gd name="T6" fmla="*/ 28 w 162"/>
                <a:gd name="T7" fmla="*/ 39 h 103"/>
                <a:gd name="T8" fmla="*/ 0 w 162"/>
                <a:gd name="T9" fmla="*/ 71 h 103"/>
                <a:gd name="T10" fmla="*/ 32 w 162"/>
                <a:gd name="T11" fmla="*/ 103 h 103"/>
                <a:gd name="T12" fmla="*/ 39 w 162"/>
                <a:gd name="T13" fmla="*/ 102 h 103"/>
                <a:gd name="T14" fmla="*/ 126 w 162"/>
                <a:gd name="T15" fmla="*/ 102 h 103"/>
                <a:gd name="T16" fmla="*/ 162 w 162"/>
                <a:gd name="T17" fmla="*/ 66 h 103"/>
                <a:gd name="T18" fmla="*/ 126 w 162"/>
                <a:gd name="T19" fmla="*/ 3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03">
                  <a:moveTo>
                    <a:pt x="126" y="30"/>
                  </a:moveTo>
                  <a:cubicBezTo>
                    <a:pt x="121" y="30"/>
                    <a:pt x="116" y="31"/>
                    <a:pt x="112" y="33"/>
                  </a:cubicBezTo>
                  <a:cubicBezTo>
                    <a:pt x="108" y="14"/>
                    <a:pt x="91" y="0"/>
                    <a:pt x="70" y="0"/>
                  </a:cubicBezTo>
                  <a:cubicBezTo>
                    <a:pt x="48" y="0"/>
                    <a:pt x="30" y="17"/>
                    <a:pt x="28" y="39"/>
                  </a:cubicBezTo>
                  <a:cubicBezTo>
                    <a:pt x="12" y="41"/>
                    <a:pt x="0" y="54"/>
                    <a:pt x="0" y="71"/>
                  </a:cubicBezTo>
                  <a:cubicBezTo>
                    <a:pt x="0" y="89"/>
                    <a:pt x="14" y="103"/>
                    <a:pt x="32" y="103"/>
                  </a:cubicBezTo>
                  <a:cubicBezTo>
                    <a:pt x="34" y="103"/>
                    <a:pt x="37" y="103"/>
                    <a:pt x="39" y="102"/>
                  </a:cubicBezTo>
                  <a:cubicBezTo>
                    <a:pt x="126" y="102"/>
                    <a:pt x="126" y="102"/>
                    <a:pt x="126" y="102"/>
                  </a:cubicBezTo>
                  <a:cubicBezTo>
                    <a:pt x="146" y="102"/>
                    <a:pt x="162" y="86"/>
                    <a:pt x="162" y="66"/>
                  </a:cubicBezTo>
                  <a:cubicBezTo>
                    <a:pt x="162" y="46"/>
                    <a:pt x="146" y="30"/>
                    <a:pt x="1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8" name="ïś1ídê">
              <a:extLst>
                <a:ext uri="{FF2B5EF4-FFF2-40B4-BE49-F238E27FC236}">
                  <a16:creationId xmlns:a16="http://schemas.microsoft.com/office/drawing/2014/main" id="{26C29237-569C-474E-9504-E79C85D030D6}"/>
                </a:ext>
              </a:extLst>
            </p:cNvPr>
            <p:cNvSpPr/>
            <p:nvPr/>
          </p:nvSpPr>
          <p:spPr bwMode="auto">
            <a:xfrm>
              <a:off x="6980238" y="3351213"/>
              <a:ext cx="217488" cy="225425"/>
            </a:xfrm>
            <a:custGeom>
              <a:avLst/>
              <a:gdLst>
                <a:gd name="T0" fmla="*/ 120 w 137"/>
                <a:gd name="T1" fmla="*/ 62 h 142"/>
                <a:gd name="T2" fmla="*/ 120 w 137"/>
                <a:gd name="T3" fmla="*/ 0 h 142"/>
                <a:gd name="T4" fmla="*/ 16 w 137"/>
                <a:gd name="T5" fmla="*/ 0 h 142"/>
                <a:gd name="T6" fmla="*/ 16 w 137"/>
                <a:gd name="T7" fmla="*/ 62 h 142"/>
                <a:gd name="T8" fmla="*/ 0 w 137"/>
                <a:gd name="T9" fmla="*/ 62 h 142"/>
                <a:gd name="T10" fmla="*/ 69 w 137"/>
                <a:gd name="T11" fmla="*/ 142 h 142"/>
                <a:gd name="T12" fmla="*/ 137 w 137"/>
                <a:gd name="T13" fmla="*/ 62 h 142"/>
                <a:gd name="T14" fmla="*/ 120 w 137"/>
                <a:gd name="T15" fmla="*/ 6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42">
                  <a:moveTo>
                    <a:pt x="120" y="62"/>
                  </a:moveTo>
                  <a:lnTo>
                    <a:pt x="120" y="0"/>
                  </a:lnTo>
                  <a:lnTo>
                    <a:pt x="16" y="0"/>
                  </a:lnTo>
                  <a:lnTo>
                    <a:pt x="16" y="62"/>
                  </a:lnTo>
                  <a:lnTo>
                    <a:pt x="0" y="62"/>
                  </a:lnTo>
                  <a:lnTo>
                    <a:pt x="69" y="142"/>
                  </a:lnTo>
                  <a:lnTo>
                    <a:pt x="137" y="62"/>
                  </a:lnTo>
                  <a:lnTo>
                    <a:pt x="120" y="62"/>
                  </a:lnTo>
                  <a:close/>
                </a:path>
              </a:pathLst>
            </a:custGeom>
            <a:solidFill>
              <a:srgbClr val="F9DC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69" name="iṡḻíḋè">
              <a:extLst>
                <a:ext uri="{FF2B5EF4-FFF2-40B4-BE49-F238E27FC236}">
                  <a16:creationId xmlns:a16="http://schemas.microsoft.com/office/drawing/2014/main" id="{ED664C81-6A31-4BE4-AB19-53C74CDE657B}"/>
                </a:ext>
              </a:extLst>
            </p:cNvPr>
            <p:cNvSpPr/>
            <p:nvPr/>
          </p:nvSpPr>
          <p:spPr bwMode="auto">
            <a:xfrm>
              <a:off x="5883276" y="3495676"/>
              <a:ext cx="806450" cy="30163"/>
            </a:xfrm>
            <a:custGeom>
              <a:avLst/>
              <a:gdLst>
                <a:gd name="T0" fmla="*/ 5 w 211"/>
                <a:gd name="T1" fmla="*/ 8 h 8"/>
                <a:gd name="T2" fmla="*/ 206 w 211"/>
                <a:gd name="T3" fmla="*/ 8 h 8"/>
                <a:gd name="T4" fmla="*/ 206 w 211"/>
                <a:gd name="T5" fmla="*/ 0 h 8"/>
                <a:gd name="T6" fmla="*/ 5 w 211"/>
                <a:gd name="T7" fmla="*/ 0 h 8"/>
                <a:gd name="T8" fmla="*/ 5 w 211"/>
                <a:gd name="T9" fmla="*/ 8 h 8"/>
              </a:gdLst>
              <a:ahLst/>
              <a:cxnLst>
                <a:cxn ang="0">
                  <a:pos x="T0" y="T1"/>
                </a:cxn>
                <a:cxn ang="0">
                  <a:pos x="T2" y="T3"/>
                </a:cxn>
                <a:cxn ang="0">
                  <a:pos x="T4" y="T5"/>
                </a:cxn>
                <a:cxn ang="0">
                  <a:pos x="T6" y="T7"/>
                </a:cxn>
                <a:cxn ang="0">
                  <a:pos x="T8" y="T9"/>
                </a:cxn>
              </a:cxnLst>
              <a:rect l="0" t="0" r="r" b="b"/>
              <a:pathLst>
                <a:path w="211" h="8">
                  <a:moveTo>
                    <a:pt x="5" y="8"/>
                  </a:moveTo>
                  <a:cubicBezTo>
                    <a:pt x="72" y="8"/>
                    <a:pt x="139" y="8"/>
                    <a:pt x="206" y="8"/>
                  </a:cubicBezTo>
                  <a:cubicBezTo>
                    <a:pt x="211" y="8"/>
                    <a:pt x="211" y="0"/>
                    <a:pt x="206" y="0"/>
                  </a:cubicBezTo>
                  <a:cubicBezTo>
                    <a:pt x="139"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70" name="íṩľíḓe">
              <a:extLst>
                <a:ext uri="{FF2B5EF4-FFF2-40B4-BE49-F238E27FC236}">
                  <a16:creationId xmlns:a16="http://schemas.microsoft.com/office/drawing/2014/main" id="{A855BD01-9F70-458A-8A69-3BB99EFF4F07}"/>
                </a:ext>
              </a:extLst>
            </p:cNvPr>
            <p:cNvSpPr/>
            <p:nvPr/>
          </p:nvSpPr>
          <p:spPr bwMode="auto">
            <a:xfrm>
              <a:off x="5883276" y="3582988"/>
              <a:ext cx="806450" cy="31750"/>
            </a:xfrm>
            <a:custGeom>
              <a:avLst/>
              <a:gdLst>
                <a:gd name="T0" fmla="*/ 5 w 211"/>
                <a:gd name="T1" fmla="*/ 8 h 8"/>
                <a:gd name="T2" fmla="*/ 206 w 211"/>
                <a:gd name="T3" fmla="*/ 8 h 8"/>
                <a:gd name="T4" fmla="*/ 206 w 211"/>
                <a:gd name="T5" fmla="*/ 0 h 8"/>
                <a:gd name="T6" fmla="*/ 5 w 211"/>
                <a:gd name="T7" fmla="*/ 0 h 8"/>
                <a:gd name="T8" fmla="*/ 5 w 211"/>
                <a:gd name="T9" fmla="*/ 8 h 8"/>
              </a:gdLst>
              <a:ahLst/>
              <a:cxnLst>
                <a:cxn ang="0">
                  <a:pos x="T0" y="T1"/>
                </a:cxn>
                <a:cxn ang="0">
                  <a:pos x="T2" y="T3"/>
                </a:cxn>
                <a:cxn ang="0">
                  <a:pos x="T4" y="T5"/>
                </a:cxn>
                <a:cxn ang="0">
                  <a:pos x="T6" y="T7"/>
                </a:cxn>
                <a:cxn ang="0">
                  <a:pos x="T8" y="T9"/>
                </a:cxn>
              </a:cxnLst>
              <a:rect l="0" t="0" r="r" b="b"/>
              <a:pathLst>
                <a:path w="211" h="8">
                  <a:moveTo>
                    <a:pt x="5" y="8"/>
                  </a:moveTo>
                  <a:cubicBezTo>
                    <a:pt x="72" y="8"/>
                    <a:pt x="139" y="8"/>
                    <a:pt x="206" y="8"/>
                  </a:cubicBezTo>
                  <a:cubicBezTo>
                    <a:pt x="211" y="8"/>
                    <a:pt x="211" y="0"/>
                    <a:pt x="206" y="0"/>
                  </a:cubicBezTo>
                  <a:cubicBezTo>
                    <a:pt x="139" y="0"/>
                    <a:pt x="72" y="0"/>
                    <a:pt x="5" y="0"/>
                  </a:cubicBezTo>
                  <a:cubicBezTo>
                    <a:pt x="0" y="0"/>
                    <a:pt x="0" y="8"/>
                    <a:pt x="5" y="8"/>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71" name="iŝḷíḍè">
              <a:extLst>
                <a:ext uri="{FF2B5EF4-FFF2-40B4-BE49-F238E27FC236}">
                  <a16:creationId xmlns:a16="http://schemas.microsoft.com/office/drawing/2014/main" id="{EAC31016-53A7-4C55-915E-8B27D03430B2}"/>
                </a:ext>
              </a:extLst>
            </p:cNvPr>
            <p:cNvSpPr/>
            <p:nvPr/>
          </p:nvSpPr>
          <p:spPr bwMode="auto">
            <a:xfrm>
              <a:off x="5883276" y="3671888"/>
              <a:ext cx="806450" cy="25400"/>
            </a:xfrm>
            <a:custGeom>
              <a:avLst/>
              <a:gdLst>
                <a:gd name="T0" fmla="*/ 5 w 211"/>
                <a:gd name="T1" fmla="*/ 7 h 7"/>
                <a:gd name="T2" fmla="*/ 206 w 211"/>
                <a:gd name="T3" fmla="*/ 7 h 7"/>
                <a:gd name="T4" fmla="*/ 206 w 211"/>
                <a:gd name="T5" fmla="*/ 0 h 7"/>
                <a:gd name="T6" fmla="*/ 5 w 211"/>
                <a:gd name="T7" fmla="*/ 0 h 7"/>
                <a:gd name="T8" fmla="*/ 5 w 211"/>
                <a:gd name="T9" fmla="*/ 7 h 7"/>
              </a:gdLst>
              <a:ahLst/>
              <a:cxnLst>
                <a:cxn ang="0">
                  <a:pos x="T0" y="T1"/>
                </a:cxn>
                <a:cxn ang="0">
                  <a:pos x="T2" y="T3"/>
                </a:cxn>
                <a:cxn ang="0">
                  <a:pos x="T4" y="T5"/>
                </a:cxn>
                <a:cxn ang="0">
                  <a:pos x="T6" y="T7"/>
                </a:cxn>
                <a:cxn ang="0">
                  <a:pos x="T8" y="T9"/>
                </a:cxn>
              </a:cxnLst>
              <a:rect l="0" t="0" r="r" b="b"/>
              <a:pathLst>
                <a:path w="211" h="7">
                  <a:moveTo>
                    <a:pt x="5" y="7"/>
                  </a:moveTo>
                  <a:cubicBezTo>
                    <a:pt x="72" y="7"/>
                    <a:pt x="139" y="7"/>
                    <a:pt x="206" y="7"/>
                  </a:cubicBezTo>
                  <a:cubicBezTo>
                    <a:pt x="211" y="7"/>
                    <a:pt x="211" y="0"/>
                    <a:pt x="206" y="0"/>
                  </a:cubicBezTo>
                  <a:cubicBezTo>
                    <a:pt x="139" y="0"/>
                    <a:pt x="72" y="0"/>
                    <a:pt x="5" y="0"/>
                  </a:cubicBezTo>
                  <a:cubicBezTo>
                    <a:pt x="0" y="0"/>
                    <a:pt x="0" y="7"/>
                    <a:pt x="5" y="7"/>
                  </a:cubicBezTo>
                  <a:close/>
                </a:path>
              </a:pathLst>
            </a:custGeom>
            <a:solidFill>
              <a:srgbClr val="C5CA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72" name="îṩḷiḓé">
              <a:extLst>
                <a:ext uri="{FF2B5EF4-FFF2-40B4-BE49-F238E27FC236}">
                  <a16:creationId xmlns:a16="http://schemas.microsoft.com/office/drawing/2014/main" id="{A6E64996-2A73-4CBB-B130-829F71F65B2B}"/>
                </a:ext>
              </a:extLst>
            </p:cNvPr>
            <p:cNvSpPr/>
            <p:nvPr/>
          </p:nvSpPr>
          <p:spPr bwMode="auto">
            <a:xfrm>
              <a:off x="5888038" y="3278188"/>
              <a:ext cx="7826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73" name="íš1îde">
              <a:extLst>
                <a:ext uri="{FF2B5EF4-FFF2-40B4-BE49-F238E27FC236}">
                  <a16:creationId xmlns:a16="http://schemas.microsoft.com/office/drawing/2014/main" id="{9E11EE75-F85E-4B56-AC77-1D2C0F7B39A4}"/>
                </a:ext>
              </a:extLst>
            </p:cNvPr>
            <p:cNvSpPr/>
            <p:nvPr/>
          </p:nvSpPr>
          <p:spPr bwMode="auto">
            <a:xfrm>
              <a:off x="6154738" y="3278188"/>
              <a:ext cx="515938" cy="65088"/>
            </a:xfrm>
            <a:prstGeom prst="rect">
              <a:avLst/>
            </a:prstGeom>
            <a:solidFill>
              <a:srgbClr val="613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90" name="iṣľiḓê">
              <a:extLst>
                <a:ext uri="{FF2B5EF4-FFF2-40B4-BE49-F238E27FC236}">
                  <a16:creationId xmlns:a16="http://schemas.microsoft.com/office/drawing/2014/main" id="{20BF994E-434F-478F-AED9-EFDBFC763C9C}"/>
                </a:ext>
              </a:extLst>
            </p:cNvPr>
            <p:cNvSpPr/>
            <p:nvPr/>
          </p:nvSpPr>
          <p:spPr bwMode="auto">
            <a:xfrm>
              <a:off x="5888038" y="3098801"/>
              <a:ext cx="7826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91" name="iṩ1íḋè">
              <a:extLst>
                <a:ext uri="{FF2B5EF4-FFF2-40B4-BE49-F238E27FC236}">
                  <a16:creationId xmlns:a16="http://schemas.microsoft.com/office/drawing/2014/main" id="{DB045245-F066-4639-98D3-D61E2093B939}"/>
                </a:ext>
              </a:extLst>
            </p:cNvPr>
            <p:cNvSpPr/>
            <p:nvPr/>
          </p:nvSpPr>
          <p:spPr bwMode="auto">
            <a:xfrm>
              <a:off x="6423026" y="3098801"/>
              <a:ext cx="247650" cy="65088"/>
            </a:xfrm>
            <a:prstGeom prst="rect">
              <a:avLst/>
            </a:prstGeom>
            <a:solidFill>
              <a:srgbClr val="613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cs typeface="+mn-ea"/>
                <a:sym typeface="+mn-lt"/>
              </a:endParaRPr>
            </a:p>
          </p:txBody>
        </p:sp>
        <p:sp>
          <p:nvSpPr>
            <p:cNvPr id="92" name="ï$ḻïḓe">
              <a:extLst>
                <a:ext uri="{FF2B5EF4-FFF2-40B4-BE49-F238E27FC236}">
                  <a16:creationId xmlns:a16="http://schemas.microsoft.com/office/drawing/2014/main" id="{18F56BC1-D196-4224-BD1C-594CF2FBCCF5}"/>
                </a:ext>
              </a:extLst>
            </p:cNvPr>
            <p:cNvSpPr/>
            <p:nvPr/>
          </p:nvSpPr>
          <p:spPr bwMode="auto">
            <a:xfrm>
              <a:off x="7743826" y="2354263"/>
              <a:ext cx="1449388" cy="2446338"/>
            </a:xfrm>
            <a:custGeom>
              <a:avLst/>
              <a:gdLst>
                <a:gd name="T0" fmla="*/ 36 w 380"/>
                <a:gd name="T1" fmla="*/ 641 h 641"/>
                <a:gd name="T2" fmla="*/ 4 w 380"/>
                <a:gd name="T3" fmla="*/ 514 h 641"/>
                <a:gd name="T4" fmla="*/ 111 w 380"/>
                <a:gd name="T5" fmla="*/ 314 h 641"/>
                <a:gd name="T6" fmla="*/ 118 w 380"/>
                <a:gd name="T7" fmla="*/ 311 h 641"/>
                <a:gd name="T8" fmla="*/ 131 w 380"/>
                <a:gd name="T9" fmla="*/ 284 h 641"/>
                <a:gd name="T10" fmla="*/ 242 w 380"/>
                <a:gd name="T11" fmla="*/ 185 h 641"/>
                <a:gd name="T12" fmla="*/ 335 w 380"/>
                <a:gd name="T13" fmla="*/ 1 h 641"/>
                <a:gd name="T14" fmla="*/ 338 w 380"/>
                <a:gd name="T15" fmla="*/ 0 h 641"/>
                <a:gd name="T16" fmla="*/ 244 w 380"/>
                <a:gd name="T17" fmla="*/ 188 h 641"/>
                <a:gd name="T18" fmla="*/ 134 w 380"/>
                <a:gd name="T19" fmla="*/ 286 h 641"/>
                <a:gd name="T20" fmla="*/ 122 w 380"/>
                <a:gd name="T21" fmla="*/ 310 h 641"/>
                <a:gd name="T22" fmla="*/ 157 w 380"/>
                <a:gd name="T23" fmla="*/ 302 h 641"/>
                <a:gd name="T24" fmla="*/ 228 w 380"/>
                <a:gd name="T25" fmla="*/ 339 h 641"/>
                <a:gd name="T26" fmla="*/ 217 w 380"/>
                <a:gd name="T27" fmla="*/ 400 h 641"/>
                <a:gd name="T28" fmla="*/ 151 w 380"/>
                <a:gd name="T29" fmla="*/ 422 h 641"/>
                <a:gd name="T30" fmla="*/ 114 w 380"/>
                <a:gd name="T31" fmla="*/ 384 h 641"/>
                <a:gd name="T32" fmla="*/ 116 w 380"/>
                <a:gd name="T33" fmla="*/ 316 h 641"/>
                <a:gd name="T34" fmla="*/ 112 w 380"/>
                <a:gd name="T35" fmla="*/ 317 h 641"/>
                <a:gd name="T36" fmla="*/ 8 w 380"/>
                <a:gd name="T37" fmla="*/ 514 h 641"/>
                <a:gd name="T38" fmla="*/ 40 w 380"/>
                <a:gd name="T39" fmla="*/ 640 h 641"/>
                <a:gd name="T40" fmla="*/ 36 w 380"/>
                <a:gd name="T41" fmla="*/ 641 h 641"/>
                <a:gd name="T42" fmla="*/ 120 w 380"/>
                <a:gd name="T43" fmla="*/ 314 h 641"/>
                <a:gd name="T44" fmla="*/ 117 w 380"/>
                <a:gd name="T45" fmla="*/ 383 h 641"/>
                <a:gd name="T46" fmla="*/ 153 w 380"/>
                <a:gd name="T47" fmla="*/ 419 h 641"/>
                <a:gd name="T48" fmla="*/ 215 w 380"/>
                <a:gd name="T49" fmla="*/ 398 h 641"/>
                <a:gd name="T50" fmla="*/ 225 w 380"/>
                <a:gd name="T51" fmla="*/ 340 h 641"/>
                <a:gd name="T52" fmla="*/ 120 w 380"/>
                <a:gd name="T53" fmla="*/ 31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641">
                  <a:moveTo>
                    <a:pt x="36" y="641"/>
                  </a:moveTo>
                  <a:cubicBezTo>
                    <a:pt x="36" y="641"/>
                    <a:pt x="9" y="583"/>
                    <a:pt x="4" y="514"/>
                  </a:cubicBezTo>
                  <a:cubicBezTo>
                    <a:pt x="0" y="450"/>
                    <a:pt x="16" y="364"/>
                    <a:pt x="111" y="314"/>
                  </a:cubicBezTo>
                  <a:cubicBezTo>
                    <a:pt x="111" y="314"/>
                    <a:pt x="114" y="313"/>
                    <a:pt x="118" y="311"/>
                  </a:cubicBezTo>
                  <a:cubicBezTo>
                    <a:pt x="121" y="302"/>
                    <a:pt x="126" y="293"/>
                    <a:pt x="131" y="284"/>
                  </a:cubicBezTo>
                  <a:cubicBezTo>
                    <a:pt x="158" y="242"/>
                    <a:pt x="201" y="213"/>
                    <a:pt x="242" y="185"/>
                  </a:cubicBezTo>
                  <a:cubicBezTo>
                    <a:pt x="314" y="136"/>
                    <a:pt x="375" y="95"/>
                    <a:pt x="335" y="1"/>
                  </a:cubicBezTo>
                  <a:cubicBezTo>
                    <a:pt x="338" y="0"/>
                    <a:pt x="338" y="0"/>
                    <a:pt x="338" y="0"/>
                  </a:cubicBezTo>
                  <a:cubicBezTo>
                    <a:pt x="380" y="96"/>
                    <a:pt x="314" y="140"/>
                    <a:pt x="244" y="188"/>
                  </a:cubicBezTo>
                  <a:cubicBezTo>
                    <a:pt x="203" y="215"/>
                    <a:pt x="160" y="244"/>
                    <a:pt x="134" y="286"/>
                  </a:cubicBezTo>
                  <a:cubicBezTo>
                    <a:pt x="130" y="294"/>
                    <a:pt x="125" y="302"/>
                    <a:pt x="122" y="310"/>
                  </a:cubicBezTo>
                  <a:cubicBezTo>
                    <a:pt x="131" y="307"/>
                    <a:pt x="143" y="303"/>
                    <a:pt x="157" y="302"/>
                  </a:cubicBezTo>
                  <a:cubicBezTo>
                    <a:pt x="190" y="300"/>
                    <a:pt x="214" y="313"/>
                    <a:pt x="228" y="339"/>
                  </a:cubicBezTo>
                  <a:cubicBezTo>
                    <a:pt x="238" y="358"/>
                    <a:pt x="234" y="381"/>
                    <a:pt x="217" y="400"/>
                  </a:cubicBezTo>
                  <a:cubicBezTo>
                    <a:pt x="203" y="417"/>
                    <a:pt x="177" y="431"/>
                    <a:pt x="151" y="422"/>
                  </a:cubicBezTo>
                  <a:cubicBezTo>
                    <a:pt x="134" y="416"/>
                    <a:pt x="121" y="403"/>
                    <a:pt x="114" y="384"/>
                  </a:cubicBezTo>
                  <a:cubicBezTo>
                    <a:pt x="107" y="364"/>
                    <a:pt x="108" y="340"/>
                    <a:pt x="116" y="316"/>
                  </a:cubicBezTo>
                  <a:cubicBezTo>
                    <a:pt x="114" y="317"/>
                    <a:pt x="112" y="317"/>
                    <a:pt x="112" y="317"/>
                  </a:cubicBezTo>
                  <a:cubicBezTo>
                    <a:pt x="19" y="366"/>
                    <a:pt x="4" y="451"/>
                    <a:pt x="8" y="514"/>
                  </a:cubicBezTo>
                  <a:cubicBezTo>
                    <a:pt x="12" y="582"/>
                    <a:pt x="39" y="639"/>
                    <a:pt x="40" y="640"/>
                  </a:cubicBezTo>
                  <a:lnTo>
                    <a:pt x="36" y="641"/>
                  </a:lnTo>
                  <a:close/>
                  <a:moveTo>
                    <a:pt x="120" y="314"/>
                  </a:moveTo>
                  <a:cubicBezTo>
                    <a:pt x="112" y="339"/>
                    <a:pt x="110" y="363"/>
                    <a:pt x="117" y="383"/>
                  </a:cubicBezTo>
                  <a:cubicBezTo>
                    <a:pt x="124" y="401"/>
                    <a:pt x="136" y="413"/>
                    <a:pt x="153" y="419"/>
                  </a:cubicBezTo>
                  <a:cubicBezTo>
                    <a:pt x="176" y="427"/>
                    <a:pt x="201" y="414"/>
                    <a:pt x="215" y="398"/>
                  </a:cubicBezTo>
                  <a:cubicBezTo>
                    <a:pt x="230" y="380"/>
                    <a:pt x="234" y="358"/>
                    <a:pt x="225" y="340"/>
                  </a:cubicBezTo>
                  <a:cubicBezTo>
                    <a:pt x="200" y="292"/>
                    <a:pt x="142" y="307"/>
                    <a:pt x="120" y="314"/>
                  </a:cubicBezTo>
                  <a:close/>
                </a:path>
              </a:pathLst>
            </a:custGeom>
            <a:solidFill>
              <a:srgbClr val="FFBE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3" name="íśḻîďé">
              <a:extLst>
                <a:ext uri="{FF2B5EF4-FFF2-40B4-BE49-F238E27FC236}">
                  <a16:creationId xmlns:a16="http://schemas.microsoft.com/office/drawing/2014/main" id="{BDE3AC7D-63EF-4BA9-86AB-559C60D7699C}"/>
                </a:ext>
              </a:extLst>
            </p:cNvPr>
            <p:cNvSpPr/>
            <p:nvPr/>
          </p:nvSpPr>
          <p:spPr bwMode="auto">
            <a:xfrm>
              <a:off x="8967788" y="2324101"/>
              <a:ext cx="77788" cy="61913"/>
            </a:xfrm>
            <a:custGeom>
              <a:avLst/>
              <a:gdLst>
                <a:gd name="T0" fmla="*/ 49 w 49"/>
                <a:gd name="T1" fmla="*/ 39 h 39"/>
                <a:gd name="T2" fmla="*/ 0 w 49"/>
                <a:gd name="T3" fmla="*/ 15 h 39"/>
                <a:gd name="T4" fmla="*/ 17 w 49"/>
                <a:gd name="T5" fmla="*/ 0 h 39"/>
                <a:gd name="T6" fmla="*/ 49 w 49"/>
                <a:gd name="T7" fmla="*/ 39 h 39"/>
              </a:gdLst>
              <a:ahLst/>
              <a:cxnLst>
                <a:cxn ang="0">
                  <a:pos x="T0" y="T1"/>
                </a:cxn>
                <a:cxn ang="0">
                  <a:pos x="T2" y="T3"/>
                </a:cxn>
                <a:cxn ang="0">
                  <a:pos x="T4" y="T5"/>
                </a:cxn>
                <a:cxn ang="0">
                  <a:pos x="T6" y="T7"/>
                </a:cxn>
              </a:cxnLst>
              <a:rect l="0" t="0" r="r" b="b"/>
              <a:pathLst>
                <a:path w="49" h="39">
                  <a:moveTo>
                    <a:pt x="49" y="39"/>
                  </a:moveTo>
                  <a:lnTo>
                    <a:pt x="0" y="15"/>
                  </a:lnTo>
                  <a:lnTo>
                    <a:pt x="17" y="0"/>
                  </a:lnTo>
                  <a:lnTo>
                    <a:pt x="49" y="39"/>
                  </a:lnTo>
                  <a:close/>
                </a:path>
              </a:pathLst>
            </a:custGeom>
            <a:solidFill>
              <a:srgbClr val="EC98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4" name="isļídè">
              <a:extLst>
                <a:ext uri="{FF2B5EF4-FFF2-40B4-BE49-F238E27FC236}">
                  <a16:creationId xmlns:a16="http://schemas.microsoft.com/office/drawing/2014/main" id="{9D342A41-390F-40F0-AD01-DACA64C3C600}"/>
                </a:ext>
              </a:extLst>
            </p:cNvPr>
            <p:cNvSpPr/>
            <p:nvPr/>
          </p:nvSpPr>
          <p:spPr bwMode="auto">
            <a:xfrm>
              <a:off x="8750301" y="2071688"/>
              <a:ext cx="385763" cy="336550"/>
            </a:xfrm>
            <a:custGeom>
              <a:avLst/>
              <a:gdLst>
                <a:gd name="T0" fmla="*/ 0 w 101"/>
                <a:gd name="T1" fmla="*/ 0 h 88"/>
                <a:gd name="T2" fmla="*/ 39 w 101"/>
                <a:gd name="T3" fmla="*/ 88 h 88"/>
                <a:gd name="T4" fmla="*/ 64 w 101"/>
                <a:gd name="T5" fmla="*/ 66 h 88"/>
                <a:gd name="T6" fmla="*/ 77 w 101"/>
                <a:gd name="T7" fmla="*/ 82 h 88"/>
                <a:gd name="T8" fmla="*/ 77 w 101"/>
                <a:gd name="T9" fmla="*/ 59 h 88"/>
                <a:gd name="T10" fmla="*/ 101 w 101"/>
                <a:gd name="T11" fmla="*/ 44 h 88"/>
                <a:gd name="T12" fmla="*/ 0 w 10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01" h="88">
                  <a:moveTo>
                    <a:pt x="0" y="0"/>
                  </a:moveTo>
                  <a:cubicBezTo>
                    <a:pt x="39" y="88"/>
                    <a:pt x="39" y="88"/>
                    <a:pt x="39" y="88"/>
                  </a:cubicBezTo>
                  <a:cubicBezTo>
                    <a:pt x="64" y="66"/>
                    <a:pt x="64" y="66"/>
                    <a:pt x="64" y="66"/>
                  </a:cubicBezTo>
                  <a:cubicBezTo>
                    <a:pt x="64" y="66"/>
                    <a:pt x="77" y="85"/>
                    <a:pt x="77" y="82"/>
                  </a:cubicBezTo>
                  <a:cubicBezTo>
                    <a:pt x="77" y="79"/>
                    <a:pt x="77" y="59"/>
                    <a:pt x="77" y="59"/>
                  </a:cubicBezTo>
                  <a:cubicBezTo>
                    <a:pt x="101" y="44"/>
                    <a:pt x="101" y="44"/>
                    <a:pt x="101" y="44"/>
                  </a:cubicBezTo>
                  <a:lnTo>
                    <a:pt x="0" y="0"/>
                  </a:lnTo>
                  <a:close/>
                </a:path>
              </a:pathLst>
            </a:custGeom>
            <a:solidFill>
              <a:srgbClr val="FFBE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5" name="íṧľíde">
              <a:extLst>
                <a:ext uri="{FF2B5EF4-FFF2-40B4-BE49-F238E27FC236}">
                  <a16:creationId xmlns:a16="http://schemas.microsoft.com/office/drawing/2014/main" id="{E67004C6-7A78-4B45-AE24-276B02850537}"/>
                </a:ext>
              </a:extLst>
            </p:cNvPr>
            <p:cNvSpPr/>
            <p:nvPr/>
          </p:nvSpPr>
          <p:spPr bwMode="auto">
            <a:xfrm>
              <a:off x="8755063" y="2071688"/>
              <a:ext cx="285750" cy="301625"/>
            </a:xfrm>
            <a:custGeom>
              <a:avLst/>
              <a:gdLst>
                <a:gd name="T0" fmla="*/ 0 w 180"/>
                <a:gd name="T1" fmla="*/ 0 h 190"/>
                <a:gd name="T2" fmla="*/ 178 w 180"/>
                <a:gd name="T3" fmla="*/ 142 h 190"/>
                <a:gd name="T4" fmla="*/ 180 w 180"/>
                <a:gd name="T5" fmla="*/ 190 h 190"/>
                <a:gd name="T6" fmla="*/ 159 w 180"/>
                <a:gd name="T7" fmla="*/ 157 h 190"/>
                <a:gd name="T8" fmla="*/ 0 w 180"/>
                <a:gd name="T9" fmla="*/ 0 h 190"/>
              </a:gdLst>
              <a:ahLst/>
              <a:cxnLst>
                <a:cxn ang="0">
                  <a:pos x="T0" y="T1"/>
                </a:cxn>
                <a:cxn ang="0">
                  <a:pos x="T2" y="T3"/>
                </a:cxn>
                <a:cxn ang="0">
                  <a:pos x="T4" y="T5"/>
                </a:cxn>
                <a:cxn ang="0">
                  <a:pos x="T6" y="T7"/>
                </a:cxn>
                <a:cxn ang="0">
                  <a:pos x="T8" y="T9"/>
                </a:cxn>
              </a:cxnLst>
              <a:rect l="0" t="0" r="r" b="b"/>
              <a:pathLst>
                <a:path w="180" h="190">
                  <a:moveTo>
                    <a:pt x="0" y="0"/>
                  </a:moveTo>
                  <a:lnTo>
                    <a:pt x="178" y="142"/>
                  </a:lnTo>
                  <a:lnTo>
                    <a:pt x="180" y="190"/>
                  </a:lnTo>
                  <a:lnTo>
                    <a:pt x="159" y="157"/>
                  </a:lnTo>
                  <a:lnTo>
                    <a:pt x="0" y="0"/>
                  </a:lnTo>
                  <a:close/>
                </a:path>
              </a:pathLst>
            </a:custGeom>
            <a:solidFill>
              <a:srgbClr val="F4AB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6" name="ïš1ïḋê">
              <a:extLst>
                <a:ext uri="{FF2B5EF4-FFF2-40B4-BE49-F238E27FC236}">
                  <a16:creationId xmlns:a16="http://schemas.microsoft.com/office/drawing/2014/main" id="{E72759A0-D196-4C71-8101-2B13D2955AF7}"/>
                </a:ext>
              </a:extLst>
            </p:cNvPr>
            <p:cNvSpPr/>
            <p:nvPr/>
          </p:nvSpPr>
          <p:spPr bwMode="auto">
            <a:xfrm>
              <a:off x="3016251" y="5556251"/>
              <a:ext cx="1890713" cy="61913"/>
            </a:xfrm>
            <a:prstGeom prst="ellipse">
              <a:avLst/>
            </a:prstGeom>
            <a:solidFill>
              <a:srgbClr val="ECEC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7" name="i$lîdé">
              <a:extLst>
                <a:ext uri="{FF2B5EF4-FFF2-40B4-BE49-F238E27FC236}">
                  <a16:creationId xmlns:a16="http://schemas.microsoft.com/office/drawing/2014/main" id="{E5BB2AEF-D93A-4C33-8029-AC26D68CA1C7}"/>
                </a:ext>
              </a:extLst>
            </p:cNvPr>
            <p:cNvSpPr/>
            <p:nvPr/>
          </p:nvSpPr>
          <p:spPr bwMode="auto">
            <a:xfrm>
              <a:off x="3730626" y="3163888"/>
              <a:ext cx="492125" cy="530225"/>
            </a:xfrm>
            <a:custGeom>
              <a:avLst/>
              <a:gdLst>
                <a:gd name="T0" fmla="*/ 42 w 129"/>
                <a:gd name="T1" fmla="*/ 0 h 139"/>
                <a:gd name="T2" fmla="*/ 81 w 129"/>
                <a:gd name="T3" fmla="*/ 0 h 139"/>
                <a:gd name="T4" fmla="*/ 110 w 129"/>
                <a:gd name="T5" fmla="*/ 20 h 139"/>
                <a:gd name="T6" fmla="*/ 112 w 129"/>
                <a:gd name="T7" fmla="*/ 92 h 139"/>
                <a:gd name="T8" fmla="*/ 98 w 129"/>
                <a:gd name="T9" fmla="*/ 137 h 139"/>
                <a:gd name="T10" fmla="*/ 21 w 129"/>
                <a:gd name="T11" fmla="*/ 139 h 139"/>
                <a:gd name="T12" fmla="*/ 2 w 129"/>
                <a:gd name="T13" fmla="*/ 25 h 139"/>
                <a:gd name="T14" fmla="*/ 16 w 129"/>
                <a:gd name="T15" fmla="*/ 4 h 139"/>
                <a:gd name="T16" fmla="*/ 42 w 129"/>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9">
                  <a:moveTo>
                    <a:pt x="42" y="0"/>
                  </a:moveTo>
                  <a:cubicBezTo>
                    <a:pt x="81" y="0"/>
                    <a:pt x="81" y="0"/>
                    <a:pt x="81" y="0"/>
                  </a:cubicBezTo>
                  <a:cubicBezTo>
                    <a:pt x="81" y="0"/>
                    <a:pt x="99" y="2"/>
                    <a:pt x="110" y="20"/>
                  </a:cubicBezTo>
                  <a:cubicBezTo>
                    <a:pt x="120" y="36"/>
                    <a:pt x="129" y="71"/>
                    <a:pt x="112" y="92"/>
                  </a:cubicBezTo>
                  <a:cubicBezTo>
                    <a:pt x="112" y="92"/>
                    <a:pt x="97" y="126"/>
                    <a:pt x="98" y="137"/>
                  </a:cubicBezTo>
                  <a:cubicBezTo>
                    <a:pt x="21" y="139"/>
                    <a:pt x="21" y="139"/>
                    <a:pt x="21" y="139"/>
                  </a:cubicBezTo>
                  <a:cubicBezTo>
                    <a:pt x="2" y="25"/>
                    <a:pt x="2" y="25"/>
                    <a:pt x="2" y="25"/>
                  </a:cubicBezTo>
                  <a:cubicBezTo>
                    <a:pt x="0" y="15"/>
                    <a:pt x="7" y="6"/>
                    <a:pt x="16" y="4"/>
                  </a:cubicBezTo>
                  <a:lnTo>
                    <a:pt x="42" y="0"/>
                  </a:lnTo>
                  <a:close/>
                </a:path>
              </a:pathLst>
            </a:custGeom>
            <a:solidFill>
              <a:srgbClr val="F974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8" name="îṣlidê">
              <a:extLst>
                <a:ext uri="{FF2B5EF4-FFF2-40B4-BE49-F238E27FC236}">
                  <a16:creationId xmlns:a16="http://schemas.microsoft.com/office/drawing/2014/main" id="{8B8E13CF-1A9B-4E72-994C-9CD904B96EF6}"/>
                </a:ext>
              </a:extLst>
            </p:cNvPr>
            <p:cNvSpPr/>
            <p:nvPr/>
          </p:nvSpPr>
          <p:spPr bwMode="auto">
            <a:xfrm>
              <a:off x="3517901" y="3098801"/>
              <a:ext cx="396875" cy="881063"/>
            </a:xfrm>
            <a:custGeom>
              <a:avLst/>
              <a:gdLst>
                <a:gd name="T0" fmla="*/ 90 w 104"/>
                <a:gd name="T1" fmla="*/ 23 h 231"/>
                <a:gd name="T2" fmla="*/ 44 w 104"/>
                <a:gd name="T3" fmla="*/ 135 h 231"/>
                <a:gd name="T4" fmla="*/ 104 w 104"/>
                <a:gd name="T5" fmla="*/ 216 h 231"/>
                <a:gd name="T6" fmla="*/ 89 w 104"/>
                <a:gd name="T7" fmla="*/ 231 h 231"/>
                <a:gd name="T8" fmla="*/ 20 w 104"/>
                <a:gd name="T9" fmla="*/ 144 h 231"/>
                <a:gd name="T10" fmla="*/ 90 w 104"/>
                <a:gd name="T11" fmla="*/ 23 h 231"/>
              </a:gdLst>
              <a:ahLst/>
              <a:cxnLst>
                <a:cxn ang="0">
                  <a:pos x="T0" y="T1"/>
                </a:cxn>
                <a:cxn ang="0">
                  <a:pos x="T2" y="T3"/>
                </a:cxn>
                <a:cxn ang="0">
                  <a:pos x="T4" y="T5"/>
                </a:cxn>
                <a:cxn ang="0">
                  <a:pos x="T6" y="T7"/>
                </a:cxn>
                <a:cxn ang="0">
                  <a:pos x="T8" y="T9"/>
                </a:cxn>
                <a:cxn ang="0">
                  <a:pos x="T10" y="T11"/>
                </a:cxn>
              </a:cxnLst>
              <a:rect l="0" t="0" r="r" b="b"/>
              <a:pathLst>
                <a:path w="104" h="231">
                  <a:moveTo>
                    <a:pt x="90" y="23"/>
                  </a:moveTo>
                  <a:cubicBezTo>
                    <a:pt x="94" y="27"/>
                    <a:pt x="103" y="53"/>
                    <a:pt x="44" y="135"/>
                  </a:cubicBezTo>
                  <a:cubicBezTo>
                    <a:pt x="44" y="135"/>
                    <a:pt x="93" y="188"/>
                    <a:pt x="104" y="216"/>
                  </a:cubicBezTo>
                  <a:cubicBezTo>
                    <a:pt x="89" y="231"/>
                    <a:pt x="89" y="231"/>
                    <a:pt x="89" y="231"/>
                  </a:cubicBezTo>
                  <a:cubicBezTo>
                    <a:pt x="89" y="231"/>
                    <a:pt x="41" y="177"/>
                    <a:pt x="20" y="144"/>
                  </a:cubicBezTo>
                  <a:cubicBezTo>
                    <a:pt x="0" y="111"/>
                    <a:pt x="67" y="0"/>
                    <a:pt x="90" y="23"/>
                  </a:cubicBezTo>
                  <a:close/>
                </a:path>
              </a:pathLst>
            </a:custGeom>
            <a:solidFill>
              <a:srgbClr val="FFC3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99" name="iṩḷïdé">
              <a:extLst>
                <a:ext uri="{FF2B5EF4-FFF2-40B4-BE49-F238E27FC236}">
                  <a16:creationId xmlns:a16="http://schemas.microsoft.com/office/drawing/2014/main" id="{82B44C3A-DE3E-4C35-868D-53BB5933BCC8}"/>
                </a:ext>
              </a:extLst>
            </p:cNvPr>
            <p:cNvSpPr/>
            <p:nvPr/>
          </p:nvSpPr>
          <p:spPr bwMode="auto">
            <a:xfrm>
              <a:off x="3833813" y="3098801"/>
              <a:ext cx="939800" cy="415925"/>
            </a:xfrm>
            <a:custGeom>
              <a:avLst/>
              <a:gdLst>
                <a:gd name="T0" fmla="*/ 45 w 246"/>
                <a:gd name="T1" fmla="*/ 23 h 109"/>
                <a:gd name="T2" fmla="*/ 150 w 246"/>
                <a:gd name="T3" fmla="*/ 70 h 109"/>
                <a:gd name="T4" fmla="*/ 229 w 246"/>
                <a:gd name="T5" fmla="*/ 0 h 109"/>
                <a:gd name="T6" fmla="*/ 246 w 246"/>
                <a:gd name="T7" fmla="*/ 13 h 109"/>
                <a:gd name="T8" fmla="*/ 159 w 246"/>
                <a:gd name="T9" fmla="*/ 97 h 109"/>
                <a:gd name="T10" fmla="*/ 45 w 246"/>
                <a:gd name="T11" fmla="*/ 23 h 109"/>
              </a:gdLst>
              <a:ahLst/>
              <a:cxnLst>
                <a:cxn ang="0">
                  <a:pos x="T0" y="T1"/>
                </a:cxn>
                <a:cxn ang="0">
                  <a:pos x="T2" y="T3"/>
                </a:cxn>
                <a:cxn ang="0">
                  <a:pos x="T4" y="T5"/>
                </a:cxn>
                <a:cxn ang="0">
                  <a:pos x="T6" y="T7"/>
                </a:cxn>
                <a:cxn ang="0">
                  <a:pos x="T8" y="T9"/>
                </a:cxn>
                <a:cxn ang="0">
                  <a:pos x="T10" y="T11"/>
                </a:cxn>
              </a:cxnLst>
              <a:rect l="0" t="0" r="r" b="b"/>
              <a:pathLst>
                <a:path w="246" h="109">
                  <a:moveTo>
                    <a:pt x="45" y="23"/>
                  </a:moveTo>
                  <a:cubicBezTo>
                    <a:pt x="65" y="6"/>
                    <a:pt x="130" y="59"/>
                    <a:pt x="150" y="70"/>
                  </a:cubicBezTo>
                  <a:cubicBezTo>
                    <a:pt x="150" y="70"/>
                    <a:pt x="206" y="25"/>
                    <a:pt x="229" y="0"/>
                  </a:cubicBezTo>
                  <a:cubicBezTo>
                    <a:pt x="246" y="13"/>
                    <a:pt x="246" y="13"/>
                    <a:pt x="246" y="13"/>
                  </a:cubicBezTo>
                  <a:cubicBezTo>
                    <a:pt x="246" y="13"/>
                    <a:pt x="182" y="92"/>
                    <a:pt x="159" y="97"/>
                  </a:cubicBezTo>
                  <a:cubicBezTo>
                    <a:pt x="99" y="109"/>
                    <a:pt x="0" y="63"/>
                    <a:pt x="45" y="23"/>
                  </a:cubicBezTo>
                  <a:close/>
                </a:path>
              </a:pathLst>
            </a:custGeom>
            <a:solidFill>
              <a:srgbClr val="FFC3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0" name="íšľîďè">
              <a:extLst>
                <a:ext uri="{FF2B5EF4-FFF2-40B4-BE49-F238E27FC236}">
                  <a16:creationId xmlns:a16="http://schemas.microsoft.com/office/drawing/2014/main" id="{91236E31-E608-4D4D-8FA8-E82957E7D196}"/>
                </a:ext>
              </a:extLst>
            </p:cNvPr>
            <p:cNvSpPr/>
            <p:nvPr/>
          </p:nvSpPr>
          <p:spPr bwMode="auto">
            <a:xfrm>
              <a:off x="4678363" y="2832101"/>
              <a:ext cx="182563" cy="315913"/>
            </a:xfrm>
            <a:custGeom>
              <a:avLst/>
              <a:gdLst>
                <a:gd name="T0" fmla="*/ 0 w 48"/>
                <a:gd name="T1" fmla="*/ 82 h 83"/>
                <a:gd name="T2" fmla="*/ 10 w 48"/>
                <a:gd name="T3" fmla="*/ 53 h 83"/>
                <a:gd name="T4" fmla="*/ 12 w 48"/>
                <a:gd name="T5" fmla="*/ 44 h 83"/>
                <a:gd name="T6" fmla="*/ 41 w 48"/>
                <a:gd name="T7" fmla="*/ 0 h 83"/>
                <a:gd name="T8" fmla="*/ 32 w 48"/>
                <a:gd name="T9" fmla="*/ 31 h 83"/>
                <a:gd name="T10" fmla="*/ 40 w 48"/>
                <a:gd name="T11" fmla="*/ 60 h 83"/>
                <a:gd name="T12" fmla="*/ 25 w 48"/>
                <a:gd name="T13" fmla="*/ 83 h 83"/>
                <a:gd name="T14" fmla="*/ 0 w 48"/>
                <a:gd name="T15" fmla="*/ 8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83">
                  <a:moveTo>
                    <a:pt x="0" y="82"/>
                  </a:moveTo>
                  <a:cubicBezTo>
                    <a:pt x="0" y="82"/>
                    <a:pt x="10" y="74"/>
                    <a:pt x="10" y="53"/>
                  </a:cubicBezTo>
                  <a:cubicBezTo>
                    <a:pt x="10" y="50"/>
                    <a:pt x="11" y="47"/>
                    <a:pt x="12" y="44"/>
                  </a:cubicBezTo>
                  <a:cubicBezTo>
                    <a:pt x="41" y="0"/>
                    <a:pt x="41" y="0"/>
                    <a:pt x="41" y="0"/>
                  </a:cubicBezTo>
                  <a:cubicBezTo>
                    <a:pt x="41" y="0"/>
                    <a:pt x="48" y="6"/>
                    <a:pt x="32" y="31"/>
                  </a:cubicBezTo>
                  <a:cubicBezTo>
                    <a:pt x="32" y="31"/>
                    <a:pt x="44" y="49"/>
                    <a:pt x="40" y="60"/>
                  </a:cubicBezTo>
                  <a:cubicBezTo>
                    <a:pt x="36" y="70"/>
                    <a:pt x="25" y="83"/>
                    <a:pt x="25" y="83"/>
                  </a:cubicBezTo>
                  <a:lnTo>
                    <a:pt x="0" y="82"/>
                  </a:lnTo>
                  <a:close/>
                </a:path>
              </a:pathLst>
            </a:custGeom>
            <a:solidFill>
              <a:srgbClr val="FFC3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1" name="ïṣ1ïďê">
              <a:extLst>
                <a:ext uri="{FF2B5EF4-FFF2-40B4-BE49-F238E27FC236}">
                  <a16:creationId xmlns:a16="http://schemas.microsoft.com/office/drawing/2014/main" id="{5E53702C-614A-462C-BBEF-B27F9F608BF3}"/>
                </a:ext>
              </a:extLst>
            </p:cNvPr>
            <p:cNvSpPr/>
            <p:nvPr/>
          </p:nvSpPr>
          <p:spPr bwMode="auto">
            <a:xfrm>
              <a:off x="3570288" y="2465388"/>
              <a:ext cx="874713" cy="1212850"/>
            </a:xfrm>
            <a:custGeom>
              <a:avLst/>
              <a:gdLst>
                <a:gd name="T0" fmla="*/ 88 w 229"/>
                <a:gd name="T1" fmla="*/ 42 h 318"/>
                <a:gd name="T2" fmla="*/ 75 w 229"/>
                <a:gd name="T3" fmla="*/ 52 h 318"/>
                <a:gd name="T4" fmla="*/ 66 w 229"/>
                <a:gd name="T5" fmla="*/ 57 h 318"/>
                <a:gd name="T6" fmla="*/ 33 w 229"/>
                <a:gd name="T7" fmla="*/ 87 h 318"/>
                <a:gd name="T8" fmla="*/ 21 w 229"/>
                <a:gd name="T9" fmla="*/ 163 h 318"/>
                <a:gd name="T10" fmla="*/ 16 w 229"/>
                <a:gd name="T11" fmla="*/ 173 h 318"/>
                <a:gd name="T12" fmla="*/ 41 w 229"/>
                <a:gd name="T13" fmla="*/ 240 h 318"/>
                <a:gd name="T14" fmla="*/ 114 w 229"/>
                <a:gd name="T15" fmla="*/ 316 h 318"/>
                <a:gd name="T16" fmla="*/ 185 w 229"/>
                <a:gd name="T17" fmla="*/ 249 h 318"/>
                <a:gd name="T18" fmla="*/ 202 w 229"/>
                <a:gd name="T19" fmla="*/ 214 h 318"/>
                <a:gd name="T20" fmla="*/ 188 w 229"/>
                <a:gd name="T21" fmla="*/ 148 h 318"/>
                <a:gd name="T22" fmla="*/ 176 w 229"/>
                <a:gd name="T23" fmla="*/ 103 h 318"/>
                <a:gd name="T24" fmla="*/ 88 w 229"/>
                <a:gd name="T25" fmla="*/ 4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318">
                  <a:moveTo>
                    <a:pt x="88" y="42"/>
                  </a:moveTo>
                  <a:cubicBezTo>
                    <a:pt x="83" y="45"/>
                    <a:pt x="79" y="49"/>
                    <a:pt x="75" y="52"/>
                  </a:cubicBezTo>
                  <a:cubicBezTo>
                    <a:pt x="73" y="54"/>
                    <a:pt x="71" y="56"/>
                    <a:pt x="66" y="57"/>
                  </a:cubicBezTo>
                  <a:cubicBezTo>
                    <a:pt x="60" y="59"/>
                    <a:pt x="32" y="54"/>
                    <a:pt x="33" y="87"/>
                  </a:cubicBezTo>
                  <a:cubicBezTo>
                    <a:pt x="34" y="113"/>
                    <a:pt x="30" y="139"/>
                    <a:pt x="21" y="163"/>
                  </a:cubicBezTo>
                  <a:cubicBezTo>
                    <a:pt x="19" y="166"/>
                    <a:pt x="18" y="170"/>
                    <a:pt x="16" y="173"/>
                  </a:cubicBezTo>
                  <a:cubicBezTo>
                    <a:pt x="0" y="215"/>
                    <a:pt x="27" y="214"/>
                    <a:pt x="41" y="240"/>
                  </a:cubicBezTo>
                  <a:cubicBezTo>
                    <a:pt x="55" y="266"/>
                    <a:pt x="27" y="313"/>
                    <a:pt x="114" y="316"/>
                  </a:cubicBezTo>
                  <a:cubicBezTo>
                    <a:pt x="159" y="318"/>
                    <a:pt x="206" y="295"/>
                    <a:pt x="185" y="249"/>
                  </a:cubicBezTo>
                  <a:cubicBezTo>
                    <a:pt x="185" y="249"/>
                    <a:pt x="186" y="224"/>
                    <a:pt x="202" y="214"/>
                  </a:cubicBezTo>
                  <a:cubicBezTo>
                    <a:pt x="218" y="205"/>
                    <a:pt x="229" y="158"/>
                    <a:pt x="188" y="148"/>
                  </a:cubicBezTo>
                  <a:cubicBezTo>
                    <a:pt x="146" y="138"/>
                    <a:pt x="176" y="123"/>
                    <a:pt x="176" y="103"/>
                  </a:cubicBezTo>
                  <a:cubicBezTo>
                    <a:pt x="177" y="60"/>
                    <a:pt x="151" y="0"/>
                    <a:pt x="88" y="42"/>
                  </a:cubicBezTo>
                  <a:close/>
                </a:path>
              </a:pathLst>
            </a:custGeom>
            <a:solidFill>
              <a:srgbClr val="5A50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2" name="iṣ1iḑé">
              <a:extLst>
                <a:ext uri="{FF2B5EF4-FFF2-40B4-BE49-F238E27FC236}">
                  <a16:creationId xmlns:a16="http://schemas.microsoft.com/office/drawing/2014/main" id="{D227B15E-6E60-4FCF-9A24-62500A6F0C2F}"/>
                </a:ext>
              </a:extLst>
            </p:cNvPr>
            <p:cNvSpPr/>
            <p:nvPr/>
          </p:nvSpPr>
          <p:spPr bwMode="auto">
            <a:xfrm>
              <a:off x="3436938" y="5254626"/>
              <a:ext cx="266700" cy="320675"/>
            </a:xfrm>
            <a:custGeom>
              <a:avLst/>
              <a:gdLst>
                <a:gd name="T0" fmla="*/ 23 w 70"/>
                <a:gd name="T1" fmla="*/ 0 h 84"/>
                <a:gd name="T2" fmla="*/ 0 w 70"/>
                <a:gd name="T3" fmla="*/ 60 h 84"/>
                <a:gd name="T4" fmla="*/ 67 w 70"/>
                <a:gd name="T5" fmla="*/ 84 h 84"/>
                <a:gd name="T6" fmla="*/ 59 w 70"/>
                <a:gd name="T7" fmla="*/ 65 h 84"/>
                <a:gd name="T8" fmla="*/ 34 w 70"/>
                <a:gd name="T9" fmla="*/ 55 h 84"/>
                <a:gd name="T10" fmla="*/ 50 w 70"/>
                <a:gd name="T11" fmla="*/ 10 h 84"/>
                <a:gd name="T12" fmla="*/ 23 w 7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0" h="84">
                  <a:moveTo>
                    <a:pt x="23" y="0"/>
                  </a:moveTo>
                  <a:cubicBezTo>
                    <a:pt x="0" y="60"/>
                    <a:pt x="0" y="60"/>
                    <a:pt x="0" y="60"/>
                  </a:cubicBezTo>
                  <a:cubicBezTo>
                    <a:pt x="67" y="84"/>
                    <a:pt x="67" y="84"/>
                    <a:pt x="67" y="84"/>
                  </a:cubicBezTo>
                  <a:cubicBezTo>
                    <a:pt x="70" y="77"/>
                    <a:pt x="67" y="68"/>
                    <a:pt x="59" y="65"/>
                  </a:cubicBezTo>
                  <a:cubicBezTo>
                    <a:pt x="34" y="55"/>
                    <a:pt x="34" y="55"/>
                    <a:pt x="34" y="55"/>
                  </a:cubicBezTo>
                  <a:cubicBezTo>
                    <a:pt x="50" y="10"/>
                    <a:pt x="50" y="10"/>
                    <a:pt x="50" y="10"/>
                  </a:cubicBezTo>
                  <a:lnTo>
                    <a:pt x="23" y="0"/>
                  </a:lnTo>
                  <a:close/>
                </a:path>
              </a:pathLst>
            </a:custGeom>
            <a:solidFill>
              <a:srgbClr val="FFC3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3" name="íṥ1iḓè">
              <a:extLst>
                <a:ext uri="{FF2B5EF4-FFF2-40B4-BE49-F238E27FC236}">
                  <a16:creationId xmlns:a16="http://schemas.microsoft.com/office/drawing/2014/main" id="{B1BB2BAA-7BAC-4FEC-B05B-36491819C3F5}"/>
                </a:ext>
              </a:extLst>
            </p:cNvPr>
            <p:cNvSpPr/>
            <p:nvPr/>
          </p:nvSpPr>
          <p:spPr bwMode="auto">
            <a:xfrm>
              <a:off x="3436938" y="5430838"/>
              <a:ext cx="271463" cy="144463"/>
            </a:xfrm>
            <a:custGeom>
              <a:avLst/>
              <a:gdLst>
                <a:gd name="T0" fmla="*/ 6 w 71"/>
                <a:gd name="T1" fmla="*/ 0 h 38"/>
                <a:gd name="T2" fmla="*/ 34 w 71"/>
                <a:gd name="T3" fmla="*/ 9 h 38"/>
                <a:gd name="T4" fmla="*/ 62 w 71"/>
                <a:gd name="T5" fmla="*/ 20 h 38"/>
                <a:gd name="T6" fmla="*/ 67 w 71"/>
                <a:gd name="T7" fmla="*/ 38 h 38"/>
                <a:gd name="T8" fmla="*/ 0 w 71"/>
                <a:gd name="T9" fmla="*/ 14 h 38"/>
                <a:gd name="T10" fmla="*/ 6 w 71"/>
                <a:gd name="T11" fmla="*/ 0 h 38"/>
              </a:gdLst>
              <a:ahLst/>
              <a:cxnLst>
                <a:cxn ang="0">
                  <a:pos x="T0" y="T1"/>
                </a:cxn>
                <a:cxn ang="0">
                  <a:pos x="T2" y="T3"/>
                </a:cxn>
                <a:cxn ang="0">
                  <a:pos x="T4" y="T5"/>
                </a:cxn>
                <a:cxn ang="0">
                  <a:pos x="T6" y="T7"/>
                </a:cxn>
                <a:cxn ang="0">
                  <a:pos x="T8" y="T9"/>
                </a:cxn>
                <a:cxn ang="0">
                  <a:pos x="T10" y="T11"/>
                </a:cxn>
              </a:cxnLst>
              <a:rect l="0" t="0" r="r" b="b"/>
              <a:pathLst>
                <a:path w="71" h="38">
                  <a:moveTo>
                    <a:pt x="6" y="0"/>
                  </a:moveTo>
                  <a:cubicBezTo>
                    <a:pt x="34" y="9"/>
                    <a:pt x="34" y="9"/>
                    <a:pt x="34" y="9"/>
                  </a:cubicBezTo>
                  <a:cubicBezTo>
                    <a:pt x="62" y="20"/>
                    <a:pt x="62" y="20"/>
                    <a:pt x="62" y="20"/>
                  </a:cubicBezTo>
                  <a:cubicBezTo>
                    <a:pt x="69" y="23"/>
                    <a:pt x="71" y="32"/>
                    <a:pt x="67" y="38"/>
                  </a:cubicBezTo>
                  <a:cubicBezTo>
                    <a:pt x="0" y="14"/>
                    <a:pt x="0" y="14"/>
                    <a:pt x="0" y="14"/>
                  </a:cubicBezTo>
                  <a:lnTo>
                    <a:pt x="6" y="0"/>
                  </a:lnTo>
                  <a:close/>
                </a:path>
              </a:pathLst>
            </a:custGeom>
            <a:solidFill>
              <a:srgbClr val="393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4" name="iṡḷîdé">
              <a:extLst>
                <a:ext uri="{FF2B5EF4-FFF2-40B4-BE49-F238E27FC236}">
                  <a16:creationId xmlns:a16="http://schemas.microsoft.com/office/drawing/2014/main" id="{D5B76A9A-A7DE-427F-B902-257B623CD18C}"/>
                </a:ext>
              </a:extLst>
            </p:cNvPr>
            <p:cNvSpPr/>
            <p:nvPr/>
          </p:nvSpPr>
          <p:spPr bwMode="auto">
            <a:xfrm>
              <a:off x="4048126" y="5327651"/>
              <a:ext cx="274638" cy="247650"/>
            </a:xfrm>
            <a:custGeom>
              <a:avLst/>
              <a:gdLst>
                <a:gd name="T0" fmla="*/ 0 w 72"/>
                <a:gd name="T1" fmla="*/ 1 h 65"/>
                <a:gd name="T2" fmla="*/ 1 w 72"/>
                <a:gd name="T3" fmla="*/ 65 h 65"/>
                <a:gd name="T4" fmla="*/ 72 w 72"/>
                <a:gd name="T5" fmla="*/ 63 h 65"/>
                <a:gd name="T6" fmla="*/ 58 w 72"/>
                <a:gd name="T7" fmla="*/ 48 h 65"/>
                <a:gd name="T8" fmla="*/ 30 w 72"/>
                <a:gd name="T9" fmla="*/ 48 h 65"/>
                <a:gd name="T10" fmla="*/ 29 w 72"/>
                <a:gd name="T11" fmla="*/ 0 h 65"/>
                <a:gd name="T12" fmla="*/ 0 w 72"/>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72" h="65">
                  <a:moveTo>
                    <a:pt x="0" y="1"/>
                  </a:moveTo>
                  <a:cubicBezTo>
                    <a:pt x="1" y="65"/>
                    <a:pt x="1" y="65"/>
                    <a:pt x="1" y="65"/>
                  </a:cubicBezTo>
                  <a:cubicBezTo>
                    <a:pt x="72" y="63"/>
                    <a:pt x="72" y="63"/>
                    <a:pt x="72" y="63"/>
                  </a:cubicBezTo>
                  <a:cubicBezTo>
                    <a:pt x="72" y="55"/>
                    <a:pt x="66" y="48"/>
                    <a:pt x="58" y="48"/>
                  </a:cubicBezTo>
                  <a:cubicBezTo>
                    <a:pt x="30" y="48"/>
                    <a:pt x="30" y="48"/>
                    <a:pt x="30" y="48"/>
                  </a:cubicBezTo>
                  <a:cubicBezTo>
                    <a:pt x="29" y="0"/>
                    <a:pt x="29" y="0"/>
                    <a:pt x="29" y="0"/>
                  </a:cubicBezTo>
                  <a:lnTo>
                    <a:pt x="0" y="1"/>
                  </a:lnTo>
                  <a:close/>
                </a:path>
              </a:pathLst>
            </a:custGeom>
            <a:solidFill>
              <a:srgbClr val="FFC3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5" name="íşḷíḑè">
              <a:extLst>
                <a:ext uri="{FF2B5EF4-FFF2-40B4-BE49-F238E27FC236}">
                  <a16:creationId xmlns:a16="http://schemas.microsoft.com/office/drawing/2014/main" id="{AD4BBE65-02D1-4D46-A8C8-5B44E27913C3}"/>
                </a:ext>
              </a:extLst>
            </p:cNvPr>
            <p:cNvSpPr/>
            <p:nvPr/>
          </p:nvSpPr>
          <p:spPr bwMode="auto">
            <a:xfrm>
              <a:off x="4048126" y="5510213"/>
              <a:ext cx="282575" cy="65088"/>
            </a:xfrm>
            <a:custGeom>
              <a:avLst/>
              <a:gdLst>
                <a:gd name="T0" fmla="*/ 0 w 74"/>
                <a:gd name="T1" fmla="*/ 2 h 17"/>
                <a:gd name="T2" fmla="*/ 30 w 74"/>
                <a:gd name="T3" fmla="*/ 0 h 17"/>
                <a:gd name="T4" fmla="*/ 60 w 74"/>
                <a:gd name="T5" fmla="*/ 0 h 17"/>
                <a:gd name="T6" fmla="*/ 72 w 74"/>
                <a:gd name="T7" fmla="*/ 15 h 17"/>
                <a:gd name="T8" fmla="*/ 1 w 74"/>
                <a:gd name="T9" fmla="*/ 17 h 17"/>
                <a:gd name="T10" fmla="*/ 0 w 74"/>
                <a:gd name="T11" fmla="*/ 2 h 17"/>
              </a:gdLst>
              <a:ahLst/>
              <a:cxnLst>
                <a:cxn ang="0">
                  <a:pos x="T0" y="T1"/>
                </a:cxn>
                <a:cxn ang="0">
                  <a:pos x="T2" y="T3"/>
                </a:cxn>
                <a:cxn ang="0">
                  <a:pos x="T4" y="T5"/>
                </a:cxn>
                <a:cxn ang="0">
                  <a:pos x="T6" y="T7"/>
                </a:cxn>
                <a:cxn ang="0">
                  <a:pos x="T8" y="T9"/>
                </a:cxn>
                <a:cxn ang="0">
                  <a:pos x="T10" y="T11"/>
                </a:cxn>
              </a:cxnLst>
              <a:rect l="0" t="0" r="r" b="b"/>
              <a:pathLst>
                <a:path w="74" h="17">
                  <a:moveTo>
                    <a:pt x="0" y="2"/>
                  </a:moveTo>
                  <a:cubicBezTo>
                    <a:pt x="30" y="0"/>
                    <a:pt x="30" y="0"/>
                    <a:pt x="30" y="0"/>
                  </a:cubicBezTo>
                  <a:cubicBezTo>
                    <a:pt x="60" y="0"/>
                    <a:pt x="60" y="0"/>
                    <a:pt x="60" y="0"/>
                  </a:cubicBezTo>
                  <a:cubicBezTo>
                    <a:pt x="68" y="0"/>
                    <a:pt x="74" y="8"/>
                    <a:pt x="72" y="15"/>
                  </a:cubicBezTo>
                  <a:cubicBezTo>
                    <a:pt x="1" y="17"/>
                    <a:pt x="1" y="17"/>
                    <a:pt x="1" y="17"/>
                  </a:cubicBezTo>
                  <a:lnTo>
                    <a:pt x="0" y="2"/>
                  </a:lnTo>
                  <a:close/>
                </a:path>
              </a:pathLst>
            </a:custGeom>
            <a:solidFill>
              <a:srgbClr val="393F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6" name="íṥlïḑè">
              <a:extLst>
                <a:ext uri="{FF2B5EF4-FFF2-40B4-BE49-F238E27FC236}">
                  <a16:creationId xmlns:a16="http://schemas.microsoft.com/office/drawing/2014/main" id="{9A2D190A-FD17-4381-BF5B-0E97F152F952}"/>
                </a:ext>
              </a:extLst>
            </p:cNvPr>
            <p:cNvSpPr/>
            <p:nvPr/>
          </p:nvSpPr>
          <p:spPr bwMode="auto">
            <a:xfrm>
              <a:off x="3857626" y="3683001"/>
              <a:ext cx="392113" cy="1731963"/>
            </a:xfrm>
            <a:custGeom>
              <a:avLst/>
              <a:gdLst>
                <a:gd name="T0" fmla="*/ 65 w 103"/>
                <a:gd name="T1" fmla="*/ 0 h 454"/>
                <a:gd name="T2" fmla="*/ 92 w 103"/>
                <a:gd name="T3" fmla="*/ 101 h 454"/>
                <a:gd name="T4" fmla="*/ 102 w 103"/>
                <a:gd name="T5" fmla="*/ 209 h 454"/>
                <a:gd name="T6" fmla="*/ 101 w 103"/>
                <a:gd name="T7" fmla="*/ 276 h 454"/>
                <a:gd name="T8" fmla="*/ 85 w 103"/>
                <a:gd name="T9" fmla="*/ 453 h 454"/>
                <a:gd name="T10" fmla="*/ 47 w 103"/>
                <a:gd name="T11" fmla="*/ 454 h 454"/>
                <a:gd name="T12" fmla="*/ 44 w 103"/>
                <a:gd name="T13" fmla="*/ 251 h 454"/>
                <a:gd name="T14" fmla="*/ 0 w 103"/>
                <a:gd name="T15" fmla="*/ 3 h 454"/>
                <a:gd name="T16" fmla="*/ 65 w 103"/>
                <a:gd name="T17"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454">
                  <a:moveTo>
                    <a:pt x="65" y="0"/>
                  </a:moveTo>
                  <a:cubicBezTo>
                    <a:pt x="65" y="0"/>
                    <a:pt x="81" y="37"/>
                    <a:pt x="92" y="101"/>
                  </a:cubicBezTo>
                  <a:cubicBezTo>
                    <a:pt x="96" y="121"/>
                    <a:pt x="100" y="174"/>
                    <a:pt x="102" y="209"/>
                  </a:cubicBezTo>
                  <a:cubicBezTo>
                    <a:pt x="103" y="231"/>
                    <a:pt x="103" y="254"/>
                    <a:pt x="101" y="276"/>
                  </a:cubicBezTo>
                  <a:cubicBezTo>
                    <a:pt x="85" y="453"/>
                    <a:pt x="85" y="453"/>
                    <a:pt x="85" y="453"/>
                  </a:cubicBezTo>
                  <a:cubicBezTo>
                    <a:pt x="47" y="454"/>
                    <a:pt x="47" y="454"/>
                    <a:pt x="47" y="454"/>
                  </a:cubicBezTo>
                  <a:cubicBezTo>
                    <a:pt x="44" y="251"/>
                    <a:pt x="44" y="251"/>
                    <a:pt x="44" y="251"/>
                  </a:cubicBezTo>
                  <a:cubicBezTo>
                    <a:pt x="0" y="3"/>
                    <a:pt x="0" y="3"/>
                    <a:pt x="0" y="3"/>
                  </a:cubicBezTo>
                  <a:lnTo>
                    <a:pt x="65" y="0"/>
                  </a:lnTo>
                  <a:close/>
                </a:path>
              </a:pathLst>
            </a:custGeom>
            <a:solidFill>
              <a:srgbClr val="54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7" name="íŝļíďé">
              <a:extLst>
                <a:ext uri="{FF2B5EF4-FFF2-40B4-BE49-F238E27FC236}">
                  <a16:creationId xmlns:a16="http://schemas.microsoft.com/office/drawing/2014/main" id="{1C95DFB2-EFE4-46A4-960F-61FBFE0EC988}"/>
                </a:ext>
              </a:extLst>
            </p:cNvPr>
            <p:cNvSpPr/>
            <p:nvPr/>
          </p:nvSpPr>
          <p:spPr bwMode="auto">
            <a:xfrm>
              <a:off x="3459163" y="3686176"/>
              <a:ext cx="546100" cy="1720850"/>
            </a:xfrm>
            <a:custGeom>
              <a:avLst/>
              <a:gdLst>
                <a:gd name="T0" fmla="*/ 91 w 143"/>
                <a:gd name="T1" fmla="*/ 2 h 451"/>
                <a:gd name="T2" fmla="*/ 64 w 143"/>
                <a:gd name="T3" fmla="*/ 123 h 451"/>
                <a:gd name="T4" fmla="*/ 64 w 143"/>
                <a:gd name="T5" fmla="*/ 149 h 451"/>
                <a:gd name="T6" fmla="*/ 33 w 143"/>
                <a:gd name="T7" fmla="*/ 338 h 451"/>
                <a:gd name="T8" fmla="*/ 0 w 143"/>
                <a:gd name="T9" fmla="*/ 440 h 451"/>
                <a:gd name="T10" fmla="*/ 38 w 143"/>
                <a:gd name="T11" fmla="*/ 451 h 451"/>
                <a:gd name="T12" fmla="*/ 114 w 143"/>
                <a:gd name="T13" fmla="*/ 260 h 451"/>
                <a:gd name="T14" fmla="*/ 141 w 143"/>
                <a:gd name="T15" fmla="*/ 116 h 451"/>
                <a:gd name="T16" fmla="*/ 143 w 143"/>
                <a:gd name="T17" fmla="*/ 0 h 451"/>
                <a:gd name="T18" fmla="*/ 91 w 143"/>
                <a:gd name="T19" fmla="*/ 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451">
                  <a:moveTo>
                    <a:pt x="91" y="2"/>
                  </a:moveTo>
                  <a:cubicBezTo>
                    <a:pt x="91" y="2"/>
                    <a:pt x="61" y="47"/>
                    <a:pt x="64" y="123"/>
                  </a:cubicBezTo>
                  <a:cubicBezTo>
                    <a:pt x="64" y="149"/>
                    <a:pt x="64" y="149"/>
                    <a:pt x="64" y="149"/>
                  </a:cubicBezTo>
                  <a:cubicBezTo>
                    <a:pt x="63" y="213"/>
                    <a:pt x="53" y="277"/>
                    <a:pt x="33" y="338"/>
                  </a:cubicBezTo>
                  <a:cubicBezTo>
                    <a:pt x="0" y="440"/>
                    <a:pt x="0" y="440"/>
                    <a:pt x="0" y="440"/>
                  </a:cubicBezTo>
                  <a:cubicBezTo>
                    <a:pt x="38" y="451"/>
                    <a:pt x="38" y="451"/>
                    <a:pt x="38" y="451"/>
                  </a:cubicBezTo>
                  <a:cubicBezTo>
                    <a:pt x="114" y="260"/>
                    <a:pt x="114" y="260"/>
                    <a:pt x="114" y="260"/>
                  </a:cubicBezTo>
                  <a:cubicBezTo>
                    <a:pt x="141" y="116"/>
                    <a:pt x="141" y="116"/>
                    <a:pt x="141" y="116"/>
                  </a:cubicBezTo>
                  <a:cubicBezTo>
                    <a:pt x="143" y="0"/>
                    <a:pt x="143" y="0"/>
                    <a:pt x="143" y="0"/>
                  </a:cubicBezTo>
                  <a:lnTo>
                    <a:pt x="91" y="2"/>
                  </a:lnTo>
                  <a:close/>
                </a:path>
              </a:pathLst>
            </a:custGeom>
            <a:solidFill>
              <a:srgbClr val="540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sp>
          <p:nvSpPr>
            <p:cNvPr id="108" name="îSḻiḑé">
              <a:extLst>
                <a:ext uri="{FF2B5EF4-FFF2-40B4-BE49-F238E27FC236}">
                  <a16:creationId xmlns:a16="http://schemas.microsoft.com/office/drawing/2014/main" id="{DFBBC211-17D0-4F78-9055-AE2BDB4F8DA5}"/>
                </a:ext>
              </a:extLst>
            </p:cNvPr>
            <p:cNvSpPr/>
            <p:nvPr/>
          </p:nvSpPr>
          <p:spPr bwMode="auto">
            <a:xfrm>
              <a:off x="3822701" y="4052888"/>
              <a:ext cx="141288" cy="625475"/>
            </a:xfrm>
            <a:custGeom>
              <a:avLst/>
              <a:gdLst>
                <a:gd name="T0" fmla="*/ 89 w 89"/>
                <a:gd name="T1" fmla="*/ 159 h 394"/>
                <a:gd name="T2" fmla="*/ 72 w 89"/>
                <a:gd name="T3" fmla="*/ 19 h 394"/>
                <a:gd name="T4" fmla="*/ 0 w 89"/>
                <a:gd name="T5" fmla="*/ 0 h 394"/>
                <a:gd name="T6" fmla="*/ 55 w 89"/>
                <a:gd name="T7" fmla="*/ 99 h 394"/>
                <a:gd name="T8" fmla="*/ 46 w 89"/>
                <a:gd name="T9" fmla="*/ 394 h 394"/>
                <a:gd name="T10" fmla="*/ 89 w 89"/>
                <a:gd name="T11" fmla="*/ 159 h 394"/>
              </a:gdLst>
              <a:ahLst/>
              <a:cxnLst>
                <a:cxn ang="0">
                  <a:pos x="T0" y="T1"/>
                </a:cxn>
                <a:cxn ang="0">
                  <a:pos x="T2" y="T3"/>
                </a:cxn>
                <a:cxn ang="0">
                  <a:pos x="T4" y="T5"/>
                </a:cxn>
                <a:cxn ang="0">
                  <a:pos x="T6" y="T7"/>
                </a:cxn>
                <a:cxn ang="0">
                  <a:pos x="T8" y="T9"/>
                </a:cxn>
                <a:cxn ang="0">
                  <a:pos x="T10" y="T11"/>
                </a:cxn>
              </a:cxnLst>
              <a:rect l="0" t="0" r="r" b="b"/>
              <a:pathLst>
                <a:path w="89" h="394">
                  <a:moveTo>
                    <a:pt x="89" y="159"/>
                  </a:moveTo>
                  <a:lnTo>
                    <a:pt x="72" y="19"/>
                  </a:lnTo>
                  <a:lnTo>
                    <a:pt x="0" y="0"/>
                  </a:lnTo>
                  <a:lnTo>
                    <a:pt x="55" y="99"/>
                  </a:lnTo>
                  <a:lnTo>
                    <a:pt x="46" y="394"/>
                  </a:lnTo>
                  <a:lnTo>
                    <a:pt x="89" y="159"/>
                  </a:lnTo>
                  <a:close/>
                </a:path>
              </a:pathLst>
            </a:custGeom>
            <a:solidFill>
              <a:srgbClr val="3F00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cs typeface="+mn-ea"/>
                <a:sym typeface="+mn-lt"/>
              </a:endParaRPr>
            </a:p>
          </p:txBody>
        </p:sp>
      </p:grpSp>
      <p:sp>
        <p:nvSpPr>
          <p:cNvPr id="118" name="椭圆 117">
            <a:extLst>
              <a:ext uri="{FF2B5EF4-FFF2-40B4-BE49-F238E27FC236}">
                <a16:creationId xmlns:a16="http://schemas.microsoft.com/office/drawing/2014/main" id="{A0B9E48C-9EE9-4CF1-9AA8-1094E07BBD42}"/>
              </a:ext>
            </a:extLst>
          </p:cNvPr>
          <p:cNvSpPr/>
          <p:nvPr/>
        </p:nvSpPr>
        <p:spPr>
          <a:xfrm>
            <a:off x="6824482" y="2166002"/>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121" name="组合 120">
            <a:extLst>
              <a:ext uri="{FF2B5EF4-FFF2-40B4-BE49-F238E27FC236}">
                <a16:creationId xmlns:a16="http://schemas.microsoft.com/office/drawing/2014/main" id="{BFBDA321-2ED8-4944-BBB2-83C857CC349D}"/>
              </a:ext>
            </a:extLst>
          </p:cNvPr>
          <p:cNvGrpSpPr/>
          <p:nvPr/>
        </p:nvGrpSpPr>
        <p:grpSpPr>
          <a:xfrm>
            <a:off x="7501875" y="1975978"/>
            <a:ext cx="3601890" cy="1024972"/>
            <a:chOff x="8386921" y="2138442"/>
            <a:chExt cx="2583661" cy="736968"/>
          </a:xfrm>
        </p:grpSpPr>
        <p:sp>
          <p:nvSpPr>
            <p:cNvPr id="122" name="矩形 121">
              <a:extLst>
                <a:ext uri="{FF2B5EF4-FFF2-40B4-BE49-F238E27FC236}">
                  <a16:creationId xmlns:a16="http://schemas.microsoft.com/office/drawing/2014/main" id="{4D062F53-8F1F-4EF9-8EF7-DCCA1891B0F0}"/>
                </a:ext>
              </a:extLst>
            </p:cNvPr>
            <p:cNvSpPr/>
            <p:nvPr/>
          </p:nvSpPr>
          <p:spPr>
            <a:xfrm>
              <a:off x="8386921" y="2138442"/>
              <a:ext cx="2501951" cy="221296"/>
            </a:xfrm>
            <a:prstGeom prst="rect">
              <a:avLst/>
            </a:prstGeom>
          </p:spPr>
          <p:txBody>
            <a:bodyPr wrap="square">
              <a:spAutoFit/>
              <a:scene3d>
                <a:camera prst="orthographicFront"/>
                <a:lightRig rig="threePt" dir="t"/>
              </a:scene3d>
              <a:sp3d contourW="12700"/>
            </a:bodyPr>
            <a:lstStyle/>
            <a:p>
              <a:pPr algn="l"/>
              <a:r>
                <a:rPr lang="zh-CN" altLang="en-US" sz="1400" b="0" i="0" cap="all" dirty="0">
                  <a:solidFill>
                    <a:srgbClr val="1F1F1F"/>
                  </a:solidFill>
                  <a:effectLst/>
                  <a:latin typeface="proxima-nova"/>
                </a:rPr>
                <a:t>用于实现上下文特征提取器的工具</a:t>
              </a:r>
            </a:p>
          </p:txBody>
        </p:sp>
        <p:sp>
          <p:nvSpPr>
            <p:cNvPr id="123" name="文本框 122">
              <a:extLst>
                <a:ext uri="{FF2B5EF4-FFF2-40B4-BE49-F238E27FC236}">
                  <a16:creationId xmlns:a16="http://schemas.microsoft.com/office/drawing/2014/main" id="{27481B6C-5380-43AE-A1CB-762E2BA71C6C}"/>
                </a:ext>
              </a:extLst>
            </p:cNvPr>
            <p:cNvSpPr txBox="1"/>
            <p:nvPr/>
          </p:nvSpPr>
          <p:spPr>
            <a:xfrm>
              <a:off x="8406207" y="2477124"/>
              <a:ext cx="2564375" cy="39828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err="1">
                  <a:solidFill>
                    <a:schemeClr val="bg1">
                      <a:lumMod val="50000"/>
                    </a:schemeClr>
                  </a:solidFill>
                  <a:cs typeface="+mn-ea"/>
                  <a:sym typeface="+mn-lt"/>
                </a:rPr>
                <a:t>APKTool</a:t>
              </a:r>
              <a:r>
                <a:rPr lang="zh-CN" altLang="en-US" sz="900" dirty="0">
                  <a:solidFill>
                    <a:schemeClr val="bg1">
                      <a:lumMod val="50000"/>
                    </a:schemeClr>
                  </a:solidFill>
                  <a:cs typeface="+mn-ea"/>
                  <a:sym typeface="+mn-lt"/>
                </a:rPr>
                <a:t>：逆向工程安卓</a:t>
              </a:r>
              <a:r>
                <a:rPr lang="en-US" altLang="zh-CN" sz="900" dirty="0" err="1">
                  <a:solidFill>
                    <a:schemeClr val="bg1">
                      <a:lumMod val="50000"/>
                    </a:schemeClr>
                  </a:solidFill>
                  <a:cs typeface="+mn-ea"/>
                  <a:sym typeface="+mn-lt"/>
                </a:rPr>
                <a:t>apk</a:t>
              </a:r>
              <a:r>
                <a:rPr lang="zh-CN" altLang="en-US" sz="900" dirty="0">
                  <a:solidFill>
                    <a:schemeClr val="bg1">
                      <a:lumMod val="50000"/>
                    </a:schemeClr>
                  </a:solidFill>
                  <a:cs typeface="+mn-ea"/>
                  <a:sym typeface="+mn-lt"/>
                </a:rPr>
                <a:t>文件的工具。 </a:t>
              </a:r>
              <a:endParaRPr lang="en-US" altLang="zh-CN" sz="900" dirty="0">
                <a:solidFill>
                  <a:schemeClr val="bg1">
                    <a:lumMod val="50000"/>
                  </a:schemeClr>
                </a:solidFill>
                <a:cs typeface="+mn-ea"/>
                <a:sym typeface="+mn-lt"/>
              </a:endParaRPr>
            </a:p>
            <a:p>
              <a:pPr>
                <a:lnSpc>
                  <a:spcPct val="114000"/>
                </a:lnSpc>
              </a:pPr>
              <a:r>
                <a:rPr lang="en-US" altLang="zh-CN" sz="900" dirty="0">
                  <a:solidFill>
                    <a:schemeClr val="bg1">
                      <a:lumMod val="50000"/>
                    </a:schemeClr>
                  </a:solidFill>
                  <a:cs typeface="+mn-ea"/>
                  <a:sym typeface="+mn-lt"/>
                </a:rPr>
                <a:t>Dex2jar : .</a:t>
              </a:r>
              <a:r>
                <a:rPr lang="en-US" altLang="zh-CN" sz="900" dirty="0" err="1">
                  <a:solidFill>
                    <a:schemeClr val="bg1">
                      <a:lumMod val="50000"/>
                    </a:schemeClr>
                  </a:solidFill>
                  <a:cs typeface="+mn-ea"/>
                  <a:sym typeface="+mn-lt"/>
                </a:rPr>
                <a:t>dex</a:t>
              </a:r>
              <a:r>
                <a:rPr lang="en-US" altLang="zh-CN" sz="900" dirty="0">
                  <a:solidFill>
                    <a:schemeClr val="bg1">
                      <a:lumMod val="50000"/>
                    </a:schemeClr>
                  </a:solidFill>
                  <a:cs typeface="+mn-ea"/>
                  <a:sym typeface="+mn-lt"/>
                </a:rPr>
                <a:t> </a:t>
              </a:r>
              <a:r>
                <a:rPr lang="zh-CN" altLang="en-US" sz="900" dirty="0">
                  <a:solidFill>
                    <a:schemeClr val="bg1">
                      <a:lumMod val="50000"/>
                    </a:schemeClr>
                  </a:solidFill>
                  <a:cs typeface="+mn-ea"/>
                  <a:sym typeface="+mn-lt"/>
                </a:rPr>
                <a:t>文件和 </a:t>
              </a:r>
              <a:r>
                <a:rPr lang="en-US" altLang="zh-CN" sz="900" dirty="0">
                  <a:solidFill>
                    <a:schemeClr val="bg1">
                      <a:lumMod val="50000"/>
                    </a:schemeClr>
                  </a:solidFill>
                  <a:cs typeface="+mn-ea"/>
                  <a:sym typeface="+mn-lt"/>
                </a:rPr>
                <a:t>.class </a:t>
              </a:r>
              <a:r>
                <a:rPr lang="zh-CN" altLang="en-US" sz="900" dirty="0">
                  <a:solidFill>
                    <a:schemeClr val="bg1">
                      <a:lumMod val="50000"/>
                    </a:schemeClr>
                  </a:solidFill>
                  <a:cs typeface="+mn-ea"/>
                  <a:sym typeface="+mn-lt"/>
                </a:rPr>
                <a:t>文件的转换工具。 </a:t>
              </a:r>
              <a:endParaRPr lang="en-US" altLang="zh-CN" sz="900" dirty="0">
                <a:solidFill>
                  <a:schemeClr val="bg1">
                    <a:lumMod val="50000"/>
                  </a:schemeClr>
                </a:solidFill>
                <a:cs typeface="+mn-ea"/>
                <a:sym typeface="+mn-lt"/>
              </a:endParaRPr>
            </a:p>
            <a:p>
              <a:pPr>
                <a:lnSpc>
                  <a:spcPct val="114000"/>
                </a:lnSpc>
              </a:pPr>
              <a:r>
                <a:rPr lang="en-US" altLang="zh-CN" sz="900" dirty="0" err="1">
                  <a:solidFill>
                    <a:schemeClr val="bg1">
                      <a:lumMod val="50000"/>
                    </a:schemeClr>
                  </a:solidFill>
                  <a:cs typeface="+mn-ea"/>
                  <a:sym typeface="+mn-lt"/>
                </a:rPr>
                <a:t>jd-cmd</a:t>
              </a:r>
              <a:r>
                <a:rPr lang="zh-CN" altLang="en-US" sz="900" dirty="0">
                  <a:solidFill>
                    <a:schemeClr val="bg1">
                      <a:lumMod val="50000"/>
                    </a:schemeClr>
                  </a:solidFill>
                  <a:cs typeface="+mn-ea"/>
                  <a:sym typeface="+mn-lt"/>
                </a:rPr>
                <a:t>：命令行 </a:t>
              </a:r>
              <a:r>
                <a:rPr lang="en-US" altLang="zh-CN" sz="900" dirty="0">
                  <a:solidFill>
                    <a:schemeClr val="bg1">
                      <a:lumMod val="50000"/>
                    </a:schemeClr>
                  </a:solidFill>
                  <a:cs typeface="+mn-ea"/>
                  <a:sym typeface="+mn-lt"/>
                </a:rPr>
                <a:t>Java </a:t>
              </a:r>
              <a:r>
                <a:rPr lang="zh-CN" altLang="en-US" sz="900" dirty="0">
                  <a:solidFill>
                    <a:schemeClr val="bg1">
                      <a:lumMod val="50000"/>
                    </a:schemeClr>
                  </a:solidFill>
                  <a:cs typeface="+mn-ea"/>
                  <a:sym typeface="+mn-lt"/>
                </a:rPr>
                <a:t>反编译器。</a:t>
              </a:r>
              <a:endParaRPr lang="en-US" altLang="zh-CN" sz="900" dirty="0">
                <a:solidFill>
                  <a:schemeClr val="bg1">
                    <a:lumMod val="50000"/>
                  </a:schemeClr>
                </a:solidFill>
                <a:cs typeface="+mn-ea"/>
                <a:sym typeface="+mn-lt"/>
              </a:endParaRPr>
            </a:p>
          </p:txBody>
        </p:sp>
      </p:grpSp>
      <p:sp>
        <p:nvSpPr>
          <p:cNvPr id="124" name="椭圆 123">
            <a:extLst>
              <a:ext uri="{FF2B5EF4-FFF2-40B4-BE49-F238E27FC236}">
                <a16:creationId xmlns:a16="http://schemas.microsoft.com/office/drawing/2014/main" id="{18EBE9A7-E8AD-4BCD-8EE4-03A3418825D1}"/>
              </a:ext>
            </a:extLst>
          </p:cNvPr>
          <p:cNvSpPr/>
          <p:nvPr/>
        </p:nvSpPr>
        <p:spPr>
          <a:xfrm>
            <a:off x="6787570" y="3551774"/>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125" name="组合 124">
            <a:extLst>
              <a:ext uri="{FF2B5EF4-FFF2-40B4-BE49-F238E27FC236}">
                <a16:creationId xmlns:a16="http://schemas.microsoft.com/office/drawing/2014/main" id="{3CCE5A73-9643-487C-BBC3-E208AF8ABA01}"/>
              </a:ext>
            </a:extLst>
          </p:cNvPr>
          <p:cNvGrpSpPr/>
          <p:nvPr/>
        </p:nvGrpSpPr>
        <p:grpSpPr>
          <a:xfrm>
            <a:off x="7464963" y="3361752"/>
            <a:ext cx="3601890" cy="1340700"/>
            <a:chOff x="8386921" y="2138442"/>
            <a:chExt cx="2583661" cy="963980"/>
          </a:xfrm>
        </p:grpSpPr>
        <p:sp>
          <p:nvSpPr>
            <p:cNvPr id="126" name="矩形 125">
              <a:extLst>
                <a:ext uri="{FF2B5EF4-FFF2-40B4-BE49-F238E27FC236}">
                  <a16:creationId xmlns:a16="http://schemas.microsoft.com/office/drawing/2014/main" id="{45423C17-0752-4088-BC51-F7A4D80F73CE}"/>
                </a:ext>
              </a:extLst>
            </p:cNvPr>
            <p:cNvSpPr/>
            <p:nvPr/>
          </p:nvSpPr>
          <p:spPr>
            <a:xfrm>
              <a:off x="8386921" y="2138442"/>
              <a:ext cx="2501951" cy="221296"/>
            </a:xfrm>
            <a:prstGeom prst="rect">
              <a:avLst/>
            </a:prstGeom>
          </p:spPr>
          <p:txBody>
            <a:bodyPr wrap="square">
              <a:spAutoFit/>
              <a:scene3d>
                <a:camera prst="orthographicFront"/>
                <a:lightRig rig="threePt" dir="t"/>
              </a:scene3d>
              <a:sp3d contourW="12700"/>
            </a:bodyPr>
            <a:lstStyle/>
            <a:p>
              <a:pPr algn="l"/>
              <a:r>
                <a:rPr lang="zh-CN" altLang="en-US" sz="1400" b="0" i="0" cap="all" dirty="0">
                  <a:solidFill>
                    <a:srgbClr val="1F1F1F"/>
                  </a:solidFill>
                  <a:effectLst/>
                  <a:latin typeface="proxima-nova"/>
                </a:rPr>
                <a:t>用于实现 </a:t>
              </a:r>
              <a:r>
                <a:rPr lang="en-US" altLang="zh-CN" sz="1400" b="0" i="0" cap="all" dirty="0">
                  <a:solidFill>
                    <a:srgbClr val="1F1F1F"/>
                  </a:solidFill>
                  <a:effectLst/>
                  <a:latin typeface="proxima-nova"/>
                </a:rPr>
                <a:t>GUI-RIPPING </a:t>
              </a:r>
              <a:r>
                <a:rPr lang="zh-CN" altLang="en-US" sz="1400" b="0" i="0" cap="all" dirty="0">
                  <a:solidFill>
                    <a:srgbClr val="1F1F1F"/>
                  </a:solidFill>
                  <a:effectLst/>
                  <a:latin typeface="proxima-nova"/>
                </a:rPr>
                <a:t>引擎的工具</a:t>
              </a:r>
            </a:p>
          </p:txBody>
        </p:sp>
        <p:sp>
          <p:nvSpPr>
            <p:cNvPr id="127" name="文本框 126">
              <a:extLst>
                <a:ext uri="{FF2B5EF4-FFF2-40B4-BE49-F238E27FC236}">
                  <a16:creationId xmlns:a16="http://schemas.microsoft.com/office/drawing/2014/main" id="{AC25810E-2A5A-4594-BAC2-C872F46B3E0D}"/>
                </a:ext>
              </a:extLst>
            </p:cNvPr>
            <p:cNvSpPr txBox="1"/>
            <p:nvPr/>
          </p:nvSpPr>
          <p:spPr>
            <a:xfrm>
              <a:off x="8406207" y="2477124"/>
              <a:ext cx="2564375" cy="625298"/>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cs typeface="+mn-ea"/>
                  <a:sym typeface="+mn-lt"/>
                </a:rPr>
                <a:t>Android Debug Bridge (</a:t>
              </a:r>
              <a:r>
                <a:rPr lang="en-US" altLang="zh-CN" sz="900" dirty="0" err="1">
                  <a:solidFill>
                    <a:schemeClr val="bg1">
                      <a:lumMod val="50000"/>
                    </a:schemeClr>
                  </a:solidFill>
                  <a:cs typeface="+mn-ea"/>
                  <a:sym typeface="+mn-lt"/>
                </a:rPr>
                <a:t>adb</a:t>
              </a:r>
              <a:r>
                <a:rPr lang="en-US" altLang="zh-CN" sz="900" dirty="0">
                  <a:solidFill>
                    <a:schemeClr val="bg1">
                      <a:lumMod val="50000"/>
                    </a:schemeClr>
                  </a:solidFill>
                  <a:cs typeface="+mn-ea"/>
                  <a:sym typeface="+mn-lt"/>
                </a:rPr>
                <a:t>)</a:t>
              </a:r>
              <a:r>
                <a:rPr lang="zh-CN" altLang="en-US" sz="900" dirty="0">
                  <a:solidFill>
                    <a:schemeClr val="bg1">
                      <a:lumMod val="50000"/>
                    </a:schemeClr>
                  </a:solidFill>
                  <a:cs typeface="+mn-ea"/>
                  <a:sym typeface="+mn-lt"/>
                </a:rPr>
                <a:t>：用于与 </a:t>
              </a:r>
              <a:r>
                <a:rPr lang="en-US" altLang="zh-CN" sz="900" dirty="0">
                  <a:solidFill>
                    <a:schemeClr val="bg1">
                      <a:lumMod val="50000"/>
                    </a:schemeClr>
                  </a:solidFill>
                  <a:cs typeface="+mn-ea"/>
                  <a:sym typeface="+mn-lt"/>
                </a:rPr>
                <a:t>Android </a:t>
              </a:r>
              <a:r>
                <a:rPr lang="zh-CN" altLang="en-US" sz="900" dirty="0">
                  <a:solidFill>
                    <a:schemeClr val="bg1">
                      <a:lumMod val="50000"/>
                    </a:schemeClr>
                  </a:solidFill>
                  <a:cs typeface="+mn-ea"/>
                  <a:sym typeface="+mn-lt"/>
                </a:rPr>
                <a:t>设备和模拟器进行通信的通用工具。</a:t>
              </a:r>
              <a:endParaRPr lang="en-US" altLang="zh-CN" sz="900" dirty="0">
                <a:solidFill>
                  <a:schemeClr val="bg1">
                    <a:lumMod val="50000"/>
                  </a:schemeClr>
                </a:solidFill>
                <a:cs typeface="+mn-ea"/>
                <a:sym typeface="+mn-lt"/>
              </a:endParaRPr>
            </a:p>
            <a:p>
              <a:pPr>
                <a:lnSpc>
                  <a:spcPct val="114000"/>
                </a:lnSpc>
              </a:pPr>
              <a:r>
                <a:rPr lang="en-US" altLang="zh-CN" sz="900" dirty="0">
                  <a:solidFill>
                    <a:schemeClr val="bg1">
                      <a:lumMod val="50000"/>
                    </a:schemeClr>
                  </a:solidFill>
                  <a:cs typeface="+mn-ea"/>
                  <a:sym typeface="+mn-lt"/>
                </a:rPr>
                <a:t>Hierarchy Viewer</a:t>
              </a:r>
              <a:r>
                <a:rPr lang="zh-CN" altLang="en-US" sz="900" dirty="0">
                  <a:solidFill>
                    <a:schemeClr val="bg1">
                      <a:lumMod val="50000"/>
                    </a:schemeClr>
                  </a:solidFill>
                  <a:cs typeface="+mn-ea"/>
                  <a:sym typeface="+mn-lt"/>
                </a:rPr>
                <a:t>：一种用于检查和优化 </a:t>
              </a:r>
              <a:r>
                <a:rPr lang="en-US" altLang="zh-CN" sz="900" dirty="0">
                  <a:solidFill>
                    <a:schemeClr val="bg1">
                      <a:lumMod val="50000"/>
                    </a:schemeClr>
                  </a:solidFill>
                  <a:cs typeface="+mn-ea"/>
                  <a:sym typeface="+mn-lt"/>
                </a:rPr>
                <a:t>Android </a:t>
              </a:r>
              <a:r>
                <a:rPr lang="zh-CN" altLang="en-US" sz="900" dirty="0">
                  <a:solidFill>
                    <a:schemeClr val="bg1">
                      <a:lumMod val="50000"/>
                    </a:schemeClr>
                  </a:solidFill>
                  <a:cs typeface="+mn-ea"/>
                  <a:sym typeface="+mn-lt"/>
                </a:rPr>
                <a:t>用户界面的工具。 </a:t>
              </a:r>
              <a:r>
                <a:rPr lang="en-US" altLang="zh-CN" sz="900" dirty="0" err="1">
                  <a:solidFill>
                    <a:schemeClr val="bg1">
                      <a:lumMod val="50000"/>
                    </a:schemeClr>
                  </a:solidFill>
                  <a:cs typeface="+mn-ea"/>
                  <a:sym typeface="+mn-lt"/>
                </a:rPr>
                <a:t>UIAutomator</a:t>
              </a:r>
              <a:r>
                <a:rPr lang="zh-CN" altLang="en-US" sz="900" dirty="0">
                  <a:solidFill>
                    <a:schemeClr val="bg1">
                      <a:lumMod val="50000"/>
                    </a:schemeClr>
                  </a:solidFill>
                  <a:cs typeface="+mn-ea"/>
                  <a:sym typeface="+mn-lt"/>
                </a:rPr>
                <a:t>：提供一组 </a:t>
              </a:r>
              <a:r>
                <a:rPr lang="en-US" altLang="zh-CN" sz="900" dirty="0">
                  <a:solidFill>
                    <a:schemeClr val="bg1">
                      <a:lumMod val="50000"/>
                    </a:schemeClr>
                  </a:solidFill>
                  <a:cs typeface="+mn-ea"/>
                  <a:sym typeface="+mn-lt"/>
                </a:rPr>
                <a:t>API </a:t>
              </a:r>
              <a:r>
                <a:rPr lang="zh-CN" altLang="en-US" sz="900" dirty="0">
                  <a:solidFill>
                    <a:schemeClr val="bg1">
                      <a:lumMod val="50000"/>
                    </a:schemeClr>
                  </a:solidFill>
                  <a:cs typeface="+mn-ea"/>
                  <a:sym typeface="+mn-lt"/>
                </a:rPr>
                <a:t>来为 </a:t>
              </a:r>
              <a:r>
                <a:rPr lang="en-US" altLang="zh-CN" sz="900" dirty="0">
                  <a:solidFill>
                    <a:schemeClr val="bg1">
                      <a:lumMod val="50000"/>
                    </a:schemeClr>
                  </a:solidFill>
                  <a:cs typeface="+mn-ea"/>
                  <a:sym typeface="+mn-lt"/>
                </a:rPr>
                <a:t>Android </a:t>
              </a:r>
              <a:r>
                <a:rPr lang="zh-CN" altLang="en-US" sz="900" dirty="0">
                  <a:solidFill>
                    <a:schemeClr val="bg1">
                      <a:lumMod val="50000"/>
                    </a:schemeClr>
                  </a:solidFill>
                  <a:cs typeface="+mn-ea"/>
                  <a:sym typeface="+mn-lt"/>
                </a:rPr>
                <a:t>应用程序构建 </a:t>
              </a:r>
              <a:r>
                <a:rPr lang="en-US" altLang="zh-CN" sz="900" dirty="0">
                  <a:solidFill>
                    <a:schemeClr val="bg1">
                      <a:lumMod val="50000"/>
                    </a:schemeClr>
                  </a:solidFill>
                  <a:cs typeface="+mn-ea"/>
                  <a:sym typeface="+mn-lt"/>
                </a:rPr>
                <a:t>UI </a:t>
              </a:r>
              <a:r>
                <a:rPr lang="zh-CN" altLang="en-US" sz="900" dirty="0">
                  <a:solidFill>
                    <a:schemeClr val="bg1">
                      <a:lumMod val="50000"/>
                    </a:schemeClr>
                  </a:solidFill>
                  <a:cs typeface="+mn-ea"/>
                  <a:sym typeface="+mn-lt"/>
                </a:rPr>
                <a:t>测试并帮助与 </a:t>
              </a:r>
              <a:r>
                <a:rPr lang="en-US" altLang="zh-CN" sz="900" dirty="0">
                  <a:solidFill>
                    <a:schemeClr val="bg1">
                      <a:lumMod val="50000"/>
                    </a:schemeClr>
                  </a:solidFill>
                  <a:cs typeface="+mn-ea"/>
                  <a:sym typeface="+mn-lt"/>
                </a:rPr>
                <a:t>GUI </a:t>
              </a:r>
              <a:r>
                <a:rPr lang="zh-CN" altLang="en-US" sz="900" dirty="0">
                  <a:solidFill>
                    <a:schemeClr val="bg1">
                      <a:lumMod val="50000"/>
                    </a:schemeClr>
                  </a:solidFill>
                  <a:cs typeface="+mn-ea"/>
                  <a:sym typeface="+mn-lt"/>
                </a:rPr>
                <a:t>组件交互的工具。</a:t>
              </a:r>
              <a:endParaRPr lang="en-US" altLang="zh-CN" sz="900" dirty="0">
                <a:solidFill>
                  <a:schemeClr val="bg1">
                    <a:lumMod val="50000"/>
                  </a:schemeClr>
                </a:solidFill>
                <a:cs typeface="+mn-ea"/>
                <a:sym typeface="+mn-lt"/>
              </a:endParaRPr>
            </a:p>
          </p:txBody>
        </p:sp>
      </p:grpSp>
      <p:sp>
        <p:nvSpPr>
          <p:cNvPr id="128" name="椭圆 127">
            <a:extLst>
              <a:ext uri="{FF2B5EF4-FFF2-40B4-BE49-F238E27FC236}">
                <a16:creationId xmlns:a16="http://schemas.microsoft.com/office/drawing/2014/main" id="{051028A8-9C81-4587-80A6-261C9A14F97D}"/>
              </a:ext>
            </a:extLst>
          </p:cNvPr>
          <p:cNvSpPr/>
          <p:nvPr/>
        </p:nvSpPr>
        <p:spPr>
          <a:xfrm>
            <a:off x="6801611" y="4869287"/>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129" name="组合 128">
            <a:extLst>
              <a:ext uri="{FF2B5EF4-FFF2-40B4-BE49-F238E27FC236}">
                <a16:creationId xmlns:a16="http://schemas.microsoft.com/office/drawing/2014/main" id="{2265C157-48E3-4EDC-BFD8-AE1422F9C976}"/>
              </a:ext>
            </a:extLst>
          </p:cNvPr>
          <p:cNvGrpSpPr/>
          <p:nvPr/>
        </p:nvGrpSpPr>
        <p:grpSpPr>
          <a:xfrm>
            <a:off x="7479004" y="4679263"/>
            <a:ext cx="3601890" cy="1024972"/>
            <a:chOff x="8386921" y="2138442"/>
            <a:chExt cx="2583661" cy="736968"/>
          </a:xfrm>
        </p:grpSpPr>
        <p:sp>
          <p:nvSpPr>
            <p:cNvPr id="130" name="矩形 129">
              <a:extLst>
                <a:ext uri="{FF2B5EF4-FFF2-40B4-BE49-F238E27FC236}">
                  <a16:creationId xmlns:a16="http://schemas.microsoft.com/office/drawing/2014/main" id="{BE955B81-1CBD-464A-BC4B-E46A6DD6AB4B}"/>
                </a:ext>
              </a:extLst>
            </p:cNvPr>
            <p:cNvSpPr/>
            <p:nvPr/>
          </p:nvSpPr>
          <p:spPr>
            <a:xfrm>
              <a:off x="8386921" y="2138442"/>
              <a:ext cx="2448192" cy="221296"/>
            </a:xfrm>
            <a:prstGeom prst="rect">
              <a:avLst/>
            </a:prstGeom>
          </p:spPr>
          <p:txBody>
            <a:bodyPr wrap="square">
              <a:spAutoFit/>
              <a:scene3d>
                <a:camera prst="orthographicFront"/>
                <a:lightRig rig="threePt" dir="t"/>
              </a:scene3d>
              <a:sp3d contourW="12700"/>
            </a:bodyPr>
            <a:lstStyle/>
            <a:p>
              <a:pPr algn="l"/>
              <a:r>
                <a:rPr lang="zh-CN" altLang="en-US" sz="1400" b="0" i="0" cap="all" dirty="0">
                  <a:solidFill>
                    <a:srgbClr val="1F1F1F"/>
                  </a:solidFill>
                  <a:effectLst/>
                  <a:latin typeface="proxima-nova"/>
                </a:rPr>
                <a:t>用于实现 </a:t>
              </a:r>
              <a:r>
                <a:rPr lang="en-US" altLang="zh-CN" sz="1400" b="0" i="0" cap="all" dirty="0">
                  <a:solidFill>
                    <a:srgbClr val="1F1F1F"/>
                  </a:solidFill>
                  <a:effectLst/>
                  <a:latin typeface="proxima-nova"/>
                </a:rPr>
                <a:t>CRASHSCOPE </a:t>
              </a:r>
              <a:r>
                <a:rPr lang="zh-CN" altLang="en-US" sz="1400" b="0" i="0" cap="all" dirty="0">
                  <a:solidFill>
                    <a:srgbClr val="1F1F1F"/>
                  </a:solidFill>
                  <a:effectLst/>
                  <a:latin typeface="proxima-nova"/>
                </a:rPr>
                <a:t>报告生成器的工具</a:t>
              </a:r>
            </a:p>
          </p:txBody>
        </p:sp>
        <p:sp>
          <p:nvSpPr>
            <p:cNvPr id="131" name="文本框 130">
              <a:extLst>
                <a:ext uri="{FF2B5EF4-FFF2-40B4-BE49-F238E27FC236}">
                  <a16:creationId xmlns:a16="http://schemas.microsoft.com/office/drawing/2014/main" id="{0FC66F20-DFDF-4AC5-A97C-86DBE67C12F6}"/>
                </a:ext>
              </a:extLst>
            </p:cNvPr>
            <p:cNvSpPr txBox="1"/>
            <p:nvPr/>
          </p:nvSpPr>
          <p:spPr>
            <a:xfrm>
              <a:off x="8406207" y="2477124"/>
              <a:ext cx="2564375" cy="39828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cs typeface="+mn-ea"/>
                  <a:sym typeface="+mn-lt"/>
                </a:rPr>
                <a:t>Bootstrap</a:t>
              </a:r>
              <a:r>
                <a:rPr lang="zh-CN" altLang="en-US" sz="900" dirty="0">
                  <a:solidFill>
                    <a:schemeClr val="bg1">
                      <a:lumMod val="50000"/>
                    </a:schemeClr>
                  </a:solidFill>
                  <a:cs typeface="+mn-ea"/>
                  <a:sym typeface="+mn-lt"/>
                </a:rPr>
                <a:t>：用于开发 </a:t>
              </a:r>
              <a:r>
                <a:rPr lang="en-US" altLang="zh-CN" sz="900" dirty="0">
                  <a:solidFill>
                    <a:schemeClr val="bg1">
                      <a:lumMod val="50000"/>
                    </a:schemeClr>
                  </a:solidFill>
                  <a:cs typeface="+mn-ea"/>
                  <a:sym typeface="+mn-lt"/>
                </a:rPr>
                <a:t>Web </a:t>
              </a:r>
              <a:r>
                <a:rPr lang="zh-CN" altLang="en-US" sz="900" dirty="0">
                  <a:solidFill>
                    <a:schemeClr val="bg1">
                      <a:lumMod val="50000"/>
                    </a:schemeClr>
                  </a:solidFill>
                  <a:cs typeface="+mn-ea"/>
                  <a:sym typeface="+mn-lt"/>
                </a:rPr>
                <a:t>应用程序的 </a:t>
              </a:r>
              <a:r>
                <a:rPr lang="en-US" altLang="zh-CN" sz="900" dirty="0">
                  <a:solidFill>
                    <a:schemeClr val="bg1">
                      <a:lumMod val="50000"/>
                    </a:schemeClr>
                  </a:solidFill>
                  <a:cs typeface="+mn-ea"/>
                  <a:sym typeface="+mn-lt"/>
                </a:rPr>
                <a:t>HTML</a:t>
              </a:r>
              <a:r>
                <a:rPr lang="zh-CN" altLang="en-US" sz="900" dirty="0">
                  <a:solidFill>
                    <a:schemeClr val="bg1">
                      <a:lumMod val="50000"/>
                    </a:schemeClr>
                  </a:solidFill>
                  <a:cs typeface="+mn-ea"/>
                  <a:sym typeface="+mn-lt"/>
                </a:rPr>
                <a:t>、</a:t>
              </a:r>
              <a:r>
                <a:rPr lang="en-US" altLang="zh-CN" sz="900" dirty="0">
                  <a:solidFill>
                    <a:schemeClr val="bg1">
                      <a:lumMod val="50000"/>
                    </a:schemeClr>
                  </a:solidFill>
                  <a:cs typeface="+mn-ea"/>
                  <a:sym typeface="+mn-lt"/>
                </a:rPr>
                <a:t>CSS </a:t>
              </a:r>
              <a:r>
                <a:rPr lang="zh-CN" altLang="en-US" sz="900" dirty="0">
                  <a:solidFill>
                    <a:schemeClr val="bg1">
                      <a:lumMod val="50000"/>
                    </a:schemeClr>
                  </a:solidFill>
                  <a:cs typeface="+mn-ea"/>
                  <a:sym typeface="+mn-lt"/>
                </a:rPr>
                <a:t>和 </a:t>
              </a:r>
              <a:r>
                <a:rPr lang="en-US" altLang="zh-CN" sz="900" dirty="0">
                  <a:solidFill>
                    <a:schemeClr val="bg1">
                      <a:lumMod val="50000"/>
                    </a:schemeClr>
                  </a:solidFill>
                  <a:cs typeface="+mn-ea"/>
                  <a:sym typeface="+mn-lt"/>
                </a:rPr>
                <a:t>JavaScript </a:t>
              </a:r>
              <a:r>
                <a:rPr lang="zh-CN" altLang="en-US" sz="900" dirty="0">
                  <a:solidFill>
                    <a:schemeClr val="bg1">
                      <a:lumMod val="50000"/>
                    </a:schemeClr>
                  </a:solidFill>
                  <a:cs typeface="+mn-ea"/>
                  <a:sym typeface="+mn-lt"/>
                </a:rPr>
                <a:t>框架。 </a:t>
              </a:r>
              <a:endParaRPr lang="en-US" altLang="zh-CN" sz="900" dirty="0">
                <a:solidFill>
                  <a:schemeClr val="bg1">
                    <a:lumMod val="50000"/>
                  </a:schemeClr>
                </a:solidFill>
                <a:cs typeface="+mn-ea"/>
                <a:sym typeface="+mn-lt"/>
              </a:endParaRPr>
            </a:p>
            <a:p>
              <a:pPr>
                <a:lnSpc>
                  <a:spcPct val="114000"/>
                </a:lnSpc>
              </a:pPr>
              <a:r>
                <a:rPr lang="en-US" altLang="zh-CN" sz="900" dirty="0">
                  <a:solidFill>
                    <a:schemeClr val="bg1">
                      <a:lumMod val="50000"/>
                    </a:schemeClr>
                  </a:solidFill>
                  <a:cs typeface="+mn-ea"/>
                  <a:sym typeface="+mn-lt"/>
                </a:rPr>
                <a:t>MySQL</a:t>
              </a:r>
              <a:r>
                <a:rPr lang="zh-CN" altLang="en-US" sz="900" dirty="0">
                  <a:solidFill>
                    <a:schemeClr val="bg1">
                      <a:lumMod val="50000"/>
                    </a:schemeClr>
                  </a:solidFill>
                  <a:cs typeface="+mn-ea"/>
                  <a:sym typeface="+mn-lt"/>
                </a:rPr>
                <a:t>：健壮的关系数据库。</a:t>
              </a:r>
              <a:endParaRPr lang="en-US" altLang="zh-CN" sz="900" dirty="0">
                <a:solidFill>
                  <a:schemeClr val="bg1">
                    <a:lumMod val="50000"/>
                  </a:schemeClr>
                </a:solidFill>
                <a:cs typeface="+mn-ea"/>
                <a:sym typeface="+mn-lt"/>
              </a:endParaRPr>
            </a:p>
          </p:txBody>
        </p:sp>
      </p:grpSp>
      <p:sp>
        <p:nvSpPr>
          <p:cNvPr id="109" name="椭圆 108">
            <a:extLst>
              <a:ext uri="{FF2B5EF4-FFF2-40B4-BE49-F238E27FC236}">
                <a16:creationId xmlns:a16="http://schemas.microsoft.com/office/drawing/2014/main" id="{B567E372-6696-4E9B-8AD4-3312F7E25B41}"/>
              </a:ext>
            </a:extLst>
          </p:cNvPr>
          <p:cNvSpPr/>
          <p:nvPr/>
        </p:nvSpPr>
        <p:spPr>
          <a:xfrm>
            <a:off x="742222" y="453007"/>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0" name="文本框 109">
            <a:extLst>
              <a:ext uri="{FF2B5EF4-FFF2-40B4-BE49-F238E27FC236}">
                <a16:creationId xmlns:a16="http://schemas.microsoft.com/office/drawing/2014/main" id="{BAAD2B10-FBCB-4545-99B8-8FFA131549A8}"/>
              </a:ext>
            </a:extLst>
          </p:cNvPr>
          <p:cNvSpPr txBox="1"/>
          <p:nvPr/>
        </p:nvSpPr>
        <p:spPr>
          <a:xfrm>
            <a:off x="1338785" y="311625"/>
            <a:ext cx="3070659"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使用工具介绍</a:t>
            </a:r>
          </a:p>
        </p:txBody>
      </p:sp>
    </p:spTree>
    <p:extLst>
      <p:ext uri="{BB962C8B-B14F-4D97-AF65-F5344CB8AC3E}">
        <p14:creationId xmlns:p14="http://schemas.microsoft.com/office/powerpoint/2010/main" val="18994814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 calcmode="lin" valueType="num">
                                      <p:cBhvr additive="base">
                                        <p:cTn id="12" dur="1000" fill="hold"/>
                                        <p:tgtEl>
                                          <p:spTgt spid="118"/>
                                        </p:tgtEl>
                                        <p:attrNameLst>
                                          <p:attrName>ppt_x</p:attrName>
                                        </p:attrNameLst>
                                      </p:cBhvr>
                                      <p:tavLst>
                                        <p:tav tm="0">
                                          <p:val>
                                            <p:strVal val="0-#ppt_w/2"/>
                                          </p:val>
                                        </p:tav>
                                        <p:tav tm="100000">
                                          <p:val>
                                            <p:strVal val="#ppt_x"/>
                                          </p:val>
                                        </p:tav>
                                      </p:tavLst>
                                    </p:anim>
                                    <p:anim calcmode="lin" valueType="num">
                                      <p:cBhvr additive="base">
                                        <p:cTn id="13" dur="1000" fill="hold"/>
                                        <p:tgtEl>
                                          <p:spTgt spid="1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1000"/>
                                        <p:tgtEl>
                                          <p:spTgt spid="121"/>
                                        </p:tgtEl>
                                      </p:cBhvr>
                                    </p:animEffect>
                                    <p:anim calcmode="lin" valueType="num">
                                      <p:cBhvr>
                                        <p:cTn id="18" dur="1000" fill="hold"/>
                                        <p:tgtEl>
                                          <p:spTgt spid="121"/>
                                        </p:tgtEl>
                                        <p:attrNameLst>
                                          <p:attrName>ppt_x</p:attrName>
                                        </p:attrNameLst>
                                      </p:cBhvr>
                                      <p:tavLst>
                                        <p:tav tm="0">
                                          <p:val>
                                            <p:strVal val="#ppt_x"/>
                                          </p:val>
                                        </p:tav>
                                        <p:tav tm="100000">
                                          <p:val>
                                            <p:strVal val="#ppt_x"/>
                                          </p:val>
                                        </p:tav>
                                      </p:tavLst>
                                    </p:anim>
                                    <p:anim calcmode="lin" valueType="num">
                                      <p:cBhvr>
                                        <p:cTn id="1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4"/>
                                        </p:tgtEl>
                                        <p:attrNameLst>
                                          <p:attrName>style.visibility</p:attrName>
                                        </p:attrNameLst>
                                      </p:cBhvr>
                                      <p:to>
                                        <p:strVal val="visible"/>
                                      </p:to>
                                    </p:set>
                                    <p:anim calcmode="lin" valueType="num">
                                      <p:cBhvr additive="base">
                                        <p:cTn id="24" dur="1000" fill="hold"/>
                                        <p:tgtEl>
                                          <p:spTgt spid="124"/>
                                        </p:tgtEl>
                                        <p:attrNameLst>
                                          <p:attrName>ppt_x</p:attrName>
                                        </p:attrNameLst>
                                      </p:cBhvr>
                                      <p:tavLst>
                                        <p:tav tm="0">
                                          <p:val>
                                            <p:strVal val="0-#ppt_w/2"/>
                                          </p:val>
                                        </p:tav>
                                        <p:tav tm="100000">
                                          <p:val>
                                            <p:strVal val="#ppt_x"/>
                                          </p:val>
                                        </p:tav>
                                      </p:tavLst>
                                    </p:anim>
                                    <p:anim calcmode="lin" valueType="num">
                                      <p:cBhvr additive="base">
                                        <p:cTn id="25" dur="1000" fill="hold"/>
                                        <p:tgtEl>
                                          <p:spTgt spid="124"/>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anim calcmode="lin" valueType="num">
                                      <p:cBhvr>
                                        <p:cTn id="30" dur="1000" fill="hold"/>
                                        <p:tgtEl>
                                          <p:spTgt spid="125"/>
                                        </p:tgtEl>
                                        <p:attrNameLst>
                                          <p:attrName>ppt_x</p:attrName>
                                        </p:attrNameLst>
                                      </p:cBhvr>
                                      <p:tavLst>
                                        <p:tav tm="0">
                                          <p:val>
                                            <p:strVal val="#ppt_x"/>
                                          </p:val>
                                        </p:tav>
                                        <p:tav tm="100000">
                                          <p:val>
                                            <p:strVal val="#ppt_x"/>
                                          </p:val>
                                        </p:tav>
                                      </p:tavLst>
                                    </p:anim>
                                    <p:anim calcmode="lin" valueType="num">
                                      <p:cBhvr>
                                        <p:cTn id="31"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8"/>
                                        </p:tgtEl>
                                        <p:attrNameLst>
                                          <p:attrName>style.visibility</p:attrName>
                                        </p:attrNameLst>
                                      </p:cBhvr>
                                      <p:to>
                                        <p:strVal val="visible"/>
                                      </p:to>
                                    </p:set>
                                    <p:anim calcmode="lin" valueType="num">
                                      <p:cBhvr additive="base">
                                        <p:cTn id="36" dur="1000" fill="hold"/>
                                        <p:tgtEl>
                                          <p:spTgt spid="128"/>
                                        </p:tgtEl>
                                        <p:attrNameLst>
                                          <p:attrName>ppt_x</p:attrName>
                                        </p:attrNameLst>
                                      </p:cBhvr>
                                      <p:tavLst>
                                        <p:tav tm="0">
                                          <p:val>
                                            <p:strVal val="0-#ppt_w/2"/>
                                          </p:val>
                                        </p:tav>
                                        <p:tav tm="100000">
                                          <p:val>
                                            <p:strVal val="#ppt_x"/>
                                          </p:val>
                                        </p:tav>
                                      </p:tavLst>
                                    </p:anim>
                                    <p:anim calcmode="lin" valueType="num">
                                      <p:cBhvr additive="base">
                                        <p:cTn id="37" dur="1000" fill="hold"/>
                                        <p:tgtEl>
                                          <p:spTgt spid="128"/>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fade">
                                      <p:cBhvr>
                                        <p:cTn id="41" dur="1000"/>
                                        <p:tgtEl>
                                          <p:spTgt spid="129"/>
                                        </p:tgtEl>
                                      </p:cBhvr>
                                    </p:animEffect>
                                    <p:anim calcmode="lin" valueType="num">
                                      <p:cBhvr>
                                        <p:cTn id="42" dur="1000" fill="hold"/>
                                        <p:tgtEl>
                                          <p:spTgt spid="129"/>
                                        </p:tgtEl>
                                        <p:attrNameLst>
                                          <p:attrName>ppt_x</p:attrName>
                                        </p:attrNameLst>
                                      </p:cBhvr>
                                      <p:tavLst>
                                        <p:tav tm="0">
                                          <p:val>
                                            <p:strVal val="#ppt_x"/>
                                          </p:val>
                                        </p:tav>
                                        <p:tav tm="100000">
                                          <p:val>
                                            <p:strVal val="#ppt_x"/>
                                          </p:val>
                                        </p:tav>
                                      </p:tavLst>
                                    </p:anim>
                                    <p:anim calcmode="lin" valueType="num">
                                      <p:cBhvr>
                                        <p:cTn id="43"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4" grpId="0" animBg="1"/>
      <p:bldP spid="1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图片包含 监视器, 屏幕, 电子产品, 电视&#10;&#10;描述已自动生成">
            <a:extLst>
              <a:ext uri="{FF2B5EF4-FFF2-40B4-BE49-F238E27FC236}">
                <a16:creationId xmlns:a16="http://schemas.microsoft.com/office/drawing/2014/main" id="{0F517DB6-2C7E-4958-9FDE-0A78DF39C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4181"/>
            <a:ext cx="12363212" cy="6443045"/>
          </a:xfrm>
          <a:prstGeom prst="rect">
            <a:avLst/>
          </a:prstGeom>
        </p:spPr>
      </p:pic>
      <p:sp>
        <p:nvSpPr>
          <p:cNvPr id="25" name="TextBox 34">
            <a:extLst>
              <a:ext uri="{FF2B5EF4-FFF2-40B4-BE49-F238E27FC236}">
                <a16:creationId xmlns:a16="http://schemas.microsoft.com/office/drawing/2014/main" id="{17540C44-55B2-483D-B009-C6B3FEFB3C42}"/>
              </a:ext>
            </a:extLst>
          </p:cNvPr>
          <p:cNvSpPr txBox="1"/>
          <p:nvPr/>
        </p:nvSpPr>
        <p:spPr>
          <a:xfrm flipH="1">
            <a:off x="833745" y="1290795"/>
            <a:ext cx="8523756" cy="4866466"/>
          </a:xfrm>
          <a:prstGeom prst="rect">
            <a:avLst/>
          </a:prstGeom>
          <a:noFill/>
          <a:ln>
            <a:noFill/>
          </a:ln>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lvl="0">
              <a:lnSpc>
                <a:spcPct val="130000"/>
              </a:lnSpc>
              <a:defRPr/>
            </a:pPr>
            <a:r>
              <a:rPr lang="zh-CN" altLang="en-US" dirty="0"/>
              <a:t>为了进行与其他</a:t>
            </a:r>
            <a:r>
              <a:rPr lang="en-US" altLang="zh-CN" dirty="0" err="1"/>
              <a:t>Androtest</a:t>
            </a:r>
            <a:r>
              <a:rPr lang="en-US" altLang="zh-CN" dirty="0"/>
              <a:t> </a:t>
            </a:r>
            <a:r>
              <a:rPr lang="zh-CN" altLang="en-US" dirty="0"/>
              <a:t>测试套件如</a:t>
            </a:r>
            <a:r>
              <a:rPr lang="en-US" altLang="zh-CN" dirty="0"/>
              <a:t>Monkey</a:t>
            </a:r>
            <a:r>
              <a:rPr lang="zh-CN" altLang="en-US" dirty="0"/>
              <a:t>，</a:t>
            </a:r>
            <a:r>
              <a:rPr lang="en-US" altLang="zh-CN" dirty="0"/>
              <a:t>Vagrant </a:t>
            </a:r>
            <a:r>
              <a:rPr lang="zh-CN" altLang="en-US" dirty="0"/>
              <a:t>和 </a:t>
            </a:r>
            <a:r>
              <a:rPr lang="en-US" altLang="zh-CN" dirty="0"/>
              <a:t>VirtualBox</a:t>
            </a:r>
            <a:r>
              <a:rPr lang="zh-CN" altLang="en-US" dirty="0"/>
              <a:t>的比较，考虑到</a:t>
            </a:r>
            <a:r>
              <a:rPr lang="en-US" altLang="zh-CN" dirty="0" err="1"/>
              <a:t>CrashScope</a:t>
            </a:r>
            <a:r>
              <a:rPr lang="en-US" altLang="zh-CN" dirty="0"/>
              <a:t> </a:t>
            </a:r>
            <a:r>
              <a:rPr lang="zh-CN" altLang="en-US" dirty="0"/>
              <a:t>能够通过检测用于公开崩溃的标准 </a:t>
            </a:r>
            <a:r>
              <a:rPr lang="en-US" altLang="zh-CN" dirty="0"/>
              <a:t>Android </a:t>
            </a:r>
            <a:r>
              <a:rPr lang="zh-CN" altLang="en-US" dirty="0"/>
              <a:t>对话框（例如包含短语“应用程序名称已停止”的文本框）来准确检测应用程序崩溃。但是由于其他分析的工具不支持在运行时识别崩溃，因此没有可靠的自动化方式来提取纯粹从 </a:t>
            </a:r>
            <a:r>
              <a:rPr lang="en-US" altLang="zh-CN" dirty="0"/>
              <a:t>logcat </a:t>
            </a:r>
            <a:r>
              <a:rPr lang="zh-CN" altLang="en-US" dirty="0"/>
              <a:t>中应用程序崩溃的实例。为了获得这些工具检测到的崩溃的近似值，需要解析为 </a:t>
            </a:r>
            <a:r>
              <a:rPr lang="en-US" altLang="zh-CN" dirty="0" err="1"/>
              <a:t>Androtest</a:t>
            </a:r>
            <a:r>
              <a:rPr lang="en-US" altLang="zh-CN" dirty="0"/>
              <a:t> VM </a:t>
            </a:r>
            <a:r>
              <a:rPr lang="zh-CN" altLang="en-US" dirty="0"/>
              <a:t>中的每个工具生成的 </a:t>
            </a:r>
            <a:r>
              <a:rPr lang="en-US" altLang="zh-CN" dirty="0"/>
              <a:t>logcat </a:t>
            </a:r>
            <a:r>
              <a:rPr lang="zh-CN" altLang="en-US" dirty="0"/>
              <a:t>文件，然后隔离发生异常的实例，其中包含 </a:t>
            </a:r>
            <a:r>
              <a:rPr lang="en-US" altLang="zh-CN" dirty="0"/>
              <a:t>FATAL EXCEPTION </a:t>
            </a:r>
            <a:r>
              <a:rPr lang="zh-CN" altLang="en-US" dirty="0"/>
              <a:t>键标记，这些标记也与 </a:t>
            </a:r>
            <a:r>
              <a:rPr lang="en-US" altLang="zh-CN" dirty="0"/>
              <a:t>logcat </a:t>
            </a:r>
            <a:r>
              <a:rPr lang="zh-CN" altLang="en-US" dirty="0"/>
              <a:t>收集期间运行的应用程序的进程 </a:t>
            </a:r>
            <a:r>
              <a:rPr lang="en-US" altLang="zh-CN" dirty="0"/>
              <a:t>ID (</a:t>
            </a:r>
            <a:r>
              <a:rPr lang="en-US" altLang="zh-CN" dirty="0" err="1"/>
              <a:t>pid</a:t>
            </a:r>
            <a:r>
              <a:rPr lang="en-US" altLang="zh-CN" dirty="0"/>
              <a:t>) </a:t>
            </a:r>
            <a:r>
              <a:rPr lang="zh-CN" altLang="en-US" dirty="0"/>
              <a:t>相关联。虽然这会从操作系统和其他进程中过滤掉不需要的异常，但它并不能保证异常表示由不正确的应用程序逻辑导致的崩溃。这可能意味着由控制工具的仪器引起的崩溃。因此，为了与 </a:t>
            </a:r>
            <a:r>
              <a:rPr lang="en-US" altLang="zh-CN" dirty="0" err="1"/>
              <a:t>CrashScope</a:t>
            </a:r>
            <a:r>
              <a:rPr lang="en-US" altLang="zh-CN" dirty="0"/>
              <a:t> </a:t>
            </a:r>
            <a:r>
              <a:rPr lang="zh-CN" altLang="en-US" dirty="0"/>
              <a:t>进行一致的比较，需要手动检查</a:t>
            </a:r>
            <a:r>
              <a:rPr lang="en-US" altLang="zh-CN" dirty="0"/>
              <a:t>logcat </a:t>
            </a:r>
            <a:r>
              <a:rPr lang="zh-CN" altLang="en-US" dirty="0"/>
              <a:t>解析返回的致命异常堆栈跟踪的实例，丢弃重复项和检测问题导致的那些。解析这些其他工具的结果时遇到的问题进一步突出了 </a:t>
            </a:r>
            <a:r>
              <a:rPr lang="en-US" altLang="zh-CN" dirty="0" err="1"/>
              <a:t>CrashScope</a:t>
            </a:r>
            <a:r>
              <a:rPr lang="en-US" altLang="zh-CN" dirty="0"/>
              <a:t> </a:t>
            </a:r>
            <a:r>
              <a:rPr lang="zh-CN" altLang="en-US" dirty="0"/>
              <a:t>的实用性，以及对能够准确检测并进而有效报告移动应用程序崩溃的自动工具的需求。</a:t>
            </a:r>
            <a:endParaRPr kumimoji="0" lang="en-US" sz="1200" b="1" i="0" u="none" strike="noStrike" kern="1200" cap="none" spc="0" normalizeH="0" baseline="0" noProof="0" dirty="0">
              <a:ln>
                <a:noFill/>
              </a:ln>
              <a:solidFill>
                <a:srgbClr val="343941">
                  <a:lumMod val="60000"/>
                  <a:lumOff val="40000"/>
                </a:srgbClr>
              </a:solidFill>
              <a:effectLst/>
              <a:uLnTx/>
              <a:uFillTx/>
              <a:cs typeface="+mn-ea"/>
              <a:sym typeface="+mn-lt"/>
            </a:endParaRPr>
          </a:p>
        </p:txBody>
      </p:sp>
      <p:grpSp>
        <p:nvGrpSpPr>
          <p:cNvPr id="57" name="74095376-510f-4957-9ec0-4227dfaccce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A7FE583-244E-4551-8552-FB2E8E625A5F}"/>
              </a:ext>
            </a:extLst>
          </p:cNvPr>
          <p:cNvGrpSpPr>
            <a:grpSpLocks noChangeAspect="1"/>
          </p:cNvGrpSpPr>
          <p:nvPr>
            <p:custDataLst>
              <p:tags r:id="rId1"/>
            </p:custDataLst>
          </p:nvPr>
        </p:nvGrpSpPr>
        <p:grpSpPr>
          <a:xfrm>
            <a:off x="9239461" y="1590204"/>
            <a:ext cx="2299228" cy="1838796"/>
            <a:chOff x="3606800" y="1438275"/>
            <a:chExt cx="4978400" cy="3981450"/>
          </a:xfrm>
        </p:grpSpPr>
        <p:sp>
          <p:nvSpPr>
            <p:cNvPr id="58" name="ïṥļídê">
              <a:extLst>
                <a:ext uri="{FF2B5EF4-FFF2-40B4-BE49-F238E27FC236}">
                  <a16:creationId xmlns:a16="http://schemas.microsoft.com/office/drawing/2014/main" id="{889F8E28-B0F1-4028-93F5-B5D0F1B758DD}"/>
                </a:ext>
              </a:extLst>
            </p:cNvPr>
            <p:cNvSpPr/>
            <p:nvPr/>
          </p:nvSpPr>
          <p:spPr bwMode="auto">
            <a:xfrm>
              <a:off x="4046538" y="3354388"/>
              <a:ext cx="1266825" cy="1116013"/>
            </a:xfrm>
            <a:custGeom>
              <a:avLst/>
              <a:gdLst>
                <a:gd name="T0" fmla="*/ 562 w 798"/>
                <a:gd name="T1" fmla="*/ 703 h 703"/>
                <a:gd name="T2" fmla="*/ 798 w 798"/>
                <a:gd name="T3" fmla="*/ 334 h 703"/>
                <a:gd name="T4" fmla="*/ 272 w 798"/>
                <a:gd name="T5" fmla="*/ 0 h 703"/>
                <a:gd name="T6" fmla="*/ 0 w 798"/>
                <a:gd name="T7" fmla="*/ 427 h 703"/>
                <a:gd name="T8" fmla="*/ 435 w 798"/>
                <a:gd name="T9" fmla="*/ 703 h 703"/>
                <a:gd name="T10" fmla="*/ 562 w 798"/>
                <a:gd name="T11" fmla="*/ 703 h 703"/>
              </a:gdLst>
              <a:ahLst/>
              <a:cxnLst>
                <a:cxn ang="0">
                  <a:pos x="T0" y="T1"/>
                </a:cxn>
                <a:cxn ang="0">
                  <a:pos x="T2" y="T3"/>
                </a:cxn>
                <a:cxn ang="0">
                  <a:pos x="T4" y="T5"/>
                </a:cxn>
                <a:cxn ang="0">
                  <a:pos x="T6" y="T7"/>
                </a:cxn>
                <a:cxn ang="0">
                  <a:pos x="T8" y="T9"/>
                </a:cxn>
                <a:cxn ang="0">
                  <a:pos x="T10" y="T11"/>
                </a:cxn>
              </a:cxnLst>
              <a:rect l="0" t="0" r="r" b="b"/>
              <a:pathLst>
                <a:path w="798" h="703">
                  <a:moveTo>
                    <a:pt x="562" y="703"/>
                  </a:moveTo>
                  <a:lnTo>
                    <a:pt x="798" y="334"/>
                  </a:lnTo>
                  <a:lnTo>
                    <a:pt x="272" y="0"/>
                  </a:lnTo>
                  <a:lnTo>
                    <a:pt x="0" y="427"/>
                  </a:lnTo>
                  <a:lnTo>
                    <a:pt x="435" y="703"/>
                  </a:lnTo>
                  <a:lnTo>
                    <a:pt x="562" y="703"/>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9" name="ïSḻîďe">
              <a:extLst>
                <a:ext uri="{FF2B5EF4-FFF2-40B4-BE49-F238E27FC236}">
                  <a16:creationId xmlns:a16="http://schemas.microsoft.com/office/drawing/2014/main" id="{55BA33D0-7888-4640-B1DE-A0E79F18C009}"/>
                </a:ext>
              </a:extLst>
            </p:cNvPr>
            <p:cNvSpPr/>
            <p:nvPr/>
          </p:nvSpPr>
          <p:spPr bwMode="auto">
            <a:xfrm>
              <a:off x="4046538" y="3354388"/>
              <a:ext cx="1266825" cy="1116013"/>
            </a:xfrm>
            <a:custGeom>
              <a:avLst/>
              <a:gdLst>
                <a:gd name="T0" fmla="*/ 562 w 798"/>
                <a:gd name="T1" fmla="*/ 703 h 703"/>
                <a:gd name="T2" fmla="*/ 798 w 798"/>
                <a:gd name="T3" fmla="*/ 334 h 703"/>
                <a:gd name="T4" fmla="*/ 272 w 798"/>
                <a:gd name="T5" fmla="*/ 0 h 703"/>
                <a:gd name="T6" fmla="*/ 0 w 798"/>
                <a:gd name="T7" fmla="*/ 427 h 703"/>
                <a:gd name="T8" fmla="*/ 435 w 798"/>
                <a:gd name="T9" fmla="*/ 703 h 703"/>
                <a:gd name="T10" fmla="*/ 562 w 798"/>
                <a:gd name="T11" fmla="*/ 703 h 703"/>
              </a:gdLst>
              <a:ahLst/>
              <a:cxnLst>
                <a:cxn ang="0">
                  <a:pos x="T0" y="T1"/>
                </a:cxn>
                <a:cxn ang="0">
                  <a:pos x="T2" y="T3"/>
                </a:cxn>
                <a:cxn ang="0">
                  <a:pos x="T4" y="T5"/>
                </a:cxn>
                <a:cxn ang="0">
                  <a:pos x="T6" y="T7"/>
                </a:cxn>
                <a:cxn ang="0">
                  <a:pos x="T8" y="T9"/>
                </a:cxn>
                <a:cxn ang="0">
                  <a:pos x="T10" y="T11"/>
                </a:cxn>
              </a:cxnLst>
              <a:rect l="0" t="0" r="r" b="b"/>
              <a:pathLst>
                <a:path w="798" h="703">
                  <a:moveTo>
                    <a:pt x="562" y="703"/>
                  </a:moveTo>
                  <a:lnTo>
                    <a:pt x="798" y="334"/>
                  </a:lnTo>
                  <a:lnTo>
                    <a:pt x="272" y="0"/>
                  </a:lnTo>
                  <a:lnTo>
                    <a:pt x="0" y="427"/>
                  </a:lnTo>
                  <a:lnTo>
                    <a:pt x="435" y="703"/>
                  </a:lnTo>
                  <a:lnTo>
                    <a:pt x="562" y="7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iṧḻiḑé">
              <a:extLst>
                <a:ext uri="{FF2B5EF4-FFF2-40B4-BE49-F238E27FC236}">
                  <a16:creationId xmlns:a16="http://schemas.microsoft.com/office/drawing/2014/main" id="{986CE74D-7365-4350-827F-30C3BD20DAD3}"/>
                </a:ext>
              </a:extLst>
            </p:cNvPr>
            <p:cNvSpPr/>
            <p:nvPr/>
          </p:nvSpPr>
          <p:spPr bwMode="auto">
            <a:xfrm>
              <a:off x="7477125" y="2020888"/>
              <a:ext cx="328613" cy="274638"/>
            </a:xfrm>
            <a:custGeom>
              <a:avLst/>
              <a:gdLst>
                <a:gd name="T0" fmla="*/ 167 w 219"/>
                <a:gd name="T1" fmla="*/ 183 h 184"/>
                <a:gd name="T2" fmla="*/ 159 w 219"/>
                <a:gd name="T3" fmla="*/ 179 h 184"/>
                <a:gd name="T4" fmla="*/ 162 w 219"/>
                <a:gd name="T5" fmla="*/ 140 h 184"/>
                <a:gd name="T6" fmla="*/ 145 w 219"/>
                <a:gd name="T7" fmla="*/ 113 h 184"/>
                <a:gd name="T8" fmla="*/ 145 w 219"/>
                <a:gd name="T9" fmla="*/ 83 h 184"/>
                <a:gd name="T10" fmla="*/ 124 w 219"/>
                <a:gd name="T11" fmla="*/ 75 h 184"/>
                <a:gd name="T12" fmla="*/ 100 w 219"/>
                <a:gd name="T13" fmla="*/ 80 h 184"/>
                <a:gd name="T14" fmla="*/ 68 w 219"/>
                <a:gd name="T15" fmla="*/ 74 h 184"/>
                <a:gd name="T16" fmla="*/ 38 w 219"/>
                <a:gd name="T17" fmla="*/ 81 h 184"/>
                <a:gd name="T18" fmla="*/ 35 w 219"/>
                <a:gd name="T19" fmla="*/ 122 h 184"/>
                <a:gd name="T20" fmla="*/ 24 w 219"/>
                <a:gd name="T21" fmla="*/ 153 h 184"/>
                <a:gd name="T22" fmla="*/ 34 w 219"/>
                <a:gd name="T23" fmla="*/ 158 h 184"/>
                <a:gd name="T24" fmla="*/ 34 w 219"/>
                <a:gd name="T25" fmla="*/ 158 h 184"/>
                <a:gd name="T26" fmla="*/ 28 w 219"/>
                <a:gd name="T27" fmla="*/ 151 h 184"/>
                <a:gd name="T28" fmla="*/ 22 w 219"/>
                <a:gd name="T29" fmla="*/ 143 h 184"/>
                <a:gd name="T30" fmla="*/ 6 w 219"/>
                <a:gd name="T31" fmla="*/ 133 h 184"/>
                <a:gd name="T32" fmla="*/ 9 w 219"/>
                <a:gd name="T33" fmla="*/ 81 h 184"/>
                <a:gd name="T34" fmla="*/ 18 w 219"/>
                <a:gd name="T35" fmla="*/ 60 h 184"/>
                <a:gd name="T36" fmla="*/ 20 w 219"/>
                <a:gd name="T37" fmla="*/ 29 h 184"/>
                <a:gd name="T38" fmla="*/ 53 w 219"/>
                <a:gd name="T39" fmla="*/ 8 h 184"/>
                <a:gd name="T40" fmla="*/ 73 w 219"/>
                <a:gd name="T41" fmla="*/ 7 h 184"/>
                <a:gd name="T42" fmla="*/ 95 w 219"/>
                <a:gd name="T43" fmla="*/ 7 h 184"/>
                <a:gd name="T44" fmla="*/ 132 w 219"/>
                <a:gd name="T45" fmla="*/ 0 h 184"/>
                <a:gd name="T46" fmla="*/ 171 w 219"/>
                <a:gd name="T47" fmla="*/ 22 h 184"/>
                <a:gd name="T48" fmla="*/ 202 w 219"/>
                <a:gd name="T49" fmla="*/ 55 h 184"/>
                <a:gd name="T50" fmla="*/ 212 w 219"/>
                <a:gd name="T51" fmla="*/ 63 h 184"/>
                <a:gd name="T52" fmla="*/ 217 w 219"/>
                <a:gd name="T53" fmla="*/ 90 h 184"/>
                <a:gd name="T54" fmla="*/ 210 w 219"/>
                <a:gd name="T55" fmla="*/ 118 h 184"/>
                <a:gd name="T56" fmla="*/ 208 w 219"/>
                <a:gd name="T57" fmla="*/ 145 h 184"/>
                <a:gd name="T58" fmla="*/ 201 w 219"/>
                <a:gd name="T59" fmla="*/ 170 h 184"/>
                <a:gd name="T60" fmla="*/ 182 w 219"/>
                <a:gd name="T61" fmla="*/ 180 h 184"/>
                <a:gd name="T62" fmla="*/ 179 w 219"/>
                <a:gd name="T63" fmla="*/ 179 h 184"/>
                <a:gd name="T64" fmla="*/ 175 w 219"/>
                <a:gd name="T65" fmla="*/ 178 h 184"/>
                <a:gd name="T66" fmla="*/ 167 w 219"/>
                <a:gd name="T67" fmla="*/ 18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 h="184">
                  <a:moveTo>
                    <a:pt x="167" y="183"/>
                  </a:moveTo>
                  <a:cubicBezTo>
                    <a:pt x="164" y="184"/>
                    <a:pt x="160" y="183"/>
                    <a:pt x="159" y="179"/>
                  </a:cubicBezTo>
                  <a:cubicBezTo>
                    <a:pt x="151" y="168"/>
                    <a:pt x="165" y="153"/>
                    <a:pt x="162" y="140"/>
                  </a:cubicBezTo>
                  <a:cubicBezTo>
                    <a:pt x="159" y="130"/>
                    <a:pt x="148" y="124"/>
                    <a:pt x="145" y="113"/>
                  </a:cubicBezTo>
                  <a:cubicBezTo>
                    <a:pt x="143" y="103"/>
                    <a:pt x="150" y="92"/>
                    <a:pt x="145" y="83"/>
                  </a:cubicBezTo>
                  <a:cubicBezTo>
                    <a:pt x="141" y="75"/>
                    <a:pt x="132" y="73"/>
                    <a:pt x="124" y="75"/>
                  </a:cubicBezTo>
                  <a:cubicBezTo>
                    <a:pt x="115" y="76"/>
                    <a:pt x="108" y="80"/>
                    <a:pt x="100" y="80"/>
                  </a:cubicBezTo>
                  <a:cubicBezTo>
                    <a:pt x="89" y="81"/>
                    <a:pt x="79" y="76"/>
                    <a:pt x="68" y="74"/>
                  </a:cubicBezTo>
                  <a:cubicBezTo>
                    <a:pt x="57" y="71"/>
                    <a:pt x="44" y="72"/>
                    <a:pt x="38" y="81"/>
                  </a:cubicBezTo>
                  <a:cubicBezTo>
                    <a:pt x="30" y="92"/>
                    <a:pt x="38" y="108"/>
                    <a:pt x="35" y="122"/>
                  </a:cubicBezTo>
                  <a:cubicBezTo>
                    <a:pt x="33" y="133"/>
                    <a:pt x="24" y="142"/>
                    <a:pt x="24" y="153"/>
                  </a:cubicBezTo>
                  <a:cubicBezTo>
                    <a:pt x="24" y="157"/>
                    <a:pt x="34" y="154"/>
                    <a:pt x="34" y="158"/>
                  </a:cubicBezTo>
                  <a:cubicBezTo>
                    <a:pt x="33" y="162"/>
                    <a:pt x="38" y="158"/>
                    <a:pt x="34" y="158"/>
                  </a:cubicBezTo>
                  <a:cubicBezTo>
                    <a:pt x="31" y="157"/>
                    <a:pt x="28" y="154"/>
                    <a:pt x="28" y="151"/>
                  </a:cubicBezTo>
                  <a:cubicBezTo>
                    <a:pt x="28" y="147"/>
                    <a:pt x="22" y="146"/>
                    <a:pt x="22" y="143"/>
                  </a:cubicBezTo>
                  <a:cubicBezTo>
                    <a:pt x="22" y="135"/>
                    <a:pt x="8" y="141"/>
                    <a:pt x="6" y="133"/>
                  </a:cubicBezTo>
                  <a:cubicBezTo>
                    <a:pt x="0" y="116"/>
                    <a:pt x="2" y="98"/>
                    <a:pt x="9" y="81"/>
                  </a:cubicBezTo>
                  <a:cubicBezTo>
                    <a:pt x="12" y="75"/>
                    <a:pt x="15" y="67"/>
                    <a:pt x="18" y="60"/>
                  </a:cubicBezTo>
                  <a:cubicBezTo>
                    <a:pt x="20" y="50"/>
                    <a:pt x="16" y="39"/>
                    <a:pt x="20" y="29"/>
                  </a:cubicBezTo>
                  <a:cubicBezTo>
                    <a:pt x="24" y="16"/>
                    <a:pt x="39" y="9"/>
                    <a:pt x="53" y="8"/>
                  </a:cubicBezTo>
                  <a:cubicBezTo>
                    <a:pt x="60" y="7"/>
                    <a:pt x="66" y="7"/>
                    <a:pt x="73" y="7"/>
                  </a:cubicBezTo>
                  <a:cubicBezTo>
                    <a:pt x="80" y="8"/>
                    <a:pt x="88" y="8"/>
                    <a:pt x="95" y="7"/>
                  </a:cubicBezTo>
                  <a:cubicBezTo>
                    <a:pt x="108" y="5"/>
                    <a:pt x="120" y="0"/>
                    <a:pt x="132" y="0"/>
                  </a:cubicBezTo>
                  <a:cubicBezTo>
                    <a:pt x="147" y="1"/>
                    <a:pt x="160" y="11"/>
                    <a:pt x="171" y="22"/>
                  </a:cubicBezTo>
                  <a:cubicBezTo>
                    <a:pt x="181" y="33"/>
                    <a:pt x="190" y="45"/>
                    <a:pt x="202" y="55"/>
                  </a:cubicBezTo>
                  <a:cubicBezTo>
                    <a:pt x="206" y="57"/>
                    <a:pt x="209" y="60"/>
                    <a:pt x="212" y="63"/>
                  </a:cubicBezTo>
                  <a:cubicBezTo>
                    <a:pt x="218" y="70"/>
                    <a:pt x="219" y="81"/>
                    <a:pt x="217" y="90"/>
                  </a:cubicBezTo>
                  <a:cubicBezTo>
                    <a:pt x="215" y="100"/>
                    <a:pt x="212" y="109"/>
                    <a:pt x="210" y="118"/>
                  </a:cubicBezTo>
                  <a:cubicBezTo>
                    <a:pt x="209" y="127"/>
                    <a:pt x="209" y="136"/>
                    <a:pt x="208" y="145"/>
                  </a:cubicBezTo>
                  <a:cubicBezTo>
                    <a:pt x="208" y="154"/>
                    <a:pt x="205" y="162"/>
                    <a:pt x="201" y="170"/>
                  </a:cubicBezTo>
                  <a:cubicBezTo>
                    <a:pt x="196" y="176"/>
                    <a:pt x="189" y="179"/>
                    <a:pt x="182" y="180"/>
                  </a:cubicBezTo>
                  <a:cubicBezTo>
                    <a:pt x="181" y="180"/>
                    <a:pt x="180" y="179"/>
                    <a:pt x="179" y="179"/>
                  </a:cubicBezTo>
                  <a:cubicBezTo>
                    <a:pt x="177" y="178"/>
                    <a:pt x="176" y="178"/>
                    <a:pt x="175" y="178"/>
                  </a:cubicBezTo>
                  <a:cubicBezTo>
                    <a:pt x="172" y="179"/>
                    <a:pt x="170" y="182"/>
                    <a:pt x="167" y="183"/>
                  </a:cubicBezTo>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iś1îḍé">
              <a:extLst>
                <a:ext uri="{FF2B5EF4-FFF2-40B4-BE49-F238E27FC236}">
                  <a16:creationId xmlns:a16="http://schemas.microsoft.com/office/drawing/2014/main" id="{AEA8060E-3189-4430-97F9-8B5BE6F861F2}"/>
                </a:ext>
              </a:extLst>
            </p:cNvPr>
            <p:cNvSpPr/>
            <p:nvPr/>
          </p:nvSpPr>
          <p:spPr bwMode="auto">
            <a:xfrm>
              <a:off x="7847013" y="3252788"/>
              <a:ext cx="42863" cy="96838"/>
            </a:xfrm>
            <a:custGeom>
              <a:avLst/>
              <a:gdLst>
                <a:gd name="T0" fmla="*/ 27 w 27"/>
                <a:gd name="T1" fmla="*/ 6 h 61"/>
                <a:gd name="T2" fmla="*/ 17 w 27"/>
                <a:gd name="T3" fmla="*/ 61 h 61"/>
                <a:gd name="T4" fmla="*/ 0 w 27"/>
                <a:gd name="T5" fmla="*/ 36 h 61"/>
                <a:gd name="T6" fmla="*/ 11 w 27"/>
                <a:gd name="T7" fmla="*/ 0 h 61"/>
                <a:gd name="T8" fmla="*/ 27 w 27"/>
                <a:gd name="T9" fmla="*/ 6 h 61"/>
              </a:gdLst>
              <a:ahLst/>
              <a:cxnLst>
                <a:cxn ang="0">
                  <a:pos x="T0" y="T1"/>
                </a:cxn>
                <a:cxn ang="0">
                  <a:pos x="T2" y="T3"/>
                </a:cxn>
                <a:cxn ang="0">
                  <a:pos x="T4" y="T5"/>
                </a:cxn>
                <a:cxn ang="0">
                  <a:pos x="T6" y="T7"/>
                </a:cxn>
                <a:cxn ang="0">
                  <a:pos x="T8" y="T9"/>
                </a:cxn>
              </a:cxnLst>
              <a:rect l="0" t="0" r="r" b="b"/>
              <a:pathLst>
                <a:path w="27" h="61">
                  <a:moveTo>
                    <a:pt x="27" y="6"/>
                  </a:moveTo>
                  <a:lnTo>
                    <a:pt x="17" y="61"/>
                  </a:lnTo>
                  <a:lnTo>
                    <a:pt x="0" y="36"/>
                  </a:lnTo>
                  <a:lnTo>
                    <a:pt x="11" y="0"/>
                  </a:lnTo>
                  <a:lnTo>
                    <a:pt x="27" y="6"/>
                  </a:lnTo>
                  <a:close/>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işḷídê">
              <a:extLst>
                <a:ext uri="{FF2B5EF4-FFF2-40B4-BE49-F238E27FC236}">
                  <a16:creationId xmlns:a16="http://schemas.microsoft.com/office/drawing/2014/main" id="{B831A024-833C-4EE8-8ADE-F5ED9B162E35}"/>
                </a:ext>
              </a:extLst>
            </p:cNvPr>
            <p:cNvSpPr/>
            <p:nvPr/>
          </p:nvSpPr>
          <p:spPr bwMode="auto">
            <a:xfrm>
              <a:off x="7847013" y="3252788"/>
              <a:ext cx="42863" cy="96838"/>
            </a:xfrm>
            <a:custGeom>
              <a:avLst/>
              <a:gdLst>
                <a:gd name="T0" fmla="*/ 27 w 27"/>
                <a:gd name="T1" fmla="*/ 6 h 61"/>
                <a:gd name="T2" fmla="*/ 17 w 27"/>
                <a:gd name="T3" fmla="*/ 61 h 61"/>
                <a:gd name="T4" fmla="*/ 0 w 27"/>
                <a:gd name="T5" fmla="*/ 36 h 61"/>
                <a:gd name="T6" fmla="*/ 11 w 27"/>
                <a:gd name="T7" fmla="*/ 0 h 61"/>
                <a:gd name="T8" fmla="*/ 27 w 27"/>
                <a:gd name="T9" fmla="*/ 6 h 61"/>
              </a:gdLst>
              <a:ahLst/>
              <a:cxnLst>
                <a:cxn ang="0">
                  <a:pos x="T0" y="T1"/>
                </a:cxn>
                <a:cxn ang="0">
                  <a:pos x="T2" y="T3"/>
                </a:cxn>
                <a:cxn ang="0">
                  <a:pos x="T4" y="T5"/>
                </a:cxn>
                <a:cxn ang="0">
                  <a:pos x="T6" y="T7"/>
                </a:cxn>
                <a:cxn ang="0">
                  <a:pos x="T8" y="T9"/>
                </a:cxn>
              </a:cxnLst>
              <a:rect l="0" t="0" r="r" b="b"/>
              <a:pathLst>
                <a:path w="27" h="61">
                  <a:moveTo>
                    <a:pt x="27" y="6"/>
                  </a:moveTo>
                  <a:lnTo>
                    <a:pt x="17" y="61"/>
                  </a:lnTo>
                  <a:lnTo>
                    <a:pt x="0" y="36"/>
                  </a:lnTo>
                  <a:lnTo>
                    <a:pt x="11" y="0"/>
                  </a:lnTo>
                  <a:lnTo>
                    <a:pt x="2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iṩ1idè">
              <a:extLst>
                <a:ext uri="{FF2B5EF4-FFF2-40B4-BE49-F238E27FC236}">
                  <a16:creationId xmlns:a16="http://schemas.microsoft.com/office/drawing/2014/main" id="{101CB171-58C6-442B-8C18-320D77B3A69D}"/>
                </a:ext>
              </a:extLst>
            </p:cNvPr>
            <p:cNvSpPr/>
            <p:nvPr/>
          </p:nvSpPr>
          <p:spPr bwMode="auto">
            <a:xfrm>
              <a:off x="7781925" y="2617788"/>
              <a:ext cx="133350" cy="685800"/>
            </a:xfrm>
            <a:custGeom>
              <a:avLst/>
              <a:gdLst>
                <a:gd name="T0" fmla="*/ 60 w 89"/>
                <a:gd name="T1" fmla="*/ 0 h 459"/>
                <a:gd name="T2" fmla="*/ 74 w 89"/>
                <a:gd name="T3" fmla="*/ 38 h 459"/>
                <a:gd name="T4" fmla="*/ 89 w 89"/>
                <a:gd name="T5" fmla="*/ 249 h 459"/>
                <a:gd name="T6" fmla="*/ 74 w 89"/>
                <a:gd name="T7" fmla="*/ 459 h 459"/>
                <a:gd name="T8" fmla="*/ 35 w 89"/>
                <a:gd name="T9" fmla="*/ 438 h 459"/>
                <a:gd name="T10" fmla="*/ 21 w 89"/>
                <a:gd name="T11" fmla="*/ 372 h 459"/>
                <a:gd name="T12" fmla="*/ 0 w 89"/>
                <a:gd name="T13" fmla="*/ 198 h 459"/>
                <a:gd name="T14" fmla="*/ 4 w 89"/>
                <a:gd name="T15" fmla="*/ 110 h 459"/>
                <a:gd name="T16" fmla="*/ 60 w 89"/>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459">
                  <a:moveTo>
                    <a:pt x="60" y="0"/>
                  </a:moveTo>
                  <a:cubicBezTo>
                    <a:pt x="74" y="38"/>
                    <a:pt x="74" y="38"/>
                    <a:pt x="74" y="38"/>
                  </a:cubicBezTo>
                  <a:cubicBezTo>
                    <a:pt x="74" y="38"/>
                    <a:pt x="89" y="235"/>
                    <a:pt x="89" y="249"/>
                  </a:cubicBezTo>
                  <a:cubicBezTo>
                    <a:pt x="89" y="264"/>
                    <a:pt x="78" y="451"/>
                    <a:pt x="74" y="459"/>
                  </a:cubicBezTo>
                  <a:cubicBezTo>
                    <a:pt x="74" y="459"/>
                    <a:pt x="57" y="434"/>
                    <a:pt x="35" y="438"/>
                  </a:cubicBezTo>
                  <a:cubicBezTo>
                    <a:pt x="12" y="442"/>
                    <a:pt x="21" y="372"/>
                    <a:pt x="21" y="372"/>
                  </a:cubicBezTo>
                  <a:cubicBezTo>
                    <a:pt x="0" y="198"/>
                    <a:pt x="0" y="198"/>
                    <a:pt x="0" y="198"/>
                  </a:cubicBezTo>
                  <a:cubicBezTo>
                    <a:pt x="4" y="110"/>
                    <a:pt x="4" y="110"/>
                    <a:pt x="4" y="110"/>
                  </a:cubicBezTo>
                  <a:cubicBezTo>
                    <a:pt x="60" y="0"/>
                    <a:pt x="60" y="0"/>
                    <a:pt x="60" y="0"/>
                  </a:cubicBezTo>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í$ľîḍê">
              <a:extLst>
                <a:ext uri="{FF2B5EF4-FFF2-40B4-BE49-F238E27FC236}">
                  <a16:creationId xmlns:a16="http://schemas.microsoft.com/office/drawing/2014/main" id="{6531CB37-90EF-4CAB-A00A-25881DF28668}"/>
                </a:ext>
              </a:extLst>
            </p:cNvPr>
            <p:cNvSpPr/>
            <p:nvPr/>
          </p:nvSpPr>
          <p:spPr bwMode="auto">
            <a:xfrm>
              <a:off x="7813675" y="2674938"/>
              <a:ext cx="101600" cy="628650"/>
            </a:xfrm>
            <a:custGeom>
              <a:avLst/>
              <a:gdLst>
                <a:gd name="T0" fmla="*/ 53 w 68"/>
                <a:gd name="T1" fmla="*/ 0 h 421"/>
                <a:gd name="T2" fmla="*/ 51 w 68"/>
                <a:gd name="T3" fmla="*/ 14 h 421"/>
                <a:gd name="T4" fmla="*/ 12 w 68"/>
                <a:gd name="T5" fmla="*/ 73 h 421"/>
                <a:gd name="T6" fmla="*/ 0 w 68"/>
                <a:gd name="T7" fmla="*/ 294 h 421"/>
                <a:gd name="T8" fmla="*/ 5 w 68"/>
                <a:gd name="T9" fmla="*/ 380 h 421"/>
                <a:gd name="T10" fmla="*/ 29 w 68"/>
                <a:gd name="T11" fmla="*/ 402 h 421"/>
                <a:gd name="T12" fmla="*/ 53 w 68"/>
                <a:gd name="T13" fmla="*/ 421 h 421"/>
                <a:gd name="T14" fmla="*/ 68 w 68"/>
                <a:gd name="T15" fmla="*/ 211 h 421"/>
                <a:gd name="T16" fmla="*/ 53 w 68"/>
                <a:gd name="T1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21">
                  <a:moveTo>
                    <a:pt x="53" y="0"/>
                  </a:moveTo>
                  <a:cubicBezTo>
                    <a:pt x="53" y="5"/>
                    <a:pt x="52" y="9"/>
                    <a:pt x="51" y="14"/>
                  </a:cubicBezTo>
                  <a:cubicBezTo>
                    <a:pt x="42" y="36"/>
                    <a:pt x="29" y="56"/>
                    <a:pt x="12" y="73"/>
                  </a:cubicBezTo>
                  <a:cubicBezTo>
                    <a:pt x="12" y="73"/>
                    <a:pt x="18" y="259"/>
                    <a:pt x="0" y="294"/>
                  </a:cubicBezTo>
                  <a:cubicBezTo>
                    <a:pt x="0" y="294"/>
                    <a:pt x="41" y="372"/>
                    <a:pt x="5" y="380"/>
                  </a:cubicBezTo>
                  <a:cubicBezTo>
                    <a:pt x="11" y="385"/>
                    <a:pt x="20" y="393"/>
                    <a:pt x="29" y="402"/>
                  </a:cubicBezTo>
                  <a:cubicBezTo>
                    <a:pt x="44" y="407"/>
                    <a:pt x="53" y="421"/>
                    <a:pt x="53" y="421"/>
                  </a:cubicBezTo>
                  <a:cubicBezTo>
                    <a:pt x="57" y="413"/>
                    <a:pt x="68" y="226"/>
                    <a:pt x="68" y="211"/>
                  </a:cubicBezTo>
                  <a:cubicBezTo>
                    <a:pt x="68" y="197"/>
                    <a:pt x="54" y="4"/>
                    <a:pt x="53" y="0"/>
                  </a:cubicBezTo>
                </a:path>
              </a:pathLst>
            </a:custGeom>
            <a:solidFill>
              <a:srgbClr val="4E51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5" name="íṥliḑê">
              <a:extLst>
                <a:ext uri="{FF2B5EF4-FFF2-40B4-BE49-F238E27FC236}">
                  <a16:creationId xmlns:a16="http://schemas.microsoft.com/office/drawing/2014/main" id="{30A75BCF-69FB-48E1-A0B8-008B16A95631}"/>
                </a:ext>
              </a:extLst>
            </p:cNvPr>
            <p:cNvSpPr/>
            <p:nvPr/>
          </p:nvSpPr>
          <p:spPr bwMode="auto">
            <a:xfrm>
              <a:off x="7496175" y="2208213"/>
              <a:ext cx="249238" cy="320675"/>
            </a:xfrm>
            <a:custGeom>
              <a:avLst/>
              <a:gdLst>
                <a:gd name="T0" fmla="*/ 159 w 166"/>
                <a:gd name="T1" fmla="*/ 61 h 215"/>
                <a:gd name="T2" fmla="*/ 141 w 166"/>
                <a:gd name="T3" fmla="*/ 194 h 215"/>
                <a:gd name="T4" fmla="*/ 0 w 166"/>
                <a:gd name="T5" fmla="*/ 158 h 215"/>
                <a:gd name="T6" fmla="*/ 4 w 166"/>
                <a:gd name="T7" fmla="*/ 144 h 215"/>
                <a:gd name="T8" fmla="*/ 32 w 166"/>
                <a:gd name="T9" fmla="*/ 61 h 215"/>
                <a:gd name="T10" fmla="*/ 159 w 166"/>
                <a:gd name="T11" fmla="*/ 61 h 215"/>
              </a:gdLst>
              <a:ahLst/>
              <a:cxnLst>
                <a:cxn ang="0">
                  <a:pos x="T0" y="T1"/>
                </a:cxn>
                <a:cxn ang="0">
                  <a:pos x="T2" y="T3"/>
                </a:cxn>
                <a:cxn ang="0">
                  <a:pos x="T4" y="T5"/>
                </a:cxn>
                <a:cxn ang="0">
                  <a:pos x="T6" y="T7"/>
                </a:cxn>
                <a:cxn ang="0">
                  <a:pos x="T8" y="T9"/>
                </a:cxn>
                <a:cxn ang="0">
                  <a:pos x="T10" y="T11"/>
                </a:cxn>
              </a:cxnLst>
              <a:rect l="0" t="0" r="r" b="b"/>
              <a:pathLst>
                <a:path w="166" h="215">
                  <a:moveTo>
                    <a:pt x="159" y="61"/>
                  </a:moveTo>
                  <a:cubicBezTo>
                    <a:pt x="159" y="61"/>
                    <a:pt x="116" y="173"/>
                    <a:pt x="141" y="194"/>
                  </a:cubicBezTo>
                  <a:cubicBezTo>
                    <a:pt x="166" y="215"/>
                    <a:pt x="0" y="158"/>
                    <a:pt x="0" y="158"/>
                  </a:cubicBezTo>
                  <a:cubicBezTo>
                    <a:pt x="4" y="144"/>
                    <a:pt x="4" y="144"/>
                    <a:pt x="4" y="144"/>
                  </a:cubicBezTo>
                  <a:cubicBezTo>
                    <a:pt x="4" y="144"/>
                    <a:pt x="59" y="122"/>
                    <a:pt x="32" y="61"/>
                  </a:cubicBezTo>
                  <a:cubicBezTo>
                    <a:pt x="5" y="0"/>
                    <a:pt x="159" y="61"/>
                    <a:pt x="159" y="61"/>
                  </a:cubicBezTo>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6" name="iṧḻîḋê">
              <a:extLst>
                <a:ext uri="{FF2B5EF4-FFF2-40B4-BE49-F238E27FC236}">
                  <a16:creationId xmlns:a16="http://schemas.microsoft.com/office/drawing/2014/main" id="{89B16C32-0D6B-42F3-831B-56257E926556}"/>
                </a:ext>
              </a:extLst>
            </p:cNvPr>
            <p:cNvSpPr/>
            <p:nvPr/>
          </p:nvSpPr>
          <p:spPr bwMode="auto">
            <a:xfrm>
              <a:off x="7519988" y="2259013"/>
              <a:ext cx="215900" cy="215900"/>
            </a:xfrm>
            <a:custGeom>
              <a:avLst/>
              <a:gdLst>
                <a:gd name="T0" fmla="*/ 38 w 144"/>
                <a:gd name="T1" fmla="*/ 0 h 145"/>
                <a:gd name="T2" fmla="*/ 14 w 144"/>
                <a:gd name="T3" fmla="*/ 15 h 145"/>
                <a:gd name="T4" fmla="*/ 17 w 144"/>
                <a:gd name="T5" fmla="*/ 27 h 145"/>
                <a:gd name="T6" fmla="*/ 24 w 144"/>
                <a:gd name="T7" fmla="*/ 59 h 145"/>
                <a:gd name="T8" fmla="*/ 0 w 144"/>
                <a:gd name="T9" fmla="*/ 103 h 145"/>
                <a:gd name="T10" fmla="*/ 106 w 144"/>
                <a:gd name="T11" fmla="*/ 145 h 145"/>
                <a:gd name="T12" fmla="*/ 118 w 144"/>
                <a:gd name="T13" fmla="*/ 143 h 145"/>
                <a:gd name="T14" fmla="*/ 118 w 144"/>
                <a:gd name="T15" fmla="*/ 134 h 145"/>
                <a:gd name="T16" fmla="*/ 144 w 144"/>
                <a:gd name="T17" fmla="*/ 27 h 145"/>
                <a:gd name="T18" fmla="*/ 137 w 144"/>
                <a:gd name="T19" fmla="*/ 24 h 145"/>
                <a:gd name="T20" fmla="*/ 133 w 144"/>
                <a:gd name="T21" fmla="*/ 23 h 145"/>
                <a:gd name="T22" fmla="*/ 38 w 144"/>
                <a:gd name="T2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45">
                  <a:moveTo>
                    <a:pt x="38" y="0"/>
                  </a:moveTo>
                  <a:cubicBezTo>
                    <a:pt x="24" y="0"/>
                    <a:pt x="14" y="4"/>
                    <a:pt x="14" y="15"/>
                  </a:cubicBezTo>
                  <a:cubicBezTo>
                    <a:pt x="14" y="18"/>
                    <a:pt x="15" y="22"/>
                    <a:pt x="17" y="27"/>
                  </a:cubicBezTo>
                  <a:cubicBezTo>
                    <a:pt x="22" y="39"/>
                    <a:pt x="24" y="50"/>
                    <a:pt x="24" y="59"/>
                  </a:cubicBezTo>
                  <a:cubicBezTo>
                    <a:pt x="24" y="82"/>
                    <a:pt x="10" y="96"/>
                    <a:pt x="0" y="103"/>
                  </a:cubicBezTo>
                  <a:cubicBezTo>
                    <a:pt x="22" y="114"/>
                    <a:pt x="90" y="145"/>
                    <a:pt x="106" y="145"/>
                  </a:cubicBezTo>
                  <a:cubicBezTo>
                    <a:pt x="112" y="145"/>
                    <a:pt x="116" y="144"/>
                    <a:pt x="118" y="143"/>
                  </a:cubicBezTo>
                  <a:cubicBezTo>
                    <a:pt x="118" y="140"/>
                    <a:pt x="118" y="137"/>
                    <a:pt x="118" y="134"/>
                  </a:cubicBezTo>
                  <a:cubicBezTo>
                    <a:pt x="118" y="94"/>
                    <a:pt x="144" y="27"/>
                    <a:pt x="144" y="27"/>
                  </a:cubicBezTo>
                  <a:cubicBezTo>
                    <a:pt x="144" y="27"/>
                    <a:pt x="142" y="26"/>
                    <a:pt x="137" y="24"/>
                  </a:cubicBezTo>
                  <a:cubicBezTo>
                    <a:pt x="136" y="24"/>
                    <a:pt x="134" y="23"/>
                    <a:pt x="133" y="23"/>
                  </a:cubicBezTo>
                  <a:cubicBezTo>
                    <a:pt x="111" y="15"/>
                    <a:pt x="66" y="0"/>
                    <a:pt x="38" y="0"/>
                  </a:cubicBezTo>
                </a:path>
              </a:pathLst>
            </a:custGeom>
            <a:solidFill>
              <a:srgbClr val="9057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7" name="i$1ide">
              <a:extLst>
                <a:ext uri="{FF2B5EF4-FFF2-40B4-BE49-F238E27FC236}">
                  <a16:creationId xmlns:a16="http://schemas.microsoft.com/office/drawing/2014/main" id="{1E83CD98-49D2-426F-BEC5-4FF486251BC8}"/>
                </a:ext>
              </a:extLst>
            </p:cNvPr>
            <p:cNvSpPr/>
            <p:nvPr/>
          </p:nvSpPr>
          <p:spPr bwMode="auto">
            <a:xfrm>
              <a:off x="7656513" y="4521200"/>
              <a:ext cx="450850" cy="192088"/>
            </a:xfrm>
            <a:custGeom>
              <a:avLst/>
              <a:gdLst>
                <a:gd name="T0" fmla="*/ 123 w 301"/>
                <a:gd name="T1" fmla="*/ 6 h 129"/>
                <a:gd name="T2" fmla="*/ 152 w 301"/>
                <a:gd name="T3" fmla="*/ 14 h 129"/>
                <a:gd name="T4" fmla="*/ 202 w 301"/>
                <a:gd name="T5" fmla="*/ 60 h 129"/>
                <a:gd name="T6" fmla="*/ 290 w 301"/>
                <a:gd name="T7" fmla="*/ 91 h 129"/>
                <a:gd name="T8" fmla="*/ 137 w 301"/>
                <a:gd name="T9" fmla="*/ 120 h 129"/>
                <a:gd name="T10" fmla="*/ 99 w 301"/>
                <a:gd name="T11" fmla="*/ 120 h 129"/>
                <a:gd name="T12" fmla="*/ 0 w 301"/>
                <a:gd name="T13" fmla="*/ 112 h 129"/>
                <a:gd name="T14" fmla="*/ 10 w 301"/>
                <a:gd name="T15" fmla="*/ 41 h 129"/>
                <a:gd name="T16" fmla="*/ 123 w 301"/>
                <a:gd name="T17" fmla="*/ 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29">
                  <a:moveTo>
                    <a:pt x="123" y="6"/>
                  </a:moveTo>
                  <a:cubicBezTo>
                    <a:pt x="123" y="6"/>
                    <a:pt x="141" y="0"/>
                    <a:pt x="152" y="14"/>
                  </a:cubicBezTo>
                  <a:cubicBezTo>
                    <a:pt x="162" y="27"/>
                    <a:pt x="202" y="60"/>
                    <a:pt x="202" y="60"/>
                  </a:cubicBezTo>
                  <a:cubicBezTo>
                    <a:pt x="202" y="60"/>
                    <a:pt x="279" y="52"/>
                    <a:pt x="290" y="91"/>
                  </a:cubicBezTo>
                  <a:cubicBezTo>
                    <a:pt x="301" y="129"/>
                    <a:pt x="169" y="129"/>
                    <a:pt x="137" y="120"/>
                  </a:cubicBezTo>
                  <a:cubicBezTo>
                    <a:pt x="105" y="111"/>
                    <a:pt x="99" y="120"/>
                    <a:pt x="99" y="120"/>
                  </a:cubicBezTo>
                  <a:cubicBezTo>
                    <a:pt x="99" y="120"/>
                    <a:pt x="0" y="128"/>
                    <a:pt x="0" y="112"/>
                  </a:cubicBezTo>
                  <a:cubicBezTo>
                    <a:pt x="0" y="96"/>
                    <a:pt x="10" y="41"/>
                    <a:pt x="10" y="41"/>
                  </a:cubicBezTo>
                  <a:lnTo>
                    <a:pt x="123" y="6"/>
                  </a:ln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8" name="iṩḻiḍè">
              <a:extLst>
                <a:ext uri="{FF2B5EF4-FFF2-40B4-BE49-F238E27FC236}">
                  <a16:creationId xmlns:a16="http://schemas.microsoft.com/office/drawing/2014/main" id="{451EE800-7D6C-4DBC-8481-3DCA27DECD98}"/>
                </a:ext>
              </a:extLst>
            </p:cNvPr>
            <p:cNvSpPr/>
            <p:nvPr/>
          </p:nvSpPr>
          <p:spPr bwMode="auto">
            <a:xfrm>
              <a:off x="7231063" y="4654550"/>
              <a:ext cx="242888" cy="258763"/>
            </a:xfrm>
            <a:custGeom>
              <a:avLst/>
              <a:gdLst>
                <a:gd name="T0" fmla="*/ 93 w 162"/>
                <a:gd name="T1" fmla="*/ 6 h 174"/>
                <a:gd name="T2" fmla="*/ 111 w 162"/>
                <a:gd name="T3" fmla="*/ 59 h 174"/>
                <a:gd name="T4" fmla="*/ 133 w 162"/>
                <a:gd name="T5" fmla="*/ 145 h 174"/>
                <a:gd name="T6" fmla="*/ 0 w 162"/>
                <a:gd name="T7" fmla="*/ 136 h 174"/>
                <a:gd name="T8" fmla="*/ 0 w 162"/>
                <a:gd name="T9" fmla="*/ 63 h 174"/>
                <a:gd name="T10" fmla="*/ 22 w 162"/>
                <a:gd name="T11" fmla="*/ 6 h 174"/>
                <a:gd name="T12" fmla="*/ 93 w 162"/>
                <a:gd name="T13" fmla="*/ 6 h 174"/>
              </a:gdLst>
              <a:ahLst/>
              <a:cxnLst>
                <a:cxn ang="0">
                  <a:pos x="T0" y="T1"/>
                </a:cxn>
                <a:cxn ang="0">
                  <a:pos x="T2" y="T3"/>
                </a:cxn>
                <a:cxn ang="0">
                  <a:pos x="T4" y="T5"/>
                </a:cxn>
                <a:cxn ang="0">
                  <a:pos x="T6" y="T7"/>
                </a:cxn>
                <a:cxn ang="0">
                  <a:pos x="T8" y="T9"/>
                </a:cxn>
                <a:cxn ang="0">
                  <a:pos x="T10" y="T11"/>
                </a:cxn>
                <a:cxn ang="0">
                  <a:pos x="T12" y="T13"/>
                </a:cxn>
              </a:cxnLst>
              <a:rect l="0" t="0" r="r" b="b"/>
              <a:pathLst>
                <a:path w="162" h="174">
                  <a:moveTo>
                    <a:pt x="93" y="6"/>
                  </a:moveTo>
                  <a:cubicBezTo>
                    <a:pt x="111" y="59"/>
                    <a:pt x="111" y="59"/>
                    <a:pt x="111" y="59"/>
                  </a:cubicBezTo>
                  <a:cubicBezTo>
                    <a:pt x="111" y="59"/>
                    <a:pt x="162" y="130"/>
                    <a:pt x="133" y="145"/>
                  </a:cubicBezTo>
                  <a:cubicBezTo>
                    <a:pt x="104" y="160"/>
                    <a:pt x="0" y="174"/>
                    <a:pt x="0" y="136"/>
                  </a:cubicBezTo>
                  <a:cubicBezTo>
                    <a:pt x="0" y="63"/>
                    <a:pt x="0" y="63"/>
                    <a:pt x="0" y="63"/>
                  </a:cubicBezTo>
                  <a:cubicBezTo>
                    <a:pt x="0" y="63"/>
                    <a:pt x="11" y="11"/>
                    <a:pt x="22" y="6"/>
                  </a:cubicBezTo>
                  <a:cubicBezTo>
                    <a:pt x="32" y="0"/>
                    <a:pt x="93" y="6"/>
                    <a:pt x="93" y="6"/>
                  </a:cubicBez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9" name="išḷíḓè">
              <a:extLst>
                <a:ext uri="{FF2B5EF4-FFF2-40B4-BE49-F238E27FC236}">
                  <a16:creationId xmlns:a16="http://schemas.microsoft.com/office/drawing/2014/main" id="{95475F36-4E54-4F9A-AD2D-73B40D2BC00A}"/>
                </a:ext>
              </a:extLst>
            </p:cNvPr>
            <p:cNvSpPr/>
            <p:nvPr/>
          </p:nvSpPr>
          <p:spPr bwMode="auto">
            <a:xfrm>
              <a:off x="7240588" y="3144838"/>
              <a:ext cx="655638" cy="1541463"/>
            </a:xfrm>
            <a:custGeom>
              <a:avLst/>
              <a:gdLst>
                <a:gd name="T0" fmla="*/ 381 w 437"/>
                <a:gd name="T1" fmla="*/ 59 h 1030"/>
                <a:gd name="T2" fmla="*/ 435 w 437"/>
                <a:gd name="T3" fmla="*/ 114 h 1030"/>
                <a:gd name="T4" fmla="*/ 408 w 437"/>
                <a:gd name="T5" fmla="*/ 547 h 1030"/>
                <a:gd name="T6" fmla="*/ 393 w 437"/>
                <a:gd name="T7" fmla="*/ 824 h 1030"/>
                <a:gd name="T8" fmla="*/ 402 w 437"/>
                <a:gd name="T9" fmla="*/ 903 h 1030"/>
                <a:gd name="T10" fmla="*/ 416 w 437"/>
                <a:gd name="T11" fmla="*/ 922 h 1030"/>
                <a:gd name="T12" fmla="*/ 280 w 437"/>
                <a:gd name="T13" fmla="*/ 971 h 1030"/>
                <a:gd name="T14" fmla="*/ 243 w 437"/>
                <a:gd name="T15" fmla="*/ 489 h 1030"/>
                <a:gd name="T16" fmla="*/ 141 w 437"/>
                <a:gd name="T17" fmla="*/ 840 h 1030"/>
                <a:gd name="T18" fmla="*/ 103 w 437"/>
                <a:gd name="T19" fmla="*/ 1026 h 1030"/>
                <a:gd name="T20" fmla="*/ 4 w 437"/>
                <a:gd name="T21" fmla="*/ 1019 h 1030"/>
                <a:gd name="T22" fmla="*/ 9 w 437"/>
                <a:gd name="T23" fmla="*/ 879 h 1030"/>
                <a:gd name="T24" fmla="*/ 81 w 437"/>
                <a:gd name="T25" fmla="*/ 453 h 1030"/>
                <a:gd name="T26" fmla="*/ 72 w 437"/>
                <a:gd name="T27" fmla="*/ 98 h 1030"/>
                <a:gd name="T28" fmla="*/ 79 w 437"/>
                <a:gd name="T29" fmla="*/ 36 h 1030"/>
                <a:gd name="T30" fmla="*/ 172 w 437"/>
                <a:gd name="T31" fmla="*/ 0 h 1030"/>
                <a:gd name="T32" fmla="*/ 284 w 437"/>
                <a:gd name="T33" fmla="*/ 13 h 1030"/>
                <a:gd name="T34" fmla="*/ 381 w 437"/>
                <a:gd name="T35" fmla="*/ 5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1030">
                  <a:moveTo>
                    <a:pt x="381" y="59"/>
                  </a:moveTo>
                  <a:cubicBezTo>
                    <a:pt x="381" y="59"/>
                    <a:pt x="437" y="108"/>
                    <a:pt x="435" y="114"/>
                  </a:cubicBezTo>
                  <a:cubicBezTo>
                    <a:pt x="434" y="121"/>
                    <a:pt x="408" y="547"/>
                    <a:pt x="408" y="547"/>
                  </a:cubicBezTo>
                  <a:cubicBezTo>
                    <a:pt x="393" y="824"/>
                    <a:pt x="393" y="824"/>
                    <a:pt x="393" y="824"/>
                  </a:cubicBezTo>
                  <a:cubicBezTo>
                    <a:pt x="393" y="824"/>
                    <a:pt x="412" y="889"/>
                    <a:pt x="402" y="903"/>
                  </a:cubicBezTo>
                  <a:cubicBezTo>
                    <a:pt x="393" y="918"/>
                    <a:pt x="416" y="922"/>
                    <a:pt x="416" y="922"/>
                  </a:cubicBezTo>
                  <a:cubicBezTo>
                    <a:pt x="416" y="922"/>
                    <a:pt x="320" y="1008"/>
                    <a:pt x="280" y="971"/>
                  </a:cubicBezTo>
                  <a:cubicBezTo>
                    <a:pt x="243" y="489"/>
                    <a:pt x="243" y="489"/>
                    <a:pt x="243" y="489"/>
                  </a:cubicBezTo>
                  <a:cubicBezTo>
                    <a:pt x="141" y="840"/>
                    <a:pt x="141" y="840"/>
                    <a:pt x="141" y="840"/>
                  </a:cubicBezTo>
                  <a:cubicBezTo>
                    <a:pt x="141" y="840"/>
                    <a:pt x="123" y="1026"/>
                    <a:pt x="103" y="1026"/>
                  </a:cubicBezTo>
                  <a:cubicBezTo>
                    <a:pt x="83" y="1026"/>
                    <a:pt x="2" y="1030"/>
                    <a:pt x="4" y="1019"/>
                  </a:cubicBezTo>
                  <a:cubicBezTo>
                    <a:pt x="5" y="1008"/>
                    <a:pt x="0" y="927"/>
                    <a:pt x="9" y="879"/>
                  </a:cubicBezTo>
                  <a:cubicBezTo>
                    <a:pt x="18" y="832"/>
                    <a:pt x="81" y="453"/>
                    <a:pt x="81" y="453"/>
                  </a:cubicBezTo>
                  <a:cubicBezTo>
                    <a:pt x="81" y="453"/>
                    <a:pt x="86" y="128"/>
                    <a:pt x="72" y="98"/>
                  </a:cubicBezTo>
                  <a:cubicBezTo>
                    <a:pt x="58" y="68"/>
                    <a:pt x="79" y="36"/>
                    <a:pt x="79" y="36"/>
                  </a:cubicBezTo>
                  <a:cubicBezTo>
                    <a:pt x="172" y="0"/>
                    <a:pt x="172" y="0"/>
                    <a:pt x="172" y="0"/>
                  </a:cubicBezTo>
                  <a:cubicBezTo>
                    <a:pt x="284" y="13"/>
                    <a:pt x="284" y="13"/>
                    <a:pt x="284" y="13"/>
                  </a:cubicBezTo>
                  <a:cubicBezTo>
                    <a:pt x="381" y="59"/>
                    <a:pt x="381" y="59"/>
                    <a:pt x="381" y="59"/>
                  </a:cubicBezTo>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0" name="iṡḻíḋê">
              <a:extLst>
                <a:ext uri="{FF2B5EF4-FFF2-40B4-BE49-F238E27FC236}">
                  <a16:creationId xmlns:a16="http://schemas.microsoft.com/office/drawing/2014/main" id="{AC3A4717-B3CA-4B69-8028-4852BEF5B0E7}"/>
                </a:ext>
              </a:extLst>
            </p:cNvPr>
            <p:cNvSpPr/>
            <p:nvPr/>
          </p:nvSpPr>
          <p:spPr bwMode="auto">
            <a:xfrm>
              <a:off x="7502525" y="2087563"/>
              <a:ext cx="279400" cy="277813"/>
            </a:xfrm>
            <a:prstGeom prst="ellipse">
              <a:avLst/>
            </a:pr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1" name="i$ľîḍè">
              <a:extLst>
                <a:ext uri="{FF2B5EF4-FFF2-40B4-BE49-F238E27FC236}">
                  <a16:creationId xmlns:a16="http://schemas.microsoft.com/office/drawing/2014/main" id="{D2CCCA17-962A-4C51-B20E-D9FE3EBC3277}"/>
                </a:ext>
              </a:extLst>
            </p:cNvPr>
            <p:cNvSpPr/>
            <p:nvPr/>
          </p:nvSpPr>
          <p:spPr bwMode="auto">
            <a:xfrm>
              <a:off x="7300913" y="2408238"/>
              <a:ext cx="608013" cy="919163"/>
            </a:xfrm>
            <a:custGeom>
              <a:avLst/>
              <a:gdLst>
                <a:gd name="T0" fmla="*/ 2 w 406"/>
                <a:gd name="T1" fmla="*/ 80 h 615"/>
                <a:gd name="T2" fmla="*/ 61 w 406"/>
                <a:gd name="T3" fmla="*/ 27 h 615"/>
                <a:gd name="T4" fmla="*/ 139 w 406"/>
                <a:gd name="T5" fmla="*/ 0 h 615"/>
                <a:gd name="T6" fmla="*/ 252 w 406"/>
                <a:gd name="T7" fmla="*/ 45 h 615"/>
                <a:gd name="T8" fmla="*/ 271 w 406"/>
                <a:gd name="T9" fmla="*/ 33 h 615"/>
                <a:gd name="T10" fmla="*/ 344 w 406"/>
                <a:gd name="T11" fmla="*/ 89 h 615"/>
                <a:gd name="T12" fmla="*/ 393 w 406"/>
                <a:gd name="T13" fmla="*/ 192 h 615"/>
                <a:gd name="T14" fmla="*/ 354 w 406"/>
                <a:gd name="T15" fmla="*/ 251 h 615"/>
                <a:gd name="T16" fmla="*/ 342 w 406"/>
                <a:gd name="T17" fmla="*/ 472 h 615"/>
                <a:gd name="T18" fmla="*/ 345 w 406"/>
                <a:gd name="T19" fmla="*/ 558 h 615"/>
                <a:gd name="T20" fmla="*/ 261 w 406"/>
                <a:gd name="T21" fmla="*/ 557 h 615"/>
                <a:gd name="T22" fmla="*/ 126 w 406"/>
                <a:gd name="T23" fmla="*/ 563 h 615"/>
                <a:gd name="T24" fmla="*/ 81 w 406"/>
                <a:gd name="T25" fmla="*/ 572 h 615"/>
                <a:gd name="T26" fmla="*/ 43 w 406"/>
                <a:gd name="T27" fmla="*/ 585 h 615"/>
                <a:gd name="T28" fmla="*/ 22 w 406"/>
                <a:gd name="T29" fmla="*/ 615 h 615"/>
                <a:gd name="T30" fmla="*/ 13 w 406"/>
                <a:gd name="T31" fmla="*/ 558 h 615"/>
                <a:gd name="T32" fmla="*/ 2 w 406"/>
                <a:gd name="T33" fmla="*/ 8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6" h="615">
                  <a:moveTo>
                    <a:pt x="2" y="80"/>
                  </a:moveTo>
                  <a:cubicBezTo>
                    <a:pt x="12" y="54"/>
                    <a:pt x="34" y="34"/>
                    <a:pt x="61" y="27"/>
                  </a:cubicBezTo>
                  <a:cubicBezTo>
                    <a:pt x="87" y="20"/>
                    <a:pt x="114" y="11"/>
                    <a:pt x="139" y="0"/>
                  </a:cubicBezTo>
                  <a:cubicBezTo>
                    <a:pt x="139" y="0"/>
                    <a:pt x="233" y="45"/>
                    <a:pt x="252" y="45"/>
                  </a:cubicBezTo>
                  <a:cubicBezTo>
                    <a:pt x="271" y="45"/>
                    <a:pt x="271" y="33"/>
                    <a:pt x="271" y="33"/>
                  </a:cubicBezTo>
                  <a:cubicBezTo>
                    <a:pt x="271" y="33"/>
                    <a:pt x="318" y="84"/>
                    <a:pt x="344" y="89"/>
                  </a:cubicBezTo>
                  <a:cubicBezTo>
                    <a:pt x="369" y="95"/>
                    <a:pt x="406" y="157"/>
                    <a:pt x="393" y="192"/>
                  </a:cubicBezTo>
                  <a:cubicBezTo>
                    <a:pt x="384" y="214"/>
                    <a:pt x="371" y="234"/>
                    <a:pt x="354" y="251"/>
                  </a:cubicBezTo>
                  <a:cubicBezTo>
                    <a:pt x="354" y="251"/>
                    <a:pt x="360" y="437"/>
                    <a:pt x="342" y="472"/>
                  </a:cubicBezTo>
                  <a:cubicBezTo>
                    <a:pt x="342" y="472"/>
                    <a:pt x="385" y="553"/>
                    <a:pt x="345" y="558"/>
                  </a:cubicBezTo>
                  <a:cubicBezTo>
                    <a:pt x="329" y="560"/>
                    <a:pt x="296" y="559"/>
                    <a:pt x="261" y="557"/>
                  </a:cubicBezTo>
                  <a:cubicBezTo>
                    <a:pt x="205" y="555"/>
                    <a:pt x="142" y="552"/>
                    <a:pt x="126" y="563"/>
                  </a:cubicBezTo>
                  <a:cubicBezTo>
                    <a:pt x="113" y="572"/>
                    <a:pt x="96" y="572"/>
                    <a:pt x="81" y="572"/>
                  </a:cubicBezTo>
                  <a:cubicBezTo>
                    <a:pt x="63" y="571"/>
                    <a:pt x="47" y="571"/>
                    <a:pt x="43" y="585"/>
                  </a:cubicBezTo>
                  <a:cubicBezTo>
                    <a:pt x="37" y="610"/>
                    <a:pt x="22" y="615"/>
                    <a:pt x="22" y="615"/>
                  </a:cubicBezTo>
                  <a:cubicBezTo>
                    <a:pt x="22" y="615"/>
                    <a:pt x="0" y="579"/>
                    <a:pt x="13" y="558"/>
                  </a:cubicBezTo>
                  <a:cubicBezTo>
                    <a:pt x="26" y="537"/>
                    <a:pt x="2" y="80"/>
                    <a:pt x="2" y="80"/>
                  </a:cubicBezTo>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2" name="ïṥliďê">
              <a:extLst>
                <a:ext uri="{FF2B5EF4-FFF2-40B4-BE49-F238E27FC236}">
                  <a16:creationId xmlns:a16="http://schemas.microsoft.com/office/drawing/2014/main" id="{961B9A21-4BC6-4CB5-9650-DFF6E6C90D53}"/>
                </a:ext>
              </a:extLst>
            </p:cNvPr>
            <p:cNvSpPr/>
            <p:nvPr/>
          </p:nvSpPr>
          <p:spPr bwMode="auto">
            <a:xfrm>
              <a:off x="7388225" y="3275013"/>
              <a:ext cx="95250" cy="144463"/>
            </a:xfrm>
            <a:custGeom>
              <a:avLst/>
              <a:gdLst>
                <a:gd name="T0" fmla="*/ 42 w 63"/>
                <a:gd name="T1" fmla="*/ 0 h 97"/>
                <a:gd name="T2" fmla="*/ 63 w 63"/>
                <a:gd name="T3" fmla="*/ 14 h 97"/>
                <a:gd name="T4" fmla="*/ 31 w 63"/>
                <a:gd name="T5" fmla="*/ 95 h 97"/>
                <a:gd name="T6" fmla="*/ 0 w 63"/>
                <a:gd name="T7" fmla="*/ 28 h 97"/>
                <a:gd name="T8" fmla="*/ 42 w 63"/>
                <a:gd name="T9" fmla="*/ 0 h 97"/>
              </a:gdLst>
              <a:ahLst/>
              <a:cxnLst>
                <a:cxn ang="0">
                  <a:pos x="T0" y="T1"/>
                </a:cxn>
                <a:cxn ang="0">
                  <a:pos x="T2" y="T3"/>
                </a:cxn>
                <a:cxn ang="0">
                  <a:pos x="T4" y="T5"/>
                </a:cxn>
                <a:cxn ang="0">
                  <a:pos x="T6" y="T7"/>
                </a:cxn>
                <a:cxn ang="0">
                  <a:pos x="T8" y="T9"/>
                </a:cxn>
              </a:cxnLst>
              <a:rect l="0" t="0" r="r" b="b"/>
              <a:pathLst>
                <a:path w="63" h="97">
                  <a:moveTo>
                    <a:pt x="42" y="0"/>
                  </a:moveTo>
                  <a:cubicBezTo>
                    <a:pt x="63" y="14"/>
                    <a:pt x="63" y="14"/>
                    <a:pt x="63" y="14"/>
                  </a:cubicBezTo>
                  <a:cubicBezTo>
                    <a:pt x="63" y="14"/>
                    <a:pt x="40" y="92"/>
                    <a:pt x="31" y="95"/>
                  </a:cubicBezTo>
                  <a:cubicBezTo>
                    <a:pt x="22" y="97"/>
                    <a:pt x="0" y="28"/>
                    <a:pt x="0" y="28"/>
                  </a:cubicBezTo>
                  <a:cubicBezTo>
                    <a:pt x="42" y="0"/>
                    <a:pt x="42" y="0"/>
                    <a:pt x="42" y="0"/>
                  </a:cubicBezTo>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3" name="íṡ1íḍê">
              <a:extLst>
                <a:ext uri="{FF2B5EF4-FFF2-40B4-BE49-F238E27FC236}">
                  <a16:creationId xmlns:a16="http://schemas.microsoft.com/office/drawing/2014/main" id="{1C998F25-7FD7-4B51-9C4C-E6E1DDC5E472}"/>
                </a:ext>
              </a:extLst>
            </p:cNvPr>
            <p:cNvSpPr/>
            <p:nvPr/>
          </p:nvSpPr>
          <p:spPr bwMode="auto">
            <a:xfrm>
              <a:off x="7500938" y="2005013"/>
              <a:ext cx="327025" cy="277813"/>
            </a:xfrm>
            <a:custGeom>
              <a:avLst/>
              <a:gdLst>
                <a:gd name="T0" fmla="*/ 167 w 218"/>
                <a:gd name="T1" fmla="*/ 184 h 185"/>
                <a:gd name="T2" fmla="*/ 158 w 218"/>
                <a:gd name="T3" fmla="*/ 180 h 185"/>
                <a:gd name="T4" fmla="*/ 162 w 218"/>
                <a:gd name="T5" fmla="*/ 141 h 185"/>
                <a:gd name="T6" fmla="*/ 145 w 218"/>
                <a:gd name="T7" fmla="*/ 114 h 185"/>
                <a:gd name="T8" fmla="*/ 145 w 218"/>
                <a:gd name="T9" fmla="*/ 83 h 185"/>
                <a:gd name="T10" fmla="*/ 123 w 218"/>
                <a:gd name="T11" fmla="*/ 75 h 185"/>
                <a:gd name="T12" fmla="*/ 100 w 218"/>
                <a:gd name="T13" fmla="*/ 81 h 185"/>
                <a:gd name="T14" fmla="*/ 68 w 218"/>
                <a:gd name="T15" fmla="*/ 74 h 185"/>
                <a:gd name="T16" fmla="*/ 38 w 218"/>
                <a:gd name="T17" fmla="*/ 82 h 185"/>
                <a:gd name="T18" fmla="*/ 35 w 218"/>
                <a:gd name="T19" fmla="*/ 123 h 185"/>
                <a:gd name="T20" fmla="*/ 6 w 218"/>
                <a:gd name="T21" fmla="*/ 134 h 185"/>
                <a:gd name="T22" fmla="*/ 9 w 218"/>
                <a:gd name="T23" fmla="*/ 82 h 185"/>
                <a:gd name="T24" fmla="*/ 18 w 218"/>
                <a:gd name="T25" fmla="*/ 61 h 185"/>
                <a:gd name="T26" fmla="*/ 20 w 218"/>
                <a:gd name="T27" fmla="*/ 30 h 185"/>
                <a:gd name="T28" fmla="*/ 53 w 218"/>
                <a:gd name="T29" fmla="*/ 8 h 185"/>
                <a:gd name="T30" fmla="*/ 95 w 218"/>
                <a:gd name="T31" fmla="*/ 7 h 185"/>
                <a:gd name="T32" fmla="*/ 132 w 218"/>
                <a:gd name="T33" fmla="*/ 1 h 185"/>
                <a:gd name="T34" fmla="*/ 171 w 218"/>
                <a:gd name="T35" fmla="*/ 23 h 185"/>
                <a:gd name="T36" fmla="*/ 202 w 218"/>
                <a:gd name="T37" fmla="*/ 55 h 185"/>
                <a:gd name="T38" fmla="*/ 212 w 218"/>
                <a:gd name="T39" fmla="*/ 64 h 185"/>
                <a:gd name="T40" fmla="*/ 217 w 218"/>
                <a:gd name="T41" fmla="*/ 91 h 185"/>
                <a:gd name="T42" fmla="*/ 210 w 218"/>
                <a:gd name="T43" fmla="*/ 119 h 185"/>
                <a:gd name="T44" fmla="*/ 208 w 218"/>
                <a:gd name="T45" fmla="*/ 145 h 185"/>
                <a:gd name="T46" fmla="*/ 200 w 218"/>
                <a:gd name="T47" fmla="*/ 171 h 185"/>
                <a:gd name="T48" fmla="*/ 182 w 218"/>
                <a:gd name="T49" fmla="*/ 180 h 185"/>
                <a:gd name="T50" fmla="*/ 175 w 218"/>
                <a:gd name="T51" fmla="*/ 179 h 185"/>
                <a:gd name="T52" fmla="*/ 167 w 218"/>
                <a:gd name="T53"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8" h="185">
                  <a:moveTo>
                    <a:pt x="167" y="184"/>
                  </a:moveTo>
                  <a:cubicBezTo>
                    <a:pt x="164" y="185"/>
                    <a:pt x="160" y="183"/>
                    <a:pt x="158" y="180"/>
                  </a:cubicBezTo>
                  <a:cubicBezTo>
                    <a:pt x="151" y="169"/>
                    <a:pt x="165" y="154"/>
                    <a:pt x="162" y="141"/>
                  </a:cubicBezTo>
                  <a:cubicBezTo>
                    <a:pt x="159" y="131"/>
                    <a:pt x="147" y="124"/>
                    <a:pt x="145" y="114"/>
                  </a:cubicBezTo>
                  <a:cubicBezTo>
                    <a:pt x="143" y="104"/>
                    <a:pt x="150" y="92"/>
                    <a:pt x="145" y="83"/>
                  </a:cubicBezTo>
                  <a:cubicBezTo>
                    <a:pt x="141" y="76"/>
                    <a:pt x="132" y="74"/>
                    <a:pt x="123" y="75"/>
                  </a:cubicBezTo>
                  <a:cubicBezTo>
                    <a:pt x="115" y="77"/>
                    <a:pt x="108" y="80"/>
                    <a:pt x="100" y="81"/>
                  </a:cubicBezTo>
                  <a:cubicBezTo>
                    <a:pt x="89" y="81"/>
                    <a:pt x="78" y="77"/>
                    <a:pt x="68" y="74"/>
                  </a:cubicBezTo>
                  <a:cubicBezTo>
                    <a:pt x="57" y="72"/>
                    <a:pt x="44" y="73"/>
                    <a:pt x="38" y="82"/>
                  </a:cubicBezTo>
                  <a:cubicBezTo>
                    <a:pt x="30" y="93"/>
                    <a:pt x="38" y="109"/>
                    <a:pt x="35" y="123"/>
                  </a:cubicBezTo>
                  <a:cubicBezTo>
                    <a:pt x="33" y="134"/>
                    <a:pt x="8" y="141"/>
                    <a:pt x="6" y="134"/>
                  </a:cubicBezTo>
                  <a:cubicBezTo>
                    <a:pt x="0" y="117"/>
                    <a:pt x="1" y="98"/>
                    <a:pt x="9" y="82"/>
                  </a:cubicBezTo>
                  <a:cubicBezTo>
                    <a:pt x="12" y="75"/>
                    <a:pt x="15" y="68"/>
                    <a:pt x="18" y="61"/>
                  </a:cubicBezTo>
                  <a:cubicBezTo>
                    <a:pt x="20" y="51"/>
                    <a:pt x="16" y="40"/>
                    <a:pt x="20" y="30"/>
                  </a:cubicBezTo>
                  <a:cubicBezTo>
                    <a:pt x="24" y="17"/>
                    <a:pt x="39" y="10"/>
                    <a:pt x="53" y="8"/>
                  </a:cubicBezTo>
                  <a:cubicBezTo>
                    <a:pt x="67" y="7"/>
                    <a:pt x="81" y="10"/>
                    <a:pt x="95" y="7"/>
                  </a:cubicBezTo>
                  <a:cubicBezTo>
                    <a:pt x="108" y="6"/>
                    <a:pt x="120" y="0"/>
                    <a:pt x="132" y="1"/>
                  </a:cubicBezTo>
                  <a:cubicBezTo>
                    <a:pt x="147" y="2"/>
                    <a:pt x="160" y="12"/>
                    <a:pt x="171" y="23"/>
                  </a:cubicBezTo>
                  <a:cubicBezTo>
                    <a:pt x="181" y="33"/>
                    <a:pt x="190" y="46"/>
                    <a:pt x="202" y="55"/>
                  </a:cubicBezTo>
                  <a:cubicBezTo>
                    <a:pt x="205" y="58"/>
                    <a:pt x="209" y="61"/>
                    <a:pt x="212" y="64"/>
                  </a:cubicBezTo>
                  <a:cubicBezTo>
                    <a:pt x="218" y="71"/>
                    <a:pt x="218" y="82"/>
                    <a:pt x="217" y="91"/>
                  </a:cubicBezTo>
                  <a:cubicBezTo>
                    <a:pt x="215" y="100"/>
                    <a:pt x="211" y="109"/>
                    <a:pt x="210" y="119"/>
                  </a:cubicBezTo>
                  <a:cubicBezTo>
                    <a:pt x="208" y="127"/>
                    <a:pt x="209" y="136"/>
                    <a:pt x="208" y="145"/>
                  </a:cubicBezTo>
                  <a:cubicBezTo>
                    <a:pt x="208" y="154"/>
                    <a:pt x="205" y="163"/>
                    <a:pt x="200" y="171"/>
                  </a:cubicBezTo>
                  <a:cubicBezTo>
                    <a:pt x="196" y="177"/>
                    <a:pt x="189" y="180"/>
                    <a:pt x="182" y="180"/>
                  </a:cubicBezTo>
                  <a:cubicBezTo>
                    <a:pt x="179" y="180"/>
                    <a:pt x="177" y="178"/>
                    <a:pt x="175" y="179"/>
                  </a:cubicBezTo>
                  <a:cubicBezTo>
                    <a:pt x="172" y="179"/>
                    <a:pt x="170" y="182"/>
                    <a:pt x="167" y="184"/>
                  </a:cubicBez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4" name="ï$1ïdé">
              <a:extLst>
                <a:ext uri="{FF2B5EF4-FFF2-40B4-BE49-F238E27FC236}">
                  <a16:creationId xmlns:a16="http://schemas.microsoft.com/office/drawing/2014/main" id="{771955FE-2216-427D-9215-295EE52FD9AB}"/>
                </a:ext>
              </a:extLst>
            </p:cNvPr>
            <p:cNvSpPr/>
            <p:nvPr/>
          </p:nvSpPr>
          <p:spPr bwMode="auto">
            <a:xfrm>
              <a:off x="7167563" y="2557463"/>
              <a:ext cx="165100" cy="673100"/>
            </a:xfrm>
            <a:custGeom>
              <a:avLst/>
              <a:gdLst>
                <a:gd name="T0" fmla="*/ 92 w 111"/>
                <a:gd name="T1" fmla="*/ 0 h 450"/>
                <a:gd name="T2" fmla="*/ 21 w 111"/>
                <a:gd name="T3" fmla="*/ 299 h 450"/>
                <a:gd name="T4" fmla="*/ 104 w 111"/>
                <a:gd name="T5" fmla="*/ 450 h 450"/>
                <a:gd name="T6" fmla="*/ 92 w 111"/>
                <a:gd name="T7" fmla="*/ 0 h 450"/>
              </a:gdLst>
              <a:ahLst/>
              <a:cxnLst>
                <a:cxn ang="0">
                  <a:pos x="T0" y="T1"/>
                </a:cxn>
                <a:cxn ang="0">
                  <a:pos x="T2" y="T3"/>
                </a:cxn>
                <a:cxn ang="0">
                  <a:pos x="T4" y="T5"/>
                </a:cxn>
                <a:cxn ang="0">
                  <a:pos x="T6" y="T7"/>
                </a:cxn>
              </a:cxnLst>
              <a:rect l="0" t="0" r="r" b="b"/>
              <a:pathLst>
                <a:path w="111" h="450">
                  <a:moveTo>
                    <a:pt x="92" y="0"/>
                  </a:moveTo>
                  <a:cubicBezTo>
                    <a:pt x="68" y="61"/>
                    <a:pt x="0" y="242"/>
                    <a:pt x="21" y="299"/>
                  </a:cubicBezTo>
                  <a:cubicBezTo>
                    <a:pt x="35" y="339"/>
                    <a:pt x="74" y="403"/>
                    <a:pt x="104" y="450"/>
                  </a:cubicBezTo>
                  <a:cubicBezTo>
                    <a:pt x="111" y="394"/>
                    <a:pt x="96" y="83"/>
                    <a:pt x="9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5" name="iṣ1îḍê">
              <a:extLst>
                <a:ext uri="{FF2B5EF4-FFF2-40B4-BE49-F238E27FC236}">
                  <a16:creationId xmlns:a16="http://schemas.microsoft.com/office/drawing/2014/main" id="{11A57B0D-20F6-4A5E-8B82-58ECB23154F2}"/>
                </a:ext>
              </a:extLst>
            </p:cNvPr>
            <p:cNvSpPr/>
            <p:nvPr/>
          </p:nvSpPr>
          <p:spPr bwMode="auto">
            <a:xfrm>
              <a:off x="7361238" y="3257550"/>
              <a:ext cx="127000" cy="63500"/>
            </a:xfrm>
            <a:custGeom>
              <a:avLst/>
              <a:gdLst>
                <a:gd name="T0" fmla="*/ 77 w 84"/>
                <a:gd name="T1" fmla="*/ 0 h 42"/>
                <a:gd name="T2" fmla="*/ 47 w 84"/>
                <a:gd name="T3" fmla="*/ 4 h 42"/>
                <a:gd name="T4" fmla="*/ 40 w 84"/>
                <a:gd name="T5" fmla="*/ 4 h 42"/>
                <a:gd name="T6" fmla="*/ 33 w 84"/>
                <a:gd name="T7" fmla="*/ 4 h 42"/>
                <a:gd name="T8" fmla="*/ 2 w 84"/>
                <a:gd name="T9" fmla="*/ 17 h 42"/>
                <a:gd name="T10" fmla="*/ 0 w 84"/>
                <a:gd name="T11" fmla="*/ 23 h 42"/>
                <a:gd name="T12" fmla="*/ 13 w 84"/>
                <a:gd name="T13" fmla="*/ 42 h 42"/>
                <a:gd name="T14" fmla="*/ 18 w 84"/>
                <a:gd name="T15" fmla="*/ 41 h 42"/>
                <a:gd name="T16" fmla="*/ 18 w 84"/>
                <a:gd name="T17" fmla="*/ 39 h 42"/>
                <a:gd name="T18" fmla="*/ 60 w 84"/>
                <a:gd name="T19" fmla="*/ 11 h 42"/>
                <a:gd name="T20" fmla="*/ 75 w 84"/>
                <a:gd name="T21" fmla="*/ 21 h 42"/>
                <a:gd name="T22" fmla="*/ 82 w 84"/>
                <a:gd name="T23" fmla="*/ 10 h 42"/>
                <a:gd name="T24" fmla="*/ 77 w 8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2">
                  <a:moveTo>
                    <a:pt x="77" y="0"/>
                  </a:moveTo>
                  <a:cubicBezTo>
                    <a:pt x="68" y="3"/>
                    <a:pt x="57" y="4"/>
                    <a:pt x="47" y="4"/>
                  </a:cubicBezTo>
                  <a:cubicBezTo>
                    <a:pt x="45" y="4"/>
                    <a:pt x="42" y="4"/>
                    <a:pt x="40" y="4"/>
                  </a:cubicBezTo>
                  <a:cubicBezTo>
                    <a:pt x="37" y="4"/>
                    <a:pt x="35" y="4"/>
                    <a:pt x="33" y="4"/>
                  </a:cubicBezTo>
                  <a:cubicBezTo>
                    <a:pt x="18" y="4"/>
                    <a:pt x="5" y="5"/>
                    <a:pt x="2" y="17"/>
                  </a:cubicBezTo>
                  <a:cubicBezTo>
                    <a:pt x="2" y="19"/>
                    <a:pt x="1" y="21"/>
                    <a:pt x="0" y="23"/>
                  </a:cubicBezTo>
                  <a:cubicBezTo>
                    <a:pt x="8" y="35"/>
                    <a:pt x="13" y="42"/>
                    <a:pt x="13" y="42"/>
                  </a:cubicBezTo>
                  <a:cubicBezTo>
                    <a:pt x="13" y="42"/>
                    <a:pt x="15" y="42"/>
                    <a:pt x="18" y="41"/>
                  </a:cubicBezTo>
                  <a:cubicBezTo>
                    <a:pt x="18" y="39"/>
                    <a:pt x="18" y="39"/>
                    <a:pt x="18" y="39"/>
                  </a:cubicBezTo>
                  <a:cubicBezTo>
                    <a:pt x="60" y="11"/>
                    <a:pt x="60" y="11"/>
                    <a:pt x="60" y="11"/>
                  </a:cubicBezTo>
                  <a:cubicBezTo>
                    <a:pt x="75" y="21"/>
                    <a:pt x="75" y="21"/>
                    <a:pt x="75" y="21"/>
                  </a:cubicBezTo>
                  <a:cubicBezTo>
                    <a:pt x="81" y="18"/>
                    <a:pt x="84" y="14"/>
                    <a:pt x="82" y="10"/>
                  </a:cubicBezTo>
                  <a:cubicBezTo>
                    <a:pt x="81" y="8"/>
                    <a:pt x="79" y="4"/>
                    <a:pt x="77" y="0"/>
                  </a:cubicBezTo>
                </a:path>
              </a:pathLst>
            </a:custGeom>
            <a:solidFill>
              <a:srgbClr val="2A29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6" name="ïšḻiďê">
              <a:extLst>
                <a:ext uri="{FF2B5EF4-FFF2-40B4-BE49-F238E27FC236}">
                  <a16:creationId xmlns:a16="http://schemas.microsoft.com/office/drawing/2014/main" id="{F55B4FFC-131D-40AE-9A5D-C49AD451B9A6}"/>
                </a:ext>
              </a:extLst>
            </p:cNvPr>
            <p:cNvSpPr/>
            <p:nvPr/>
          </p:nvSpPr>
          <p:spPr bwMode="auto">
            <a:xfrm>
              <a:off x="7305675" y="2527300"/>
              <a:ext cx="171450" cy="765175"/>
            </a:xfrm>
            <a:custGeom>
              <a:avLst/>
              <a:gdLst>
                <a:gd name="T0" fmla="*/ 9 w 115"/>
                <a:gd name="T1" fmla="*/ 0 h 511"/>
                <a:gd name="T2" fmla="*/ 0 w 115"/>
                <a:gd name="T3" fmla="*/ 20 h 511"/>
                <a:gd name="T4" fmla="*/ 12 w 115"/>
                <a:gd name="T5" fmla="*/ 470 h 511"/>
                <a:gd name="T6" fmla="*/ 38 w 115"/>
                <a:gd name="T7" fmla="*/ 511 h 511"/>
                <a:gd name="T8" fmla="*/ 40 w 115"/>
                <a:gd name="T9" fmla="*/ 505 h 511"/>
                <a:gd name="T10" fmla="*/ 71 w 115"/>
                <a:gd name="T11" fmla="*/ 492 h 511"/>
                <a:gd name="T12" fmla="*/ 78 w 115"/>
                <a:gd name="T13" fmla="*/ 492 h 511"/>
                <a:gd name="T14" fmla="*/ 85 w 115"/>
                <a:gd name="T15" fmla="*/ 492 h 511"/>
                <a:gd name="T16" fmla="*/ 115 w 115"/>
                <a:gd name="T17" fmla="*/ 488 h 511"/>
                <a:gd name="T18" fmla="*/ 56 w 115"/>
                <a:gd name="T19" fmla="*/ 367 h 511"/>
                <a:gd name="T20" fmla="*/ 38 w 115"/>
                <a:gd name="T21" fmla="*/ 258 h 511"/>
                <a:gd name="T22" fmla="*/ 73 w 115"/>
                <a:gd name="T23" fmla="*/ 32 h 511"/>
                <a:gd name="T24" fmla="*/ 52 w 115"/>
                <a:gd name="T25" fmla="*/ 23 h 511"/>
                <a:gd name="T26" fmla="*/ 9 w 115"/>
                <a:gd name="T2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511">
                  <a:moveTo>
                    <a:pt x="9" y="0"/>
                  </a:moveTo>
                  <a:cubicBezTo>
                    <a:pt x="9" y="0"/>
                    <a:pt x="5" y="7"/>
                    <a:pt x="0" y="20"/>
                  </a:cubicBezTo>
                  <a:cubicBezTo>
                    <a:pt x="4" y="103"/>
                    <a:pt x="19" y="414"/>
                    <a:pt x="12" y="470"/>
                  </a:cubicBezTo>
                  <a:cubicBezTo>
                    <a:pt x="22" y="486"/>
                    <a:pt x="31" y="501"/>
                    <a:pt x="38" y="511"/>
                  </a:cubicBezTo>
                  <a:cubicBezTo>
                    <a:pt x="39" y="509"/>
                    <a:pt x="40" y="507"/>
                    <a:pt x="40" y="505"/>
                  </a:cubicBezTo>
                  <a:cubicBezTo>
                    <a:pt x="43" y="493"/>
                    <a:pt x="56" y="492"/>
                    <a:pt x="71" y="492"/>
                  </a:cubicBezTo>
                  <a:cubicBezTo>
                    <a:pt x="73" y="492"/>
                    <a:pt x="75" y="492"/>
                    <a:pt x="78" y="492"/>
                  </a:cubicBezTo>
                  <a:cubicBezTo>
                    <a:pt x="80" y="492"/>
                    <a:pt x="83" y="492"/>
                    <a:pt x="85" y="492"/>
                  </a:cubicBezTo>
                  <a:cubicBezTo>
                    <a:pt x="95" y="492"/>
                    <a:pt x="106" y="491"/>
                    <a:pt x="115" y="488"/>
                  </a:cubicBezTo>
                  <a:cubicBezTo>
                    <a:pt x="99" y="457"/>
                    <a:pt x="60" y="378"/>
                    <a:pt x="56" y="367"/>
                  </a:cubicBezTo>
                  <a:cubicBezTo>
                    <a:pt x="52" y="353"/>
                    <a:pt x="26" y="267"/>
                    <a:pt x="38" y="258"/>
                  </a:cubicBezTo>
                  <a:cubicBezTo>
                    <a:pt x="50" y="248"/>
                    <a:pt x="73" y="32"/>
                    <a:pt x="73" y="32"/>
                  </a:cubicBezTo>
                  <a:cubicBezTo>
                    <a:pt x="52" y="23"/>
                    <a:pt x="52" y="23"/>
                    <a:pt x="52" y="23"/>
                  </a:cubicBezTo>
                  <a:cubicBezTo>
                    <a:pt x="9" y="0"/>
                    <a:pt x="9" y="0"/>
                    <a:pt x="9" y="0"/>
                  </a:cubicBezTo>
                </a:path>
              </a:pathLst>
            </a:custGeom>
            <a:solidFill>
              <a:srgbClr val="4E51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7" name="îṩ1îdê">
              <a:extLst>
                <a:ext uri="{FF2B5EF4-FFF2-40B4-BE49-F238E27FC236}">
                  <a16:creationId xmlns:a16="http://schemas.microsoft.com/office/drawing/2014/main" id="{B6D542F8-BAD1-47F6-866E-65FC1C87E90B}"/>
                </a:ext>
              </a:extLst>
            </p:cNvPr>
            <p:cNvSpPr/>
            <p:nvPr/>
          </p:nvSpPr>
          <p:spPr bwMode="auto">
            <a:xfrm>
              <a:off x="7388225" y="3275013"/>
              <a:ext cx="85725" cy="44450"/>
            </a:xfrm>
            <a:custGeom>
              <a:avLst/>
              <a:gdLst>
                <a:gd name="T0" fmla="*/ 42 w 57"/>
                <a:gd name="T1" fmla="*/ 0 h 30"/>
                <a:gd name="T2" fmla="*/ 0 w 57"/>
                <a:gd name="T3" fmla="*/ 28 h 30"/>
                <a:gd name="T4" fmla="*/ 0 w 57"/>
                <a:gd name="T5" fmla="*/ 30 h 30"/>
                <a:gd name="T6" fmla="*/ 57 w 57"/>
                <a:gd name="T7" fmla="*/ 10 h 30"/>
                <a:gd name="T8" fmla="*/ 42 w 57"/>
                <a:gd name="T9" fmla="*/ 0 h 30"/>
              </a:gdLst>
              <a:ahLst/>
              <a:cxnLst>
                <a:cxn ang="0">
                  <a:pos x="T0" y="T1"/>
                </a:cxn>
                <a:cxn ang="0">
                  <a:pos x="T2" y="T3"/>
                </a:cxn>
                <a:cxn ang="0">
                  <a:pos x="T4" y="T5"/>
                </a:cxn>
                <a:cxn ang="0">
                  <a:pos x="T6" y="T7"/>
                </a:cxn>
                <a:cxn ang="0">
                  <a:pos x="T8" y="T9"/>
                </a:cxn>
              </a:cxnLst>
              <a:rect l="0" t="0" r="r" b="b"/>
              <a:pathLst>
                <a:path w="57" h="30">
                  <a:moveTo>
                    <a:pt x="42" y="0"/>
                  </a:moveTo>
                  <a:cubicBezTo>
                    <a:pt x="0" y="28"/>
                    <a:pt x="0" y="28"/>
                    <a:pt x="0" y="28"/>
                  </a:cubicBezTo>
                  <a:cubicBezTo>
                    <a:pt x="0" y="28"/>
                    <a:pt x="0" y="28"/>
                    <a:pt x="0" y="30"/>
                  </a:cubicBezTo>
                  <a:cubicBezTo>
                    <a:pt x="13" y="27"/>
                    <a:pt x="43" y="19"/>
                    <a:pt x="57" y="10"/>
                  </a:cubicBezTo>
                  <a:cubicBezTo>
                    <a:pt x="42" y="0"/>
                    <a:pt x="42" y="0"/>
                    <a:pt x="42" y="0"/>
                  </a:cubicBezTo>
                </a:path>
              </a:pathLst>
            </a:custGeom>
            <a:solidFill>
              <a:srgbClr val="90575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8" name="išḻïdè">
              <a:extLst>
                <a:ext uri="{FF2B5EF4-FFF2-40B4-BE49-F238E27FC236}">
                  <a16:creationId xmlns:a16="http://schemas.microsoft.com/office/drawing/2014/main" id="{5FF6A681-0D13-4051-926F-198B9D1C3063}"/>
                </a:ext>
              </a:extLst>
            </p:cNvPr>
            <p:cNvSpPr/>
            <p:nvPr/>
          </p:nvSpPr>
          <p:spPr bwMode="auto">
            <a:xfrm>
              <a:off x="7145338" y="2505075"/>
              <a:ext cx="338138" cy="815975"/>
            </a:xfrm>
            <a:custGeom>
              <a:avLst/>
              <a:gdLst>
                <a:gd name="T0" fmla="*/ 158 w 225"/>
                <a:gd name="T1" fmla="*/ 0 h 545"/>
                <a:gd name="T2" fmla="*/ 105 w 225"/>
                <a:gd name="T3" fmla="*/ 15 h 545"/>
                <a:gd name="T4" fmla="*/ 26 w 225"/>
                <a:gd name="T5" fmla="*/ 334 h 545"/>
                <a:gd name="T6" fmla="*/ 148 w 225"/>
                <a:gd name="T7" fmla="*/ 545 h 545"/>
                <a:gd name="T8" fmla="*/ 217 w 225"/>
                <a:gd name="T9" fmla="*/ 513 h 545"/>
                <a:gd name="T10" fmla="*/ 153 w 225"/>
                <a:gd name="T11" fmla="*/ 382 h 545"/>
                <a:gd name="T12" fmla="*/ 134 w 225"/>
                <a:gd name="T13" fmla="*/ 273 h 545"/>
                <a:gd name="T14" fmla="*/ 204 w 225"/>
                <a:gd name="T15" fmla="*/ 34 h 545"/>
                <a:gd name="T16" fmla="*/ 158 w 225"/>
                <a:gd name="T17"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545">
                  <a:moveTo>
                    <a:pt x="158" y="0"/>
                  </a:moveTo>
                  <a:cubicBezTo>
                    <a:pt x="105" y="15"/>
                    <a:pt x="105" y="15"/>
                    <a:pt x="105" y="15"/>
                  </a:cubicBezTo>
                  <a:cubicBezTo>
                    <a:pt x="105" y="15"/>
                    <a:pt x="0" y="265"/>
                    <a:pt x="26" y="334"/>
                  </a:cubicBezTo>
                  <a:cubicBezTo>
                    <a:pt x="51" y="403"/>
                    <a:pt x="148" y="545"/>
                    <a:pt x="148" y="545"/>
                  </a:cubicBezTo>
                  <a:cubicBezTo>
                    <a:pt x="148" y="545"/>
                    <a:pt x="225" y="529"/>
                    <a:pt x="217" y="513"/>
                  </a:cubicBezTo>
                  <a:cubicBezTo>
                    <a:pt x="209" y="497"/>
                    <a:pt x="157" y="395"/>
                    <a:pt x="153" y="382"/>
                  </a:cubicBezTo>
                  <a:cubicBezTo>
                    <a:pt x="149" y="368"/>
                    <a:pt x="122" y="282"/>
                    <a:pt x="134" y="273"/>
                  </a:cubicBezTo>
                  <a:cubicBezTo>
                    <a:pt x="146" y="263"/>
                    <a:pt x="204" y="34"/>
                    <a:pt x="204" y="34"/>
                  </a:cubicBezTo>
                  <a:lnTo>
                    <a:pt x="158" y="0"/>
                  </a:lnTo>
                  <a:close/>
                </a:path>
              </a:pathLst>
            </a:custGeom>
            <a:solidFill>
              <a:srgbClr val="575A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9" name="išḻïḍe">
              <a:extLst>
                <a:ext uri="{FF2B5EF4-FFF2-40B4-BE49-F238E27FC236}">
                  <a16:creationId xmlns:a16="http://schemas.microsoft.com/office/drawing/2014/main" id="{17704E17-ABD7-4E19-AB10-9D06C21426C3}"/>
                </a:ext>
              </a:extLst>
            </p:cNvPr>
            <p:cNvSpPr/>
            <p:nvPr/>
          </p:nvSpPr>
          <p:spPr bwMode="auto">
            <a:xfrm>
              <a:off x="6635750" y="2146300"/>
              <a:ext cx="434975" cy="433388"/>
            </a:xfrm>
            <a:custGeom>
              <a:avLst/>
              <a:gdLst>
                <a:gd name="T0" fmla="*/ 115 w 274"/>
                <a:gd name="T1" fmla="*/ 0 h 273"/>
                <a:gd name="T2" fmla="*/ 274 w 274"/>
                <a:gd name="T3" fmla="*/ 113 h 273"/>
                <a:gd name="T4" fmla="*/ 161 w 274"/>
                <a:gd name="T5" fmla="*/ 273 h 273"/>
                <a:gd name="T6" fmla="*/ 0 w 274"/>
                <a:gd name="T7" fmla="*/ 159 h 273"/>
                <a:gd name="T8" fmla="*/ 115 w 274"/>
                <a:gd name="T9" fmla="*/ 0 h 273"/>
              </a:gdLst>
              <a:ahLst/>
              <a:cxnLst>
                <a:cxn ang="0">
                  <a:pos x="T0" y="T1"/>
                </a:cxn>
                <a:cxn ang="0">
                  <a:pos x="T2" y="T3"/>
                </a:cxn>
                <a:cxn ang="0">
                  <a:pos x="T4" y="T5"/>
                </a:cxn>
                <a:cxn ang="0">
                  <a:pos x="T6" y="T7"/>
                </a:cxn>
                <a:cxn ang="0">
                  <a:pos x="T8" y="T9"/>
                </a:cxn>
              </a:cxnLst>
              <a:rect l="0" t="0" r="r" b="b"/>
              <a:pathLst>
                <a:path w="274" h="273">
                  <a:moveTo>
                    <a:pt x="115" y="0"/>
                  </a:moveTo>
                  <a:lnTo>
                    <a:pt x="274" y="113"/>
                  </a:lnTo>
                  <a:lnTo>
                    <a:pt x="161" y="273"/>
                  </a:lnTo>
                  <a:lnTo>
                    <a:pt x="0" y="159"/>
                  </a:lnTo>
                  <a:lnTo>
                    <a:pt x="115"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0" name="ïślîḑé">
              <a:extLst>
                <a:ext uri="{FF2B5EF4-FFF2-40B4-BE49-F238E27FC236}">
                  <a16:creationId xmlns:a16="http://schemas.microsoft.com/office/drawing/2014/main" id="{5B4C8C9A-7254-41A4-8A28-DF2F3A30CD61}"/>
                </a:ext>
              </a:extLst>
            </p:cNvPr>
            <p:cNvSpPr/>
            <p:nvPr/>
          </p:nvSpPr>
          <p:spPr bwMode="auto">
            <a:xfrm>
              <a:off x="3733800" y="5276850"/>
              <a:ext cx="2190750" cy="14287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1" name="iṩ1íḋe">
              <a:extLst>
                <a:ext uri="{FF2B5EF4-FFF2-40B4-BE49-F238E27FC236}">
                  <a16:creationId xmlns:a16="http://schemas.microsoft.com/office/drawing/2014/main" id="{8D3A852C-202B-4991-90E8-59C6E3ECC64A}"/>
                </a:ext>
              </a:extLst>
            </p:cNvPr>
            <p:cNvSpPr/>
            <p:nvPr/>
          </p:nvSpPr>
          <p:spPr bwMode="auto">
            <a:xfrm>
              <a:off x="6394450" y="4979988"/>
              <a:ext cx="2190750" cy="14287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2" name="ïśļiḑê">
              <a:extLst>
                <a:ext uri="{FF2B5EF4-FFF2-40B4-BE49-F238E27FC236}">
                  <a16:creationId xmlns:a16="http://schemas.microsoft.com/office/drawing/2014/main" id="{EB465F10-3EE7-4B7A-A129-6160B4262993}"/>
                </a:ext>
              </a:extLst>
            </p:cNvPr>
            <p:cNvSpPr/>
            <p:nvPr/>
          </p:nvSpPr>
          <p:spPr bwMode="auto">
            <a:xfrm>
              <a:off x="3733800" y="4906963"/>
              <a:ext cx="3741738" cy="1588"/>
            </a:xfrm>
            <a:prstGeom prst="line">
              <a:avLst/>
            </a:prstGeom>
            <a:noFill/>
            <a:ln w="12700" cap="flat">
              <a:solidFill>
                <a:srgbClr val="3F3D56"/>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cs typeface="+mn-ea"/>
                <a:sym typeface="+mn-lt"/>
              </a:endParaRPr>
            </a:p>
          </p:txBody>
        </p:sp>
        <p:sp>
          <p:nvSpPr>
            <p:cNvPr id="83" name="ïṡ1iḓe">
              <a:extLst>
                <a:ext uri="{FF2B5EF4-FFF2-40B4-BE49-F238E27FC236}">
                  <a16:creationId xmlns:a16="http://schemas.microsoft.com/office/drawing/2014/main" id="{3F0969D0-2743-4279-BD36-E23050B941A9}"/>
                </a:ext>
              </a:extLst>
            </p:cNvPr>
            <p:cNvSpPr/>
            <p:nvPr/>
          </p:nvSpPr>
          <p:spPr bwMode="auto">
            <a:xfrm>
              <a:off x="6983413" y="2716213"/>
              <a:ext cx="133350" cy="131763"/>
            </a:xfrm>
            <a:prstGeom prst="ellipse">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4" name="ïśļïḍé">
              <a:extLst>
                <a:ext uri="{FF2B5EF4-FFF2-40B4-BE49-F238E27FC236}">
                  <a16:creationId xmlns:a16="http://schemas.microsoft.com/office/drawing/2014/main" id="{FC067EB7-BB6C-44FA-A805-A9147DECA15F}"/>
                </a:ext>
              </a:extLst>
            </p:cNvPr>
            <p:cNvSpPr/>
            <p:nvPr/>
          </p:nvSpPr>
          <p:spPr bwMode="auto">
            <a:xfrm>
              <a:off x="4394200" y="1836738"/>
              <a:ext cx="142875" cy="142875"/>
            </a:xfrm>
            <a:prstGeom prst="rect">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5" name="ïsľïḋé">
              <a:extLst>
                <a:ext uri="{FF2B5EF4-FFF2-40B4-BE49-F238E27FC236}">
                  <a16:creationId xmlns:a16="http://schemas.microsoft.com/office/drawing/2014/main" id="{74206D42-6070-45B6-8BF1-20B9A3430525}"/>
                </a:ext>
              </a:extLst>
            </p:cNvPr>
            <p:cNvSpPr/>
            <p:nvPr/>
          </p:nvSpPr>
          <p:spPr bwMode="auto">
            <a:xfrm>
              <a:off x="4579938" y="3841750"/>
              <a:ext cx="142875" cy="142875"/>
            </a:xfrm>
            <a:prstGeom prst="rect">
              <a:avLst/>
            </a:prstGeom>
            <a:noFill/>
            <a:ln w="12700" cap="flat">
              <a:solidFill>
                <a:srgbClr val="3F3D56"/>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cs typeface="+mn-ea"/>
                <a:sym typeface="+mn-lt"/>
              </a:endParaRPr>
            </a:p>
          </p:txBody>
        </p:sp>
        <p:sp>
          <p:nvSpPr>
            <p:cNvPr id="86" name="îSḻíḋé">
              <a:extLst>
                <a:ext uri="{FF2B5EF4-FFF2-40B4-BE49-F238E27FC236}">
                  <a16:creationId xmlns:a16="http://schemas.microsoft.com/office/drawing/2014/main" id="{A221E0F6-709C-4E2D-B0E1-F67802C083DD}"/>
                </a:ext>
              </a:extLst>
            </p:cNvPr>
            <p:cNvSpPr/>
            <p:nvPr/>
          </p:nvSpPr>
          <p:spPr bwMode="auto">
            <a:xfrm flipV="1">
              <a:off x="3800475" y="4471988"/>
              <a:ext cx="0" cy="446088"/>
            </a:xfrm>
            <a:prstGeom prst="line">
              <a:avLst/>
            </a:prstGeom>
            <a:noFill/>
            <a:ln w="12700" cap="flat">
              <a:solidFill>
                <a:srgbClr val="3F3D56"/>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cs typeface="+mn-ea"/>
                <a:sym typeface="+mn-lt"/>
              </a:endParaRPr>
            </a:p>
          </p:txBody>
        </p:sp>
        <p:sp>
          <p:nvSpPr>
            <p:cNvPr id="87" name="ïṧļïďé">
              <a:extLst>
                <a:ext uri="{FF2B5EF4-FFF2-40B4-BE49-F238E27FC236}">
                  <a16:creationId xmlns:a16="http://schemas.microsoft.com/office/drawing/2014/main" id="{DDBBA894-A10D-44CE-BDA1-E422F5A7713D}"/>
                </a:ext>
              </a:extLst>
            </p:cNvPr>
            <p:cNvSpPr/>
            <p:nvPr/>
          </p:nvSpPr>
          <p:spPr bwMode="auto">
            <a:xfrm>
              <a:off x="3736975" y="4410075"/>
              <a:ext cx="125413" cy="125413"/>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8" name="ïşlïde">
              <a:extLst>
                <a:ext uri="{FF2B5EF4-FFF2-40B4-BE49-F238E27FC236}">
                  <a16:creationId xmlns:a16="http://schemas.microsoft.com/office/drawing/2014/main" id="{76EA1811-7829-4C35-8E4A-96B1E4B3F32D}"/>
                </a:ext>
              </a:extLst>
            </p:cNvPr>
            <p:cNvSpPr/>
            <p:nvPr/>
          </p:nvSpPr>
          <p:spPr bwMode="auto">
            <a:xfrm>
              <a:off x="3606800" y="4552950"/>
              <a:ext cx="193675" cy="195263"/>
            </a:xfrm>
            <a:custGeom>
              <a:avLst/>
              <a:gdLst>
                <a:gd name="T0" fmla="*/ 129 w 129"/>
                <a:gd name="T1" fmla="*/ 130 h 130"/>
                <a:gd name="T2" fmla="*/ 0 w 129"/>
                <a:gd name="T3" fmla="*/ 15 h 130"/>
              </a:gdLst>
              <a:ahLst/>
              <a:cxnLst>
                <a:cxn ang="0">
                  <a:pos x="T0" y="T1"/>
                </a:cxn>
                <a:cxn ang="0">
                  <a:pos x="T2" y="T3"/>
                </a:cxn>
              </a:cxnLst>
              <a:rect l="0" t="0" r="r" b="b"/>
              <a:pathLst>
                <a:path w="129" h="130">
                  <a:moveTo>
                    <a:pt x="129" y="130"/>
                  </a:moveTo>
                  <a:cubicBezTo>
                    <a:pt x="129" y="130"/>
                    <a:pt x="123" y="0"/>
                    <a:pt x="0" y="15"/>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9" name="ïṧļïďe">
              <a:extLst>
                <a:ext uri="{FF2B5EF4-FFF2-40B4-BE49-F238E27FC236}">
                  <a16:creationId xmlns:a16="http://schemas.microsoft.com/office/drawing/2014/main" id="{E95972FF-87AA-4467-893F-9F6974F6F939}"/>
                </a:ext>
              </a:extLst>
            </p:cNvPr>
            <p:cNvSpPr/>
            <p:nvPr/>
          </p:nvSpPr>
          <p:spPr bwMode="auto">
            <a:xfrm>
              <a:off x="6635750" y="2225675"/>
              <a:ext cx="52388" cy="420688"/>
            </a:xfrm>
            <a:custGeom>
              <a:avLst/>
              <a:gdLst>
                <a:gd name="T0" fmla="*/ 9 w 34"/>
                <a:gd name="T1" fmla="*/ 0 h 281"/>
                <a:gd name="T2" fmla="*/ 25 w 34"/>
                <a:gd name="T3" fmla="*/ 0 h 281"/>
                <a:gd name="T4" fmla="*/ 34 w 34"/>
                <a:gd name="T5" fmla="*/ 9 h 281"/>
                <a:gd name="T6" fmla="*/ 34 w 34"/>
                <a:gd name="T7" fmla="*/ 272 h 281"/>
                <a:gd name="T8" fmla="*/ 25 w 34"/>
                <a:gd name="T9" fmla="*/ 281 h 281"/>
                <a:gd name="T10" fmla="*/ 9 w 34"/>
                <a:gd name="T11" fmla="*/ 281 h 281"/>
                <a:gd name="T12" fmla="*/ 0 w 34"/>
                <a:gd name="T13" fmla="*/ 272 h 281"/>
                <a:gd name="T14" fmla="*/ 0 w 34"/>
                <a:gd name="T15" fmla="*/ 9 h 281"/>
                <a:gd name="T16" fmla="*/ 9 w 3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1">
                  <a:moveTo>
                    <a:pt x="9" y="0"/>
                  </a:moveTo>
                  <a:cubicBezTo>
                    <a:pt x="25" y="0"/>
                    <a:pt x="25" y="0"/>
                    <a:pt x="25" y="0"/>
                  </a:cubicBezTo>
                  <a:cubicBezTo>
                    <a:pt x="30" y="0"/>
                    <a:pt x="34" y="4"/>
                    <a:pt x="34" y="9"/>
                  </a:cubicBezTo>
                  <a:cubicBezTo>
                    <a:pt x="34" y="272"/>
                    <a:pt x="34" y="272"/>
                    <a:pt x="34" y="272"/>
                  </a:cubicBezTo>
                  <a:cubicBezTo>
                    <a:pt x="34" y="277"/>
                    <a:pt x="30" y="281"/>
                    <a:pt x="25" y="281"/>
                  </a:cubicBezTo>
                  <a:cubicBezTo>
                    <a:pt x="9" y="281"/>
                    <a:pt x="9" y="281"/>
                    <a:pt x="9" y="281"/>
                  </a:cubicBezTo>
                  <a:cubicBezTo>
                    <a:pt x="4" y="281"/>
                    <a:pt x="0" y="277"/>
                    <a:pt x="0" y="272"/>
                  </a:cubicBezTo>
                  <a:cubicBezTo>
                    <a:pt x="0" y="9"/>
                    <a:pt x="0" y="9"/>
                    <a:pt x="0" y="9"/>
                  </a:cubicBezTo>
                  <a:cubicBezTo>
                    <a:pt x="0" y="4"/>
                    <a:pt x="4" y="0"/>
                    <a:pt x="9"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0" name="iṩ1íḑe">
              <a:extLst>
                <a:ext uri="{FF2B5EF4-FFF2-40B4-BE49-F238E27FC236}">
                  <a16:creationId xmlns:a16="http://schemas.microsoft.com/office/drawing/2014/main" id="{EB956B0E-D384-4728-A6C5-4D99901C8DD4}"/>
                </a:ext>
              </a:extLst>
            </p:cNvPr>
            <p:cNvSpPr/>
            <p:nvPr/>
          </p:nvSpPr>
          <p:spPr bwMode="auto">
            <a:xfrm>
              <a:off x="4937125" y="1895475"/>
              <a:ext cx="28575" cy="138113"/>
            </a:xfrm>
            <a:custGeom>
              <a:avLst/>
              <a:gdLst>
                <a:gd name="T0" fmla="*/ 6 w 20"/>
                <a:gd name="T1" fmla="*/ 0 h 92"/>
                <a:gd name="T2" fmla="*/ 14 w 20"/>
                <a:gd name="T3" fmla="*/ 0 h 92"/>
                <a:gd name="T4" fmla="*/ 20 w 20"/>
                <a:gd name="T5" fmla="*/ 6 h 92"/>
                <a:gd name="T6" fmla="*/ 20 w 20"/>
                <a:gd name="T7" fmla="*/ 86 h 92"/>
                <a:gd name="T8" fmla="*/ 14 w 20"/>
                <a:gd name="T9" fmla="*/ 92 h 92"/>
                <a:gd name="T10" fmla="*/ 6 w 20"/>
                <a:gd name="T11" fmla="*/ 92 h 92"/>
                <a:gd name="T12" fmla="*/ 0 w 20"/>
                <a:gd name="T13" fmla="*/ 86 h 92"/>
                <a:gd name="T14" fmla="*/ 0 w 20"/>
                <a:gd name="T15" fmla="*/ 6 h 92"/>
                <a:gd name="T16" fmla="*/ 6 w 20"/>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6" y="0"/>
                  </a:moveTo>
                  <a:cubicBezTo>
                    <a:pt x="14" y="0"/>
                    <a:pt x="14" y="0"/>
                    <a:pt x="14" y="0"/>
                  </a:cubicBezTo>
                  <a:cubicBezTo>
                    <a:pt x="17" y="0"/>
                    <a:pt x="20" y="2"/>
                    <a:pt x="20" y="6"/>
                  </a:cubicBezTo>
                  <a:cubicBezTo>
                    <a:pt x="20" y="86"/>
                    <a:pt x="20" y="86"/>
                    <a:pt x="20" y="86"/>
                  </a:cubicBezTo>
                  <a:cubicBezTo>
                    <a:pt x="20" y="90"/>
                    <a:pt x="17" y="92"/>
                    <a:pt x="14" y="92"/>
                  </a:cubicBezTo>
                  <a:cubicBezTo>
                    <a:pt x="6" y="92"/>
                    <a:pt x="6" y="92"/>
                    <a:pt x="6" y="92"/>
                  </a:cubicBezTo>
                  <a:cubicBezTo>
                    <a:pt x="3" y="92"/>
                    <a:pt x="0" y="90"/>
                    <a:pt x="0" y="86"/>
                  </a:cubicBezTo>
                  <a:cubicBezTo>
                    <a:pt x="0" y="6"/>
                    <a:pt x="0" y="6"/>
                    <a:pt x="0" y="6"/>
                  </a:cubicBezTo>
                  <a:cubicBezTo>
                    <a:pt x="0" y="2"/>
                    <a:pt x="3" y="0"/>
                    <a:pt x="6"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1" name="îS1ïḍé">
              <a:extLst>
                <a:ext uri="{FF2B5EF4-FFF2-40B4-BE49-F238E27FC236}">
                  <a16:creationId xmlns:a16="http://schemas.microsoft.com/office/drawing/2014/main" id="{BA35BA8B-9ED9-4A9B-8445-85B07823F26E}"/>
                </a:ext>
              </a:extLst>
            </p:cNvPr>
            <p:cNvSpPr/>
            <p:nvPr/>
          </p:nvSpPr>
          <p:spPr bwMode="auto">
            <a:xfrm>
              <a:off x="4937125" y="2149475"/>
              <a:ext cx="30163" cy="241300"/>
            </a:xfrm>
            <a:custGeom>
              <a:avLst/>
              <a:gdLst>
                <a:gd name="T0" fmla="*/ 7 w 21"/>
                <a:gd name="T1" fmla="*/ 0 h 161"/>
                <a:gd name="T2" fmla="*/ 15 w 21"/>
                <a:gd name="T3" fmla="*/ 0 h 161"/>
                <a:gd name="T4" fmla="*/ 21 w 21"/>
                <a:gd name="T5" fmla="*/ 7 h 161"/>
                <a:gd name="T6" fmla="*/ 21 w 21"/>
                <a:gd name="T7" fmla="*/ 154 h 161"/>
                <a:gd name="T8" fmla="*/ 15 w 21"/>
                <a:gd name="T9" fmla="*/ 161 h 161"/>
                <a:gd name="T10" fmla="*/ 7 w 21"/>
                <a:gd name="T11" fmla="*/ 161 h 161"/>
                <a:gd name="T12" fmla="*/ 0 w 21"/>
                <a:gd name="T13" fmla="*/ 154 h 161"/>
                <a:gd name="T14" fmla="*/ 0 w 21"/>
                <a:gd name="T15" fmla="*/ 7 h 161"/>
                <a:gd name="T16" fmla="*/ 7 w 21"/>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1">
                  <a:moveTo>
                    <a:pt x="7" y="0"/>
                  </a:moveTo>
                  <a:cubicBezTo>
                    <a:pt x="15" y="0"/>
                    <a:pt x="15" y="0"/>
                    <a:pt x="15" y="0"/>
                  </a:cubicBezTo>
                  <a:cubicBezTo>
                    <a:pt x="18" y="0"/>
                    <a:pt x="21" y="3"/>
                    <a:pt x="21" y="7"/>
                  </a:cubicBezTo>
                  <a:cubicBezTo>
                    <a:pt x="21" y="154"/>
                    <a:pt x="21" y="154"/>
                    <a:pt x="21" y="154"/>
                  </a:cubicBezTo>
                  <a:cubicBezTo>
                    <a:pt x="21" y="158"/>
                    <a:pt x="18" y="161"/>
                    <a:pt x="15" y="161"/>
                  </a:cubicBezTo>
                  <a:cubicBezTo>
                    <a:pt x="7" y="161"/>
                    <a:pt x="7" y="161"/>
                    <a:pt x="7" y="161"/>
                  </a:cubicBezTo>
                  <a:cubicBezTo>
                    <a:pt x="3" y="161"/>
                    <a:pt x="0" y="158"/>
                    <a:pt x="0" y="154"/>
                  </a:cubicBezTo>
                  <a:cubicBezTo>
                    <a:pt x="0" y="7"/>
                    <a:pt x="0" y="7"/>
                    <a:pt x="0" y="7"/>
                  </a:cubicBezTo>
                  <a:cubicBezTo>
                    <a:pt x="0" y="3"/>
                    <a:pt x="3" y="0"/>
                    <a:pt x="7"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2" name="iṩ1íḋê">
              <a:extLst>
                <a:ext uri="{FF2B5EF4-FFF2-40B4-BE49-F238E27FC236}">
                  <a16:creationId xmlns:a16="http://schemas.microsoft.com/office/drawing/2014/main" id="{2E08F7C2-6B65-4619-9D90-F4C341CE0362}"/>
                </a:ext>
              </a:extLst>
            </p:cNvPr>
            <p:cNvSpPr/>
            <p:nvPr/>
          </p:nvSpPr>
          <p:spPr bwMode="auto">
            <a:xfrm>
              <a:off x="4937125" y="2473325"/>
              <a:ext cx="30163" cy="244475"/>
            </a:xfrm>
            <a:custGeom>
              <a:avLst/>
              <a:gdLst>
                <a:gd name="T0" fmla="*/ 7 w 21"/>
                <a:gd name="T1" fmla="*/ 0 h 163"/>
                <a:gd name="T2" fmla="*/ 14 w 21"/>
                <a:gd name="T3" fmla="*/ 0 h 163"/>
                <a:gd name="T4" fmla="*/ 21 w 21"/>
                <a:gd name="T5" fmla="*/ 7 h 163"/>
                <a:gd name="T6" fmla="*/ 21 w 21"/>
                <a:gd name="T7" fmla="*/ 156 h 163"/>
                <a:gd name="T8" fmla="*/ 14 w 21"/>
                <a:gd name="T9" fmla="*/ 163 h 163"/>
                <a:gd name="T10" fmla="*/ 7 w 21"/>
                <a:gd name="T11" fmla="*/ 163 h 163"/>
                <a:gd name="T12" fmla="*/ 0 w 21"/>
                <a:gd name="T13" fmla="*/ 156 h 163"/>
                <a:gd name="T14" fmla="*/ 0 w 21"/>
                <a:gd name="T15" fmla="*/ 7 h 163"/>
                <a:gd name="T16" fmla="*/ 7 w 21"/>
                <a:gd name="T1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3">
                  <a:moveTo>
                    <a:pt x="7" y="0"/>
                  </a:moveTo>
                  <a:cubicBezTo>
                    <a:pt x="14" y="0"/>
                    <a:pt x="14" y="0"/>
                    <a:pt x="14" y="0"/>
                  </a:cubicBezTo>
                  <a:cubicBezTo>
                    <a:pt x="18" y="0"/>
                    <a:pt x="21" y="3"/>
                    <a:pt x="21" y="7"/>
                  </a:cubicBezTo>
                  <a:cubicBezTo>
                    <a:pt x="21" y="156"/>
                    <a:pt x="21" y="156"/>
                    <a:pt x="21" y="156"/>
                  </a:cubicBezTo>
                  <a:cubicBezTo>
                    <a:pt x="21" y="160"/>
                    <a:pt x="18" y="163"/>
                    <a:pt x="14" y="163"/>
                  </a:cubicBezTo>
                  <a:cubicBezTo>
                    <a:pt x="7" y="163"/>
                    <a:pt x="7" y="163"/>
                    <a:pt x="7" y="163"/>
                  </a:cubicBezTo>
                  <a:cubicBezTo>
                    <a:pt x="3" y="163"/>
                    <a:pt x="0" y="160"/>
                    <a:pt x="0" y="156"/>
                  </a:cubicBezTo>
                  <a:cubicBezTo>
                    <a:pt x="0" y="7"/>
                    <a:pt x="0" y="7"/>
                    <a:pt x="0" y="7"/>
                  </a:cubicBezTo>
                  <a:cubicBezTo>
                    <a:pt x="0" y="3"/>
                    <a:pt x="3" y="0"/>
                    <a:pt x="7"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3" name="îşlïďè">
              <a:extLst>
                <a:ext uri="{FF2B5EF4-FFF2-40B4-BE49-F238E27FC236}">
                  <a16:creationId xmlns:a16="http://schemas.microsoft.com/office/drawing/2014/main" id="{9A505EBD-4952-4C09-A683-C8D45978CF75}"/>
                </a:ext>
              </a:extLst>
            </p:cNvPr>
            <p:cNvSpPr/>
            <p:nvPr/>
          </p:nvSpPr>
          <p:spPr bwMode="auto">
            <a:xfrm>
              <a:off x="4953000" y="1438275"/>
              <a:ext cx="1709738" cy="3468688"/>
            </a:xfrm>
            <a:custGeom>
              <a:avLst/>
              <a:gdLst>
                <a:gd name="T0" fmla="*/ 143 w 1141"/>
                <a:gd name="T1" fmla="*/ 0 h 2318"/>
                <a:gd name="T2" fmla="*/ 998 w 1141"/>
                <a:gd name="T3" fmla="*/ 0 h 2318"/>
                <a:gd name="T4" fmla="*/ 1141 w 1141"/>
                <a:gd name="T5" fmla="*/ 143 h 2318"/>
                <a:gd name="T6" fmla="*/ 1141 w 1141"/>
                <a:gd name="T7" fmla="*/ 2175 h 2318"/>
                <a:gd name="T8" fmla="*/ 998 w 1141"/>
                <a:gd name="T9" fmla="*/ 2318 h 2318"/>
                <a:gd name="T10" fmla="*/ 143 w 1141"/>
                <a:gd name="T11" fmla="*/ 2318 h 2318"/>
                <a:gd name="T12" fmla="*/ 0 w 1141"/>
                <a:gd name="T13" fmla="*/ 2175 h 2318"/>
                <a:gd name="T14" fmla="*/ 0 w 1141"/>
                <a:gd name="T15" fmla="*/ 143 h 2318"/>
                <a:gd name="T16" fmla="*/ 143 w 1141"/>
                <a:gd name="T17" fmla="*/ 0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2318">
                  <a:moveTo>
                    <a:pt x="143" y="0"/>
                  </a:moveTo>
                  <a:cubicBezTo>
                    <a:pt x="998" y="0"/>
                    <a:pt x="998" y="0"/>
                    <a:pt x="998" y="0"/>
                  </a:cubicBezTo>
                  <a:cubicBezTo>
                    <a:pt x="1077" y="0"/>
                    <a:pt x="1141" y="64"/>
                    <a:pt x="1141" y="143"/>
                  </a:cubicBezTo>
                  <a:cubicBezTo>
                    <a:pt x="1141" y="2175"/>
                    <a:pt x="1141" y="2175"/>
                    <a:pt x="1141" y="2175"/>
                  </a:cubicBezTo>
                  <a:cubicBezTo>
                    <a:pt x="1141" y="2254"/>
                    <a:pt x="1077" y="2318"/>
                    <a:pt x="998" y="2318"/>
                  </a:cubicBezTo>
                  <a:cubicBezTo>
                    <a:pt x="143" y="2318"/>
                    <a:pt x="143" y="2318"/>
                    <a:pt x="143" y="2318"/>
                  </a:cubicBezTo>
                  <a:cubicBezTo>
                    <a:pt x="64" y="2318"/>
                    <a:pt x="0" y="2254"/>
                    <a:pt x="0" y="2175"/>
                  </a:cubicBezTo>
                  <a:cubicBezTo>
                    <a:pt x="0" y="143"/>
                    <a:pt x="0" y="143"/>
                    <a:pt x="0" y="143"/>
                  </a:cubicBezTo>
                  <a:cubicBezTo>
                    <a:pt x="0" y="64"/>
                    <a:pt x="64" y="0"/>
                    <a:pt x="143"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4" name="íš1ídè">
              <a:extLst>
                <a:ext uri="{FF2B5EF4-FFF2-40B4-BE49-F238E27FC236}">
                  <a16:creationId xmlns:a16="http://schemas.microsoft.com/office/drawing/2014/main" id="{63A68F14-487E-4A62-86CF-75955E7F4573}"/>
                </a:ext>
              </a:extLst>
            </p:cNvPr>
            <p:cNvSpPr/>
            <p:nvPr/>
          </p:nvSpPr>
          <p:spPr bwMode="auto">
            <a:xfrm>
              <a:off x="5643563" y="1541463"/>
              <a:ext cx="238125" cy="49213"/>
            </a:xfrm>
            <a:custGeom>
              <a:avLst/>
              <a:gdLst>
                <a:gd name="T0" fmla="*/ 10 w 159"/>
                <a:gd name="T1" fmla="*/ 0 h 33"/>
                <a:gd name="T2" fmla="*/ 149 w 159"/>
                <a:gd name="T3" fmla="*/ 0 h 33"/>
                <a:gd name="T4" fmla="*/ 159 w 159"/>
                <a:gd name="T5" fmla="*/ 10 h 33"/>
                <a:gd name="T6" fmla="*/ 159 w 159"/>
                <a:gd name="T7" fmla="*/ 22 h 33"/>
                <a:gd name="T8" fmla="*/ 149 w 159"/>
                <a:gd name="T9" fmla="*/ 33 h 33"/>
                <a:gd name="T10" fmla="*/ 10 w 159"/>
                <a:gd name="T11" fmla="*/ 33 h 33"/>
                <a:gd name="T12" fmla="*/ 0 w 159"/>
                <a:gd name="T13" fmla="*/ 22 h 33"/>
                <a:gd name="T14" fmla="*/ 0 w 159"/>
                <a:gd name="T15" fmla="*/ 10 h 33"/>
                <a:gd name="T16" fmla="*/ 10 w 15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3">
                  <a:moveTo>
                    <a:pt x="10" y="0"/>
                  </a:moveTo>
                  <a:cubicBezTo>
                    <a:pt x="149" y="0"/>
                    <a:pt x="149" y="0"/>
                    <a:pt x="149" y="0"/>
                  </a:cubicBezTo>
                  <a:cubicBezTo>
                    <a:pt x="154" y="0"/>
                    <a:pt x="159" y="5"/>
                    <a:pt x="159" y="10"/>
                  </a:cubicBezTo>
                  <a:cubicBezTo>
                    <a:pt x="159" y="22"/>
                    <a:pt x="159" y="22"/>
                    <a:pt x="159" y="22"/>
                  </a:cubicBezTo>
                  <a:cubicBezTo>
                    <a:pt x="159" y="28"/>
                    <a:pt x="154" y="33"/>
                    <a:pt x="149" y="33"/>
                  </a:cubicBezTo>
                  <a:cubicBezTo>
                    <a:pt x="10" y="33"/>
                    <a:pt x="10" y="33"/>
                    <a:pt x="10" y="33"/>
                  </a:cubicBezTo>
                  <a:cubicBezTo>
                    <a:pt x="4" y="33"/>
                    <a:pt x="0" y="28"/>
                    <a:pt x="0" y="22"/>
                  </a:cubicBezTo>
                  <a:cubicBezTo>
                    <a:pt x="0" y="10"/>
                    <a:pt x="0" y="10"/>
                    <a:pt x="0" y="10"/>
                  </a:cubicBezTo>
                  <a:cubicBezTo>
                    <a:pt x="0" y="5"/>
                    <a:pt x="4" y="0"/>
                    <a:pt x="10" y="0"/>
                  </a:cubicBezTo>
                  <a:close/>
                </a:path>
              </a:pathLst>
            </a:cu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5" name="ïŝ1îḋê">
              <a:extLst>
                <a:ext uri="{FF2B5EF4-FFF2-40B4-BE49-F238E27FC236}">
                  <a16:creationId xmlns:a16="http://schemas.microsoft.com/office/drawing/2014/main" id="{37128272-7ED4-449C-8A49-7AE737FA1B4B}"/>
                </a:ext>
              </a:extLst>
            </p:cNvPr>
            <p:cNvSpPr/>
            <p:nvPr/>
          </p:nvSpPr>
          <p:spPr bwMode="auto">
            <a:xfrm>
              <a:off x="5918200" y="1538288"/>
              <a:ext cx="55563" cy="55563"/>
            </a:xfrm>
            <a:prstGeom prst="ellipse">
              <a:avLst/>
            </a:pr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6" name="îṩlîdê">
              <a:extLst>
                <a:ext uri="{FF2B5EF4-FFF2-40B4-BE49-F238E27FC236}">
                  <a16:creationId xmlns:a16="http://schemas.microsoft.com/office/drawing/2014/main" id="{5D2FB7BB-073D-4E63-989A-00B6ADEC1344}"/>
                </a:ext>
              </a:extLst>
            </p:cNvPr>
            <p:cNvSpPr/>
            <p:nvPr/>
          </p:nvSpPr>
          <p:spPr bwMode="auto">
            <a:xfrm>
              <a:off x="5059363" y="1528763"/>
              <a:ext cx="1498600" cy="3287713"/>
            </a:xfrm>
            <a:custGeom>
              <a:avLst/>
              <a:gdLst>
                <a:gd name="T0" fmla="*/ 1000 w 1000"/>
                <a:gd name="T1" fmla="*/ 91 h 2198"/>
                <a:gd name="T2" fmla="*/ 1000 w 1000"/>
                <a:gd name="T3" fmla="*/ 2107 h 2198"/>
                <a:gd name="T4" fmla="*/ 909 w 1000"/>
                <a:gd name="T5" fmla="*/ 2198 h 2198"/>
                <a:gd name="T6" fmla="*/ 90 w 1000"/>
                <a:gd name="T7" fmla="*/ 2198 h 2198"/>
                <a:gd name="T8" fmla="*/ 0 w 1000"/>
                <a:gd name="T9" fmla="*/ 2107 h 2198"/>
                <a:gd name="T10" fmla="*/ 0 w 1000"/>
                <a:gd name="T11" fmla="*/ 91 h 2198"/>
                <a:gd name="T12" fmla="*/ 90 w 1000"/>
                <a:gd name="T13" fmla="*/ 0 h 2198"/>
                <a:gd name="T14" fmla="*/ 90 w 1000"/>
                <a:gd name="T15" fmla="*/ 0 h 2198"/>
                <a:gd name="T16" fmla="*/ 213 w 1000"/>
                <a:gd name="T17" fmla="*/ 0 h 2198"/>
                <a:gd name="T18" fmla="*/ 213 w 1000"/>
                <a:gd name="T19" fmla="*/ 16 h 2198"/>
                <a:gd name="T20" fmla="*/ 287 w 1000"/>
                <a:gd name="T21" fmla="*/ 91 h 2198"/>
                <a:gd name="T22" fmla="*/ 704 w 1000"/>
                <a:gd name="T23" fmla="*/ 91 h 2198"/>
                <a:gd name="T24" fmla="*/ 778 w 1000"/>
                <a:gd name="T25" fmla="*/ 16 h 2198"/>
                <a:gd name="T26" fmla="*/ 778 w 1000"/>
                <a:gd name="T27" fmla="*/ 0 h 2198"/>
                <a:gd name="T28" fmla="*/ 909 w 1000"/>
                <a:gd name="T29" fmla="*/ 0 h 2198"/>
                <a:gd name="T30" fmla="*/ 1000 w 1000"/>
                <a:gd name="T31" fmla="*/ 91 h 2198"/>
                <a:gd name="T32" fmla="*/ 1000 w 1000"/>
                <a:gd name="T33" fmla="*/ 9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0" h="2198">
                  <a:moveTo>
                    <a:pt x="1000" y="91"/>
                  </a:moveTo>
                  <a:cubicBezTo>
                    <a:pt x="1000" y="2107"/>
                    <a:pt x="1000" y="2107"/>
                    <a:pt x="1000" y="2107"/>
                  </a:cubicBezTo>
                  <a:cubicBezTo>
                    <a:pt x="1000" y="2157"/>
                    <a:pt x="959" y="2198"/>
                    <a:pt x="909" y="2198"/>
                  </a:cubicBezTo>
                  <a:cubicBezTo>
                    <a:pt x="90" y="2198"/>
                    <a:pt x="90" y="2198"/>
                    <a:pt x="90" y="2198"/>
                  </a:cubicBezTo>
                  <a:cubicBezTo>
                    <a:pt x="40" y="2198"/>
                    <a:pt x="0" y="2157"/>
                    <a:pt x="0" y="2107"/>
                  </a:cubicBezTo>
                  <a:cubicBezTo>
                    <a:pt x="0" y="91"/>
                    <a:pt x="0" y="91"/>
                    <a:pt x="0" y="91"/>
                  </a:cubicBezTo>
                  <a:cubicBezTo>
                    <a:pt x="0" y="41"/>
                    <a:pt x="40" y="0"/>
                    <a:pt x="90" y="0"/>
                  </a:cubicBezTo>
                  <a:cubicBezTo>
                    <a:pt x="90" y="0"/>
                    <a:pt x="90" y="0"/>
                    <a:pt x="90" y="0"/>
                  </a:cubicBezTo>
                  <a:cubicBezTo>
                    <a:pt x="213" y="0"/>
                    <a:pt x="213" y="0"/>
                    <a:pt x="213" y="0"/>
                  </a:cubicBezTo>
                  <a:cubicBezTo>
                    <a:pt x="213" y="16"/>
                    <a:pt x="213" y="16"/>
                    <a:pt x="213" y="16"/>
                  </a:cubicBezTo>
                  <a:cubicBezTo>
                    <a:pt x="213" y="57"/>
                    <a:pt x="246" y="91"/>
                    <a:pt x="287" y="91"/>
                  </a:cubicBezTo>
                  <a:cubicBezTo>
                    <a:pt x="704" y="91"/>
                    <a:pt x="704" y="91"/>
                    <a:pt x="704" y="91"/>
                  </a:cubicBezTo>
                  <a:cubicBezTo>
                    <a:pt x="745" y="91"/>
                    <a:pt x="778" y="57"/>
                    <a:pt x="778" y="16"/>
                  </a:cubicBezTo>
                  <a:cubicBezTo>
                    <a:pt x="778" y="0"/>
                    <a:pt x="778" y="0"/>
                    <a:pt x="778" y="0"/>
                  </a:cubicBezTo>
                  <a:cubicBezTo>
                    <a:pt x="909" y="0"/>
                    <a:pt x="909" y="0"/>
                    <a:pt x="909" y="0"/>
                  </a:cubicBezTo>
                  <a:cubicBezTo>
                    <a:pt x="959" y="0"/>
                    <a:pt x="1000" y="41"/>
                    <a:pt x="1000" y="91"/>
                  </a:cubicBezTo>
                  <a:cubicBezTo>
                    <a:pt x="1000" y="91"/>
                    <a:pt x="1000" y="91"/>
                    <a:pt x="1000" y="9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7" name="îṧľïďé">
              <a:extLst>
                <a:ext uri="{FF2B5EF4-FFF2-40B4-BE49-F238E27FC236}">
                  <a16:creationId xmlns:a16="http://schemas.microsoft.com/office/drawing/2014/main" id="{52DCAD37-B3D3-4EFC-95A6-0EFE3E3BB45C}"/>
                </a:ext>
              </a:extLst>
            </p:cNvPr>
            <p:cNvSpPr/>
            <p:nvPr/>
          </p:nvSpPr>
          <p:spPr bwMode="auto">
            <a:xfrm>
              <a:off x="5057775" y="2041525"/>
              <a:ext cx="1500188" cy="1022350"/>
            </a:xfrm>
            <a:prstGeom prst="rect">
              <a:avLst/>
            </a:prstGeom>
            <a:solidFill>
              <a:srgbClr val="6A687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98" name="ïṡļîḍê">
              <a:extLst>
                <a:ext uri="{FF2B5EF4-FFF2-40B4-BE49-F238E27FC236}">
                  <a16:creationId xmlns:a16="http://schemas.microsoft.com/office/drawing/2014/main" id="{9CA8FA33-BA5A-4966-8382-D45A94711AA2}"/>
                </a:ext>
              </a:extLst>
            </p:cNvPr>
            <p:cNvSpPr/>
            <p:nvPr/>
          </p:nvSpPr>
          <p:spPr bwMode="auto">
            <a:xfrm>
              <a:off x="5059363" y="2033588"/>
              <a:ext cx="1498600" cy="1030288"/>
            </a:xfrm>
            <a:custGeom>
              <a:avLst/>
              <a:gdLst>
                <a:gd name="T0" fmla="*/ 472 w 944"/>
                <a:gd name="T1" fmla="*/ 329 h 649"/>
                <a:gd name="T2" fmla="*/ 6 w 944"/>
                <a:gd name="T3" fmla="*/ 649 h 649"/>
                <a:gd name="T4" fmla="*/ 938 w 944"/>
                <a:gd name="T5" fmla="*/ 649 h 649"/>
                <a:gd name="T6" fmla="*/ 472 w 944"/>
                <a:gd name="T7" fmla="*/ 329 h 649"/>
                <a:gd name="T8" fmla="*/ 944 w 944"/>
                <a:gd name="T9" fmla="*/ 6 h 649"/>
                <a:gd name="T10" fmla="*/ 479 w 944"/>
                <a:gd name="T11" fmla="*/ 324 h 649"/>
                <a:gd name="T12" fmla="*/ 944 w 944"/>
                <a:gd name="T13" fmla="*/ 643 h 649"/>
                <a:gd name="T14" fmla="*/ 944 w 944"/>
                <a:gd name="T15" fmla="*/ 6 h 649"/>
                <a:gd name="T16" fmla="*/ 0 w 944"/>
                <a:gd name="T17" fmla="*/ 6 h 649"/>
                <a:gd name="T18" fmla="*/ 0 w 944"/>
                <a:gd name="T19" fmla="*/ 643 h 649"/>
                <a:gd name="T20" fmla="*/ 466 w 944"/>
                <a:gd name="T21" fmla="*/ 324 h 649"/>
                <a:gd name="T22" fmla="*/ 0 w 944"/>
                <a:gd name="T23" fmla="*/ 6 h 649"/>
                <a:gd name="T24" fmla="*/ 938 w 944"/>
                <a:gd name="T25" fmla="*/ 0 h 649"/>
                <a:gd name="T26" fmla="*/ 6 w 944"/>
                <a:gd name="T27" fmla="*/ 0 h 649"/>
                <a:gd name="T28" fmla="*/ 472 w 944"/>
                <a:gd name="T29" fmla="*/ 320 h 649"/>
                <a:gd name="T30" fmla="*/ 938 w 944"/>
                <a:gd name="T3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9">
                  <a:moveTo>
                    <a:pt x="472" y="329"/>
                  </a:moveTo>
                  <a:lnTo>
                    <a:pt x="6" y="649"/>
                  </a:lnTo>
                  <a:lnTo>
                    <a:pt x="938" y="649"/>
                  </a:lnTo>
                  <a:lnTo>
                    <a:pt x="472" y="329"/>
                  </a:lnTo>
                  <a:close/>
                  <a:moveTo>
                    <a:pt x="944" y="6"/>
                  </a:moveTo>
                  <a:lnTo>
                    <a:pt x="479" y="324"/>
                  </a:lnTo>
                  <a:lnTo>
                    <a:pt x="944" y="643"/>
                  </a:lnTo>
                  <a:lnTo>
                    <a:pt x="944" y="6"/>
                  </a:lnTo>
                  <a:close/>
                  <a:moveTo>
                    <a:pt x="0" y="6"/>
                  </a:moveTo>
                  <a:lnTo>
                    <a:pt x="0" y="643"/>
                  </a:lnTo>
                  <a:lnTo>
                    <a:pt x="466" y="324"/>
                  </a:lnTo>
                  <a:lnTo>
                    <a:pt x="0" y="6"/>
                  </a:lnTo>
                  <a:close/>
                  <a:moveTo>
                    <a:pt x="938" y="0"/>
                  </a:moveTo>
                  <a:lnTo>
                    <a:pt x="6" y="0"/>
                  </a:lnTo>
                  <a:lnTo>
                    <a:pt x="472" y="320"/>
                  </a:lnTo>
                  <a:lnTo>
                    <a:pt x="938"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9" name="ïśľîḋé">
              <a:extLst>
                <a:ext uri="{FF2B5EF4-FFF2-40B4-BE49-F238E27FC236}">
                  <a16:creationId xmlns:a16="http://schemas.microsoft.com/office/drawing/2014/main" id="{9B70E86B-E3C4-4395-8F3E-1DFA44878AFF}"/>
                </a:ext>
              </a:extLst>
            </p:cNvPr>
            <p:cNvSpPr/>
            <p:nvPr/>
          </p:nvSpPr>
          <p:spPr bwMode="auto">
            <a:xfrm>
              <a:off x="5059363" y="2033588"/>
              <a:ext cx="1498600" cy="1030288"/>
            </a:xfrm>
            <a:custGeom>
              <a:avLst/>
              <a:gdLst>
                <a:gd name="T0" fmla="*/ 472 w 944"/>
                <a:gd name="T1" fmla="*/ 329 h 649"/>
                <a:gd name="T2" fmla="*/ 6 w 944"/>
                <a:gd name="T3" fmla="*/ 649 h 649"/>
                <a:gd name="T4" fmla="*/ 938 w 944"/>
                <a:gd name="T5" fmla="*/ 649 h 649"/>
                <a:gd name="T6" fmla="*/ 472 w 944"/>
                <a:gd name="T7" fmla="*/ 329 h 649"/>
                <a:gd name="T8" fmla="*/ 944 w 944"/>
                <a:gd name="T9" fmla="*/ 6 h 649"/>
                <a:gd name="T10" fmla="*/ 479 w 944"/>
                <a:gd name="T11" fmla="*/ 324 h 649"/>
                <a:gd name="T12" fmla="*/ 944 w 944"/>
                <a:gd name="T13" fmla="*/ 643 h 649"/>
                <a:gd name="T14" fmla="*/ 944 w 944"/>
                <a:gd name="T15" fmla="*/ 6 h 649"/>
                <a:gd name="T16" fmla="*/ 0 w 944"/>
                <a:gd name="T17" fmla="*/ 6 h 649"/>
                <a:gd name="T18" fmla="*/ 0 w 944"/>
                <a:gd name="T19" fmla="*/ 643 h 649"/>
                <a:gd name="T20" fmla="*/ 466 w 944"/>
                <a:gd name="T21" fmla="*/ 324 h 649"/>
                <a:gd name="T22" fmla="*/ 0 w 944"/>
                <a:gd name="T23" fmla="*/ 6 h 649"/>
                <a:gd name="T24" fmla="*/ 938 w 944"/>
                <a:gd name="T25" fmla="*/ 0 h 649"/>
                <a:gd name="T26" fmla="*/ 6 w 944"/>
                <a:gd name="T27" fmla="*/ 0 h 649"/>
                <a:gd name="T28" fmla="*/ 472 w 944"/>
                <a:gd name="T29" fmla="*/ 320 h 649"/>
                <a:gd name="T30" fmla="*/ 938 w 944"/>
                <a:gd name="T31"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9">
                  <a:moveTo>
                    <a:pt x="472" y="329"/>
                  </a:moveTo>
                  <a:lnTo>
                    <a:pt x="6" y="649"/>
                  </a:lnTo>
                  <a:lnTo>
                    <a:pt x="938" y="649"/>
                  </a:lnTo>
                  <a:lnTo>
                    <a:pt x="472" y="329"/>
                  </a:lnTo>
                  <a:moveTo>
                    <a:pt x="944" y="6"/>
                  </a:moveTo>
                  <a:lnTo>
                    <a:pt x="479" y="324"/>
                  </a:lnTo>
                  <a:lnTo>
                    <a:pt x="944" y="643"/>
                  </a:lnTo>
                  <a:lnTo>
                    <a:pt x="944" y="6"/>
                  </a:lnTo>
                  <a:moveTo>
                    <a:pt x="0" y="6"/>
                  </a:moveTo>
                  <a:lnTo>
                    <a:pt x="0" y="643"/>
                  </a:lnTo>
                  <a:lnTo>
                    <a:pt x="466" y="324"/>
                  </a:lnTo>
                  <a:lnTo>
                    <a:pt x="0" y="6"/>
                  </a:lnTo>
                  <a:moveTo>
                    <a:pt x="938" y="0"/>
                  </a:moveTo>
                  <a:lnTo>
                    <a:pt x="6" y="0"/>
                  </a:lnTo>
                  <a:lnTo>
                    <a:pt x="472" y="320"/>
                  </a:lnTo>
                  <a:lnTo>
                    <a:pt x="9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0" name="iś1ïdê">
              <a:extLst>
                <a:ext uri="{FF2B5EF4-FFF2-40B4-BE49-F238E27FC236}">
                  <a16:creationId xmlns:a16="http://schemas.microsoft.com/office/drawing/2014/main" id="{2295BEC3-0600-4D69-B00F-66721C2D7D86}"/>
                </a:ext>
              </a:extLst>
            </p:cNvPr>
            <p:cNvSpPr/>
            <p:nvPr/>
          </p:nvSpPr>
          <p:spPr bwMode="auto">
            <a:xfrm>
              <a:off x="5057775" y="3405188"/>
              <a:ext cx="1500188" cy="1022350"/>
            </a:xfrm>
            <a:custGeom>
              <a:avLst/>
              <a:gdLst>
                <a:gd name="T0" fmla="*/ 0 w 945"/>
                <a:gd name="T1" fmla="*/ 644 h 644"/>
                <a:gd name="T2" fmla="*/ 0 w 945"/>
                <a:gd name="T3" fmla="*/ 644 h 644"/>
                <a:gd name="T4" fmla="*/ 0 w 945"/>
                <a:gd name="T5" fmla="*/ 644 h 644"/>
                <a:gd name="T6" fmla="*/ 945 w 945"/>
                <a:gd name="T7" fmla="*/ 644 h 644"/>
                <a:gd name="T8" fmla="*/ 945 w 945"/>
                <a:gd name="T9" fmla="*/ 644 h 644"/>
                <a:gd name="T10" fmla="*/ 945 w 945"/>
                <a:gd name="T11" fmla="*/ 644 h 644"/>
                <a:gd name="T12" fmla="*/ 0 w 945"/>
                <a:gd name="T13" fmla="*/ 0 h 644"/>
                <a:gd name="T14" fmla="*/ 0 w 945"/>
                <a:gd name="T15" fmla="*/ 639 h 644"/>
                <a:gd name="T16" fmla="*/ 1 w 945"/>
                <a:gd name="T17" fmla="*/ 639 h 644"/>
                <a:gd name="T18" fmla="*/ 1 w 945"/>
                <a:gd name="T19" fmla="*/ 1 h 644"/>
                <a:gd name="T20" fmla="*/ 0 w 945"/>
                <a:gd name="T21" fmla="*/ 0 h 644"/>
                <a:gd name="T22" fmla="*/ 945 w 945"/>
                <a:gd name="T23" fmla="*/ 0 h 644"/>
                <a:gd name="T24" fmla="*/ 945 w 945"/>
                <a:gd name="T25" fmla="*/ 1 h 644"/>
                <a:gd name="T26" fmla="*/ 945 w 945"/>
                <a:gd name="T27" fmla="*/ 639 h 644"/>
                <a:gd name="T28" fmla="*/ 945 w 945"/>
                <a:gd name="T29" fmla="*/ 639 h 644"/>
                <a:gd name="T30" fmla="*/ 945 w 945"/>
                <a:gd name="T31"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5" h="644">
                  <a:moveTo>
                    <a:pt x="0" y="644"/>
                  </a:moveTo>
                  <a:lnTo>
                    <a:pt x="0" y="644"/>
                  </a:lnTo>
                  <a:lnTo>
                    <a:pt x="0" y="644"/>
                  </a:lnTo>
                  <a:close/>
                  <a:moveTo>
                    <a:pt x="945" y="644"/>
                  </a:moveTo>
                  <a:lnTo>
                    <a:pt x="945" y="644"/>
                  </a:lnTo>
                  <a:lnTo>
                    <a:pt x="945" y="644"/>
                  </a:lnTo>
                  <a:close/>
                  <a:moveTo>
                    <a:pt x="0" y="0"/>
                  </a:moveTo>
                  <a:lnTo>
                    <a:pt x="0" y="639"/>
                  </a:lnTo>
                  <a:lnTo>
                    <a:pt x="1" y="639"/>
                  </a:lnTo>
                  <a:lnTo>
                    <a:pt x="1" y="1"/>
                  </a:lnTo>
                  <a:lnTo>
                    <a:pt x="0" y="0"/>
                  </a:lnTo>
                  <a:close/>
                  <a:moveTo>
                    <a:pt x="945" y="0"/>
                  </a:moveTo>
                  <a:lnTo>
                    <a:pt x="945" y="1"/>
                  </a:lnTo>
                  <a:lnTo>
                    <a:pt x="945" y="639"/>
                  </a:lnTo>
                  <a:lnTo>
                    <a:pt x="945" y="639"/>
                  </a:lnTo>
                  <a:lnTo>
                    <a:pt x="945" y="0"/>
                  </a:lnTo>
                  <a:close/>
                </a:path>
              </a:pathLst>
            </a:custGeom>
            <a:solidFill>
              <a:srgbClr val="6A68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1" name="íś1íďé">
              <a:extLst>
                <a:ext uri="{FF2B5EF4-FFF2-40B4-BE49-F238E27FC236}">
                  <a16:creationId xmlns:a16="http://schemas.microsoft.com/office/drawing/2014/main" id="{99214A09-4C0A-4E83-A09B-385BC68376B9}"/>
                </a:ext>
              </a:extLst>
            </p:cNvPr>
            <p:cNvSpPr/>
            <p:nvPr/>
          </p:nvSpPr>
          <p:spPr bwMode="auto">
            <a:xfrm>
              <a:off x="5057775" y="3405188"/>
              <a:ext cx="1500188" cy="1022350"/>
            </a:xfrm>
            <a:custGeom>
              <a:avLst/>
              <a:gdLst>
                <a:gd name="T0" fmla="*/ 0 w 945"/>
                <a:gd name="T1" fmla="*/ 644 h 644"/>
                <a:gd name="T2" fmla="*/ 0 w 945"/>
                <a:gd name="T3" fmla="*/ 644 h 644"/>
                <a:gd name="T4" fmla="*/ 0 w 945"/>
                <a:gd name="T5" fmla="*/ 644 h 644"/>
                <a:gd name="T6" fmla="*/ 945 w 945"/>
                <a:gd name="T7" fmla="*/ 644 h 644"/>
                <a:gd name="T8" fmla="*/ 945 w 945"/>
                <a:gd name="T9" fmla="*/ 644 h 644"/>
                <a:gd name="T10" fmla="*/ 945 w 945"/>
                <a:gd name="T11" fmla="*/ 644 h 644"/>
                <a:gd name="T12" fmla="*/ 0 w 945"/>
                <a:gd name="T13" fmla="*/ 0 h 644"/>
                <a:gd name="T14" fmla="*/ 0 w 945"/>
                <a:gd name="T15" fmla="*/ 639 h 644"/>
                <a:gd name="T16" fmla="*/ 1 w 945"/>
                <a:gd name="T17" fmla="*/ 639 h 644"/>
                <a:gd name="T18" fmla="*/ 1 w 945"/>
                <a:gd name="T19" fmla="*/ 1 h 644"/>
                <a:gd name="T20" fmla="*/ 0 w 945"/>
                <a:gd name="T21" fmla="*/ 0 h 644"/>
                <a:gd name="T22" fmla="*/ 945 w 945"/>
                <a:gd name="T23" fmla="*/ 0 h 644"/>
                <a:gd name="T24" fmla="*/ 945 w 945"/>
                <a:gd name="T25" fmla="*/ 1 h 644"/>
                <a:gd name="T26" fmla="*/ 945 w 945"/>
                <a:gd name="T27" fmla="*/ 639 h 644"/>
                <a:gd name="T28" fmla="*/ 945 w 945"/>
                <a:gd name="T29" fmla="*/ 639 h 644"/>
                <a:gd name="T30" fmla="*/ 945 w 945"/>
                <a:gd name="T31"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5" h="644">
                  <a:moveTo>
                    <a:pt x="0" y="644"/>
                  </a:moveTo>
                  <a:lnTo>
                    <a:pt x="0" y="644"/>
                  </a:lnTo>
                  <a:lnTo>
                    <a:pt x="0" y="644"/>
                  </a:lnTo>
                  <a:moveTo>
                    <a:pt x="945" y="644"/>
                  </a:moveTo>
                  <a:lnTo>
                    <a:pt x="945" y="644"/>
                  </a:lnTo>
                  <a:lnTo>
                    <a:pt x="945" y="644"/>
                  </a:lnTo>
                  <a:moveTo>
                    <a:pt x="0" y="0"/>
                  </a:moveTo>
                  <a:lnTo>
                    <a:pt x="0" y="639"/>
                  </a:lnTo>
                  <a:lnTo>
                    <a:pt x="1" y="639"/>
                  </a:lnTo>
                  <a:lnTo>
                    <a:pt x="1" y="1"/>
                  </a:lnTo>
                  <a:lnTo>
                    <a:pt x="0" y="0"/>
                  </a:lnTo>
                  <a:moveTo>
                    <a:pt x="945" y="0"/>
                  </a:moveTo>
                  <a:lnTo>
                    <a:pt x="945" y="1"/>
                  </a:lnTo>
                  <a:lnTo>
                    <a:pt x="945" y="639"/>
                  </a:lnTo>
                  <a:lnTo>
                    <a:pt x="945" y="639"/>
                  </a:lnTo>
                  <a:lnTo>
                    <a:pt x="9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2" name="îşḷíḋe">
              <a:extLst>
                <a:ext uri="{FF2B5EF4-FFF2-40B4-BE49-F238E27FC236}">
                  <a16:creationId xmlns:a16="http://schemas.microsoft.com/office/drawing/2014/main" id="{45D5CCAC-B204-47B5-AECB-778F91173126}"/>
                </a:ext>
              </a:extLst>
            </p:cNvPr>
            <p:cNvSpPr/>
            <p:nvPr/>
          </p:nvSpPr>
          <p:spPr bwMode="auto">
            <a:xfrm>
              <a:off x="5059363" y="3400425"/>
              <a:ext cx="1498600" cy="1027113"/>
            </a:xfrm>
            <a:custGeom>
              <a:avLst/>
              <a:gdLst>
                <a:gd name="T0" fmla="*/ 472 w 944"/>
                <a:gd name="T1" fmla="*/ 328 h 647"/>
                <a:gd name="T2" fmla="*/ 6 w 944"/>
                <a:gd name="T3" fmla="*/ 647 h 647"/>
                <a:gd name="T4" fmla="*/ 938 w 944"/>
                <a:gd name="T5" fmla="*/ 647 h 647"/>
                <a:gd name="T6" fmla="*/ 472 w 944"/>
                <a:gd name="T7" fmla="*/ 328 h 647"/>
                <a:gd name="T8" fmla="*/ 944 w 944"/>
                <a:gd name="T9" fmla="*/ 4 h 647"/>
                <a:gd name="T10" fmla="*/ 479 w 944"/>
                <a:gd name="T11" fmla="*/ 323 h 647"/>
                <a:gd name="T12" fmla="*/ 944 w 944"/>
                <a:gd name="T13" fmla="*/ 642 h 647"/>
                <a:gd name="T14" fmla="*/ 944 w 944"/>
                <a:gd name="T15" fmla="*/ 4 h 647"/>
                <a:gd name="T16" fmla="*/ 0 w 944"/>
                <a:gd name="T17" fmla="*/ 4 h 647"/>
                <a:gd name="T18" fmla="*/ 0 w 944"/>
                <a:gd name="T19" fmla="*/ 642 h 647"/>
                <a:gd name="T20" fmla="*/ 466 w 944"/>
                <a:gd name="T21" fmla="*/ 323 h 647"/>
                <a:gd name="T22" fmla="*/ 0 w 944"/>
                <a:gd name="T23" fmla="*/ 4 h 647"/>
                <a:gd name="T24" fmla="*/ 938 w 944"/>
                <a:gd name="T25" fmla="*/ 0 h 647"/>
                <a:gd name="T26" fmla="*/ 6 w 944"/>
                <a:gd name="T27" fmla="*/ 0 h 647"/>
                <a:gd name="T28" fmla="*/ 472 w 944"/>
                <a:gd name="T29" fmla="*/ 319 h 647"/>
                <a:gd name="T30" fmla="*/ 938 w 944"/>
                <a:gd name="T3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7">
                  <a:moveTo>
                    <a:pt x="472" y="328"/>
                  </a:moveTo>
                  <a:lnTo>
                    <a:pt x="6" y="647"/>
                  </a:lnTo>
                  <a:lnTo>
                    <a:pt x="938" y="647"/>
                  </a:lnTo>
                  <a:lnTo>
                    <a:pt x="472" y="328"/>
                  </a:lnTo>
                  <a:close/>
                  <a:moveTo>
                    <a:pt x="944" y="4"/>
                  </a:moveTo>
                  <a:lnTo>
                    <a:pt x="479" y="323"/>
                  </a:lnTo>
                  <a:lnTo>
                    <a:pt x="944" y="642"/>
                  </a:lnTo>
                  <a:lnTo>
                    <a:pt x="944" y="4"/>
                  </a:lnTo>
                  <a:close/>
                  <a:moveTo>
                    <a:pt x="0" y="4"/>
                  </a:moveTo>
                  <a:lnTo>
                    <a:pt x="0" y="642"/>
                  </a:lnTo>
                  <a:lnTo>
                    <a:pt x="466" y="323"/>
                  </a:lnTo>
                  <a:lnTo>
                    <a:pt x="0" y="4"/>
                  </a:lnTo>
                  <a:close/>
                  <a:moveTo>
                    <a:pt x="938" y="0"/>
                  </a:moveTo>
                  <a:lnTo>
                    <a:pt x="6" y="0"/>
                  </a:lnTo>
                  <a:lnTo>
                    <a:pt x="472" y="319"/>
                  </a:lnTo>
                  <a:lnTo>
                    <a:pt x="938"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3" name="ïṥḻíḍé">
              <a:extLst>
                <a:ext uri="{FF2B5EF4-FFF2-40B4-BE49-F238E27FC236}">
                  <a16:creationId xmlns:a16="http://schemas.microsoft.com/office/drawing/2014/main" id="{364FB892-5974-4AC0-A12D-03B8A0A2F869}"/>
                </a:ext>
              </a:extLst>
            </p:cNvPr>
            <p:cNvSpPr/>
            <p:nvPr/>
          </p:nvSpPr>
          <p:spPr bwMode="auto">
            <a:xfrm>
              <a:off x="5059363" y="3400425"/>
              <a:ext cx="1498600" cy="1027113"/>
            </a:xfrm>
            <a:custGeom>
              <a:avLst/>
              <a:gdLst>
                <a:gd name="T0" fmla="*/ 472 w 944"/>
                <a:gd name="T1" fmla="*/ 328 h 647"/>
                <a:gd name="T2" fmla="*/ 6 w 944"/>
                <a:gd name="T3" fmla="*/ 647 h 647"/>
                <a:gd name="T4" fmla="*/ 938 w 944"/>
                <a:gd name="T5" fmla="*/ 647 h 647"/>
                <a:gd name="T6" fmla="*/ 472 w 944"/>
                <a:gd name="T7" fmla="*/ 328 h 647"/>
                <a:gd name="T8" fmla="*/ 944 w 944"/>
                <a:gd name="T9" fmla="*/ 4 h 647"/>
                <a:gd name="T10" fmla="*/ 479 w 944"/>
                <a:gd name="T11" fmla="*/ 323 h 647"/>
                <a:gd name="T12" fmla="*/ 944 w 944"/>
                <a:gd name="T13" fmla="*/ 642 h 647"/>
                <a:gd name="T14" fmla="*/ 944 w 944"/>
                <a:gd name="T15" fmla="*/ 4 h 647"/>
                <a:gd name="T16" fmla="*/ 0 w 944"/>
                <a:gd name="T17" fmla="*/ 4 h 647"/>
                <a:gd name="T18" fmla="*/ 0 w 944"/>
                <a:gd name="T19" fmla="*/ 642 h 647"/>
                <a:gd name="T20" fmla="*/ 466 w 944"/>
                <a:gd name="T21" fmla="*/ 323 h 647"/>
                <a:gd name="T22" fmla="*/ 0 w 944"/>
                <a:gd name="T23" fmla="*/ 4 h 647"/>
                <a:gd name="T24" fmla="*/ 938 w 944"/>
                <a:gd name="T25" fmla="*/ 0 h 647"/>
                <a:gd name="T26" fmla="*/ 6 w 944"/>
                <a:gd name="T27" fmla="*/ 0 h 647"/>
                <a:gd name="T28" fmla="*/ 472 w 944"/>
                <a:gd name="T29" fmla="*/ 319 h 647"/>
                <a:gd name="T30" fmla="*/ 938 w 944"/>
                <a:gd name="T3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4" h="647">
                  <a:moveTo>
                    <a:pt x="472" y="328"/>
                  </a:moveTo>
                  <a:lnTo>
                    <a:pt x="6" y="647"/>
                  </a:lnTo>
                  <a:lnTo>
                    <a:pt x="938" y="647"/>
                  </a:lnTo>
                  <a:lnTo>
                    <a:pt x="472" y="328"/>
                  </a:lnTo>
                  <a:moveTo>
                    <a:pt x="944" y="4"/>
                  </a:moveTo>
                  <a:lnTo>
                    <a:pt x="479" y="323"/>
                  </a:lnTo>
                  <a:lnTo>
                    <a:pt x="944" y="642"/>
                  </a:lnTo>
                  <a:lnTo>
                    <a:pt x="944" y="4"/>
                  </a:lnTo>
                  <a:moveTo>
                    <a:pt x="0" y="4"/>
                  </a:moveTo>
                  <a:lnTo>
                    <a:pt x="0" y="642"/>
                  </a:lnTo>
                  <a:lnTo>
                    <a:pt x="466" y="323"/>
                  </a:lnTo>
                  <a:lnTo>
                    <a:pt x="0" y="4"/>
                  </a:lnTo>
                  <a:moveTo>
                    <a:pt x="938" y="0"/>
                  </a:moveTo>
                  <a:lnTo>
                    <a:pt x="6" y="0"/>
                  </a:lnTo>
                  <a:lnTo>
                    <a:pt x="472" y="319"/>
                  </a:lnTo>
                  <a:lnTo>
                    <a:pt x="9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4" name="î$liḓê">
              <a:extLst>
                <a:ext uri="{FF2B5EF4-FFF2-40B4-BE49-F238E27FC236}">
                  <a16:creationId xmlns:a16="http://schemas.microsoft.com/office/drawing/2014/main" id="{CE1F36C2-DD1B-4A57-B2FB-DA37E3526BB7}"/>
                </a:ext>
              </a:extLst>
            </p:cNvPr>
            <p:cNvSpPr/>
            <p:nvPr/>
          </p:nvSpPr>
          <p:spPr bwMode="auto">
            <a:xfrm>
              <a:off x="5054600" y="2032000"/>
              <a:ext cx="4763" cy="9525"/>
            </a:xfrm>
            <a:custGeom>
              <a:avLst/>
              <a:gdLst>
                <a:gd name="T0" fmla="*/ 3 w 3"/>
                <a:gd name="T1" fmla="*/ 0 h 6"/>
                <a:gd name="T2" fmla="*/ 0 w 3"/>
                <a:gd name="T3" fmla="*/ 5 h 6"/>
                <a:gd name="T4" fmla="*/ 2 w 3"/>
                <a:gd name="T5" fmla="*/ 6 h 6"/>
                <a:gd name="T6" fmla="*/ 2 w 3"/>
                <a:gd name="T7" fmla="*/ 1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lnTo>
                    <a:pt x="0" y="5"/>
                  </a:lnTo>
                  <a:lnTo>
                    <a:pt x="2" y="6"/>
                  </a:lnTo>
                  <a:lnTo>
                    <a:pt x="2" y="1"/>
                  </a:lnTo>
                  <a:lnTo>
                    <a:pt x="3" y="1"/>
                  </a:lnTo>
                  <a:lnTo>
                    <a:pt x="3"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5" name="íšlîḍê">
              <a:extLst>
                <a:ext uri="{FF2B5EF4-FFF2-40B4-BE49-F238E27FC236}">
                  <a16:creationId xmlns:a16="http://schemas.microsoft.com/office/drawing/2014/main" id="{6470D29B-B639-4F96-A85E-79EE54B1D5CA}"/>
                </a:ext>
              </a:extLst>
            </p:cNvPr>
            <p:cNvSpPr/>
            <p:nvPr/>
          </p:nvSpPr>
          <p:spPr bwMode="auto">
            <a:xfrm>
              <a:off x="5054600" y="2032000"/>
              <a:ext cx="4763" cy="9525"/>
            </a:xfrm>
            <a:custGeom>
              <a:avLst/>
              <a:gdLst>
                <a:gd name="T0" fmla="*/ 3 w 3"/>
                <a:gd name="T1" fmla="*/ 0 h 6"/>
                <a:gd name="T2" fmla="*/ 0 w 3"/>
                <a:gd name="T3" fmla="*/ 5 h 6"/>
                <a:gd name="T4" fmla="*/ 2 w 3"/>
                <a:gd name="T5" fmla="*/ 6 h 6"/>
                <a:gd name="T6" fmla="*/ 2 w 3"/>
                <a:gd name="T7" fmla="*/ 1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lnTo>
                    <a:pt x="0" y="5"/>
                  </a:lnTo>
                  <a:lnTo>
                    <a:pt x="2" y="6"/>
                  </a:lnTo>
                  <a:lnTo>
                    <a:pt x="2" y="1"/>
                  </a:lnTo>
                  <a:lnTo>
                    <a:pt x="3"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6" name="ïṧḷîḍé">
              <a:extLst>
                <a:ext uri="{FF2B5EF4-FFF2-40B4-BE49-F238E27FC236}">
                  <a16:creationId xmlns:a16="http://schemas.microsoft.com/office/drawing/2014/main" id="{54AE629A-04CD-49F3-AA17-2A031665A53E}"/>
                </a:ext>
              </a:extLst>
            </p:cNvPr>
            <p:cNvSpPr/>
            <p:nvPr/>
          </p:nvSpPr>
          <p:spPr bwMode="auto">
            <a:xfrm>
              <a:off x="5059363" y="2028825"/>
              <a:ext cx="9525" cy="4763"/>
            </a:xfrm>
            <a:custGeom>
              <a:avLst/>
              <a:gdLst>
                <a:gd name="T0" fmla="*/ 1 w 6"/>
                <a:gd name="T1" fmla="*/ 0 h 3"/>
                <a:gd name="T2" fmla="*/ 0 w 6"/>
                <a:gd name="T3" fmla="*/ 2 h 3"/>
                <a:gd name="T4" fmla="*/ 0 w 6"/>
                <a:gd name="T5" fmla="*/ 3 h 3"/>
                <a:gd name="T6" fmla="*/ 6 w 6"/>
                <a:gd name="T7" fmla="*/ 3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2"/>
                  </a:lnTo>
                  <a:lnTo>
                    <a:pt x="0" y="3"/>
                  </a:lnTo>
                  <a:lnTo>
                    <a:pt x="6" y="3"/>
                  </a:lnTo>
                  <a:lnTo>
                    <a:pt x="1"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7" name="îṣľïdè">
              <a:extLst>
                <a:ext uri="{FF2B5EF4-FFF2-40B4-BE49-F238E27FC236}">
                  <a16:creationId xmlns:a16="http://schemas.microsoft.com/office/drawing/2014/main" id="{3A888C20-1005-415C-A811-141F7B2ADD77}"/>
                </a:ext>
              </a:extLst>
            </p:cNvPr>
            <p:cNvSpPr/>
            <p:nvPr/>
          </p:nvSpPr>
          <p:spPr bwMode="auto">
            <a:xfrm>
              <a:off x="5059363" y="2028825"/>
              <a:ext cx="9525" cy="4763"/>
            </a:xfrm>
            <a:custGeom>
              <a:avLst/>
              <a:gdLst>
                <a:gd name="T0" fmla="*/ 1 w 6"/>
                <a:gd name="T1" fmla="*/ 0 h 3"/>
                <a:gd name="T2" fmla="*/ 0 w 6"/>
                <a:gd name="T3" fmla="*/ 2 h 3"/>
                <a:gd name="T4" fmla="*/ 0 w 6"/>
                <a:gd name="T5" fmla="*/ 3 h 3"/>
                <a:gd name="T6" fmla="*/ 6 w 6"/>
                <a:gd name="T7" fmla="*/ 3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2"/>
                  </a:lnTo>
                  <a:lnTo>
                    <a:pt x="0" y="3"/>
                  </a:lnTo>
                  <a:lnTo>
                    <a:pt x="6"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8" name="iṥ1íďé">
              <a:extLst>
                <a:ext uri="{FF2B5EF4-FFF2-40B4-BE49-F238E27FC236}">
                  <a16:creationId xmlns:a16="http://schemas.microsoft.com/office/drawing/2014/main" id="{C03842E6-A9D7-457C-991B-A2CFF98120FE}"/>
                </a:ext>
              </a:extLst>
            </p:cNvPr>
            <p:cNvSpPr/>
            <p:nvPr/>
          </p:nvSpPr>
          <p:spPr bwMode="auto">
            <a:xfrm>
              <a:off x="5057775" y="2033588"/>
              <a:ext cx="1588" cy="9525"/>
            </a:xfrm>
            <a:custGeom>
              <a:avLst/>
              <a:gdLst>
                <a:gd name="T0" fmla="*/ 1 w 1"/>
                <a:gd name="T1" fmla="*/ 0 h 6"/>
                <a:gd name="T2" fmla="*/ 0 w 1"/>
                <a:gd name="T3" fmla="*/ 0 h 6"/>
                <a:gd name="T4" fmla="*/ 0 w 1"/>
                <a:gd name="T5" fmla="*/ 5 h 6"/>
                <a:gd name="T6" fmla="*/ 1 w 1"/>
                <a:gd name="T7" fmla="*/ 6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0"/>
                  </a:lnTo>
                  <a:lnTo>
                    <a:pt x="0" y="5"/>
                  </a:lnTo>
                  <a:lnTo>
                    <a:pt x="1" y="6"/>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îŝḷídê">
              <a:extLst>
                <a:ext uri="{FF2B5EF4-FFF2-40B4-BE49-F238E27FC236}">
                  <a16:creationId xmlns:a16="http://schemas.microsoft.com/office/drawing/2014/main" id="{31A487C9-18E2-4A16-82C0-FDA880802C07}"/>
                </a:ext>
              </a:extLst>
            </p:cNvPr>
            <p:cNvSpPr/>
            <p:nvPr/>
          </p:nvSpPr>
          <p:spPr bwMode="auto">
            <a:xfrm>
              <a:off x="5057775" y="2033588"/>
              <a:ext cx="1588" cy="9525"/>
            </a:xfrm>
            <a:custGeom>
              <a:avLst/>
              <a:gdLst>
                <a:gd name="T0" fmla="*/ 1 w 1"/>
                <a:gd name="T1" fmla="*/ 0 h 6"/>
                <a:gd name="T2" fmla="*/ 0 w 1"/>
                <a:gd name="T3" fmla="*/ 0 h 6"/>
                <a:gd name="T4" fmla="*/ 0 w 1"/>
                <a:gd name="T5" fmla="*/ 5 h 6"/>
                <a:gd name="T6" fmla="*/ 1 w 1"/>
                <a:gd name="T7" fmla="*/ 6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0"/>
                  </a:lnTo>
                  <a:lnTo>
                    <a:pt x="0" y="5"/>
                  </a:lnTo>
                  <a:lnTo>
                    <a:pt x="1"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í$ľiďe">
              <a:extLst>
                <a:ext uri="{FF2B5EF4-FFF2-40B4-BE49-F238E27FC236}">
                  <a16:creationId xmlns:a16="http://schemas.microsoft.com/office/drawing/2014/main" id="{9B4C28D3-4F17-4869-A520-64B81399E492}"/>
                </a:ext>
              </a:extLst>
            </p:cNvPr>
            <p:cNvSpPr/>
            <p:nvPr/>
          </p:nvSpPr>
          <p:spPr bwMode="auto">
            <a:xfrm>
              <a:off x="5059363" y="2033588"/>
              <a:ext cx="749300" cy="514350"/>
            </a:xfrm>
            <a:custGeom>
              <a:avLst/>
              <a:gdLst>
                <a:gd name="T0" fmla="*/ 6 w 472"/>
                <a:gd name="T1" fmla="*/ 0 h 324"/>
                <a:gd name="T2" fmla="*/ 0 w 472"/>
                <a:gd name="T3" fmla="*/ 0 h 324"/>
                <a:gd name="T4" fmla="*/ 0 w 472"/>
                <a:gd name="T5" fmla="*/ 6 h 324"/>
                <a:gd name="T6" fmla="*/ 466 w 472"/>
                <a:gd name="T7" fmla="*/ 324 h 324"/>
                <a:gd name="T8" fmla="*/ 472 w 472"/>
                <a:gd name="T9" fmla="*/ 320 h 324"/>
                <a:gd name="T10" fmla="*/ 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6" y="0"/>
                  </a:moveTo>
                  <a:lnTo>
                    <a:pt x="0" y="0"/>
                  </a:lnTo>
                  <a:lnTo>
                    <a:pt x="0" y="6"/>
                  </a:lnTo>
                  <a:lnTo>
                    <a:pt x="466" y="324"/>
                  </a:lnTo>
                  <a:lnTo>
                    <a:pt x="472" y="320"/>
                  </a:lnTo>
                  <a:lnTo>
                    <a:pt x="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íşļïḍè">
              <a:extLst>
                <a:ext uri="{FF2B5EF4-FFF2-40B4-BE49-F238E27FC236}">
                  <a16:creationId xmlns:a16="http://schemas.microsoft.com/office/drawing/2014/main" id="{F3E3D8FA-79EB-49DF-849F-66CFC9049254}"/>
                </a:ext>
              </a:extLst>
            </p:cNvPr>
            <p:cNvSpPr/>
            <p:nvPr/>
          </p:nvSpPr>
          <p:spPr bwMode="auto">
            <a:xfrm>
              <a:off x="5059363" y="2033588"/>
              <a:ext cx="749300" cy="514350"/>
            </a:xfrm>
            <a:custGeom>
              <a:avLst/>
              <a:gdLst>
                <a:gd name="T0" fmla="*/ 6 w 472"/>
                <a:gd name="T1" fmla="*/ 0 h 324"/>
                <a:gd name="T2" fmla="*/ 0 w 472"/>
                <a:gd name="T3" fmla="*/ 0 h 324"/>
                <a:gd name="T4" fmla="*/ 0 w 472"/>
                <a:gd name="T5" fmla="*/ 6 h 324"/>
                <a:gd name="T6" fmla="*/ 466 w 472"/>
                <a:gd name="T7" fmla="*/ 324 h 324"/>
                <a:gd name="T8" fmla="*/ 472 w 472"/>
                <a:gd name="T9" fmla="*/ 320 h 324"/>
                <a:gd name="T10" fmla="*/ 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6" y="0"/>
                  </a:moveTo>
                  <a:lnTo>
                    <a:pt x="0" y="0"/>
                  </a:lnTo>
                  <a:lnTo>
                    <a:pt x="0" y="6"/>
                  </a:lnTo>
                  <a:lnTo>
                    <a:pt x="466" y="324"/>
                  </a:lnTo>
                  <a:lnTo>
                    <a:pt x="472" y="32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íslíďê">
              <a:extLst>
                <a:ext uri="{FF2B5EF4-FFF2-40B4-BE49-F238E27FC236}">
                  <a16:creationId xmlns:a16="http://schemas.microsoft.com/office/drawing/2014/main" id="{611D4A8A-0EB2-42F4-AEEB-EAF8CB9EFAF4}"/>
                </a:ext>
              </a:extLst>
            </p:cNvPr>
            <p:cNvSpPr/>
            <p:nvPr/>
          </p:nvSpPr>
          <p:spPr bwMode="auto">
            <a:xfrm>
              <a:off x="6557963" y="3055938"/>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close/>
                  <a:moveTo>
                    <a:pt x="0" y="0"/>
                  </a:moveTo>
                  <a:lnTo>
                    <a:pt x="0" y="5"/>
                  </a:lnTo>
                  <a:lnTo>
                    <a:pt x="3" y="2"/>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3" name="iṧ1ïdè">
              <a:extLst>
                <a:ext uri="{FF2B5EF4-FFF2-40B4-BE49-F238E27FC236}">
                  <a16:creationId xmlns:a16="http://schemas.microsoft.com/office/drawing/2014/main" id="{7CE5A312-C988-428C-BD3B-FC8F6034D9F5}"/>
                </a:ext>
              </a:extLst>
            </p:cNvPr>
            <p:cNvSpPr/>
            <p:nvPr/>
          </p:nvSpPr>
          <p:spPr bwMode="auto">
            <a:xfrm>
              <a:off x="6557963" y="3055938"/>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moveTo>
                    <a:pt x="0" y="0"/>
                  </a:moveTo>
                  <a:lnTo>
                    <a:pt x="0" y="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4" name="ïşḻîdé">
              <a:extLst>
                <a:ext uri="{FF2B5EF4-FFF2-40B4-BE49-F238E27FC236}">
                  <a16:creationId xmlns:a16="http://schemas.microsoft.com/office/drawing/2014/main" id="{DB2F1C03-4B84-4D1A-AF12-093266400290}"/>
                </a:ext>
              </a:extLst>
            </p:cNvPr>
            <p:cNvSpPr/>
            <p:nvPr/>
          </p:nvSpPr>
          <p:spPr bwMode="auto">
            <a:xfrm>
              <a:off x="6548438" y="3063875"/>
              <a:ext cx="9525" cy="3175"/>
            </a:xfrm>
            <a:custGeom>
              <a:avLst/>
              <a:gdLst>
                <a:gd name="T0" fmla="*/ 6 w 6"/>
                <a:gd name="T1" fmla="*/ 0 h 2"/>
                <a:gd name="T2" fmla="*/ 0 w 6"/>
                <a:gd name="T3" fmla="*/ 0 h 2"/>
                <a:gd name="T4" fmla="*/ 4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4" y="2"/>
                  </a:lnTo>
                  <a:lnTo>
                    <a:pt x="6" y="1"/>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5" name="iṥḷïḋe">
              <a:extLst>
                <a:ext uri="{FF2B5EF4-FFF2-40B4-BE49-F238E27FC236}">
                  <a16:creationId xmlns:a16="http://schemas.microsoft.com/office/drawing/2014/main" id="{FC876412-5234-4104-B429-2437FA5FC24F}"/>
                </a:ext>
              </a:extLst>
            </p:cNvPr>
            <p:cNvSpPr/>
            <p:nvPr/>
          </p:nvSpPr>
          <p:spPr bwMode="auto">
            <a:xfrm>
              <a:off x="6548438" y="3063875"/>
              <a:ext cx="9525" cy="3175"/>
            </a:xfrm>
            <a:custGeom>
              <a:avLst/>
              <a:gdLst>
                <a:gd name="T0" fmla="*/ 6 w 6"/>
                <a:gd name="T1" fmla="*/ 0 h 2"/>
                <a:gd name="T2" fmla="*/ 0 w 6"/>
                <a:gd name="T3" fmla="*/ 0 h 2"/>
                <a:gd name="T4" fmla="*/ 4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4" y="2"/>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6" name="iśļíḑe">
              <a:extLst>
                <a:ext uri="{FF2B5EF4-FFF2-40B4-BE49-F238E27FC236}">
                  <a16:creationId xmlns:a16="http://schemas.microsoft.com/office/drawing/2014/main" id="{2B281B47-FFF9-4847-A70A-EAD72CB2396D}"/>
                </a:ext>
              </a:extLst>
            </p:cNvPr>
            <p:cNvSpPr/>
            <p:nvPr/>
          </p:nvSpPr>
          <p:spPr bwMode="auto">
            <a:xfrm>
              <a:off x="6557963" y="3054350"/>
              <a:ext cx="0" cy="9525"/>
            </a:xfrm>
            <a:custGeom>
              <a:avLst/>
              <a:gdLst>
                <a:gd name="T0" fmla="*/ 0 h 6"/>
                <a:gd name="T1" fmla="*/ 6 h 6"/>
                <a:gd name="T2" fmla="*/ 6 h 6"/>
                <a:gd name="T3" fmla="*/ 6 h 6"/>
                <a:gd name="T4" fmla="*/ 1 h 6"/>
                <a:gd name="T5" fmla="*/ 0 h 6"/>
              </a:gdLst>
              <a:ahLst/>
              <a:cxnLst>
                <a:cxn ang="0">
                  <a:pos x="0" y="T0"/>
                </a:cxn>
                <a:cxn ang="0">
                  <a:pos x="0" y="T1"/>
                </a:cxn>
                <a:cxn ang="0">
                  <a:pos x="0" y="T2"/>
                </a:cxn>
                <a:cxn ang="0">
                  <a:pos x="0" y="T3"/>
                </a:cxn>
                <a:cxn ang="0">
                  <a:pos x="0" y="T4"/>
                </a:cxn>
                <a:cxn ang="0">
                  <a:pos x="0" y="T5"/>
                </a:cxn>
              </a:cxnLst>
              <a:rect l="0" t="0" r="r" b="b"/>
              <a:pathLst>
                <a:path h="6">
                  <a:moveTo>
                    <a:pt x="0" y="0"/>
                  </a:moveTo>
                  <a:lnTo>
                    <a:pt x="0" y="6"/>
                  </a:lnTo>
                  <a:lnTo>
                    <a:pt x="0" y="6"/>
                  </a:lnTo>
                  <a:lnTo>
                    <a:pt x="0" y="6"/>
                  </a:lnTo>
                  <a:lnTo>
                    <a:pt x="0" y="1"/>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ï$1îďê">
              <a:extLst>
                <a:ext uri="{FF2B5EF4-FFF2-40B4-BE49-F238E27FC236}">
                  <a16:creationId xmlns:a16="http://schemas.microsoft.com/office/drawing/2014/main" id="{088FE53E-B2EA-43CC-BE05-A931642F24B0}"/>
                </a:ext>
              </a:extLst>
            </p:cNvPr>
            <p:cNvSpPr/>
            <p:nvPr/>
          </p:nvSpPr>
          <p:spPr bwMode="auto">
            <a:xfrm>
              <a:off x="6557963" y="3054350"/>
              <a:ext cx="0" cy="9525"/>
            </a:xfrm>
            <a:custGeom>
              <a:avLst/>
              <a:gdLst>
                <a:gd name="T0" fmla="*/ 0 h 6"/>
                <a:gd name="T1" fmla="*/ 6 h 6"/>
                <a:gd name="T2" fmla="*/ 6 h 6"/>
                <a:gd name="T3" fmla="*/ 6 h 6"/>
                <a:gd name="T4" fmla="*/ 1 h 6"/>
                <a:gd name="T5" fmla="*/ 0 h 6"/>
              </a:gdLst>
              <a:ahLst/>
              <a:cxnLst>
                <a:cxn ang="0">
                  <a:pos x="0" y="T0"/>
                </a:cxn>
                <a:cxn ang="0">
                  <a:pos x="0" y="T1"/>
                </a:cxn>
                <a:cxn ang="0">
                  <a:pos x="0" y="T2"/>
                </a:cxn>
                <a:cxn ang="0">
                  <a:pos x="0" y="T3"/>
                </a:cxn>
                <a:cxn ang="0">
                  <a:pos x="0" y="T4"/>
                </a:cxn>
                <a:cxn ang="0">
                  <a:pos x="0" y="T5"/>
                </a:cxn>
              </a:cxnLst>
              <a:rect l="0" t="0" r="r" b="b"/>
              <a:pathLst>
                <a:path h="6">
                  <a:moveTo>
                    <a:pt x="0" y="0"/>
                  </a:moveTo>
                  <a:lnTo>
                    <a:pt x="0" y="6"/>
                  </a:lnTo>
                  <a:lnTo>
                    <a:pt x="0" y="6"/>
                  </a:lnTo>
                  <a:lnTo>
                    <a:pt x="0" y="6"/>
                  </a:lnTo>
                  <a:lnTo>
                    <a:pt x="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8" name="íṡḻïdè">
              <a:extLst>
                <a:ext uri="{FF2B5EF4-FFF2-40B4-BE49-F238E27FC236}">
                  <a16:creationId xmlns:a16="http://schemas.microsoft.com/office/drawing/2014/main" id="{C52C8F12-7418-435A-8D10-7E63E06695EA}"/>
                </a:ext>
              </a:extLst>
            </p:cNvPr>
            <p:cNvSpPr/>
            <p:nvPr/>
          </p:nvSpPr>
          <p:spPr bwMode="auto">
            <a:xfrm>
              <a:off x="5808663" y="2547938"/>
              <a:ext cx="749300" cy="515938"/>
            </a:xfrm>
            <a:custGeom>
              <a:avLst/>
              <a:gdLst>
                <a:gd name="T0" fmla="*/ 7 w 472"/>
                <a:gd name="T1" fmla="*/ 0 h 325"/>
                <a:gd name="T2" fmla="*/ 0 w 472"/>
                <a:gd name="T3" fmla="*/ 5 h 325"/>
                <a:gd name="T4" fmla="*/ 466 w 472"/>
                <a:gd name="T5" fmla="*/ 325 h 325"/>
                <a:gd name="T6" fmla="*/ 472 w 472"/>
                <a:gd name="T7" fmla="*/ 325 h 325"/>
                <a:gd name="T8" fmla="*/ 472 w 472"/>
                <a:gd name="T9" fmla="*/ 319 h 325"/>
                <a:gd name="T10" fmla="*/ 7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7" y="0"/>
                  </a:moveTo>
                  <a:lnTo>
                    <a:pt x="0" y="5"/>
                  </a:lnTo>
                  <a:lnTo>
                    <a:pt x="466" y="325"/>
                  </a:lnTo>
                  <a:lnTo>
                    <a:pt x="472" y="325"/>
                  </a:lnTo>
                  <a:lnTo>
                    <a:pt x="472" y="319"/>
                  </a:lnTo>
                  <a:lnTo>
                    <a:pt x="7"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9" name="ïŝliḋe">
              <a:extLst>
                <a:ext uri="{FF2B5EF4-FFF2-40B4-BE49-F238E27FC236}">
                  <a16:creationId xmlns:a16="http://schemas.microsoft.com/office/drawing/2014/main" id="{FF2FA574-A26B-44FA-8BCE-CBF68B3E105E}"/>
                </a:ext>
              </a:extLst>
            </p:cNvPr>
            <p:cNvSpPr/>
            <p:nvPr/>
          </p:nvSpPr>
          <p:spPr bwMode="auto">
            <a:xfrm>
              <a:off x="5808663" y="2547938"/>
              <a:ext cx="749300" cy="515938"/>
            </a:xfrm>
            <a:custGeom>
              <a:avLst/>
              <a:gdLst>
                <a:gd name="T0" fmla="*/ 7 w 472"/>
                <a:gd name="T1" fmla="*/ 0 h 325"/>
                <a:gd name="T2" fmla="*/ 0 w 472"/>
                <a:gd name="T3" fmla="*/ 5 h 325"/>
                <a:gd name="T4" fmla="*/ 466 w 472"/>
                <a:gd name="T5" fmla="*/ 325 h 325"/>
                <a:gd name="T6" fmla="*/ 472 w 472"/>
                <a:gd name="T7" fmla="*/ 325 h 325"/>
                <a:gd name="T8" fmla="*/ 472 w 472"/>
                <a:gd name="T9" fmla="*/ 319 h 325"/>
                <a:gd name="T10" fmla="*/ 7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7" y="0"/>
                  </a:moveTo>
                  <a:lnTo>
                    <a:pt x="0" y="5"/>
                  </a:lnTo>
                  <a:lnTo>
                    <a:pt x="466" y="325"/>
                  </a:lnTo>
                  <a:lnTo>
                    <a:pt x="472" y="325"/>
                  </a:lnTo>
                  <a:lnTo>
                    <a:pt x="472" y="3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0" name="iṧḻïďê">
              <a:extLst>
                <a:ext uri="{FF2B5EF4-FFF2-40B4-BE49-F238E27FC236}">
                  <a16:creationId xmlns:a16="http://schemas.microsoft.com/office/drawing/2014/main" id="{CDDCFF21-3065-4BFD-A52D-2B11C57C9832}"/>
                </a:ext>
              </a:extLst>
            </p:cNvPr>
            <p:cNvSpPr/>
            <p:nvPr/>
          </p:nvSpPr>
          <p:spPr bwMode="auto">
            <a:xfrm>
              <a:off x="6557963" y="2032000"/>
              <a:ext cx="4763" cy="9525"/>
            </a:xfrm>
            <a:custGeom>
              <a:avLst/>
              <a:gdLst>
                <a:gd name="T0" fmla="*/ 0 w 3"/>
                <a:gd name="T1" fmla="*/ 0 h 6"/>
                <a:gd name="T2" fmla="*/ 0 w 3"/>
                <a:gd name="T3" fmla="*/ 1 h 6"/>
                <a:gd name="T4" fmla="*/ 0 w 3"/>
                <a:gd name="T5" fmla="*/ 1 h 6"/>
                <a:gd name="T6" fmla="*/ 0 w 3"/>
                <a:gd name="T7" fmla="*/ 6 h 6"/>
                <a:gd name="T8" fmla="*/ 3 w 3"/>
                <a:gd name="T9" fmla="*/ 5 h 6"/>
                <a:gd name="T10" fmla="*/ 0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0" y="0"/>
                  </a:moveTo>
                  <a:lnTo>
                    <a:pt x="0" y="1"/>
                  </a:lnTo>
                  <a:lnTo>
                    <a:pt x="0" y="1"/>
                  </a:lnTo>
                  <a:lnTo>
                    <a:pt x="0" y="6"/>
                  </a:lnTo>
                  <a:lnTo>
                    <a:pt x="3" y="5"/>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1" name="îṥḻidé">
              <a:extLst>
                <a:ext uri="{FF2B5EF4-FFF2-40B4-BE49-F238E27FC236}">
                  <a16:creationId xmlns:a16="http://schemas.microsoft.com/office/drawing/2014/main" id="{1C0E9920-6822-4079-AC21-2E26372D7740}"/>
                </a:ext>
              </a:extLst>
            </p:cNvPr>
            <p:cNvSpPr/>
            <p:nvPr/>
          </p:nvSpPr>
          <p:spPr bwMode="auto">
            <a:xfrm>
              <a:off x="6557963" y="2032000"/>
              <a:ext cx="4763" cy="9525"/>
            </a:xfrm>
            <a:custGeom>
              <a:avLst/>
              <a:gdLst>
                <a:gd name="T0" fmla="*/ 0 w 3"/>
                <a:gd name="T1" fmla="*/ 0 h 6"/>
                <a:gd name="T2" fmla="*/ 0 w 3"/>
                <a:gd name="T3" fmla="*/ 1 h 6"/>
                <a:gd name="T4" fmla="*/ 0 w 3"/>
                <a:gd name="T5" fmla="*/ 1 h 6"/>
                <a:gd name="T6" fmla="*/ 0 w 3"/>
                <a:gd name="T7" fmla="*/ 6 h 6"/>
                <a:gd name="T8" fmla="*/ 3 w 3"/>
                <a:gd name="T9" fmla="*/ 5 h 6"/>
                <a:gd name="T10" fmla="*/ 0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0" y="0"/>
                  </a:moveTo>
                  <a:lnTo>
                    <a:pt x="0" y="1"/>
                  </a:lnTo>
                  <a:lnTo>
                    <a:pt x="0" y="1"/>
                  </a:lnTo>
                  <a:lnTo>
                    <a:pt x="0" y="6"/>
                  </a:lnTo>
                  <a:lnTo>
                    <a:pt x="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2" name="íšlïďê">
              <a:extLst>
                <a:ext uri="{FF2B5EF4-FFF2-40B4-BE49-F238E27FC236}">
                  <a16:creationId xmlns:a16="http://schemas.microsoft.com/office/drawing/2014/main" id="{7949D798-C0EE-4676-A134-314BC55B64DD}"/>
                </a:ext>
              </a:extLst>
            </p:cNvPr>
            <p:cNvSpPr/>
            <p:nvPr/>
          </p:nvSpPr>
          <p:spPr bwMode="auto">
            <a:xfrm>
              <a:off x="6548438" y="2028825"/>
              <a:ext cx="9525" cy="4763"/>
            </a:xfrm>
            <a:custGeom>
              <a:avLst/>
              <a:gdLst>
                <a:gd name="T0" fmla="*/ 4 w 6"/>
                <a:gd name="T1" fmla="*/ 0 h 3"/>
                <a:gd name="T2" fmla="*/ 0 w 6"/>
                <a:gd name="T3" fmla="*/ 3 h 3"/>
                <a:gd name="T4" fmla="*/ 6 w 6"/>
                <a:gd name="T5" fmla="*/ 3 h 3"/>
                <a:gd name="T6" fmla="*/ 6 w 6"/>
                <a:gd name="T7" fmla="*/ 2 h 3"/>
                <a:gd name="T8" fmla="*/ 4 w 6"/>
                <a:gd name="T9" fmla="*/ 0 h 3"/>
              </a:gdLst>
              <a:ahLst/>
              <a:cxnLst>
                <a:cxn ang="0">
                  <a:pos x="T0" y="T1"/>
                </a:cxn>
                <a:cxn ang="0">
                  <a:pos x="T2" y="T3"/>
                </a:cxn>
                <a:cxn ang="0">
                  <a:pos x="T4" y="T5"/>
                </a:cxn>
                <a:cxn ang="0">
                  <a:pos x="T6" y="T7"/>
                </a:cxn>
                <a:cxn ang="0">
                  <a:pos x="T8" y="T9"/>
                </a:cxn>
              </a:cxnLst>
              <a:rect l="0" t="0" r="r" b="b"/>
              <a:pathLst>
                <a:path w="6" h="3">
                  <a:moveTo>
                    <a:pt x="4" y="0"/>
                  </a:moveTo>
                  <a:lnTo>
                    <a:pt x="0" y="3"/>
                  </a:lnTo>
                  <a:lnTo>
                    <a:pt x="6" y="3"/>
                  </a:lnTo>
                  <a:lnTo>
                    <a:pt x="6" y="2"/>
                  </a:lnTo>
                  <a:lnTo>
                    <a:pt x="4"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3" name="íś1iḋé">
              <a:extLst>
                <a:ext uri="{FF2B5EF4-FFF2-40B4-BE49-F238E27FC236}">
                  <a16:creationId xmlns:a16="http://schemas.microsoft.com/office/drawing/2014/main" id="{1756AE48-556E-4EE7-99D9-D35E89D86725}"/>
                </a:ext>
              </a:extLst>
            </p:cNvPr>
            <p:cNvSpPr/>
            <p:nvPr/>
          </p:nvSpPr>
          <p:spPr bwMode="auto">
            <a:xfrm>
              <a:off x="6548438" y="2028825"/>
              <a:ext cx="9525" cy="4763"/>
            </a:xfrm>
            <a:custGeom>
              <a:avLst/>
              <a:gdLst>
                <a:gd name="T0" fmla="*/ 4 w 6"/>
                <a:gd name="T1" fmla="*/ 0 h 3"/>
                <a:gd name="T2" fmla="*/ 0 w 6"/>
                <a:gd name="T3" fmla="*/ 3 h 3"/>
                <a:gd name="T4" fmla="*/ 6 w 6"/>
                <a:gd name="T5" fmla="*/ 3 h 3"/>
                <a:gd name="T6" fmla="*/ 6 w 6"/>
                <a:gd name="T7" fmla="*/ 2 h 3"/>
                <a:gd name="T8" fmla="*/ 4 w 6"/>
                <a:gd name="T9" fmla="*/ 0 h 3"/>
              </a:gdLst>
              <a:ahLst/>
              <a:cxnLst>
                <a:cxn ang="0">
                  <a:pos x="T0" y="T1"/>
                </a:cxn>
                <a:cxn ang="0">
                  <a:pos x="T2" y="T3"/>
                </a:cxn>
                <a:cxn ang="0">
                  <a:pos x="T4" y="T5"/>
                </a:cxn>
                <a:cxn ang="0">
                  <a:pos x="T6" y="T7"/>
                </a:cxn>
                <a:cxn ang="0">
                  <a:pos x="T8" y="T9"/>
                </a:cxn>
              </a:cxnLst>
              <a:rect l="0" t="0" r="r" b="b"/>
              <a:pathLst>
                <a:path w="6" h="3">
                  <a:moveTo>
                    <a:pt x="4" y="0"/>
                  </a:moveTo>
                  <a:lnTo>
                    <a:pt x="0" y="3"/>
                  </a:lnTo>
                  <a:lnTo>
                    <a:pt x="6" y="3"/>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ï$ľîdé">
              <a:extLst>
                <a:ext uri="{FF2B5EF4-FFF2-40B4-BE49-F238E27FC236}">
                  <a16:creationId xmlns:a16="http://schemas.microsoft.com/office/drawing/2014/main" id="{D381C1B6-1CC0-49D3-8C53-69437FD967AA}"/>
                </a:ext>
              </a:extLst>
            </p:cNvPr>
            <p:cNvSpPr/>
            <p:nvPr/>
          </p:nvSpPr>
          <p:spPr bwMode="auto">
            <a:xfrm>
              <a:off x="6557963" y="2033588"/>
              <a:ext cx="0" cy="9525"/>
            </a:xfrm>
            <a:custGeom>
              <a:avLst/>
              <a:gdLst>
                <a:gd name="T0" fmla="*/ 0 h 6"/>
                <a:gd name="T1" fmla="*/ 0 h 6"/>
                <a:gd name="T2" fmla="*/ 6 h 6"/>
                <a:gd name="T3" fmla="*/ 5 h 6"/>
                <a:gd name="T4" fmla="*/ 0 h 6"/>
              </a:gdLst>
              <a:ahLst/>
              <a:cxnLst>
                <a:cxn ang="0">
                  <a:pos x="0" y="T0"/>
                </a:cxn>
                <a:cxn ang="0">
                  <a:pos x="0" y="T1"/>
                </a:cxn>
                <a:cxn ang="0">
                  <a:pos x="0" y="T2"/>
                </a:cxn>
                <a:cxn ang="0">
                  <a:pos x="0" y="T3"/>
                </a:cxn>
                <a:cxn ang="0">
                  <a:pos x="0" y="T4"/>
                </a:cxn>
              </a:cxnLst>
              <a:rect l="0" t="0" r="r" b="b"/>
              <a:pathLst>
                <a:path h="6">
                  <a:moveTo>
                    <a:pt x="0" y="0"/>
                  </a:moveTo>
                  <a:lnTo>
                    <a:pt x="0" y="0"/>
                  </a:lnTo>
                  <a:lnTo>
                    <a:pt x="0" y="6"/>
                  </a:lnTo>
                  <a:lnTo>
                    <a:pt x="0" y="5"/>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ïS1îḋê">
              <a:extLst>
                <a:ext uri="{FF2B5EF4-FFF2-40B4-BE49-F238E27FC236}">
                  <a16:creationId xmlns:a16="http://schemas.microsoft.com/office/drawing/2014/main" id="{5B713E8D-38E7-4E45-9DAC-E77640CD6AF3}"/>
                </a:ext>
              </a:extLst>
            </p:cNvPr>
            <p:cNvSpPr/>
            <p:nvPr/>
          </p:nvSpPr>
          <p:spPr bwMode="auto">
            <a:xfrm>
              <a:off x="6557963" y="2033588"/>
              <a:ext cx="0" cy="9525"/>
            </a:xfrm>
            <a:custGeom>
              <a:avLst/>
              <a:gdLst>
                <a:gd name="T0" fmla="*/ 0 h 6"/>
                <a:gd name="T1" fmla="*/ 0 h 6"/>
                <a:gd name="T2" fmla="*/ 6 h 6"/>
                <a:gd name="T3" fmla="*/ 5 h 6"/>
                <a:gd name="T4" fmla="*/ 0 h 6"/>
              </a:gdLst>
              <a:ahLst/>
              <a:cxnLst>
                <a:cxn ang="0">
                  <a:pos x="0" y="T0"/>
                </a:cxn>
                <a:cxn ang="0">
                  <a:pos x="0" y="T1"/>
                </a:cxn>
                <a:cxn ang="0">
                  <a:pos x="0" y="T2"/>
                </a:cxn>
                <a:cxn ang="0">
                  <a:pos x="0" y="T3"/>
                </a:cxn>
                <a:cxn ang="0">
                  <a:pos x="0" y="T4"/>
                </a:cxn>
              </a:cxnLst>
              <a:rect l="0" t="0" r="r" b="b"/>
              <a:pathLst>
                <a:path h="6">
                  <a:moveTo>
                    <a:pt x="0" y="0"/>
                  </a:moveTo>
                  <a:lnTo>
                    <a:pt x="0" y="0"/>
                  </a:lnTo>
                  <a:lnTo>
                    <a:pt x="0" y="6"/>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isliďè">
              <a:extLst>
                <a:ext uri="{FF2B5EF4-FFF2-40B4-BE49-F238E27FC236}">
                  <a16:creationId xmlns:a16="http://schemas.microsoft.com/office/drawing/2014/main" id="{A170E6CD-929D-4FE2-9C02-C9C0B5BDFEE5}"/>
                </a:ext>
              </a:extLst>
            </p:cNvPr>
            <p:cNvSpPr/>
            <p:nvPr/>
          </p:nvSpPr>
          <p:spPr bwMode="auto">
            <a:xfrm>
              <a:off x="5808663" y="2033588"/>
              <a:ext cx="749300" cy="514350"/>
            </a:xfrm>
            <a:custGeom>
              <a:avLst/>
              <a:gdLst>
                <a:gd name="T0" fmla="*/ 472 w 472"/>
                <a:gd name="T1" fmla="*/ 0 h 324"/>
                <a:gd name="T2" fmla="*/ 466 w 472"/>
                <a:gd name="T3" fmla="*/ 0 h 324"/>
                <a:gd name="T4" fmla="*/ 0 w 472"/>
                <a:gd name="T5" fmla="*/ 320 h 324"/>
                <a:gd name="T6" fmla="*/ 7 w 472"/>
                <a:gd name="T7" fmla="*/ 324 h 324"/>
                <a:gd name="T8" fmla="*/ 472 w 472"/>
                <a:gd name="T9" fmla="*/ 6 h 324"/>
                <a:gd name="T10" fmla="*/ 472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72" y="0"/>
                  </a:moveTo>
                  <a:lnTo>
                    <a:pt x="466" y="0"/>
                  </a:lnTo>
                  <a:lnTo>
                    <a:pt x="0" y="320"/>
                  </a:lnTo>
                  <a:lnTo>
                    <a:pt x="7" y="324"/>
                  </a:lnTo>
                  <a:lnTo>
                    <a:pt x="472" y="6"/>
                  </a:lnTo>
                  <a:lnTo>
                    <a:pt x="472"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7" name="ïṡlíḑè">
              <a:extLst>
                <a:ext uri="{FF2B5EF4-FFF2-40B4-BE49-F238E27FC236}">
                  <a16:creationId xmlns:a16="http://schemas.microsoft.com/office/drawing/2014/main" id="{BDCE79C8-B8CB-4686-B482-3FC8E61389BC}"/>
                </a:ext>
              </a:extLst>
            </p:cNvPr>
            <p:cNvSpPr/>
            <p:nvPr/>
          </p:nvSpPr>
          <p:spPr bwMode="auto">
            <a:xfrm>
              <a:off x="5808663" y="2033588"/>
              <a:ext cx="749300" cy="514350"/>
            </a:xfrm>
            <a:custGeom>
              <a:avLst/>
              <a:gdLst>
                <a:gd name="T0" fmla="*/ 472 w 472"/>
                <a:gd name="T1" fmla="*/ 0 h 324"/>
                <a:gd name="T2" fmla="*/ 466 w 472"/>
                <a:gd name="T3" fmla="*/ 0 h 324"/>
                <a:gd name="T4" fmla="*/ 0 w 472"/>
                <a:gd name="T5" fmla="*/ 320 h 324"/>
                <a:gd name="T6" fmla="*/ 7 w 472"/>
                <a:gd name="T7" fmla="*/ 324 h 324"/>
                <a:gd name="T8" fmla="*/ 472 w 472"/>
                <a:gd name="T9" fmla="*/ 6 h 324"/>
                <a:gd name="T10" fmla="*/ 472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72" y="0"/>
                  </a:moveTo>
                  <a:lnTo>
                    <a:pt x="466" y="0"/>
                  </a:lnTo>
                  <a:lnTo>
                    <a:pt x="0" y="320"/>
                  </a:lnTo>
                  <a:lnTo>
                    <a:pt x="7" y="324"/>
                  </a:lnTo>
                  <a:lnTo>
                    <a:pt x="472" y="6"/>
                  </a:lnTo>
                  <a:lnTo>
                    <a:pt x="4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8" name="iṧḻíďê">
              <a:extLst>
                <a:ext uri="{FF2B5EF4-FFF2-40B4-BE49-F238E27FC236}">
                  <a16:creationId xmlns:a16="http://schemas.microsoft.com/office/drawing/2014/main" id="{49C0DD9A-F2CD-4656-A650-4EE59281DFC4}"/>
                </a:ext>
              </a:extLst>
            </p:cNvPr>
            <p:cNvSpPr/>
            <p:nvPr/>
          </p:nvSpPr>
          <p:spPr bwMode="auto">
            <a:xfrm>
              <a:off x="5054600" y="3055938"/>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close/>
                  <a:moveTo>
                    <a:pt x="2" y="0"/>
                  </a:moveTo>
                  <a:lnTo>
                    <a:pt x="0" y="2"/>
                  </a:lnTo>
                  <a:lnTo>
                    <a:pt x="2" y="5"/>
                  </a:lnTo>
                  <a:lnTo>
                    <a:pt x="2"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9" name="ïšļídé">
              <a:extLst>
                <a:ext uri="{FF2B5EF4-FFF2-40B4-BE49-F238E27FC236}">
                  <a16:creationId xmlns:a16="http://schemas.microsoft.com/office/drawing/2014/main" id="{E75A345F-54CB-4D7A-B3F6-8CB691DAE94F}"/>
                </a:ext>
              </a:extLst>
            </p:cNvPr>
            <p:cNvSpPr/>
            <p:nvPr/>
          </p:nvSpPr>
          <p:spPr bwMode="auto">
            <a:xfrm>
              <a:off x="5054600" y="3055938"/>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moveTo>
                    <a:pt x="2" y="0"/>
                  </a:moveTo>
                  <a:lnTo>
                    <a:pt x="0" y="2"/>
                  </a:lnTo>
                  <a:lnTo>
                    <a:pt x="2"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0" name="îsļíḋe">
              <a:extLst>
                <a:ext uri="{FF2B5EF4-FFF2-40B4-BE49-F238E27FC236}">
                  <a16:creationId xmlns:a16="http://schemas.microsoft.com/office/drawing/2014/main" id="{DC47702F-C408-459E-8E2D-BC1DBA53D5F9}"/>
                </a:ext>
              </a:extLst>
            </p:cNvPr>
            <p:cNvSpPr/>
            <p:nvPr/>
          </p:nvSpPr>
          <p:spPr bwMode="auto">
            <a:xfrm>
              <a:off x="5059363" y="3063875"/>
              <a:ext cx="9525" cy="3175"/>
            </a:xfrm>
            <a:custGeom>
              <a:avLst/>
              <a:gdLst>
                <a:gd name="T0" fmla="*/ 6 w 6"/>
                <a:gd name="T1" fmla="*/ 0 h 2"/>
                <a:gd name="T2" fmla="*/ 0 w 6"/>
                <a:gd name="T3" fmla="*/ 0 h 2"/>
                <a:gd name="T4" fmla="*/ 0 w 6"/>
                <a:gd name="T5" fmla="*/ 1 h 2"/>
                <a:gd name="T6" fmla="*/ 1 w 6"/>
                <a:gd name="T7" fmla="*/ 2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1"/>
                  </a:lnTo>
                  <a:lnTo>
                    <a:pt x="1" y="2"/>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1" name="íŝļîḓé">
              <a:extLst>
                <a:ext uri="{FF2B5EF4-FFF2-40B4-BE49-F238E27FC236}">
                  <a16:creationId xmlns:a16="http://schemas.microsoft.com/office/drawing/2014/main" id="{81B24714-C3A3-4E7D-8DE5-4D50695CE758}"/>
                </a:ext>
              </a:extLst>
            </p:cNvPr>
            <p:cNvSpPr/>
            <p:nvPr/>
          </p:nvSpPr>
          <p:spPr bwMode="auto">
            <a:xfrm>
              <a:off x="5059363" y="3063875"/>
              <a:ext cx="9525" cy="3175"/>
            </a:xfrm>
            <a:custGeom>
              <a:avLst/>
              <a:gdLst>
                <a:gd name="T0" fmla="*/ 6 w 6"/>
                <a:gd name="T1" fmla="*/ 0 h 2"/>
                <a:gd name="T2" fmla="*/ 0 w 6"/>
                <a:gd name="T3" fmla="*/ 0 h 2"/>
                <a:gd name="T4" fmla="*/ 0 w 6"/>
                <a:gd name="T5" fmla="*/ 1 h 2"/>
                <a:gd name="T6" fmla="*/ 1 w 6"/>
                <a:gd name="T7" fmla="*/ 2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1"/>
                  </a:lnTo>
                  <a:lnTo>
                    <a:pt x="1" y="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2" name="î$lîḋê">
              <a:extLst>
                <a:ext uri="{FF2B5EF4-FFF2-40B4-BE49-F238E27FC236}">
                  <a16:creationId xmlns:a16="http://schemas.microsoft.com/office/drawing/2014/main" id="{12FB0656-D643-4A28-AC83-019D1F61563F}"/>
                </a:ext>
              </a:extLst>
            </p:cNvPr>
            <p:cNvSpPr/>
            <p:nvPr/>
          </p:nvSpPr>
          <p:spPr bwMode="auto">
            <a:xfrm>
              <a:off x="5057775" y="3054350"/>
              <a:ext cx="1588" cy="9525"/>
            </a:xfrm>
            <a:custGeom>
              <a:avLst/>
              <a:gdLst>
                <a:gd name="T0" fmla="*/ 1 w 1"/>
                <a:gd name="T1" fmla="*/ 0 h 6"/>
                <a:gd name="T2" fmla="*/ 0 w 1"/>
                <a:gd name="T3" fmla="*/ 1 h 6"/>
                <a:gd name="T4" fmla="*/ 0 w 1"/>
                <a:gd name="T5" fmla="*/ 6 h 6"/>
                <a:gd name="T6" fmla="*/ 0 w 1"/>
                <a:gd name="T7" fmla="*/ 6 h 6"/>
                <a:gd name="T8" fmla="*/ 1 w 1"/>
                <a:gd name="T9" fmla="*/ 6 h 6"/>
                <a:gd name="T10" fmla="*/ 1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1" y="0"/>
                  </a:moveTo>
                  <a:lnTo>
                    <a:pt x="0" y="1"/>
                  </a:lnTo>
                  <a:lnTo>
                    <a:pt x="0" y="6"/>
                  </a:lnTo>
                  <a:lnTo>
                    <a:pt x="0" y="6"/>
                  </a:lnTo>
                  <a:lnTo>
                    <a:pt x="1" y="6"/>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íṡļiḑe">
              <a:extLst>
                <a:ext uri="{FF2B5EF4-FFF2-40B4-BE49-F238E27FC236}">
                  <a16:creationId xmlns:a16="http://schemas.microsoft.com/office/drawing/2014/main" id="{FE18D933-B7B3-404B-9EF1-FF4BA413A7F2}"/>
                </a:ext>
              </a:extLst>
            </p:cNvPr>
            <p:cNvSpPr/>
            <p:nvPr/>
          </p:nvSpPr>
          <p:spPr bwMode="auto">
            <a:xfrm>
              <a:off x="5057775" y="3054350"/>
              <a:ext cx="1588" cy="9525"/>
            </a:xfrm>
            <a:custGeom>
              <a:avLst/>
              <a:gdLst>
                <a:gd name="T0" fmla="*/ 1 w 1"/>
                <a:gd name="T1" fmla="*/ 0 h 6"/>
                <a:gd name="T2" fmla="*/ 0 w 1"/>
                <a:gd name="T3" fmla="*/ 1 h 6"/>
                <a:gd name="T4" fmla="*/ 0 w 1"/>
                <a:gd name="T5" fmla="*/ 6 h 6"/>
                <a:gd name="T6" fmla="*/ 0 w 1"/>
                <a:gd name="T7" fmla="*/ 6 h 6"/>
                <a:gd name="T8" fmla="*/ 1 w 1"/>
                <a:gd name="T9" fmla="*/ 6 h 6"/>
                <a:gd name="T10" fmla="*/ 1 w 1"/>
                <a:gd name="T11" fmla="*/ 0 h 6"/>
              </a:gdLst>
              <a:ahLst/>
              <a:cxnLst>
                <a:cxn ang="0">
                  <a:pos x="T0" y="T1"/>
                </a:cxn>
                <a:cxn ang="0">
                  <a:pos x="T2" y="T3"/>
                </a:cxn>
                <a:cxn ang="0">
                  <a:pos x="T4" y="T5"/>
                </a:cxn>
                <a:cxn ang="0">
                  <a:pos x="T6" y="T7"/>
                </a:cxn>
                <a:cxn ang="0">
                  <a:pos x="T8" y="T9"/>
                </a:cxn>
                <a:cxn ang="0">
                  <a:pos x="T10" y="T11"/>
                </a:cxn>
              </a:cxnLst>
              <a:rect l="0" t="0" r="r" b="b"/>
              <a:pathLst>
                <a:path w="1" h="6">
                  <a:moveTo>
                    <a:pt x="1" y="0"/>
                  </a:moveTo>
                  <a:lnTo>
                    <a:pt x="0" y="1"/>
                  </a:lnTo>
                  <a:lnTo>
                    <a:pt x="0" y="6"/>
                  </a:lnTo>
                  <a:lnTo>
                    <a:pt x="0" y="6"/>
                  </a:lnTo>
                  <a:lnTo>
                    <a:pt x="1"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4" name="îṥ1iḑè">
              <a:extLst>
                <a:ext uri="{FF2B5EF4-FFF2-40B4-BE49-F238E27FC236}">
                  <a16:creationId xmlns:a16="http://schemas.microsoft.com/office/drawing/2014/main" id="{D7688CE4-BDDF-4F36-BB73-5F4C12F89E10}"/>
                </a:ext>
              </a:extLst>
            </p:cNvPr>
            <p:cNvSpPr/>
            <p:nvPr/>
          </p:nvSpPr>
          <p:spPr bwMode="auto">
            <a:xfrm>
              <a:off x="5059363" y="2547938"/>
              <a:ext cx="749300" cy="515938"/>
            </a:xfrm>
            <a:custGeom>
              <a:avLst/>
              <a:gdLst>
                <a:gd name="T0" fmla="*/ 466 w 472"/>
                <a:gd name="T1" fmla="*/ 0 h 325"/>
                <a:gd name="T2" fmla="*/ 0 w 472"/>
                <a:gd name="T3" fmla="*/ 319 h 325"/>
                <a:gd name="T4" fmla="*/ 0 w 472"/>
                <a:gd name="T5" fmla="*/ 325 h 325"/>
                <a:gd name="T6" fmla="*/ 6 w 472"/>
                <a:gd name="T7" fmla="*/ 325 h 325"/>
                <a:gd name="T8" fmla="*/ 472 w 472"/>
                <a:gd name="T9" fmla="*/ 5 h 325"/>
                <a:gd name="T10" fmla="*/ 466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466" y="0"/>
                  </a:moveTo>
                  <a:lnTo>
                    <a:pt x="0" y="319"/>
                  </a:lnTo>
                  <a:lnTo>
                    <a:pt x="0" y="325"/>
                  </a:lnTo>
                  <a:lnTo>
                    <a:pt x="6" y="325"/>
                  </a:lnTo>
                  <a:lnTo>
                    <a:pt x="472" y="5"/>
                  </a:lnTo>
                  <a:lnTo>
                    <a:pt x="46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5" name="iš1îḍê">
              <a:extLst>
                <a:ext uri="{FF2B5EF4-FFF2-40B4-BE49-F238E27FC236}">
                  <a16:creationId xmlns:a16="http://schemas.microsoft.com/office/drawing/2014/main" id="{2568A85B-919D-4D73-A6A1-CCAFF4853997}"/>
                </a:ext>
              </a:extLst>
            </p:cNvPr>
            <p:cNvSpPr/>
            <p:nvPr/>
          </p:nvSpPr>
          <p:spPr bwMode="auto">
            <a:xfrm>
              <a:off x="5059363" y="2547938"/>
              <a:ext cx="749300" cy="515938"/>
            </a:xfrm>
            <a:custGeom>
              <a:avLst/>
              <a:gdLst>
                <a:gd name="T0" fmla="*/ 466 w 472"/>
                <a:gd name="T1" fmla="*/ 0 h 325"/>
                <a:gd name="T2" fmla="*/ 0 w 472"/>
                <a:gd name="T3" fmla="*/ 319 h 325"/>
                <a:gd name="T4" fmla="*/ 0 w 472"/>
                <a:gd name="T5" fmla="*/ 325 h 325"/>
                <a:gd name="T6" fmla="*/ 6 w 472"/>
                <a:gd name="T7" fmla="*/ 325 h 325"/>
                <a:gd name="T8" fmla="*/ 472 w 472"/>
                <a:gd name="T9" fmla="*/ 5 h 325"/>
                <a:gd name="T10" fmla="*/ 466 w 472"/>
                <a:gd name="T11" fmla="*/ 0 h 325"/>
              </a:gdLst>
              <a:ahLst/>
              <a:cxnLst>
                <a:cxn ang="0">
                  <a:pos x="T0" y="T1"/>
                </a:cxn>
                <a:cxn ang="0">
                  <a:pos x="T2" y="T3"/>
                </a:cxn>
                <a:cxn ang="0">
                  <a:pos x="T4" y="T5"/>
                </a:cxn>
                <a:cxn ang="0">
                  <a:pos x="T6" y="T7"/>
                </a:cxn>
                <a:cxn ang="0">
                  <a:pos x="T8" y="T9"/>
                </a:cxn>
                <a:cxn ang="0">
                  <a:pos x="T10" y="T11"/>
                </a:cxn>
              </a:cxnLst>
              <a:rect l="0" t="0" r="r" b="b"/>
              <a:pathLst>
                <a:path w="472" h="325">
                  <a:moveTo>
                    <a:pt x="466" y="0"/>
                  </a:moveTo>
                  <a:lnTo>
                    <a:pt x="0" y="319"/>
                  </a:lnTo>
                  <a:lnTo>
                    <a:pt x="0" y="325"/>
                  </a:lnTo>
                  <a:lnTo>
                    <a:pt x="6" y="325"/>
                  </a:lnTo>
                  <a:lnTo>
                    <a:pt x="472" y="5"/>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6" name="ïṣ1iďê">
              <a:extLst>
                <a:ext uri="{FF2B5EF4-FFF2-40B4-BE49-F238E27FC236}">
                  <a16:creationId xmlns:a16="http://schemas.microsoft.com/office/drawing/2014/main" id="{9C5E5954-CD35-4791-B08E-AEE9A9297C36}"/>
                </a:ext>
              </a:extLst>
            </p:cNvPr>
            <p:cNvSpPr/>
            <p:nvPr/>
          </p:nvSpPr>
          <p:spPr bwMode="auto">
            <a:xfrm>
              <a:off x="5799138" y="254158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close/>
                </a:path>
              </a:pathLst>
            </a:custGeom>
            <a:solidFill>
              <a:srgbClr val="96B9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7" name="îṥ1iḓé">
              <a:extLst>
                <a:ext uri="{FF2B5EF4-FFF2-40B4-BE49-F238E27FC236}">
                  <a16:creationId xmlns:a16="http://schemas.microsoft.com/office/drawing/2014/main" id="{0C3A38A8-5435-4D1A-8DA2-9D413233590A}"/>
                </a:ext>
              </a:extLst>
            </p:cNvPr>
            <p:cNvSpPr/>
            <p:nvPr/>
          </p:nvSpPr>
          <p:spPr bwMode="auto">
            <a:xfrm>
              <a:off x="5799138" y="254158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8" name="îśļîďé">
              <a:extLst>
                <a:ext uri="{FF2B5EF4-FFF2-40B4-BE49-F238E27FC236}">
                  <a16:creationId xmlns:a16="http://schemas.microsoft.com/office/drawing/2014/main" id="{315F870A-AE86-4EAF-BD74-4AD0836919EC}"/>
                </a:ext>
              </a:extLst>
            </p:cNvPr>
            <p:cNvSpPr/>
            <p:nvPr/>
          </p:nvSpPr>
          <p:spPr bwMode="auto">
            <a:xfrm>
              <a:off x="5054600" y="3397250"/>
              <a:ext cx="4763" cy="7938"/>
            </a:xfrm>
            <a:custGeom>
              <a:avLst/>
              <a:gdLst>
                <a:gd name="T0" fmla="*/ 3 w 3"/>
                <a:gd name="T1" fmla="*/ 0 h 5"/>
                <a:gd name="T2" fmla="*/ 0 w 3"/>
                <a:gd name="T3" fmla="*/ 5 h 5"/>
                <a:gd name="T4" fmla="*/ 2 w 3"/>
                <a:gd name="T5" fmla="*/ 5 h 5"/>
                <a:gd name="T6" fmla="*/ 2 w 3"/>
                <a:gd name="T7" fmla="*/ 2 h 5"/>
                <a:gd name="T8" fmla="*/ 3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lnTo>
                    <a:pt x="0" y="5"/>
                  </a:lnTo>
                  <a:lnTo>
                    <a:pt x="2" y="5"/>
                  </a:lnTo>
                  <a:lnTo>
                    <a:pt x="2" y="2"/>
                  </a:lnTo>
                  <a:lnTo>
                    <a:pt x="3" y="2"/>
                  </a:lnTo>
                  <a:lnTo>
                    <a:pt x="3"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9" name="ïṥļíḑé">
              <a:extLst>
                <a:ext uri="{FF2B5EF4-FFF2-40B4-BE49-F238E27FC236}">
                  <a16:creationId xmlns:a16="http://schemas.microsoft.com/office/drawing/2014/main" id="{72B20FD3-E631-41FD-BC5D-F9C0B26C3F95}"/>
                </a:ext>
              </a:extLst>
            </p:cNvPr>
            <p:cNvSpPr/>
            <p:nvPr/>
          </p:nvSpPr>
          <p:spPr bwMode="auto">
            <a:xfrm>
              <a:off x="5054600" y="3397250"/>
              <a:ext cx="4763" cy="7938"/>
            </a:xfrm>
            <a:custGeom>
              <a:avLst/>
              <a:gdLst>
                <a:gd name="T0" fmla="*/ 3 w 3"/>
                <a:gd name="T1" fmla="*/ 0 h 5"/>
                <a:gd name="T2" fmla="*/ 0 w 3"/>
                <a:gd name="T3" fmla="*/ 5 h 5"/>
                <a:gd name="T4" fmla="*/ 2 w 3"/>
                <a:gd name="T5" fmla="*/ 5 h 5"/>
                <a:gd name="T6" fmla="*/ 2 w 3"/>
                <a:gd name="T7" fmla="*/ 2 h 5"/>
                <a:gd name="T8" fmla="*/ 3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lnTo>
                    <a:pt x="0" y="5"/>
                  </a:lnTo>
                  <a:lnTo>
                    <a:pt x="2" y="5"/>
                  </a:lnTo>
                  <a:lnTo>
                    <a:pt x="2" y="2"/>
                  </a:lnTo>
                  <a:lnTo>
                    <a:pt x="3"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0" name="ïś1iḋê">
              <a:extLst>
                <a:ext uri="{FF2B5EF4-FFF2-40B4-BE49-F238E27FC236}">
                  <a16:creationId xmlns:a16="http://schemas.microsoft.com/office/drawing/2014/main" id="{D9EB8587-2851-4ECF-82DF-FF307D079744}"/>
                </a:ext>
              </a:extLst>
            </p:cNvPr>
            <p:cNvSpPr/>
            <p:nvPr/>
          </p:nvSpPr>
          <p:spPr bwMode="auto">
            <a:xfrm>
              <a:off x="5059363" y="3394075"/>
              <a:ext cx="9525" cy="6350"/>
            </a:xfrm>
            <a:custGeom>
              <a:avLst/>
              <a:gdLst>
                <a:gd name="T0" fmla="*/ 1 w 6"/>
                <a:gd name="T1" fmla="*/ 0 h 4"/>
                <a:gd name="T2" fmla="*/ 0 w 6"/>
                <a:gd name="T3" fmla="*/ 2 h 4"/>
                <a:gd name="T4" fmla="*/ 0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lnTo>
                    <a:pt x="0" y="2"/>
                  </a:lnTo>
                  <a:lnTo>
                    <a:pt x="0" y="4"/>
                  </a:lnTo>
                  <a:lnTo>
                    <a:pt x="6" y="4"/>
                  </a:lnTo>
                  <a:lnTo>
                    <a:pt x="1"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1" name="îšḷíḓé">
              <a:extLst>
                <a:ext uri="{FF2B5EF4-FFF2-40B4-BE49-F238E27FC236}">
                  <a16:creationId xmlns:a16="http://schemas.microsoft.com/office/drawing/2014/main" id="{8CB5FD3A-060F-41BD-B221-1DCB72A10ACE}"/>
                </a:ext>
              </a:extLst>
            </p:cNvPr>
            <p:cNvSpPr/>
            <p:nvPr/>
          </p:nvSpPr>
          <p:spPr bwMode="auto">
            <a:xfrm>
              <a:off x="5059363" y="3394075"/>
              <a:ext cx="9525" cy="6350"/>
            </a:xfrm>
            <a:custGeom>
              <a:avLst/>
              <a:gdLst>
                <a:gd name="T0" fmla="*/ 1 w 6"/>
                <a:gd name="T1" fmla="*/ 0 h 4"/>
                <a:gd name="T2" fmla="*/ 0 w 6"/>
                <a:gd name="T3" fmla="*/ 2 h 4"/>
                <a:gd name="T4" fmla="*/ 0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lnTo>
                    <a:pt x="0" y="2"/>
                  </a:lnTo>
                  <a:lnTo>
                    <a:pt x="0" y="4"/>
                  </a:lnTo>
                  <a:lnTo>
                    <a:pt x="6"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2" name="îsľïḍe">
              <a:extLst>
                <a:ext uri="{FF2B5EF4-FFF2-40B4-BE49-F238E27FC236}">
                  <a16:creationId xmlns:a16="http://schemas.microsoft.com/office/drawing/2014/main" id="{6A8FC4A0-9207-4BCD-8B50-55E05E40656A}"/>
                </a:ext>
              </a:extLst>
            </p:cNvPr>
            <p:cNvSpPr/>
            <p:nvPr/>
          </p:nvSpPr>
          <p:spPr bwMode="auto">
            <a:xfrm>
              <a:off x="5057775" y="3400425"/>
              <a:ext cx="1588" cy="6350"/>
            </a:xfrm>
            <a:custGeom>
              <a:avLst/>
              <a:gdLst>
                <a:gd name="T0" fmla="*/ 1 w 1"/>
                <a:gd name="T1" fmla="*/ 0 h 4"/>
                <a:gd name="T2" fmla="*/ 0 w 1"/>
                <a:gd name="T3" fmla="*/ 0 h 4"/>
                <a:gd name="T4" fmla="*/ 0 w 1"/>
                <a:gd name="T5" fmla="*/ 3 h 4"/>
                <a:gd name="T6" fmla="*/ 1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0"/>
                  </a:lnTo>
                  <a:lnTo>
                    <a:pt x="0" y="3"/>
                  </a:lnTo>
                  <a:lnTo>
                    <a:pt x="1" y="4"/>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3" name="iṥḷîḑè">
              <a:extLst>
                <a:ext uri="{FF2B5EF4-FFF2-40B4-BE49-F238E27FC236}">
                  <a16:creationId xmlns:a16="http://schemas.microsoft.com/office/drawing/2014/main" id="{6103B4E9-5B33-4EDE-8F5E-E71D3A3A1F35}"/>
                </a:ext>
              </a:extLst>
            </p:cNvPr>
            <p:cNvSpPr/>
            <p:nvPr/>
          </p:nvSpPr>
          <p:spPr bwMode="auto">
            <a:xfrm>
              <a:off x="5057775" y="3400425"/>
              <a:ext cx="1588" cy="6350"/>
            </a:xfrm>
            <a:custGeom>
              <a:avLst/>
              <a:gdLst>
                <a:gd name="T0" fmla="*/ 1 w 1"/>
                <a:gd name="T1" fmla="*/ 0 h 4"/>
                <a:gd name="T2" fmla="*/ 0 w 1"/>
                <a:gd name="T3" fmla="*/ 0 h 4"/>
                <a:gd name="T4" fmla="*/ 0 w 1"/>
                <a:gd name="T5" fmla="*/ 3 h 4"/>
                <a:gd name="T6" fmla="*/ 1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0"/>
                  </a:lnTo>
                  <a:lnTo>
                    <a:pt x="0" y="3"/>
                  </a:lnTo>
                  <a:lnTo>
                    <a:pt x="1"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4" name="îṩḻíḓê">
              <a:extLst>
                <a:ext uri="{FF2B5EF4-FFF2-40B4-BE49-F238E27FC236}">
                  <a16:creationId xmlns:a16="http://schemas.microsoft.com/office/drawing/2014/main" id="{9910EFD0-F203-421F-A860-89FCC2BF71DB}"/>
                </a:ext>
              </a:extLst>
            </p:cNvPr>
            <p:cNvSpPr/>
            <p:nvPr/>
          </p:nvSpPr>
          <p:spPr bwMode="auto">
            <a:xfrm>
              <a:off x="5059363" y="3400425"/>
              <a:ext cx="749300" cy="512763"/>
            </a:xfrm>
            <a:custGeom>
              <a:avLst/>
              <a:gdLst>
                <a:gd name="T0" fmla="*/ 6 w 472"/>
                <a:gd name="T1" fmla="*/ 0 h 323"/>
                <a:gd name="T2" fmla="*/ 0 w 472"/>
                <a:gd name="T3" fmla="*/ 0 h 323"/>
                <a:gd name="T4" fmla="*/ 0 w 472"/>
                <a:gd name="T5" fmla="*/ 4 h 323"/>
                <a:gd name="T6" fmla="*/ 466 w 472"/>
                <a:gd name="T7" fmla="*/ 323 h 323"/>
                <a:gd name="T8" fmla="*/ 472 w 472"/>
                <a:gd name="T9" fmla="*/ 319 h 323"/>
                <a:gd name="T10" fmla="*/ 6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6" y="0"/>
                  </a:moveTo>
                  <a:lnTo>
                    <a:pt x="0" y="0"/>
                  </a:lnTo>
                  <a:lnTo>
                    <a:pt x="0" y="4"/>
                  </a:lnTo>
                  <a:lnTo>
                    <a:pt x="466" y="323"/>
                  </a:lnTo>
                  <a:lnTo>
                    <a:pt x="472" y="319"/>
                  </a:lnTo>
                  <a:lnTo>
                    <a:pt x="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íṩḻíḋé">
              <a:extLst>
                <a:ext uri="{FF2B5EF4-FFF2-40B4-BE49-F238E27FC236}">
                  <a16:creationId xmlns:a16="http://schemas.microsoft.com/office/drawing/2014/main" id="{2096ABF5-633E-4A7B-95C0-BD1398B99633}"/>
                </a:ext>
              </a:extLst>
            </p:cNvPr>
            <p:cNvSpPr/>
            <p:nvPr/>
          </p:nvSpPr>
          <p:spPr bwMode="auto">
            <a:xfrm>
              <a:off x="5059363" y="3400425"/>
              <a:ext cx="749300" cy="512763"/>
            </a:xfrm>
            <a:custGeom>
              <a:avLst/>
              <a:gdLst>
                <a:gd name="T0" fmla="*/ 6 w 472"/>
                <a:gd name="T1" fmla="*/ 0 h 323"/>
                <a:gd name="T2" fmla="*/ 0 w 472"/>
                <a:gd name="T3" fmla="*/ 0 h 323"/>
                <a:gd name="T4" fmla="*/ 0 w 472"/>
                <a:gd name="T5" fmla="*/ 4 h 323"/>
                <a:gd name="T6" fmla="*/ 466 w 472"/>
                <a:gd name="T7" fmla="*/ 323 h 323"/>
                <a:gd name="T8" fmla="*/ 472 w 472"/>
                <a:gd name="T9" fmla="*/ 319 h 323"/>
                <a:gd name="T10" fmla="*/ 6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6" y="0"/>
                  </a:moveTo>
                  <a:lnTo>
                    <a:pt x="0" y="0"/>
                  </a:lnTo>
                  <a:lnTo>
                    <a:pt x="0" y="4"/>
                  </a:lnTo>
                  <a:lnTo>
                    <a:pt x="466" y="323"/>
                  </a:lnTo>
                  <a:lnTo>
                    <a:pt x="472" y="31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ïṩliḑê">
              <a:extLst>
                <a:ext uri="{FF2B5EF4-FFF2-40B4-BE49-F238E27FC236}">
                  <a16:creationId xmlns:a16="http://schemas.microsoft.com/office/drawing/2014/main" id="{271DF749-B86E-435E-A6AB-BAC9C47A8146}"/>
                </a:ext>
              </a:extLst>
            </p:cNvPr>
            <p:cNvSpPr/>
            <p:nvPr/>
          </p:nvSpPr>
          <p:spPr bwMode="auto">
            <a:xfrm>
              <a:off x="6557963" y="4419600"/>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close/>
                  <a:moveTo>
                    <a:pt x="0" y="0"/>
                  </a:moveTo>
                  <a:lnTo>
                    <a:pt x="0" y="5"/>
                  </a:lnTo>
                  <a:lnTo>
                    <a:pt x="3" y="2"/>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ïsľïdê">
              <a:extLst>
                <a:ext uri="{FF2B5EF4-FFF2-40B4-BE49-F238E27FC236}">
                  <a16:creationId xmlns:a16="http://schemas.microsoft.com/office/drawing/2014/main" id="{3E77DA28-0327-44DE-8CA8-4D58A2EAF71E}"/>
                </a:ext>
              </a:extLst>
            </p:cNvPr>
            <p:cNvSpPr/>
            <p:nvPr/>
          </p:nvSpPr>
          <p:spPr bwMode="auto">
            <a:xfrm>
              <a:off x="6557963" y="4419600"/>
              <a:ext cx="4763" cy="9525"/>
            </a:xfrm>
            <a:custGeom>
              <a:avLst/>
              <a:gdLst>
                <a:gd name="T0" fmla="*/ 0 w 3"/>
                <a:gd name="T1" fmla="*/ 5 h 6"/>
                <a:gd name="T2" fmla="*/ 0 w 3"/>
                <a:gd name="T3" fmla="*/ 5 h 6"/>
                <a:gd name="T4" fmla="*/ 0 w 3"/>
                <a:gd name="T5" fmla="*/ 6 h 6"/>
                <a:gd name="T6" fmla="*/ 0 w 3"/>
                <a:gd name="T7" fmla="*/ 5 h 6"/>
                <a:gd name="T8" fmla="*/ 0 w 3"/>
                <a:gd name="T9" fmla="*/ 0 h 6"/>
                <a:gd name="T10" fmla="*/ 0 w 3"/>
                <a:gd name="T11" fmla="*/ 5 h 6"/>
                <a:gd name="T12" fmla="*/ 3 w 3"/>
                <a:gd name="T13" fmla="*/ 2 h 6"/>
                <a:gd name="T14" fmla="*/ 0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5"/>
                  </a:moveTo>
                  <a:lnTo>
                    <a:pt x="0" y="5"/>
                  </a:lnTo>
                  <a:lnTo>
                    <a:pt x="0" y="6"/>
                  </a:lnTo>
                  <a:lnTo>
                    <a:pt x="0" y="5"/>
                  </a:lnTo>
                  <a:moveTo>
                    <a:pt x="0" y="0"/>
                  </a:moveTo>
                  <a:lnTo>
                    <a:pt x="0" y="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8" name="i$lîḋe">
              <a:extLst>
                <a:ext uri="{FF2B5EF4-FFF2-40B4-BE49-F238E27FC236}">
                  <a16:creationId xmlns:a16="http://schemas.microsoft.com/office/drawing/2014/main" id="{EA7F5CC0-1C2F-4764-A346-388DA6820B70}"/>
                </a:ext>
              </a:extLst>
            </p:cNvPr>
            <p:cNvSpPr/>
            <p:nvPr/>
          </p:nvSpPr>
          <p:spPr bwMode="auto">
            <a:xfrm>
              <a:off x="6548438" y="4427538"/>
              <a:ext cx="9525" cy="4763"/>
            </a:xfrm>
            <a:custGeom>
              <a:avLst/>
              <a:gdLst>
                <a:gd name="T0" fmla="*/ 6 w 6"/>
                <a:gd name="T1" fmla="*/ 0 h 3"/>
                <a:gd name="T2" fmla="*/ 0 w 6"/>
                <a:gd name="T3" fmla="*/ 0 h 3"/>
                <a:gd name="T4" fmla="*/ 4 w 6"/>
                <a:gd name="T5" fmla="*/ 3 h 3"/>
                <a:gd name="T6" fmla="*/ 6 w 6"/>
                <a:gd name="T7" fmla="*/ 1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4" y="3"/>
                  </a:lnTo>
                  <a:lnTo>
                    <a:pt x="6" y="1"/>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9" name="ïṡḷîḑê">
              <a:extLst>
                <a:ext uri="{FF2B5EF4-FFF2-40B4-BE49-F238E27FC236}">
                  <a16:creationId xmlns:a16="http://schemas.microsoft.com/office/drawing/2014/main" id="{676542D3-6264-46E0-B7DA-F0D83F5C26E2}"/>
                </a:ext>
              </a:extLst>
            </p:cNvPr>
            <p:cNvSpPr/>
            <p:nvPr/>
          </p:nvSpPr>
          <p:spPr bwMode="auto">
            <a:xfrm>
              <a:off x="6548438" y="4427538"/>
              <a:ext cx="9525" cy="4763"/>
            </a:xfrm>
            <a:custGeom>
              <a:avLst/>
              <a:gdLst>
                <a:gd name="T0" fmla="*/ 6 w 6"/>
                <a:gd name="T1" fmla="*/ 0 h 3"/>
                <a:gd name="T2" fmla="*/ 0 w 6"/>
                <a:gd name="T3" fmla="*/ 0 h 3"/>
                <a:gd name="T4" fmla="*/ 4 w 6"/>
                <a:gd name="T5" fmla="*/ 3 h 3"/>
                <a:gd name="T6" fmla="*/ 6 w 6"/>
                <a:gd name="T7" fmla="*/ 1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4" y="3"/>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0" name="islîḋè">
              <a:extLst>
                <a:ext uri="{FF2B5EF4-FFF2-40B4-BE49-F238E27FC236}">
                  <a16:creationId xmlns:a16="http://schemas.microsoft.com/office/drawing/2014/main" id="{CBAA65A5-824C-4339-9CF4-BEEC878CB7B4}"/>
                </a:ext>
              </a:extLst>
            </p:cNvPr>
            <p:cNvSpPr/>
            <p:nvPr/>
          </p:nvSpPr>
          <p:spPr bwMode="auto">
            <a:xfrm>
              <a:off x="6557963" y="4419600"/>
              <a:ext cx="0" cy="7938"/>
            </a:xfrm>
            <a:custGeom>
              <a:avLst/>
              <a:gdLst>
                <a:gd name="T0" fmla="*/ 0 h 5"/>
                <a:gd name="T1" fmla="*/ 5 h 5"/>
                <a:gd name="T2" fmla="*/ 5 h 5"/>
                <a:gd name="T3" fmla="*/ 5 h 5"/>
                <a:gd name="T4" fmla="*/ 0 h 5"/>
                <a:gd name="T5" fmla="*/ 0 h 5"/>
              </a:gdLst>
              <a:ahLst/>
              <a:cxnLst>
                <a:cxn ang="0">
                  <a:pos x="0" y="T0"/>
                </a:cxn>
                <a:cxn ang="0">
                  <a:pos x="0" y="T1"/>
                </a:cxn>
                <a:cxn ang="0">
                  <a:pos x="0" y="T2"/>
                </a:cxn>
                <a:cxn ang="0">
                  <a:pos x="0" y="T3"/>
                </a:cxn>
                <a:cxn ang="0">
                  <a:pos x="0" y="T4"/>
                </a:cxn>
                <a:cxn ang="0">
                  <a:pos x="0" y="T5"/>
                </a:cxn>
              </a:cxnLst>
              <a:rect l="0" t="0" r="r" b="b"/>
              <a:pathLst>
                <a:path h="5">
                  <a:moveTo>
                    <a:pt x="0" y="0"/>
                  </a:moveTo>
                  <a:lnTo>
                    <a:pt x="0" y="5"/>
                  </a:lnTo>
                  <a:lnTo>
                    <a:pt x="0" y="5"/>
                  </a:lnTo>
                  <a:lnTo>
                    <a:pt x="0" y="5"/>
                  </a:lnTo>
                  <a:lnTo>
                    <a:pt x="0" y="0"/>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ï$ḻïďê">
              <a:extLst>
                <a:ext uri="{FF2B5EF4-FFF2-40B4-BE49-F238E27FC236}">
                  <a16:creationId xmlns:a16="http://schemas.microsoft.com/office/drawing/2014/main" id="{3D0230EC-CD56-4E29-81DE-C0BCE1EF01ED}"/>
                </a:ext>
              </a:extLst>
            </p:cNvPr>
            <p:cNvSpPr/>
            <p:nvPr/>
          </p:nvSpPr>
          <p:spPr bwMode="auto">
            <a:xfrm>
              <a:off x="6557963" y="4419600"/>
              <a:ext cx="0" cy="7938"/>
            </a:xfrm>
            <a:custGeom>
              <a:avLst/>
              <a:gdLst>
                <a:gd name="T0" fmla="*/ 0 h 5"/>
                <a:gd name="T1" fmla="*/ 5 h 5"/>
                <a:gd name="T2" fmla="*/ 5 h 5"/>
                <a:gd name="T3" fmla="*/ 5 h 5"/>
                <a:gd name="T4" fmla="*/ 0 h 5"/>
                <a:gd name="T5" fmla="*/ 0 h 5"/>
              </a:gdLst>
              <a:ahLst/>
              <a:cxnLst>
                <a:cxn ang="0">
                  <a:pos x="0" y="T0"/>
                </a:cxn>
                <a:cxn ang="0">
                  <a:pos x="0" y="T1"/>
                </a:cxn>
                <a:cxn ang="0">
                  <a:pos x="0" y="T2"/>
                </a:cxn>
                <a:cxn ang="0">
                  <a:pos x="0" y="T3"/>
                </a:cxn>
                <a:cxn ang="0">
                  <a:pos x="0" y="T4"/>
                </a:cxn>
                <a:cxn ang="0">
                  <a:pos x="0" y="T5"/>
                </a:cxn>
              </a:cxnLst>
              <a:rect l="0" t="0" r="r" b="b"/>
              <a:pathLst>
                <a:path h="5">
                  <a:moveTo>
                    <a:pt x="0" y="0"/>
                  </a:moveTo>
                  <a:lnTo>
                    <a:pt x="0" y="5"/>
                  </a:lnTo>
                  <a:lnTo>
                    <a:pt x="0" y="5"/>
                  </a:lnTo>
                  <a:lnTo>
                    <a:pt x="0" y="5"/>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ïs1ïḑè">
              <a:extLst>
                <a:ext uri="{FF2B5EF4-FFF2-40B4-BE49-F238E27FC236}">
                  <a16:creationId xmlns:a16="http://schemas.microsoft.com/office/drawing/2014/main" id="{022CFFD6-0CC3-4DCA-ABD2-B7877F2C2D9F}"/>
                </a:ext>
              </a:extLst>
            </p:cNvPr>
            <p:cNvSpPr/>
            <p:nvPr/>
          </p:nvSpPr>
          <p:spPr bwMode="auto">
            <a:xfrm>
              <a:off x="5808663" y="3913188"/>
              <a:ext cx="749300" cy="514350"/>
            </a:xfrm>
            <a:custGeom>
              <a:avLst/>
              <a:gdLst>
                <a:gd name="T0" fmla="*/ 7 w 472"/>
                <a:gd name="T1" fmla="*/ 0 h 324"/>
                <a:gd name="T2" fmla="*/ 0 w 472"/>
                <a:gd name="T3" fmla="*/ 5 h 324"/>
                <a:gd name="T4" fmla="*/ 466 w 472"/>
                <a:gd name="T5" fmla="*/ 324 h 324"/>
                <a:gd name="T6" fmla="*/ 472 w 472"/>
                <a:gd name="T7" fmla="*/ 324 h 324"/>
                <a:gd name="T8" fmla="*/ 472 w 472"/>
                <a:gd name="T9" fmla="*/ 319 h 324"/>
                <a:gd name="T10" fmla="*/ 7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7" y="0"/>
                  </a:moveTo>
                  <a:lnTo>
                    <a:pt x="0" y="5"/>
                  </a:lnTo>
                  <a:lnTo>
                    <a:pt x="466" y="324"/>
                  </a:lnTo>
                  <a:lnTo>
                    <a:pt x="472" y="324"/>
                  </a:lnTo>
                  <a:lnTo>
                    <a:pt x="472" y="319"/>
                  </a:lnTo>
                  <a:lnTo>
                    <a:pt x="7"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ïšľiḍè">
              <a:extLst>
                <a:ext uri="{FF2B5EF4-FFF2-40B4-BE49-F238E27FC236}">
                  <a16:creationId xmlns:a16="http://schemas.microsoft.com/office/drawing/2014/main" id="{6874CE81-DCDD-49D2-9A28-1B8A543B45B9}"/>
                </a:ext>
              </a:extLst>
            </p:cNvPr>
            <p:cNvSpPr/>
            <p:nvPr/>
          </p:nvSpPr>
          <p:spPr bwMode="auto">
            <a:xfrm>
              <a:off x="5808663" y="3913188"/>
              <a:ext cx="749300" cy="514350"/>
            </a:xfrm>
            <a:custGeom>
              <a:avLst/>
              <a:gdLst>
                <a:gd name="T0" fmla="*/ 7 w 472"/>
                <a:gd name="T1" fmla="*/ 0 h 324"/>
                <a:gd name="T2" fmla="*/ 0 w 472"/>
                <a:gd name="T3" fmla="*/ 5 h 324"/>
                <a:gd name="T4" fmla="*/ 466 w 472"/>
                <a:gd name="T5" fmla="*/ 324 h 324"/>
                <a:gd name="T6" fmla="*/ 472 w 472"/>
                <a:gd name="T7" fmla="*/ 324 h 324"/>
                <a:gd name="T8" fmla="*/ 472 w 472"/>
                <a:gd name="T9" fmla="*/ 319 h 324"/>
                <a:gd name="T10" fmla="*/ 7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7" y="0"/>
                  </a:moveTo>
                  <a:lnTo>
                    <a:pt x="0" y="5"/>
                  </a:lnTo>
                  <a:lnTo>
                    <a:pt x="466" y="324"/>
                  </a:lnTo>
                  <a:lnTo>
                    <a:pt x="472" y="324"/>
                  </a:lnTo>
                  <a:lnTo>
                    <a:pt x="472" y="3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4" name="ïṣlïḑê">
              <a:extLst>
                <a:ext uri="{FF2B5EF4-FFF2-40B4-BE49-F238E27FC236}">
                  <a16:creationId xmlns:a16="http://schemas.microsoft.com/office/drawing/2014/main" id="{1AA6095C-AD5F-4967-8B8B-3A50C7A91322}"/>
                </a:ext>
              </a:extLst>
            </p:cNvPr>
            <p:cNvSpPr/>
            <p:nvPr/>
          </p:nvSpPr>
          <p:spPr bwMode="auto">
            <a:xfrm>
              <a:off x="6557963" y="3397250"/>
              <a:ext cx="4763" cy="7938"/>
            </a:xfrm>
            <a:custGeom>
              <a:avLst/>
              <a:gdLst>
                <a:gd name="T0" fmla="*/ 0 w 3"/>
                <a:gd name="T1" fmla="*/ 0 h 5"/>
                <a:gd name="T2" fmla="*/ 0 w 3"/>
                <a:gd name="T3" fmla="*/ 2 h 5"/>
                <a:gd name="T4" fmla="*/ 0 w 3"/>
                <a:gd name="T5" fmla="*/ 2 h 5"/>
                <a:gd name="T6" fmla="*/ 0 w 3"/>
                <a:gd name="T7" fmla="*/ 5 h 5"/>
                <a:gd name="T8" fmla="*/ 3 w 3"/>
                <a:gd name="T9" fmla="*/ 5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2"/>
                  </a:lnTo>
                  <a:lnTo>
                    <a:pt x="0" y="2"/>
                  </a:lnTo>
                  <a:lnTo>
                    <a:pt x="0" y="5"/>
                  </a:lnTo>
                  <a:lnTo>
                    <a:pt x="3" y="5"/>
                  </a:lnTo>
                  <a:lnTo>
                    <a:pt x="0"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5" name="ïsḻíďè">
              <a:extLst>
                <a:ext uri="{FF2B5EF4-FFF2-40B4-BE49-F238E27FC236}">
                  <a16:creationId xmlns:a16="http://schemas.microsoft.com/office/drawing/2014/main" id="{B5286440-EA8F-48D0-A376-3BC18103994B}"/>
                </a:ext>
              </a:extLst>
            </p:cNvPr>
            <p:cNvSpPr/>
            <p:nvPr/>
          </p:nvSpPr>
          <p:spPr bwMode="auto">
            <a:xfrm>
              <a:off x="6557963" y="3397250"/>
              <a:ext cx="4763" cy="7938"/>
            </a:xfrm>
            <a:custGeom>
              <a:avLst/>
              <a:gdLst>
                <a:gd name="T0" fmla="*/ 0 w 3"/>
                <a:gd name="T1" fmla="*/ 0 h 5"/>
                <a:gd name="T2" fmla="*/ 0 w 3"/>
                <a:gd name="T3" fmla="*/ 2 h 5"/>
                <a:gd name="T4" fmla="*/ 0 w 3"/>
                <a:gd name="T5" fmla="*/ 2 h 5"/>
                <a:gd name="T6" fmla="*/ 0 w 3"/>
                <a:gd name="T7" fmla="*/ 5 h 5"/>
                <a:gd name="T8" fmla="*/ 3 w 3"/>
                <a:gd name="T9" fmla="*/ 5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2"/>
                  </a:lnTo>
                  <a:lnTo>
                    <a:pt x="0" y="2"/>
                  </a:lnTo>
                  <a:lnTo>
                    <a:pt x="0" y="5"/>
                  </a:lnTo>
                  <a:lnTo>
                    <a:pt x="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îsḻidê">
              <a:extLst>
                <a:ext uri="{FF2B5EF4-FFF2-40B4-BE49-F238E27FC236}">
                  <a16:creationId xmlns:a16="http://schemas.microsoft.com/office/drawing/2014/main" id="{4EEEF50C-B2F4-4B23-BB80-20694C7D140F}"/>
                </a:ext>
              </a:extLst>
            </p:cNvPr>
            <p:cNvSpPr/>
            <p:nvPr/>
          </p:nvSpPr>
          <p:spPr bwMode="auto">
            <a:xfrm>
              <a:off x="6548438" y="3394075"/>
              <a:ext cx="9525" cy="6350"/>
            </a:xfrm>
            <a:custGeom>
              <a:avLst/>
              <a:gdLst>
                <a:gd name="T0" fmla="*/ 4 w 6"/>
                <a:gd name="T1" fmla="*/ 0 h 4"/>
                <a:gd name="T2" fmla="*/ 0 w 6"/>
                <a:gd name="T3" fmla="*/ 4 h 4"/>
                <a:gd name="T4" fmla="*/ 6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4"/>
                  </a:lnTo>
                  <a:lnTo>
                    <a:pt x="6" y="4"/>
                  </a:lnTo>
                  <a:lnTo>
                    <a:pt x="6" y="2"/>
                  </a:lnTo>
                  <a:lnTo>
                    <a:pt x="4"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7" name="ïślíḓe">
              <a:extLst>
                <a:ext uri="{FF2B5EF4-FFF2-40B4-BE49-F238E27FC236}">
                  <a16:creationId xmlns:a16="http://schemas.microsoft.com/office/drawing/2014/main" id="{E4D55BC3-5B53-44C4-BD39-73B79041328B}"/>
                </a:ext>
              </a:extLst>
            </p:cNvPr>
            <p:cNvSpPr/>
            <p:nvPr/>
          </p:nvSpPr>
          <p:spPr bwMode="auto">
            <a:xfrm>
              <a:off x="6548438" y="3394075"/>
              <a:ext cx="9525" cy="6350"/>
            </a:xfrm>
            <a:custGeom>
              <a:avLst/>
              <a:gdLst>
                <a:gd name="T0" fmla="*/ 4 w 6"/>
                <a:gd name="T1" fmla="*/ 0 h 4"/>
                <a:gd name="T2" fmla="*/ 0 w 6"/>
                <a:gd name="T3" fmla="*/ 4 h 4"/>
                <a:gd name="T4" fmla="*/ 6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4"/>
                  </a:lnTo>
                  <a:lnTo>
                    <a:pt x="6" y="4"/>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8" name="iSḷíďé">
              <a:extLst>
                <a:ext uri="{FF2B5EF4-FFF2-40B4-BE49-F238E27FC236}">
                  <a16:creationId xmlns:a16="http://schemas.microsoft.com/office/drawing/2014/main" id="{FACE16FC-3017-49AF-BC6A-380C9BB2ADA6}"/>
                </a:ext>
              </a:extLst>
            </p:cNvPr>
            <p:cNvSpPr/>
            <p:nvPr/>
          </p:nvSpPr>
          <p:spPr bwMode="auto">
            <a:xfrm>
              <a:off x="6557963" y="3400425"/>
              <a:ext cx="0" cy="6350"/>
            </a:xfrm>
            <a:custGeom>
              <a:avLst/>
              <a:gdLst>
                <a:gd name="T0" fmla="*/ 0 h 4"/>
                <a:gd name="T1" fmla="*/ 0 h 4"/>
                <a:gd name="T2" fmla="*/ 4 h 4"/>
                <a:gd name="T3" fmla="*/ 3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4"/>
                  </a:lnTo>
                  <a:lnTo>
                    <a:pt x="0" y="3"/>
                  </a:lnTo>
                  <a:lnTo>
                    <a:pt x="0"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ísḷïďé">
              <a:extLst>
                <a:ext uri="{FF2B5EF4-FFF2-40B4-BE49-F238E27FC236}">
                  <a16:creationId xmlns:a16="http://schemas.microsoft.com/office/drawing/2014/main" id="{4DB574B9-E172-4F6D-A283-280EC9A75CE4}"/>
                </a:ext>
              </a:extLst>
            </p:cNvPr>
            <p:cNvSpPr/>
            <p:nvPr/>
          </p:nvSpPr>
          <p:spPr bwMode="auto">
            <a:xfrm>
              <a:off x="6557963" y="3400425"/>
              <a:ext cx="0" cy="6350"/>
            </a:xfrm>
            <a:custGeom>
              <a:avLst/>
              <a:gdLst>
                <a:gd name="T0" fmla="*/ 0 h 4"/>
                <a:gd name="T1" fmla="*/ 0 h 4"/>
                <a:gd name="T2" fmla="*/ 4 h 4"/>
                <a:gd name="T3" fmla="*/ 3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4"/>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iṧļïďé">
              <a:extLst>
                <a:ext uri="{FF2B5EF4-FFF2-40B4-BE49-F238E27FC236}">
                  <a16:creationId xmlns:a16="http://schemas.microsoft.com/office/drawing/2014/main" id="{FC20F65E-5EA5-4B32-9DAA-C8844AF41CF9}"/>
                </a:ext>
              </a:extLst>
            </p:cNvPr>
            <p:cNvSpPr/>
            <p:nvPr/>
          </p:nvSpPr>
          <p:spPr bwMode="auto">
            <a:xfrm>
              <a:off x="5808663" y="3400425"/>
              <a:ext cx="749300" cy="512763"/>
            </a:xfrm>
            <a:custGeom>
              <a:avLst/>
              <a:gdLst>
                <a:gd name="T0" fmla="*/ 472 w 472"/>
                <a:gd name="T1" fmla="*/ 0 h 323"/>
                <a:gd name="T2" fmla="*/ 466 w 472"/>
                <a:gd name="T3" fmla="*/ 0 h 323"/>
                <a:gd name="T4" fmla="*/ 0 w 472"/>
                <a:gd name="T5" fmla="*/ 319 h 323"/>
                <a:gd name="T6" fmla="*/ 7 w 472"/>
                <a:gd name="T7" fmla="*/ 323 h 323"/>
                <a:gd name="T8" fmla="*/ 472 w 472"/>
                <a:gd name="T9" fmla="*/ 4 h 323"/>
                <a:gd name="T10" fmla="*/ 472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472" y="0"/>
                  </a:moveTo>
                  <a:lnTo>
                    <a:pt x="466" y="0"/>
                  </a:lnTo>
                  <a:lnTo>
                    <a:pt x="0" y="319"/>
                  </a:lnTo>
                  <a:lnTo>
                    <a:pt x="7" y="323"/>
                  </a:lnTo>
                  <a:lnTo>
                    <a:pt x="472" y="4"/>
                  </a:lnTo>
                  <a:lnTo>
                    <a:pt x="472"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ïṩlîḋé">
              <a:extLst>
                <a:ext uri="{FF2B5EF4-FFF2-40B4-BE49-F238E27FC236}">
                  <a16:creationId xmlns:a16="http://schemas.microsoft.com/office/drawing/2014/main" id="{BDB273B8-BEAD-4DA5-9930-6F5B7D6F1FAF}"/>
                </a:ext>
              </a:extLst>
            </p:cNvPr>
            <p:cNvSpPr/>
            <p:nvPr/>
          </p:nvSpPr>
          <p:spPr bwMode="auto">
            <a:xfrm>
              <a:off x="5808663" y="3400425"/>
              <a:ext cx="749300" cy="512763"/>
            </a:xfrm>
            <a:custGeom>
              <a:avLst/>
              <a:gdLst>
                <a:gd name="T0" fmla="*/ 472 w 472"/>
                <a:gd name="T1" fmla="*/ 0 h 323"/>
                <a:gd name="T2" fmla="*/ 466 w 472"/>
                <a:gd name="T3" fmla="*/ 0 h 323"/>
                <a:gd name="T4" fmla="*/ 0 w 472"/>
                <a:gd name="T5" fmla="*/ 319 h 323"/>
                <a:gd name="T6" fmla="*/ 7 w 472"/>
                <a:gd name="T7" fmla="*/ 323 h 323"/>
                <a:gd name="T8" fmla="*/ 472 w 472"/>
                <a:gd name="T9" fmla="*/ 4 h 323"/>
                <a:gd name="T10" fmla="*/ 472 w 472"/>
                <a:gd name="T11" fmla="*/ 0 h 323"/>
              </a:gdLst>
              <a:ahLst/>
              <a:cxnLst>
                <a:cxn ang="0">
                  <a:pos x="T0" y="T1"/>
                </a:cxn>
                <a:cxn ang="0">
                  <a:pos x="T2" y="T3"/>
                </a:cxn>
                <a:cxn ang="0">
                  <a:pos x="T4" y="T5"/>
                </a:cxn>
                <a:cxn ang="0">
                  <a:pos x="T6" y="T7"/>
                </a:cxn>
                <a:cxn ang="0">
                  <a:pos x="T8" y="T9"/>
                </a:cxn>
                <a:cxn ang="0">
                  <a:pos x="T10" y="T11"/>
                </a:cxn>
              </a:cxnLst>
              <a:rect l="0" t="0" r="r" b="b"/>
              <a:pathLst>
                <a:path w="472" h="323">
                  <a:moveTo>
                    <a:pt x="472" y="0"/>
                  </a:moveTo>
                  <a:lnTo>
                    <a:pt x="466" y="0"/>
                  </a:lnTo>
                  <a:lnTo>
                    <a:pt x="0" y="319"/>
                  </a:lnTo>
                  <a:lnTo>
                    <a:pt x="7" y="323"/>
                  </a:lnTo>
                  <a:lnTo>
                    <a:pt x="472" y="4"/>
                  </a:lnTo>
                  <a:lnTo>
                    <a:pt x="4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íŝḷîde">
              <a:extLst>
                <a:ext uri="{FF2B5EF4-FFF2-40B4-BE49-F238E27FC236}">
                  <a16:creationId xmlns:a16="http://schemas.microsoft.com/office/drawing/2014/main" id="{BF62C6E4-96D0-42C4-8168-448A3AEAC43C}"/>
                </a:ext>
              </a:extLst>
            </p:cNvPr>
            <p:cNvSpPr/>
            <p:nvPr/>
          </p:nvSpPr>
          <p:spPr bwMode="auto">
            <a:xfrm>
              <a:off x="5054600" y="4419600"/>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close/>
                  <a:moveTo>
                    <a:pt x="2" y="0"/>
                  </a:moveTo>
                  <a:lnTo>
                    <a:pt x="0" y="2"/>
                  </a:lnTo>
                  <a:lnTo>
                    <a:pt x="2" y="5"/>
                  </a:lnTo>
                  <a:lnTo>
                    <a:pt x="2" y="0"/>
                  </a:lnTo>
                  <a:close/>
                </a:path>
              </a:pathLst>
            </a:custGeom>
            <a:solidFill>
              <a:srgbClr val="4053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iṥḻíďé">
              <a:extLst>
                <a:ext uri="{FF2B5EF4-FFF2-40B4-BE49-F238E27FC236}">
                  <a16:creationId xmlns:a16="http://schemas.microsoft.com/office/drawing/2014/main" id="{7329F62E-DFDE-4555-AE98-0CC85F3B6BF1}"/>
                </a:ext>
              </a:extLst>
            </p:cNvPr>
            <p:cNvSpPr/>
            <p:nvPr/>
          </p:nvSpPr>
          <p:spPr bwMode="auto">
            <a:xfrm>
              <a:off x="5054600" y="4419600"/>
              <a:ext cx="4763" cy="9525"/>
            </a:xfrm>
            <a:custGeom>
              <a:avLst/>
              <a:gdLst>
                <a:gd name="T0" fmla="*/ 3 w 3"/>
                <a:gd name="T1" fmla="*/ 5 h 6"/>
                <a:gd name="T2" fmla="*/ 2 w 3"/>
                <a:gd name="T3" fmla="*/ 5 h 6"/>
                <a:gd name="T4" fmla="*/ 3 w 3"/>
                <a:gd name="T5" fmla="*/ 6 h 6"/>
                <a:gd name="T6" fmla="*/ 3 w 3"/>
                <a:gd name="T7" fmla="*/ 5 h 6"/>
                <a:gd name="T8" fmla="*/ 2 w 3"/>
                <a:gd name="T9" fmla="*/ 0 h 6"/>
                <a:gd name="T10" fmla="*/ 0 w 3"/>
                <a:gd name="T11" fmla="*/ 2 h 6"/>
                <a:gd name="T12" fmla="*/ 2 w 3"/>
                <a:gd name="T13" fmla="*/ 5 h 6"/>
                <a:gd name="T14" fmla="*/ 2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2" y="5"/>
                  </a:lnTo>
                  <a:lnTo>
                    <a:pt x="3" y="6"/>
                  </a:lnTo>
                  <a:lnTo>
                    <a:pt x="3" y="5"/>
                  </a:lnTo>
                  <a:moveTo>
                    <a:pt x="2" y="0"/>
                  </a:moveTo>
                  <a:lnTo>
                    <a:pt x="0" y="2"/>
                  </a:lnTo>
                  <a:lnTo>
                    <a:pt x="2"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iṩlíďê">
              <a:extLst>
                <a:ext uri="{FF2B5EF4-FFF2-40B4-BE49-F238E27FC236}">
                  <a16:creationId xmlns:a16="http://schemas.microsoft.com/office/drawing/2014/main" id="{7EF88FBF-C967-4B5C-9261-2D57EAF34013}"/>
                </a:ext>
              </a:extLst>
            </p:cNvPr>
            <p:cNvSpPr/>
            <p:nvPr/>
          </p:nvSpPr>
          <p:spPr bwMode="auto">
            <a:xfrm>
              <a:off x="5059363" y="4427538"/>
              <a:ext cx="9525" cy="4763"/>
            </a:xfrm>
            <a:custGeom>
              <a:avLst/>
              <a:gdLst>
                <a:gd name="T0" fmla="*/ 6 w 6"/>
                <a:gd name="T1" fmla="*/ 0 h 3"/>
                <a:gd name="T2" fmla="*/ 0 w 6"/>
                <a:gd name="T3" fmla="*/ 0 h 3"/>
                <a:gd name="T4" fmla="*/ 0 w 6"/>
                <a:gd name="T5" fmla="*/ 1 h 3"/>
                <a:gd name="T6" fmla="*/ 1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0" y="1"/>
                  </a:lnTo>
                  <a:lnTo>
                    <a:pt x="1" y="3"/>
                  </a:lnTo>
                  <a:lnTo>
                    <a:pt x="6" y="0"/>
                  </a:lnTo>
                  <a:close/>
                </a:path>
              </a:pathLst>
            </a:custGeom>
            <a:solidFill>
              <a:srgbClr val="C6DAF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5" name="îšlídè">
              <a:extLst>
                <a:ext uri="{FF2B5EF4-FFF2-40B4-BE49-F238E27FC236}">
                  <a16:creationId xmlns:a16="http://schemas.microsoft.com/office/drawing/2014/main" id="{C13A2D47-4E1D-4FBE-834D-D2AC2AC0A7A5}"/>
                </a:ext>
              </a:extLst>
            </p:cNvPr>
            <p:cNvSpPr/>
            <p:nvPr/>
          </p:nvSpPr>
          <p:spPr bwMode="auto">
            <a:xfrm>
              <a:off x="5059363" y="4427538"/>
              <a:ext cx="9525" cy="4763"/>
            </a:xfrm>
            <a:custGeom>
              <a:avLst/>
              <a:gdLst>
                <a:gd name="T0" fmla="*/ 6 w 6"/>
                <a:gd name="T1" fmla="*/ 0 h 3"/>
                <a:gd name="T2" fmla="*/ 0 w 6"/>
                <a:gd name="T3" fmla="*/ 0 h 3"/>
                <a:gd name="T4" fmla="*/ 0 w 6"/>
                <a:gd name="T5" fmla="*/ 1 h 3"/>
                <a:gd name="T6" fmla="*/ 1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0" y="0"/>
                  </a:lnTo>
                  <a:lnTo>
                    <a:pt x="0" y="1"/>
                  </a:lnTo>
                  <a:lnTo>
                    <a:pt x="1" y="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6" name="iSlîḍè">
              <a:extLst>
                <a:ext uri="{FF2B5EF4-FFF2-40B4-BE49-F238E27FC236}">
                  <a16:creationId xmlns:a16="http://schemas.microsoft.com/office/drawing/2014/main" id="{71BA0FA8-0314-4040-B142-AA796094392B}"/>
                </a:ext>
              </a:extLst>
            </p:cNvPr>
            <p:cNvSpPr/>
            <p:nvPr/>
          </p:nvSpPr>
          <p:spPr bwMode="auto">
            <a:xfrm>
              <a:off x="5057775" y="4419600"/>
              <a:ext cx="1588" cy="7938"/>
            </a:xfrm>
            <a:custGeom>
              <a:avLst/>
              <a:gdLst>
                <a:gd name="T0" fmla="*/ 1 w 1"/>
                <a:gd name="T1" fmla="*/ 0 h 5"/>
                <a:gd name="T2" fmla="*/ 0 w 1"/>
                <a:gd name="T3" fmla="*/ 0 h 5"/>
                <a:gd name="T4" fmla="*/ 0 w 1"/>
                <a:gd name="T5" fmla="*/ 5 h 5"/>
                <a:gd name="T6" fmla="*/ 0 w 1"/>
                <a:gd name="T7" fmla="*/ 5 h 5"/>
                <a:gd name="T8" fmla="*/ 1 w 1"/>
                <a:gd name="T9" fmla="*/ 5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lnTo>
                    <a:pt x="0" y="0"/>
                  </a:lnTo>
                  <a:lnTo>
                    <a:pt x="0" y="5"/>
                  </a:lnTo>
                  <a:lnTo>
                    <a:pt x="0" y="5"/>
                  </a:lnTo>
                  <a:lnTo>
                    <a:pt x="1" y="5"/>
                  </a:lnTo>
                  <a:lnTo>
                    <a:pt x="1" y="0"/>
                  </a:lnTo>
                  <a:close/>
                </a:path>
              </a:pathLst>
            </a:custGeom>
            <a:solidFill>
              <a:srgbClr val="5E71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ïṩḷiďe">
              <a:extLst>
                <a:ext uri="{FF2B5EF4-FFF2-40B4-BE49-F238E27FC236}">
                  <a16:creationId xmlns:a16="http://schemas.microsoft.com/office/drawing/2014/main" id="{AE17CE3C-0023-4D36-957F-710E1295B451}"/>
                </a:ext>
              </a:extLst>
            </p:cNvPr>
            <p:cNvSpPr/>
            <p:nvPr/>
          </p:nvSpPr>
          <p:spPr bwMode="auto">
            <a:xfrm>
              <a:off x="5057775" y="4419600"/>
              <a:ext cx="1588" cy="7938"/>
            </a:xfrm>
            <a:custGeom>
              <a:avLst/>
              <a:gdLst>
                <a:gd name="T0" fmla="*/ 1 w 1"/>
                <a:gd name="T1" fmla="*/ 0 h 5"/>
                <a:gd name="T2" fmla="*/ 0 w 1"/>
                <a:gd name="T3" fmla="*/ 0 h 5"/>
                <a:gd name="T4" fmla="*/ 0 w 1"/>
                <a:gd name="T5" fmla="*/ 5 h 5"/>
                <a:gd name="T6" fmla="*/ 0 w 1"/>
                <a:gd name="T7" fmla="*/ 5 h 5"/>
                <a:gd name="T8" fmla="*/ 1 w 1"/>
                <a:gd name="T9" fmla="*/ 5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lnTo>
                    <a:pt x="0" y="0"/>
                  </a:lnTo>
                  <a:lnTo>
                    <a:pt x="0" y="5"/>
                  </a:lnTo>
                  <a:lnTo>
                    <a:pt x="0" y="5"/>
                  </a:lnTo>
                  <a:lnTo>
                    <a:pt x="1"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ïš1ïḑè">
              <a:extLst>
                <a:ext uri="{FF2B5EF4-FFF2-40B4-BE49-F238E27FC236}">
                  <a16:creationId xmlns:a16="http://schemas.microsoft.com/office/drawing/2014/main" id="{D78F9BE6-8DA4-4CA4-998C-E088635077FA}"/>
                </a:ext>
              </a:extLst>
            </p:cNvPr>
            <p:cNvSpPr/>
            <p:nvPr/>
          </p:nvSpPr>
          <p:spPr bwMode="auto">
            <a:xfrm>
              <a:off x="5059363" y="3913188"/>
              <a:ext cx="749300" cy="514350"/>
            </a:xfrm>
            <a:custGeom>
              <a:avLst/>
              <a:gdLst>
                <a:gd name="T0" fmla="*/ 466 w 472"/>
                <a:gd name="T1" fmla="*/ 0 h 324"/>
                <a:gd name="T2" fmla="*/ 0 w 472"/>
                <a:gd name="T3" fmla="*/ 319 h 324"/>
                <a:gd name="T4" fmla="*/ 0 w 472"/>
                <a:gd name="T5" fmla="*/ 324 h 324"/>
                <a:gd name="T6" fmla="*/ 6 w 472"/>
                <a:gd name="T7" fmla="*/ 324 h 324"/>
                <a:gd name="T8" fmla="*/ 472 w 472"/>
                <a:gd name="T9" fmla="*/ 5 h 324"/>
                <a:gd name="T10" fmla="*/ 46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66" y="0"/>
                  </a:moveTo>
                  <a:lnTo>
                    <a:pt x="0" y="319"/>
                  </a:lnTo>
                  <a:lnTo>
                    <a:pt x="0" y="324"/>
                  </a:lnTo>
                  <a:lnTo>
                    <a:pt x="6" y="324"/>
                  </a:lnTo>
                  <a:lnTo>
                    <a:pt x="472" y="5"/>
                  </a:lnTo>
                  <a:lnTo>
                    <a:pt x="466" y="0"/>
                  </a:lnTo>
                  <a:close/>
                </a:path>
              </a:pathLst>
            </a:custGeom>
            <a:solidFill>
              <a:srgbClr val="BBD0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îŝḻiḓé">
              <a:extLst>
                <a:ext uri="{FF2B5EF4-FFF2-40B4-BE49-F238E27FC236}">
                  <a16:creationId xmlns:a16="http://schemas.microsoft.com/office/drawing/2014/main" id="{72393683-CF64-4E27-85AF-F800C8A6AD3D}"/>
                </a:ext>
              </a:extLst>
            </p:cNvPr>
            <p:cNvSpPr/>
            <p:nvPr/>
          </p:nvSpPr>
          <p:spPr bwMode="auto">
            <a:xfrm>
              <a:off x="5059363" y="3913188"/>
              <a:ext cx="749300" cy="514350"/>
            </a:xfrm>
            <a:custGeom>
              <a:avLst/>
              <a:gdLst>
                <a:gd name="T0" fmla="*/ 466 w 472"/>
                <a:gd name="T1" fmla="*/ 0 h 324"/>
                <a:gd name="T2" fmla="*/ 0 w 472"/>
                <a:gd name="T3" fmla="*/ 319 h 324"/>
                <a:gd name="T4" fmla="*/ 0 w 472"/>
                <a:gd name="T5" fmla="*/ 324 h 324"/>
                <a:gd name="T6" fmla="*/ 6 w 472"/>
                <a:gd name="T7" fmla="*/ 324 h 324"/>
                <a:gd name="T8" fmla="*/ 472 w 472"/>
                <a:gd name="T9" fmla="*/ 5 h 324"/>
                <a:gd name="T10" fmla="*/ 466 w 472"/>
                <a:gd name="T11" fmla="*/ 0 h 324"/>
              </a:gdLst>
              <a:ahLst/>
              <a:cxnLst>
                <a:cxn ang="0">
                  <a:pos x="T0" y="T1"/>
                </a:cxn>
                <a:cxn ang="0">
                  <a:pos x="T2" y="T3"/>
                </a:cxn>
                <a:cxn ang="0">
                  <a:pos x="T4" y="T5"/>
                </a:cxn>
                <a:cxn ang="0">
                  <a:pos x="T6" y="T7"/>
                </a:cxn>
                <a:cxn ang="0">
                  <a:pos x="T8" y="T9"/>
                </a:cxn>
                <a:cxn ang="0">
                  <a:pos x="T10" y="T11"/>
                </a:cxn>
              </a:cxnLst>
              <a:rect l="0" t="0" r="r" b="b"/>
              <a:pathLst>
                <a:path w="472" h="324">
                  <a:moveTo>
                    <a:pt x="466" y="0"/>
                  </a:moveTo>
                  <a:lnTo>
                    <a:pt x="0" y="319"/>
                  </a:lnTo>
                  <a:lnTo>
                    <a:pt x="0" y="324"/>
                  </a:lnTo>
                  <a:lnTo>
                    <a:pt x="6" y="324"/>
                  </a:lnTo>
                  <a:lnTo>
                    <a:pt x="472" y="5"/>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íṥļíďè">
              <a:extLst>
                <a:ext uri="{FF2B5EF4-FFF2-40B4-BE49-F238E27FC236}">
                  <a16:creationId xmlns:a16="http://schemas.microsoft.com/office/drawing/2014/main" id="{76BB62FC-1D60-4ECD-92F3-6C9DB2E07CED}"/>
                </a:ext>
              </a:extLst>
            </p:cNvPr>
            <p:cNvSpPr/>
            <p:nvPr/>
          </p:nvSpPr>
          <p:spPr bwMode="auto">
            <a:xfrm>
              <a:off x="5799138" y="390683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close/>
                </a:path>
              </a:pathLst>
            </a:custGeom>
            <a:solidFill>
              <a:srgbClr val="96B9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íşļîḍê">
              <a:extLst>
                <a:ext uri="{FF2B5EF4-FFF2-40B4-BE49-F238E27FC236}">
                  <a16:creationId xmlns:a16="http://schemas.microsoft.com/office/drawing/2014/main" id="{B9EC1424-9CD0-4094-8646-1A3A08D52C47}"/>
                </a:ext>
              </a:extLst>
            </p:cNvPr>
            <p:cNvSpPr/>
            <p:nvPr/>
          </p:nvSpPr>
          <p:spPr bwMode="auto">
            <a:xfrm>
              <a:off x="5799138" y="3906838"/>
              <a:ext cx="20638" cy="14288"/>
            </a:xfrm>
            <a:custGeom>
              <a:avLst/>
              <a:gdLst>
                <a:gd name="T0" fmla="*/ 6 w 13"/>
                <a:gd name="T1" fmla="*/ 0 h 9"/>
                <a:gd name="T2" fmla="*/ 0 w 13"/>
                <a:gd name="T3" fmla="*/ 4 h 9"/>
                <a:gd name="T4" fmla="*/ 6 w 13"/>
                <a:gd name="T5" fmla="*/ 9 h 9"/>
                <a:gd name="T6" fmla="*/ 13 w 13"/>
                <a:gd name="T7" fmla="*/ 4 h 9"/>
                <a:gd name="T8" fmla="*/ 6 w 13"/>
                <a:gd name="T9" fmla="*/ 0 h 9"/>
              </a:gdLst>
              <a:ahLst/>
              <a:cxnLst>
                <a:cxn ang="0">
                  <a:pos x="T0" y="T1"/>
                </a:cxn>
                <a:cxn ang="0">
                  <a:pos x="T2" y="T3"/>
                </a:cxn>
                <a:cxn ang="0">
                  <a:pos x="T4" y="T5"/>
                </a:cxn>
                <a:cxn ang="0">
                  <a:pos x="T6" y="T7"/>
                </a:cxn>
                <a:cxn ang="0">
                  <a:pos x="T8" y="T9"/>
                </a:cxn>
              </a:cxnLst>
              <a:rect l="0" t="0" r="r" b="b"/>
              <a:pathLst>
                <a:path w="13" h="9">
                  <a:moveTo>
                    <a:pt x="6" y="0"/>
                  </a:moveTo>
                  <a:lnTo>
                    <a:pt x="0" y="4"/>
                  </a:lnTo>
                  <a:lnTo>
                    <a:pt x="6" y="9"/>
                  </a:lnTo>
                  <a:lnTo>
                    <a:pt x="13" y="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îṥ1îḍè">
              <a:extLst>
                <a:ext uri="{FF2B5EF4-FFF2-40B4-BE49-F238E27FC236}">
                  <a16:creationId xmlns:a16="http://schemas.microsoft.com/office/drawing/2014/main" id="{3D2FC0BF-58A0-4802-AE2B-93B8F07C359C}"/>
                </a:ext>
              </a:extLst>
            </p:cNvPr>
            <p:cNvSpPr/>
            <p:nvPr/>
          </p:nvSpPr>
          <p:spPr bwMode="auto">
            <a:xfrm>
              <a:off x="6796088" y="4022725"/>
              <a:ext cx="1503363" cy="1028700"/>
            </a:xfrm>
            <a:prstGeom prst="rect">
              <a:avLst/>
            </a:prstGeom>
            <a:solidFill>
              <a:srgbClr val="4285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3" name="ïşľiḑe">
              <a:extLst>
                <a:ext uri="{FF2B5EF4-FFF2-40B4-BE49-F238E27FC236}">
                  <a16:creationId xmlns:a16="http://schemas.microsoft.com/office/drawing/2014/main" id="{0E85FC4B-BAEA-47C8-997B-EBB72AAA3B59}"/>
                </a:ext>
              </a:extLst>
            </p:cNvPr>
            <p:cNvSpPr/>
            <p:nvPr/>
          </p:nvSpPr>
          <p:spPr bwMode="auto">
            <a:xfrm>
              <a:off x="6796088" y="4165600"/>
              <a:ext cx="1503363" cy="885825"/>
            </a:xfrm>
            <a:custGeom>
              <a:avLst/>
              <a:gdLst>
                <a:gd name="T0" fmla="*/ 947 w 947"/>
                <a:gd name="T1" fmla="*/ 558 h 558"/>
                <a:gd name="T2" fmla="*/ 745 w 947"/>
                <a:gd name="T3" fmla="*/ 167 h 558"/>
                <a:gd name="T4" fmla="*/ 677 w 947"/>
                <a:gd name="T5" fmla="*/ 352 h 558"/>
                <a:gd name="T6" fmla="*/ 438 w 947"/>
                <a:gd name="T7" fmla="*/ 0 h 558"/>
                <a:gd name="T8" fmla="*/ 278 w 947"/>
                <a:gd name="T9" fmla="*/ 218 h 558"/>
                <a:gd name="T10" fmla="*/ 201 w 947"/>
                <a:gd name="T11" fmla="*/ 126 h 558"/>
                <a:gd name="T12" fmla="*/ 0 w 947"/>
                <a:gd name="T13" fmla="*/ 373 h 558"/>
                <a:gd name="T14" fmla="*/ 0 w 947"/>
                <a:gd name="T15" fmla="*/ 558 h 558"/>
                <a:gd name="T16" fmla="*/ 947 w 947"/>
                <a:gd name="T17"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7" h="558">
                  <a:moveTo>
                    <a:pt x="947" y="558"/>
                  </a:moveTo>
                  <a:lnTo>
                    <a:pt x="745" y="167"/>
                  </a:lnTo>
                  <a:lnTo>
                    <a:pt x="677" y="352"/>
                  </a:lnTo>
                  <a:lnTo>
                    <a:pt x="438" y="0"/>
                  </a:lnTo>
                  <a:lnTo>
                    <a:pt x="278" y="218"/>
                  </a:lnTo>
                  <a:lnTo>
                    <a:pt x="201" y="126"/>
                  </a:lnTo>
                  <a:lnTo>
                    <a:pt x="0" y="373"/>
                  </a:lnTo>
                  <a:lnTo>
                    <a:pt x="0" y="558"/>
                  </a:lnTo>
                  <a:lnTo>
                    <a:pt x="947" y="558"/>
                  </a:ln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4" name="ïšlïḓè">
              <a:extLst>
                <a:ext uri="{FF2B5EF4-FFF2-40B4-BE49-F238E27FC236}">
                  <a16:creationId xmlns:a16="http://schemas.microsoft.com/office/drawing/2014/main" id="{F57D6E11-AF7B-44A3-A053-D841EAE99F54}"/>
                </a:ext>
              </a:extLst>
            </p:cNvPr>
            <p:cNvSpPr/>
            <p:nvPr/>
          </p:nvSpPr>
          <p:spPr bwMode="auto">
            <a:xfrm>
              <a:off x="8005763" y="4151313"/>
              <a:ext cx="217488" cy="215900"/>
            </a:xfrm>
            <a:prstGeom prst="ellipse">
              <a:avLst/>
            </a:pr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5" name="íSlïdê">
              <a:extLst>
                <a:ext uri="{FF2B5EF4-FFF2-40B4-BE49-F238E27FC236}">
                  <a16:creationId xmlns:a16="http://schemas.microsoft.com/office/drawing/2014/main" id="{02A36EB5-CF1F-4B16-A1C2-DF98B7821439}"/>
                </a:ext>
              </a:extLst>
            </p:cNvPr>
            <p:cNvSpPr/>
            <p:nvPr/>
          </p:nvSpPr>
          <p:spPr bwMode="auto">
            <a:xfrm>
              <a:off x="4048125" y="4310063"/>
              <a:ext cx="1500188" cy="1027113"/>
            </a:xfrm>
            <a:prstGeom prst="rect">
              <a:avLst/>
            </a:prstGeom>
            <a:solidFill>
              <a:srgbClr val="4285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6" name="îṩľíďe">
              <a:extLst>
                <a:ext uri="{FF2B5EF4-FFF2-40B4-BE49-F238E27FC236}">
                  <a16:creationId xmlns:a16="http://schemas.microsoft.com/office/drawing/2014/main" id="{CA3486CD-AE5C-4BE2-8EDC-EF64A79DA065}"/>
                </a:ext>
              </a:extLst>
            </p:cNvPr>
            <p:cNvSpPr/>
            <p:nvPr/>
          </p:nvSpPr>
          <p:spPr bwMode="auto">
            <a:xfrm>
              <a:off x="4168775" y="4537075"/>
              <a:ext cx="1257300" cy="60325"/>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7" name="îśľide">
              <a:extLst>
                <a:ext uri="{FF2B5EF4-FFF2-40B4-BE49-F238E27FC236}">
                  <a16:creationId xmlns:a16="http://schemas.microsoft.com/office/drawing/2014/main" id="{FB17837D-265A-449B-AF2A-F6EC365722C6}"/>
                </a:ext>
              </a:extLst>
            </p:cNvPr>
            <p:cNvSpPr/>
            <p:nvPr/>
          </p:nvSpPr>
          <p:spPr bwMode="auto">
            <a:xfrm>
              <a:off x="4168775" y="4665663"/>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8" name="íSlîḋê">
              <a:extLst>
                <a:ext uri="{FF2B5EF4-FFF2-40B4-BE49-F238E27FC236}">
                  <a16:creationId xmlns:a16="http://schemas.microsoft.com/office/drawing/2014/main" id="{A3FBDF5B-7757-4696-9E21-5FDB9F8ED854}"/>
                </a:ext>
              </a:extLst>
            </p:cNvPr>
            <p:cNvSpPr/>
            <p:nvPr/>
          </p:nvSpPr>
          <p:spPr bwMode="auto">
            <a:xfrm>
              <a:off x="4168775" y="4794250"/>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9" name="iṡ1îḑe">
              <a:extLst>
                <a:ext uri="{FF2B5EF4-FFF2-40B4-BE49-F238E27FC236}">
                  <a16:creationId xmlns:a16="http://schemas.microsoft.com/office/drawing/2014/main" id="{D59E3A11-8A21-4895-9199-9DF623732F75}"/>
                </a:ext>
              </a:extLst>
            </p:cNvPr>
            <p:cNvSpPr/>
            <p:nvPr/>
          </p:nvSpPr>
          <p:spPr bwMode="auto">
            <a:xfrm>
              <a:off x="4168775" y="4922838"/>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0" name="iṩliḋè">
              <a:extLst>
                <a:ext uri="{FF2B5EF4-FFF2-40B4-BE49-F238E27FC236}">
                  <a16:creationId xmlns:a16="http://schemas.microsoft.com/office/drawing/2014/main" id="{A4D6DA2B-FA97-41B5-BCA4-51C15A89286C}"/>
                </a:ext>
              </a:extLst>
            </p:cNvPr>
            <p:cNvSpPr/>
            <p:nvPr/>
          </p:nvSpPr>
          <p:spPr bwMode="auto">
            <a:xfrm>
              <a:off x="4168775" y="5051425"/>
              <a:ext cx="1257300" cy="58738"/>
            </a:xfrm>
            <a:prstGeom prst="rect">
              <a:avLst/>
            </a:prstGeom>
            <a:solidFill>
              <a:srgbClr val="3F3D5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sp>
        <p:nvSpPr>
          <p:cNvPr id="181" name="椭圆 180">
            <a:extLst>
              <a:ext uri="{FF2B5EF4-FFF2-40B4-BE49-F238E27FC236}">
                <a16:creationId xmlns:a16="http://schemas.microsoft.com/office/drawing/2014/main" id="{F7A42570-CCF1-4741-83B9-017A8F76FB71}"/>
              </a:ext>
            </a:extLst>
          </p:cNvPr>
          <p:cNvSpPr/>
          <p:nvPr/>
        </p:nvSpPr>
        <p:spPr>
          <a:xfrm>
            <a:off x="742222" y="453007"/>
            <a:ext cx="355992" cy="363569"/>
          </a:xfrm>
          <a:prstGeom prst="ellipse">
            <a:avLst/>
          </a:prstGeom>
          <a:gradFill flip="none" rotWithShape="1">
            <a:gsLst>
              <a:gs pos="0">
                <a:srgbClr val="365FA7"/>
              </a:gs>
              <a:gs pos="100000">
                <a:schemeClr val="tx1"/>
              </a:gs>
            </a:gsLst>
            <a:lin ang="5400000" scaled="1"/>
            <a:tileRect/>
          </a:gradFill>
          <a:ln>
            <a:noFill/>
          </a:ln>
          <a:effectLst>
            <a:outerShdw blurRad="254000" dist="101600" dir="5400000" algn="t" rotWithShape="0">
              <a:srgbClr val="365FA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2" name="文本框 181">
            <a:extLst>
              <a:ext uri="{FF2B5EF4-FFF2-40B4-BE49-F238E27FC236}">
                <a16:creationId xmlns:a16="http://schemas.microsoft.com/office/drawing/2014/main" id="{442D5D77-FCC8-4867-951B-30D90E6AD22A}"/>
              </a:ext>
            </a:extLst>
          </p:cNvPr>
          <p:cNvSpPr txBox="1"/>
          <p:nvPr/>
        </p:nvSpPr>
        <p:spPr>
          <a:xfrm>
            <a:off x="1338785" y="311625"/>
            <a:ext cx="2849167" cy="646331"/>
          </a:xfrm>
          <a:prstGeom prst="rect">
            <a:avLst/>
          </a:prstGeom>
          <a:noFill/>
        </p:spPr>
        <p:txBody>
          <a:bodyPr wrap="square" rtlCol="0">
            <a:spAutoFit/>
          </a:bodyPr>
          <a:lstStyle/>
          <a:p>
            <a:pPr lvl="0" defTabSz="914400">
              <a:defRPr/>
            </a:pPr>
            <a:r>
              <a:rPr lang="zh-CN" altLang="en-US" sz="3600" dirty="0">
                <a:gradFill>
                  <a:gsLst>
                    <a:gs pos="0">
                      <a:srgbClr val="365FA7"/>
                    </a:gs>
                    <a:gs pos="100000">
                      <a:schemeClr val="tx1"/>
                    </a:gs>
                  </a:gsLst>
                  <a:lin ang="5400000" scaled="1"/>
                </a:gradFill>
                <a:effectLst>
                  <a:outerShdw dist="63500" dir="5400000" algn="t" rotWithShape="0">
                    <a:prstClr val="black">
                      <a:alpha val="10000"/>
                    </a:prstClr>
                  </a:outerShdw>
                </a:effectLst>
                <a:cs typeface="+mn-ea"/>
                <a:sym typeface="+mn-lt"/>
              </a:rPr>
              <a:t>比较</a:t>
            </a:r>
          </a:p>
        </p:txBody>
      </p:sp>
    </p:spTree>
    <p:extLst>
      <p:ext uri="{BB962C8B-B14F-4D97-AF65-F5344CB8AC3E}">
        <p14:creationId xmlns:p14="http://schemas.microsoft.com/office/powerpoint/2010/main" val="5888634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VECTOR" val="ac02bf51-2ef8-439e-a12b-5ca0e69f260f"/>
</p:tagLst>
</file>

<file path=ppt/tags/tag3.xml><?xml version="1.0" encoding="utf-8"?>
<p:tagLst xmlns:a="http://schemas.openxmlformats.org/drawingml/2006/main" xmlns:r="http://schemas.openxmlformats.org/officeDocument/2006/relationships" xmlns:p="http://schemas.openxmlformats.org/presentationml/2006/main">
  <p:tag name="ISLIDE.VECTOR" val="74095376-510f-4957-9ec0-4227dfaccceb"/>
</p:tagLst>
</file>

<file path=ppt/tags/tag4.xml><?xml version="1.0" encoding="utf-8"?>
<p:tagLst xmlns:a="http://schemas.openxmlformats.org/drawingml/2006/main" xmlns:r="http://schemas.openxmlformats.org/officeDocument/2006/relationships" xmlns:p="http://schemas.openxmlformats.org/presentationml/2006/main">
  <p:tag name="ISLIDE.VECTOR" val="d4bb4698-23fc-42a4-b87b-fdea6506c3be"/>
</p:tagLst>
</file>

<file path=ppt/tags/tag5.xml><?xml version="1.0" encoding="utf-8"?>
<p:tagLst xmlns:a="http://schemas.openxmlformats.org/drawingml/2006/main" xmlns:r="http://schemas.openxmlformats.org/officeDocument/2006/relationships" xmlns:p="http://schemas.openxmlformats.org/presentationml/2006/main">
  <p:tag name="ISLIDE.VECTOR" val="74095376-510f-4957-9ec0-4227dfaccceb"/>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1htuiybk">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652</Words>
  <Application>Microsoft Office PowerPoint</Application>
  <PresentationFormat>宽屏</PresentationFormat>
  <Paragraphs>35</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vt:i4>
      </vt:variant>
    </vt:vector>
  </HeadingPairs>
  <TitlesOfParts>
    <vt:vector size="13" baseType="lpstr">
      <vt:lpstr>proxima-nova</vt:lpstr>
      <vt:lpstr>仓耳玄三M W05</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唐 家伦</cp:lastModifiedBy>
  <cp:revision>160</cp:revision>
  <dcterms:created xsi:type="dcterms:W3CDTF">2019-03-29T12:25:33Z</dcterms:created>
  <dcterms:modified xsi:type="dcterms:W3CDTF">2021-11-25T15:59:28Z</dcterms:modified>
</cp:coreProperties>
</file>