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824658-31DA-482D-9D4B-7BB423178446}" v="23" dt="2021-07-27T13:41:34.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23" autoAdjust="0"/>
    <p:restoredTop sz="94660"/>
  </p:normalViewPr>
  <p:slideViewPr>
    <p:cSldViewPr>
      <p:cViewPr>
        <p:scale>
          <a:sx n="25" d="100"/>
          <a:sy n="25" d="100"/>
        </p:scale>
        <p:origin x="14" y="1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h Hassett" userId="fe7a105258cb49f9" providerId="LiveId" clId="{DA824658-31DA-482D-9D4B-7BB423178446}"/>
    <pc:docChg chg="undo redo custSel modSld">
      <pc:chgData name="Noah Hassett" userId="fe7a105258cb49f9" providerId="LiveId" clId="{DA824658-31DA-482D-9D4B-7BB423178446}" dt="2021-07-27T13:44:09.539" v="1975" actId="1076"/>
      <pc:docMkLst>
        <pc:docMk/>
      </pc:docMkLst>
      <pc:sldChg chg="addSp delSp modSp mod">
        <pc:chgData name="Noah Hassett" userId="fe7a105258cb49f9" providerId="LiveId" clId="{DA824658-31DA-482D-9D4B-7BB423178446}" dt="2021-07-27T13:44:09.539" v="1975" actId="1076"/>
        <pc:sldMkLst>
          <pc:docMk/>
          <pc:sldMk cId="201285749" sldId="256"/>
        </pc:sldMkLst>
        <pc:spChg chg="mod">
          <ac:chgData name="Noah Hassett" userId="fe7a105258cb49f9" providerId="LiveId" clId="{DA824658-31DA-482D-9D4B-7BB423178446}" dt="2021-07-23T19:41:22.216" v="1864" actId="20577"/>
          <ac:spMkLst>
            <pc:docMk/>
            <pc:sldMk cId="201285749" sldId="256"/>
            <ac:spMk id="5" creationId="{00000000-0000-0000-0000-000000000000}"/>
          </ac:spMkLst>
        </pc:spChg>
        <pc:spChg chg="mod">
          <ac:chgData name="Noah Hassett" userId="fe7a105258cb49f9" providerId="LiveId" clId="{DA824658-31DA-482D-9D4B-7BB423178446}" dt="2021-07-23T14:12:17.768" v="253" actId="1076"/>
          <ac:spMkLst>
            <pc:docMk/>
            <pc:sldMk cId="201285749" sldId="256"/>
            <ac:spMk id="6" creationId="{00000000-0000-0000-0000-000000000000}"/>
          </ac:spMkLst>
        </pc:spChg>
        <pc:spChg chg="mod">
          <ac:chgData name="Noah Hassett" userId="fe7a105258cb49f9" providerId="LiveId" clId="{DA824658-31DA-482D-9D4B-7BB423178446}" dt="2021-07-23T18:23:18.252" v="1185" actId="1076"/>
          <ac:spMkLst>
            <pc:docMk/>
            <pc:sldMk cId="201285749" sldId="256"/>
            <ac:spMk id="7" creationId="{00000000-0000-0000-0000-000000000000}"/>
          </ac:spMkLst>
        </pc:spChg>
        <pc:spChg chg="mod">
          <ac:chgData name="Noah Hassett" userId="fe7a105258cb49f9" providerId="LiveId" clId="{DA824658-31DA-482D-9D4B-7BB423178446}" dt="2021-07-26T13:13:24.701" v="1895" actId="20577"/>
          <ac:spMkLst>
            <pc:docMk/>
            <pc:sldMk cId="201285749" sldId="256"/>
            <ac:spMk id="9" creationId="{00000000-0000-0000-0000-000000000000}"/>
          </ac:spMkLst>
        </pc:spChg>
        <pc:spChg chg="add mod">
          <ac:chgData name="Noah Hassett" userId="fe7a105258cb49f9" providerId="LiveId" clId="{DA824658-31DA-482D-9D4B-7BB423178446}" dt="2021-07-27T13:25:10.323" v="1918" actId="20577"/>
          <ac:spMkLst>
            <pc:docMk/>
            <pc:sldMk cId="201285749" sldId="256"/>
            <ac:spMk id="11" creationId="{91CA192A-AB27-49E2-B913-D132C922CDA5}"/>
          </ac:spMkLst>
        </pc:spChg>
        <pc:spChg chg="add mod">
          <ac:chgData name="Noah Hassett" userId="fe7a105258cb49f9" providerId="LiveId" clId="{DA824658-31DA-482D-9D4B-7BB423178446}" dt="2021-07-23T18:13:02.004" v="1064" actId="255"/>
          <ac:spMkLst>
            <pc:docMk/>
            <pc:sldMk cId="201285749" sldId="256"/>
            <ac:spMk id="13" creationId="{19CD6B6E-771E-44A2-B9E8-985E3B82DECD}"/>
          </ac:spMkLst>
        </pc:spChg>
        <pc:spChg chg="add mod">
          <ac:chgData name="Noah Hassett" userId="fe7a105258cb49f9" providerId="LiveId" clId="{DA824658-31DA-482D-9D4B-7BB423178446}" dt="2021-07-23T19:42:49.681" v="1874" actId="15"/>
          <ac:spMkLst>
            <pc:docMk/>
            <pc:sldMk cId="201285749" sldId="256"/>
            <ac:spMk id="14" creationId="{C2F3AACB-BBF4-47DF-9C2A-5CB2CDD78CB3}"/>
          </ac:spMkLst>
        </pc:spChg>
        <pc:spChg chg="add mod">
          <ac:chgData name="Noah Hassett" userId="fe7a105258cb49f9" providerId="LiveId" clId="{DA824658-31DA-482D-9D4B-7BB423178446}" dt="2021-07-23T14:27:49.211" v="556" actId="1076"/>
          <ac:spMkLst>
            <pc:docMk/>
            <pc:sldMk cId="201285749" sldId="256"/>
            <ac:spMk id="17" creationId="{25FD9135-2D8C-4B21-9E28-F069292DAB8C}"/>
          </ac:spMkLst>
        </pc:spChg>
        <pc:spChg chg="add mod">
          <ac:chgData name="Noah Hassett" userId="fe7a105258cb49f9" providerId="LiveId" clId="{DA824658-31DA-482D-9D4B-7BB423178446}" dt="2021-07-23T18:33:58.138" v="1556" actId="1076"/>
          <ac:spMkLst>
            <pc:docMk/>
            <pc:sldMk cId="201285749" sldId="256"/>
            <ac:spMk id="18" creationId="{47E87566-CA5A-4863-97F2-1E74DDB06193}"/>
          </ac:spMkLst>
        </pc:spChg>
        <pc:spChg chg="add mod">
          <ac:chgData name="Noah Hassett" userId="fe7a105258cb49f9" providerId="LiveId" clId="{DA824658-31DA-482D-9D4B-7BB423178446}" dt="2021-07-23T18:16:08.648" v="1154" actId="14100"/>
          <ac:spMkLst>
            <pc:docMk/>
            <pc:sldMk cId="201285749" sldId="256"/>
            <ac:spMk id="19" creationId="{4C4DB887-5625-4D58-8787-4E02FC342F0D}"/>
          </ac:spMkLst>
        </pc:spChg>
        <pc:spChg chg="add mod">
          <ac:chgData name="Noah Hassett" userId="fe7a105258cb49f9" providerId="LiveId" clId="{DA824658-31DA-482D-9D4B-7BB423178446}" dt="2021-07-23T18:16:01.446" v="1153" actId="1076"/>
          <ac:spMkLst>
            <pc:docMk/>
            <pc:sldMk cId="201285749" sldId="256"/>
            <ac:spMk id="20" creationId="{F0E719E3-60F5-4581-9169-0FB86783C171}"/>
          </ac:spMkLst>
        </pc:spChg>
        <pc:spChg chg="add mod">
          <ac:chgData name="Noah Hassett" userId="fe7a105258cb49f9" providerId="LiveId" clId="{DA824658-31DA-482D-9D4B-7BB423178446}" dt="2021-07-27T13:39:29.564" v="1955" actId="1076"/>
          <ac:spMkLst>
            <pc:docMk/>
            <pc:sldMk cId="201285749" sldId="256"/>
            <ac:spMk id="21" creationId="{53930C48-DFC7-4002-AA23-A150500EF26D}"/>
          </ac:spMkLst>
        </pc:spChg>
        <pc:spChg chg="add mod">
          <ac:chgData name="Noah Hassett" userId="fe7a105258cb49f9" providerId="LiveId" clId="{DA824658-31DA-482D-9D4B-7BB423178446}" dt="2021-07-23T19:03:04.424" v="1790" actId="20577"/>
          <ac:spMkLst>
            <pc:docMk/>
            <pc:sldMk cId="201285749" sldId="256"/>
            <ac:spMk id="22" creationId="{163757B7-9EE0-4608-AB8C-142794276272}"/>
          </ac:spMkLst>
        </pc:spChg>
        <pc:spChg chg="add mod">
          <ac:chgData name="Noah Hassett" userId="fe7a105258cb49f9" providerId="LiveId" clId="{DA824658-31DA-482D-9D4B-7BB423178446}" dt="2021-07-23T19:03:08.269" v="1791" actId="1076"/>
          <ac:spMkLst>
            <pc:docMk/>
            <pc:sldMk cId="201285749" sldId="256"/>
            <ac:spMk id="25" creationId="{FEAB1989-B30A-4E28-A1D2-21E210157616}"/>
          </ac:spMkLst>
        </pc:spChg>
        <pc:spChg chg="add mod">
          <ac:chgData name="Noah Hassett" userId="fe7a105258cb49f9" providerId="LiveId" clId="{DA824658-31DA-482D-9D4B-7BB423178446}" dt="2021-07-23T19:06:04.559" v="1829" actId="113"/>
          <ac:spMkLst>
            <pc:docMk/>
            <pc:sldMk cId="201285749" sldId="256"/>
            <ac:spMk id="26" creationId="{D2AC3800-5BEA-41FE-B6E2-DD903C965D1C}"/>
          </ac:spMkLst>
        </pc:spChg>
        <pc:picChg chg="add mod">
          <ac:chgData name="Noah Hassett" userId="fe7a105258cb49f9" providerId="LiveId" clId="{DA824658-31DA-482D-9D4B-7BB423178446}" dt="2021-07-23T18:10:45.353" v="1034" actId="1076"/>
          <ac:picMkLst>
            <pc:docMk/>
            <pc:sldMk cId="201285749" sldId="256"/>
            <ac:picMk id="2" creationId="{FBD7E3EC-9F8F-4487-BBE5-4336F6C2ED60}"/>
          </ac:picMkLst>
        </pc:picChg>
        <pc:picChg chg="add mod">
          <ac:chgData name="Noah Hassett" userId="fe7a105258cb49f9" providerId="LiveId" clId="{DA824658-31DA-482D-9D4B-7BB423178446}" dt="2021-07-23T14:28:48.450" v="570" actId="1076"/>
          <ac:picMkLst>
            <pc:docMk/>
            <pc:sldMk cId="201285749" sldId="256"/>
            <ac:picMk id="3" creationId="{F9190BED-452D-4B84-AB0E-011469CE716C}"/>
          </ac:picMkLst>
        </pc:picChg>
        <pc:picChg chg="add mod">
          <ac:chgData name="Noah Hassett" userId="fe7a105258cb49f9" providerId="LiveId" clId="{DA824658-31DA-482D-9D4B-7BB423178446}" dt="2021-07-23T14:28:52.524" v="571" actId="1076"/>
          <ac:picMkLst>
            <pc:docMk/>
            <pc:sldMk cId="201285749" sldId="256"/>
            <ac:picMk id="4" creationId="{3E566218-A71F-4EE1-8EC7-C91B64CCC572}"/>
          </ac:picMkLst>
        </pc:picChg>
        <pc:picChg chg="add mod">
          <ac:chgData name="Noah Hassett" userId="fe7a105258cb49f9" providerId="LiveId" clId="{DA824658-31DA-482D-9D4B-7BB423178446}" dt="2021-07-23T14:28:42.301" v="568" actId="1076"/>
          <ac:picMkLst>
            <pc:docMk/>
            <pc:sldMk cId="201285749" sldId="256"/>
            <ac:picMk id="8" creationId="{C731CE8A-90F3-4647-BAC4-52B25653ECCE}"/>
          </ac:picMkLst>
        </pc:picChg>
        <pc:picChg chg="add mod">
          <ac:chgData name="Noah Hassett" userId="fe7a105258cb49f9" providerId="LiveId" clId="{DA824658-31DA-482D-9D4B-7BB423178446}" dt="2021-07-23T14:28:59.447" v="572" actId="1076"/>
          <ac:picMkLst>
            <pc:docMk/>
            <pc:sldMk cId="201285749" sldId="256"/>
            <ac:picMk id="10" creationId="{4627AA14-7142-4AC3-8344-F785FF48E71D}"/>
          </ac:picMkLst>
        </pc:picChg>
        <pc:picChg chg="add del mod">
          <ac:chgData name="Noah Hassett" userId="fe7a105258cb49f9" providerId="LiveId" clId="{DA824658-31DA-482D-9D4B-7BB423178446}" dt="2021-07-23T14:17:23.982" v="337" actId="21"/>
          <ac:picMkLst>
            <pc:docMk/>
            <pc:sldMk cId="201285749" sldId="256"/>
            <ac:picMk id="13" creationId="{209AC9F0-EB0B-40B9-8A63-FC9DB557C4E8}"/>
          </ac:picMkLst>
        </pc:picChg>
        <pc:picChg chg="add mod">
          <ac:chgData name="Noah Hassett" userId="fe7a105258cb49f9" providerId="LiveId" clId="{DA824658-31DA-482D-9D4B-7BB423178446}" dt="2021-07-23T19:42:55.289" v="1875" actId="1076"/>
          <ac:picMkLst>
            <pc:docMk/>
            <pc:sldMk cId="201285749" sldId="256"/>
            <ac:picMk id="15" creationId="{6C534DEF-85EC-4BFA-97C6-DFFEA3B3BE35}"/>
          </ac:picMkLst>
        </pc:picChg>
        <pc:picChg chg="add mod">
          <ac:chgData name="Noah Hassett" userId="fe7a105258cb49f9" providerId="LiveId" clId="{DA824658-31DA-482D-9D4B-7BB423178446}" dt="2021-07-23T19:43:11.634" v="1877" actId="14100"/>
          <ac:picMkLst>
            <pc:docMk/>
            <pc:sldMk cId="201285749" sldId="256"/>
            <ac:picMk id="16" creationId="{E16F05B2-478F-4635-992A-27D53BFE0811}"/>
          </ac:picMkLst>
        </pc:picChg>
        <pc:picChg chg="add mod modCrop">
          <ac:chgData name="Noah Hassett" userId="fe7a105258cb49f9" providerId="LiveId" clId="{DA824658-31DA-482D-9D4B-7BB423178446}" dt="2021-07-23T19:03:52.800" v="1797" actId="1076"/>
          <ac:picMkLst>
            <pc:docMk/>
            <pc:sldMk cId="201285749" sldId="256"/>
            <ac:picMk id="23" creationId="{679201AD-BE34-42C7-8E07-ED63FA4FCA27}"/>
          </ac:picMkLst>
        </pc:picChg>
        <pc:picChg chg="add mod modCrop">
          <ac:chgData name="Noah Hassett" userId="fe7a105258cb49f9" providerId="LiveId" clId="{DA824658-31DA-482D-9D4B-7BB423178446}" dt="2021-07-23T19:03:33.100" v="1796" actId="1076"/>
          <ac:picMkLst>
            <pc:docMk/>
            <pc:sldMk cId="201285749" sldId="256"/>
            <ac:picMk id="24" creationId="{3D8E6849-8968-4CBD-A685-C9A7EFD646BF}"/>
          </ac:picMkLst>
        </pc:picChg>
        <pc:picChg chg="add mod">
          <ac:chgData name="Noah Hassett" userId="fe7a105258cb49f9" providerId="LiveId" clId="{DA824658-31DA-482D-9D4B-7BB423178446}" dt="2021-07-23T19:07:01.833" v="1835" actId="1076"/>
          <ac:picMkLst>
            <pc:docMk/>
            <pc:sldMk cId="201285749" sldId="256"/>
            <ac:picMk id="27" creationId="{B157F5F1-6DBF-47FA-A799-E341985903C6}"/>
          </ac:picMkLst>
        </pc:picChg>
        <pc:picChg chg="add mod">
          <ac:chgData name="Noah Hassett" userId="fe7a105258cb49f9" providerId="LiveId" clId="{DA824658-31DA-482D-9D4B-7BB423178446}" dt="2021-07-27T13:44:09.539" v="1975" actId="1076"/>
          <ac:picMkLst>
            <pc:docMk/>
            <pc:sldMk cId="201285749" sldId="256"/>
            <ac:picMk id="29" creationId="{378448A7-0752-4344-B0C6-155B6EAFC39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20807681" y="5615669"/>
            <a:ext cx="23111208" cy="23970250"/>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2560323" y="2560322"/>
            <a:ext cx="29542622" cy="14996165"/>
          </a:xfrm>
        </p:spPr>
        <p:txBody>
          <a:bodyPr anchor="b">
            <a:normAutofit/>
          </a:bodyPr>
          <a:lstStyle>
            <a:lvl1pPr algn="l">
              <a:defRPr sz="21120">
                <a:effectLst/>
              </a:defRPr>
            </a:lvl1pPr>
          </a:lstStyle>
          <a:p>
            <a:r>
              <a:rPr lang="en-US"/>
              <a:t>Click to edit Master title style</a:t>
            </a:r>
            <a:endParaRPr lang="en-US" dirty="0"/>
          </a:p>
        </p:txBody>
      </p:sp>
      <p:sp>
        <p:nvSpPr>
          <p:cNvPr id="3" name="Subtitle 2"/>
          <p:cNvSpPr>
            <a:spLocks noGrp="1"/>
          </p:cNvSpPr>
          <p:nvPr>
            <p:ph type="subTitle" idx="1"/>
          </p:nvPr>
        </p:nvSpPr>
        <p:spPr>
          <a:xfrm>
            <a:off x="2560320" y="18450566"/>
            <a:ext cx="23780400" cy="9184637"/>
          </a:xfrm>
        </p:spPr>
        <p:txBody>
          <a:bodyPr anchor="t">
            <a:normAutofit/>
          </a:bodyPr>
          <a:lstStyle>
            <a:lvl1pPr marL="0" indent="0" algn="l">
              <a:buNone/>
              <a:defRPr sz="9600">
                <a:solidFill>
                  <a:schemeClr val="bg2">
                    <a:lumMod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4037113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2560320" y="2560320"/>
            <a:ext cx="38770560" cy="1499616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9" name="Text Placeholder 9"/>
          <p:cNvSpPr>
            <a:spLocks noGrp="1"/>
          </p:cNvSpPr>
          <p:nvPr>
            <p:ph type="body" sz="quarter" idx="14"/>
          </p:nvPr>
        </p:nvSpPr>
        <p:spPr>
          <a:xfrm>
            <a:off x="3657609" y="18450562"/>
            <a:ext cx="34950394" cy="2194560"/>
          </a:xfrm>
        </p:spPr>
        <p:txBody>
          <a:bodyPr anchor="t">
            <a:normAutofit/>
          </a:bodyPr>
          <a:lstStyle>
            <a:lvl1pPr marL="0" indent="0">
              <a:buFontTx/>
              <a:buNone/>
              <a:defRPr sz="7680"/>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032B171B-4AA7-44CE-AA86-B2A522F311DA}"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43468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0" y="2560320"/>
            <a:ext cx="38770560" cy="13898880"/>
          </a:xfrm>
        </p:spPr>
        <p:txBody>
          <a:bodyPr anchor="ctr">
            <a:normAutofit/>
          </a:bodyPr>
          <a:lstStyle>
            <a:lvl1pPr algn="l">
              <a:defRPr sz="13440" b="0" cap="all"/>
            </a:lvl1pPr>
          </a:lstStyle>
          <a:p>
            <a:r>
              <a:rPr lang="en-US"/>
              <a:t>Click to edit Master title style</a:t>
            </a:r>
            <a:endParaRPr lang="en-US" dirty="0"/>
          </a:p>
        </p:txBody>
      </p:sp>
      <p:sp>
        <p:nvSpPr>
          <p:cNvPr id="3" name="Text Placeholder 2"/>
          <p:cNvSpPr>
            <a:spLocks noGrp="1"/>
          </p:cNvSpPr>
          <p:nvPr>
            <p:ph type="body" idx="1"/>
          </p:nvPr>
        </p:nvSpPr>
        <p:spPr>
          <a:xfrm>
            <a:off x="2560320" y="19751040"/>
            <a:ext cx="30641050" cy="9144000"/>
          </a:xfrm>
        </p:spPr>
        <p:txBody>
          <a:bodyPr anchor="ctr">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25846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10161" y="2560320"/>
            <a:ext cx="32926978" cy="13898880"/>
          </a:xfrm>
        </p:spPr>
        <p:txBody>
          <a:bodyPr anchor="ctr">
            <a:normAutofit/>
          </a:bodyPr>
          <a:lstStyle>
            <a:lvl1pPr algn="l">
              <a:defRPr sz="1344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20642" y="16459200"/>
            <a:ext cx="30731842" cy="2316480"/>
          </a:xfrm>
        </p:spPr>
        <p:txBody>
          <a:bodyPr anchor="ctr"/>
          <a:lstStyle>
            <a:lvl1pPr marL="0" indent="0">
              <a:buFontTx/>
              <a:buNone/>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a:t>Edit Master text styles</a:t>
            </a:r>
          </a:p>
        </p:txBody>
      </p:sp>
      <p:sp>
        <p:nvSpPr>
          <p:cNvPr id="3" name="Text Placeholder 2"/>
          <p:cNvSpPr>
            <a:spLocks noGrp="1"/>
          </p:cNvSpPr>
          <p:nvPr>
            <p:ph type="body" idx="1"/>
          </p:nvPr>
        </p:nvSpPr>
        <p:spPr>
          <a:xfrm>
            <a:off x="2560322" y="20645136"/>
            <a:ext cx="30635333" cy="8249904"/>
          </a:xfrm>
        </p:spPr>
        <p:txBody>
          <a:bodyPr anchor="ctr">
            <a:normAutofit/>
          </a:bodyPr>
          <a:lstStyle>
            <a:lvl1pPr marL="0" indent="0" algn="l">
              <a:buNone/>
              <a:defRPr sz="960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
        <p:nvSpPr>
          <p:cNvPr id="14" name="TextBox 13"/>
          <p:cNvSpPr txBox="1"/>
          <p:nvPr/>
        </p:nvSpPr>
        <p:spPr>
          <a:xfrm>
            <a:off x="1097283" y="3410995"/>
            <a:ext cx="2195131" cy="2806925"/>
          </a:xfrm>
          <a:prstGeom prst="rect">
            <a:avLst/>
          </a:prstGeom>
        </p:spPr>
        <p:txBody>
          <a:bodyPr vert="horz" lIns="438912" tIns="219456" rIns="438912" bIns="219456" rtlCol="0" anchor="ctr">
            <a:noAutofit/>
          </a:bodyPr>
          <a:lstStyle/>
          <a:p>
            <a:pPr lvl="0"/>
            <a:r>
              <a:rPr lang="en-US" sz="38400" dirty="0">
                <a:solidFill>
                  <a:schemeClr val="tx1"/>
                </a:solidFill>
                <a:effectLst/>
              </a:rPr>
              <a:t>“</a:t>
            </a:r>
          </a:p>
        </p:txBody>
      </p:sp>
      <p:sp>
        <p:nvSpPr>
          <p:cNvPr id="15" name="TextBox 14"/>
          <p:cNvSpPr txBox="1"/>
          <p:nvPr/>
        </p:nvSpPr>
        <p:spPr>
          <a:xfrm>
            <a:off x="36941763" y="13289285"/>
            <a:ext cx="2195131" cy="2806925"/>
          </a:xfrm>
          <a:prstGeom prst="rect">
            <a:avLst/>
          </a:prstGeom>
        </p:spPr>
        <p:txBody>
          <a:bodyPr vert="horz" lIns="438912" tIns="219456" rIns="438912" bIns="219456" rtlCol="0" anchor="ctr">
            <a:noAutofit/>
          </a:bodyPr>
          <a:lstStyle/>
          <a:p>
            <a:pPr lvl="0" algn="r"/>
            <a:r>
              <a:rPr lang="en-US" sz="38400" dirty="0">
                <a:solidFill>
                  <a:schemeClr val="tx1"/>
                </a:solidFill>
                <a:effectLst/>
              </a:rPr>
              <a:t>”</a:t>
            </a:r>
          </a:p>
        </p:txBody>
      </p:sp>
    </p:spTree>
    <p:extLst>
      <p:ext uri="{BB962C8B-B14F-4D97-AF65-F5344CB8AC3E}">
        <p14:creationId xmlns:p14="http://schemas.microsoft.com/office/powerpoint/2010/main" val="108984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0322" y="16459200"/>
            <a:ext cx="30635333" cy="8147520"/>
          </a:xfrm>
        </p:spPr>
        <p:txBody>
          <a:bodyPr anchor="b">
            <a:normAutofit/>
          </a:bodyPr>
          <a:lstStyle>
            <a:lvl1pPr algn="l">
              <a:defRPr sz="13440" b="0" cap="all"/>
            </a:lvl1pPr>
          </a:lstStyle>
          <a:p>
            <a:r>
              <a:rPr lang="en-US"/>
              <a:t>Click to edit Master title style</a:t>
            </a:r>
            <a:endParaRPr lang="en-US" dirty="0"/>
          </a:p>
        </p:txBody>
      </p:sp>
      <p:sp>
        <p:nvSpPr>
          <p:cNvPr id="3" name="Text Placeholder 2"/>
          <p:cNvSpPr>
            <a:spLocks noGrp="1"/>
          </p:cNvSpPr>
          <p:nvPr>
            <p:ph type="body" idx="1"/>
          </p:nvPr>
        </p:nvSpPr>
        <p:spPr>
          <a:xfrm>
            <a:off x="2560320" y="24638307"/>
            <a:ext cx="30641050" cy="4256731"/>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331164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4110163" y="2560320"/>
            <a:ext cx="32926973" cy="13898880"/>
          </a:xfrm>
        </p:spPr>
        <p:txBody>
          <a:bodyPr anchor="ctr">
            <a:normAutofit/>
          </a:bodyPr>
          <a:lstStyle>
            <a:lvl1pPr algn="l">
              <a:defRPr sz="1344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60322" y="18653760"/>
            <a:ext cx="30635333" cy="5039357"/>
          </a:xfrm>
        </p:spPr>
        <p:txBody>
          <a:bodyPr vert="horz" lIns="91440" tIns="45720" rIns="91440" bIns="45720" rtlCol="0" anchor="b">
            <a:normAutofit/>
          </a:bodyPr>
          <a:lstStyle>
            <a:lvl1pPr>
              <a:buNone/>
              <a:defRPr lang="en-US" sz="96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560320" y="23774400"/>
            <a:ext cx="30635328" cy="5120640"/>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
        <p:nvSpPr>
          <p:cNvPr id="14" name="TextBox 13"/>
          <p:cNvSpPr txBox="1"/>
          <p:nvPr/>
        </p:nvSpPr>
        <p:spPr>
          <a:xfrm>
            <a:off x="1097283" y="3410995"/>
            <a:ext cx="2195131" cy="2806925"/>
          </a:xfrm>
          <a:prstGeom prst="rect">
            <a:avLst/>
          </a:prstGeom>
        </p:spPr>
        <p:txBody>
          <a:bodyPr vert="horz" lIns="438912" tIns="219456" rIns="438912" bIns="219456" rtlCol="0" anchor="ctr">
            <a:noAutofit/>
          </a:bodyPr>
          <a:lstStyle/>
          <a:p>
            <a:pPr lvl="0"/>
            <a:r>
              <a:rPr lang="en-US" sz="38400" dirty="0">
                <a:solidFill>
                  <a:schemeClr val="tx1"/>
                </a:solidFill>
                <a:effectLst/>
              </a:rPr>
              <a:t>“</a:t>
            </a:r>
          </a:p>
        </p:txBody>
      </p:sp>
      <p:sp>
        <p:nvSpPr>
          <p:cNvPr id="15" name="TextBox 14"/>
          <p:cNvSpPr txBox="1"/>
          <p:nvPr/>
        </p:nvSpPr>
        <p:spPr>
          <a:xfrm>
            <a:off x="36941763" y="13289285"/>
            <a:ext cx="2195131" cy="2806925"/>
          </a:xfrm>
          <a:prstGeom prst="rect">
            <a:avLst/>
          </a:prstGeom>
        </p:spPr>
        <p:txBody>
          <a:bodyPr vert="horz" lIns="438912" tIns="219456" rIns="438912" bIns="219456" rtlCol="0" anchor="ctr">
            <a:noAutofit/>
          </a:bodyPr>
          <a:lstStyle/>
          <a:p>
            <a:pPr lvl="0" algn="r"/>
            <a:r>
              <a:rPr lang="en-US" sz="38400" dirty="0">
                <a:solidFill>
                  <a:schemeClr val="tx1"/>
                </a:solidFill>
                <a:effectLst/>
              </a:rPr>
              <a:t>”</a:t>
            </a:r>
          </a:p>
        </p:txBody>
      </p:sp>
    </p:spTree>
    <p:extLst>
      <p:ext uri="{BB962C8B-B14F-4D97-AF65-F5344CB8AC3E}">
        <p14:creationId xmlns:p14="http://schemas.microsoft.com/office/powerpoint/2010/main" val="4062707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60320" y="2560320"/>
            <a:ext cx="36123158" cy="13898880"/>
          </a:xfrm>
        </p:spPr>
        <p:txBody>
          <a:bodyPr vert="horz" lIns="91440" tIns="45720" rIns="91440" bIns="45720" rtlCol="0" anchor="ctr">
            <a:normAutofit/>
          </a:bodyPr>
          <a:lstStyle>
            <a:lvl1pPr>
              <a:defRPr lang="en-US" sz="1344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560322" y="18856963"/>
            <a:ext cx="30635333" cy="4023360"/>
          </a:xfrm>
        </p:spPr>
        <p:txBody>
          <a:bodyPr vert="horz" lIns="91440" tIns="45720" rIns="91440" bIns="45720" rtlCol="0" anchor="b">
            <a:normAutofit/>
          </a:bodyPr>
          <a:lstStyle>
            <a:lvl1pPr>
              <a:buNone/>
              <a:defRPr lang="en-US" sz="96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560320" y="22880330"/>
            <a:ext cx="30635328" cy="6014712"/>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579127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lgn="l">
              <a:defRPr sz="1344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560322" y="2560325"/>
            <a:ext cx="31463362" cy="1808481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7968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518749" y="2560320"/>
            <a:ext cx="9812131" cy="21214080"/>
          </a:xfrm>
        </p:spPr>
        <p:txBody>
          <a:bodyPr vert="eaVert">
            <a:normAutofit/>
          </a:bodyPr>
          <a:lstStyle>
            <a:lvl1pPr>
              <a:defRPr sz="1344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560320" y="2560320"/>
            <a:ext cx="28080058" cy="2633472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45661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lstStyle/>
          <a:p>
            <a:r>
              <a:rPr lang="en-US"/>
              <a:t>Click to edit Master title style</a:t>
            </a:r>
            <a:endParaRPr lang="en-US" dirty="0"/>
          </a:p>
        </p:txBody>
      </p:sp>
      <p:sp>
        <p:nvSpPr>
          <p:cNvPr id="3" name="Content Placeholder 2"/>
          <p:cNvSpPr>
            <a:spLocks noGrp="1"/>
          </p:cNvSpPr>
          <p:nvPr>
            <p:ph idx="1"/>
          </p:nvPr>
        </p:nvSpPr>
        <p:spPr>
          <a:xfrm>
            <a:off x="2560322" y="2560320"/>
            <a:ext cx="31463362" cy="18084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61279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60320" y="9509757"/>
            <a:ext cx="30731846" cy="11135362"/>
          </a:xfrm>
        </p:spPr>
        <p:txBody>
          <a:bodyPr anchor="b">
            <a:normAutofit/>
          </a:bodyPr>
          <a:lstStyle>
            <a:lvl1pPr algn="l">
              <a:defRPr sz="15360" b="0" cap="all"/>
            </a:lvl1pPr>
          </a:lstStyle>
          <a:p>
            <a:r>
              <a:rPr lang="en-US"/>
              <a:t>Click to edit Master title style</a:t>
            </a:r>
            <a:endParaRPr lang="en-US" dirty="0"/>
          </a:p>
        </p:txBody>
      </p:sp>
      <p:sp>
        <p:nvSpPr>
          <p:cNvPr id="3" name="Text Placeholder 2"/>
          <p:cNvSpPr>
            <a:spLocks noGrp="1"/>
          </p:cNvSpPr>
          <p:nvPr>
            <p:ph type="body" idx="1"/>
          </p:nvPr>
        </p:nvSpPr>
        <p:spPr>
          <a:xfrm>
            <a:off x="2560322" y="21539201"/>
            <a:ext cx="30731842" cy="7355842"/>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12028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defRPr sz="15360"/>
            </a:lvl1pPr>
          </a:lstStyle>
          <a:p>
            <a:r>
              <a:rPr lang="en-US"/>
              <a:t>Click to edit Master title style</a:t>
            </a:r>
            <a:endParaRPr lang="en-US" dirty="0"/>
          </a:p>
        </p:txBody>
      </p:sp>
      <p:sp>
        <p:nvSpPr>
          <p:cNvPr id="11" name="Content Placeholder 3"/>
          <p:cNvSpPr>
            <a:spLocks noGrp="1"/>
          </p:cNvSpPr>
          <p:nvPr>
            <p:ph sz="half" idx="13"/>
          </p:nvPr>
        </p:nvSpPr>
        <p:spPr>
          <a:xfrm>
            <a:off x="2560322" y="2560322"/>
            <a:ext cx="18959842" cy="18084802"/>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22379338" y="2560320"/>
            <a:ext cx="18951542" cy="1804416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2B171B-4AA7-44CE-AA86-B2A522F311DA}"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30131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defRPr sz="15360"/>
            </a:lvl1pPr>
          </a:lstStyle>
          <a:p>
            <a:r>
              <a:rPr lang="en-US"/>
              <a:t>Click to edit Master title style</a:t>
            </a:r>
            <a:endParaRPr lang="en-US" dirty="0"/>
          </a:p>
        </p:txBody>
      </p:sp>
      <p:sp>
        <p:nvSpPr>
          <p:cNvPr id="3" name="Text Placeholder 2"/>
          <p:cNvSpPr>
            <a:spLocks noGrp="1"/>
          </p:cNvSpPr>
          <p:nvPr>
            <p:ph type="body" idx="1"/>
          </p:nvPr>
        </p:nvSpPr>
        <p:spPr>
          <a:xfrm>
            <a:off x="3657605" y="2560320"/>
            <a:ext cx="17840957" cy="2926080"/>
          </a:xfrm>
        </p:spPr>
        <p:txBody>
          <a:bodyPr anchor="b">
            <a:noAutofit/>
          </a:bodyPr>
          <a:lstStyle>
            <a:lvl1pPr marL="0" indent="0">
              <a:buNone/>
              <a:defRPr sz="11520" b="0" cap="all">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2560317" y="5486402"/>
            <a:ext cx="18938242" cy="15158722"/>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304079" y="2720342"/>
            <a:ext cx="18067445" cy="2766058"/>
          </a:xfrm>
        </p:spPr>
        <p:txBody>
          <a:bodyPr anchor="b">
            <a:noAutofit/>
          </a:bodyPr>
          <a:lstStyle>
            <a:lvl1pPr marL="0" indent="0">
              <a:buNone/>
              <a:defRPr sz="11520" b="0" cap="all">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379340" y="5486400"/>
            <a:ext cx="18992184" cy="1511808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2B171B-4AA7-44CE-AA86-B2A522F311DA}"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18198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defRPr sz="1536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2B171B-4AA7-44CE-AA86-B2A522F311DA}"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237451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B171B-4AA7-44CE-AA86-B2A522F311DA}"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84616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009602" y="2560320"/>
            <a:ext cx="15361920" cy="7315200"/>
          </a:xfrm>
        </p:spPr>
        <p:txBody>
          <a:bodyPr anchor="b">
            <a:normAutofit/>
          </a:bodyPr>
          <a:lstStyle>
            <a:lvl1pPr algn="l">
              <a:defRPr sz="9600" b="0"/>
            </a:lvl1pPr>
          </a:lstStyle>
          <a:p>
            <a:r>
              <a:rPr lang="en-US"/>
              <a:t>Click to edit Master title style</a:t>
            </a:r>
            <a:endParaRPr lang="en-US" dirty="0"/>
          </a:p>
        </p:txBody>
      </p:sp>
      <p:sp>
        <p:nvSpPr>
          <p:cNvPr id="3" name="Content Placeholder 2"/>
          <p:cNvSpPr>
            <a:spLocks noGrp="1"/>
          </p:cNvSpPr>
          <p:nvPr>
            <p:ph idx="1"/>
          </p:nvPr>
        </p:nvSpPr>
        <p:spPr>
          <a:xfrm>
            <a:off x="2560318" y="2560320"/>
            <a:ext cx="21306024" cy="2633472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009602" y="10607052"/>
            <a:ext cx="15361920" cy="10038082"/>
          </a:xfrm>
        </p:spPr>
        <p:txBody>
          <a:bodyPr anchor="t">
            <a:normAutofit/>
          </a:bodyPr>
          <a:lstStyle>
            <a:lvl1pPr marL="0" indent="0">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p:txBody>
          <a:bodyPr/>
          <a:lstStyle/>
          <a:p>
            <a:fld id="{032B171B-4AA7-44CE-AA86-B2A522F311DA}"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92556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79840" y="6949440"/>
            <a:ext cx="17103638" cy="5486400"/>
          </a:xfrm>
        </p:spPr>
        <p:txBody>
          <a:bodyPr anchor="b">
            <a:normAutofit/>
          </a:bodyPr>
          <a:lstStyle>
            <a:lvl1pPr algn="l">
              <a:defRPr sz="1152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3657600" y="4389120"/>
            <a:ext cx="15748675" cy="2304288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1580932" y="13167360"/>
            <a:ext cx="17108270" cy="9997440"/>
          </a:xfrm>
        </p:spPr>
        <p:txBody>
          <a:bodyPr anchor="t">
            <a:normAutofit/>
          </a:bodyPr>
          <a:lstStyle>
            <a:lvl1pPr marL="0" indent="0">
              <a:buNone/>
              <a:defRPr sz="864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p:txBody>
          <a:bodyPr/>
          <a:lstStyle/>
          <a:p>
            <a:fld id="{032B171B-4AA7-44CE-AA86-B2A522F311DA}" type="datetimeFigureOut">
              <a:rPr lang="en-US" smtClean="0"/>
              <a:t>7/29/2021</a:t>
            </a:fld>
            <a:endParaRPr lang="en-US"/>
          </a:p>
        </p:txBody>
      </p:sp>
      <p:sp>
        <p:nvSpPr>
          <p:cNvPr id="6" name="Footer Placeholder 5"/>
          <p:cNvSpPr>
            <a:spLocks noGrp="1"/>
          </p:cNvSpPr>
          <p:nvPr>
            <p:ph type="ftr" sz="quarter" idx="11"/>
          </p:nvPr>
        </p:nvSpPr>
        <p:spPr>
          <a:xfrm>
            <a:off x="2560320" y="29626562"/>
            <a:ext cx="27896275" cy="1752600"/>
          </a:xfrm>
        </p:spPr>
        <p:txBody>
          <a:bodyPr/>
          <a:lstStyle/>
          <a:p>
            <a:endParaRPr lang="en-US"/>
          </a:p>
        </p:txBody>
      </p:sp>
      <p:sp>
        <p:nvSpPr>
          <p:cNvPr id="7" name="Slide Number Placeholder 6"/>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281578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32019240" y="18694404"/>
            <a:ext cx="11858189" cy="12760958"/>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2560322" y="21579840"/>
            <a:ext cx="31463362" cy="7315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60322" y="2560325"/>
            <a:ext cx="31463362" cy="18084816"/>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665179" y="29626577"/>
            <a:ext cx="5762222" cy="1752600"/>
          </a:xfrm>
          <a:prstGeom prst="rect">
            <a:avLst/>
          </a:prstGeom>
        </p:spPr>
        <p:txBody>
          <a:bodyPr vert="horz" lIns="91440" tIns="45720" rIns="91440" bIns="45720" rtlCol="0" anchor="t"/>
          <a:lstStyle>
            <a:lvl1pPr algn="r">
              <a:defRPr sz="4800" b="0" i="0">
                <a:solidFill>
                  <a:schemeClr val="bg2">
                    <a:lumMod val="50000"/>
                  </a:schemeClr>
                </a:solidFill>
                <a:effectLst/>
                <a:latin typeface="+mn-lt"/>
              </a:defRPr>
            </a:lvl1pPr>
          </a:lstStyle>
          <a:p>
            <a:fld id="{032B171B-4AA7-44CE-AA86-B2A522F311DA}" type="datetimeFigureOut">
              <a:rPr lang="en-US" smtClean="0"/>
              <a:t>7/29/2021</a:t>
            </a:fld>
            <a:endParaRPr lang="en-US"/>
          </a:p>
        </p:txBody>
      </p:sp>
      <p:sp>
        <p:nvSpPr>
          <p:cNvPr id="5" name="Footer Placeholder 4"/>
          <p:cNvSpPr>
            <a:spLocks noGrp="1"/>
          </p:cNvSpPr>
          <p:nvPr>
            <p:ph type="ftr" sz="quarter" idx="3"/>
          </p:nvPr>
        </p:nvSpPr>
        <p:spPr>
          <a:xfrm>
            <a:off x="2560320" y="29626562"/>
            <a:ext cx="27896275" cy="1752600"/>
          </a:xfrm>
          <a:prstGeom prst="rect">
            <a:avLst/>
          </a:prstGeom>
        </p:spPr>
        <p:txBody>
          <a:bodyPr vert="horz" lIns="91440" tIns="45720" rIns="91440" bIns="45720" rtlCol="0" anchor="t"/>
          <a:lstStyle>
            <a:lvl1pPr algn="l">
              <a:defRPr sz="48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37317247" y="26776697"/>
            <a:ext cx="4113154" cy="3215640"/>
          </a:xfrm>
          <a:prstGeom prst="rect">
            <a:avLst/>
          </a:prstGeom>
        </p:spPr>
        <p:txBody>
          <a:bodyPr vert="horz" lIns="91440" tIns="45720" rIns="91440" bIns="45720" rtlCol="0" anchor="b"/>
          <a:lstStyle>
            <a:lvl1pPr algn="r">
              <a:defRPr sz="13440" b="0" i="0">
                <a:solidFill>
                  <a:schemeClr val="bg2">
                    <a:lumMod val="50000"/>
                  </a:schemeClr>
                </a:solidFill>
                <a:effectLst/>
                <a:latin typeface="+mn-lt"/>
              </a:defRPr>
            </a:lvl1pPr>
          </a:lstStyle>
          <a:p>
            <a:fld id="{EF2BC631-2A0C-4449-8864-81781CFCD92A}" type="slidenum">
              <a:rPr lang="en-US" smtClean="0"/>
              <a:t>‹#›</a:t>
            </a:fld>
            <a:endParaRPr lang="en-US"/>
          </a:p>
        </p:txBody>
      </p:sp>
    </p:spTree>
    <p:extLst>
      <p:ext uri="{BB962C8B-B14F-4D97-AF65-F5344CB8AC3E}">
        <p14:creationId xmlns:p14="http://schemas.microsoft.com/office/powerpoint/2010/main" val="105370848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2194560" rtl="0" eaLnBrk="1" latinLnBrk="0" hangingPunct="1">
        <a:spcBef>
          <a:spcPct val="0"/>
        </a:spcBef>
        <a:buNone/>
        <a:defRPr sz="1536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71600" indent="-137160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9600" kern="1200" cap="none">
          <a:solidFill>
            <a:schemeClr val="bg2">
              <a:lumMod val="75000"/>
            </a:schemeClr>
          </a:solidFill>
          <a:effectLst/>
          <a:latin typeface="+mn-lt"/>
          <a:ea typeface="+mn-ea"/>
          <a:cs typeface="+mn-cs"/>
        </a:defRPr>
      </a:lvl1pPr>
      <a:lvl2pPr marL="3566160" indent="-137160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8640" kern="1200" cap="none">
          <a:solidFill>
            <a:schemeClr val="bg2">
              <a:lumMod val="75000"/>
            </a:schemeClr>
          </a:solidFill>
          <a:effectLst/>
          <a:latin typeface="+mn-lt"/>
          <a:ea typeface="+mn-ea"/>
          <a:cs typeface="+mn-cs"/>
        </a:defRPr>
      </a:lvl2pPr>
      <a:lvl3pPr marL="5760720" indent="-137160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7680" kern="1200" cap="none">
          <a:solidFill>
            <a:schemeClr val="bg2">
              <a:lumMod val="75000"/>
            </a:schemeClr>
          </a:solidFill>
          <a:effectLst/>
          <a:latin typeface="+mn-lt"/>
          <a:ea typeface="+mn-ea"/>
          <a:cs typeface="+mn-cs"/>
        </a:defRPr>
      </a:lvl3pPr>
      <a:lvl4pPr marL="7406640" indent="-82296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4pPr>
      <a:lvl5pPr marL="9601200" indent="-82296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5pPr>
      <a:lvl6pPr marL="1207008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6pPr>
      <a:lvl7pPr marL="1426464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7pPr>
      <a:lvl8pPr marL="1645920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8pPr>
      <a:lvl9pPr marL="1865376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0999" y="5530430"/>
            <a:ext cx="13843797" cy="2685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u="sng" dirty="0">
                <a:latin typeface="Times New Roman" panose="02020603050405020304" pitchFamily="18" charset="0"/>
                <a:cs typeface="Times New Roman" panose="02020603050405020304" pitchFamily="18" charset="0"/>
              </a:rPr>
              <a:t>ABSTRACT</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Together with many other disciplines, machine learning methods have been widely employed in intrusion detection systems (IDSs). </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Currently, IDSs are widely used to protect networks and systems from increasing cyberattacks. </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However, their high false-alarm rate is becoming a huge problem to keep the users’ information safe. </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this research, we used data mining software, WEKA 3.8.5, seven machine learning algorithms, J48, Random Forest, Random Tree, REP Tree, SMO, Naïve Bayes, and </a:t>
            </a:r>
            <a:r>
              <a:rPr lang="en-US" sz="2800" dirty="0" err="1">
                <a:latin typeface="Times New Roman" panose="02020603050405020304" pitchFamily="18" charset="0"/>
                <a:cs typeface="Times New Roman" panose="02020603050405020304" pitchFamily="18" charset="0"/>
              </a:rPr>
              <a:t>IBk</a:t>
            </a:r>
            <a:r>
              <a:rPr lang="en-US" sz="2800" dirty="0">
                <a:latin typeface="Times New Roman" panose="02020603050405020304" pitchFamily="18" charset="0"/>
                <a:cs typeface="Times New Roman" panose="02020603050405020304" pitchFamily="18" charset="0"/>
              </a:rPr>
              <a:t>, and two intrusion detection datasets, NSL-KDD and UNSW-NB15 to find the most accurate algorithm that could solve the problem of high false-alarm rate often associated with IDSs. From the tests we conducted, the Random Tree has the highest accuracy of all the seven algorithms. We expect that the findings of this study will contribute to the improvement of the performance of  IDSs.</a:t>
            </a:r>
            <a:endParaRPr lang="en-US" sz="4400" b="1" u="sng" dirty="0">
              <a:latin typeface="Times New Roman" panose="02020603050405020304" pitchFamily="18" charset="0"/>
              <a:cs typeface="Times New Roman" panose="02020603050405020304" pitchFamily="18" charset="0"/>
            </a:endParaRPr>
          </a:p>
          <a:p>
            <a:pPr algn="ctr"/>
            <a:r>
              <a:rPr lang="en-US" sz="4400" b="1" u="sng" dirty="0">
                <a:latin typeface="Times New Roman" panose="02020603050405020304" pitchFamily="18" charset="0"/>
                <a:cs typeface="Times New Roman" panose="02020603050405020304" pitchFamily="18" charset="0"/>
              </a:rPr>
              <a:t>INTRODUCTION</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Intrusion detection systems (IDSs) is a tool that can monitor and detect cyber-attacks</a:t>
            </a:r>
          </a:p>
          <a:p>
            <a:pPr marL="914400" lvl="1"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Three main detection mechanism: statistical method, data-mining method, and machine learning method.</a:t>
            </a:r>
          </a:p>
          <a:p>
            <a:pPr marL="914400" lvl="1"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High false alarm rate</a:t>
            </a:r>
          </a:p>
          <a:p>
            <a:pPr marL="914400" lvl="1" indent="-457200">
              <a:lnSpc>
                <a:spcPct val="200000"/>
              </a:lnSpc>
              <a:buFont typeface="Wingdings" panose="05000000000000000000" pitchFamily="2" charset="2"/>
              <a:buChar char="à"/>
            </a:pPr>
            <a:r>
              <a:rPr lang="en-US" sz="2800" dirty="0">
                <a:latin typeface="Times New Roman" panose="02020603050405020304" pitchFamily="18" charset="0"/>
                <a:cs typeface="Times New Roman" panose="02020603050405020304" pitchFamily="18" charset="0"/>
                <a:sym typeface="Wingdings" panose="05000000000000000000" pitchFamily="2" charset="2"/>
              </a:rPr>
              <a:t>according to a computer scientist, Tadeusz </a:t>
            </a:r>
            <a:r>
              <a:rPr lang="en-US" sz="2800" dirty="0" err="1">
                <a:latin typeface="Times New Roman" panose="02020603050405020304" pitchFamily="18" charset="0"/>
                <a:cs typeface="Times New Roman" panose="02020603050405020304" pitchFamily="18" charset="0"/>
                <a:sym typeface="Wingdings" panose="05000000000000000000" pitchFamily="2" charset="2"/>
              </a:rPr>
              <a:t>Pietraszek</a:t>
            </a:r>
            <a:r>
              <a:rPr lang="en-US" sz="2800" dirty="0">
                <a:latin typeface="Times New Roman" panose="02020603050405020304" pitchFamily="18" charset="0"/>
                <a:cs typeface="Times New Roman" panose="02020603050405020304" pitchFamily="18" charset="0"/>
                <a:sym typeface="Wingdings" panose="05000000000000000000" pitchFamily="2" charset="2"/>
              </a:rPr>
              <a:t> (2004), 99% of alerts reported by IDSs do not involve cybersecurity issues</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Wingdings" panose="05000000000000000000" pitchFamily="2" charset="2"/>
              </a:rPr>
              <a:t>Question: How effective are various machine learning algorithms in ensuring network security and enhancing IDSs?</a:t>
            </a:r>
          </a:p>
          <a:p>
            <a:pPr marL="914400" lvl="1"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Wingdings" panose="05000000000000000000" pitchFamily="2" charset="2"/>
              </a:rPr>
              <a:t>Our research is going to focus on one of the most powerful mechanisms in IDS, the machine learning method, to solve the IDS problem</a:t>
            </a:r>
          </a:p>
          <a:p>
            <a:pPr marL="1371600" lvl="2"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Wingdings" panose="05000000000000000000" pitchFamily="2" charset="2"/>
              </a:rPr>
              <a:t>Machine Learning  a field of study that gives computers the ability to learn and improve from experience without the need of being programmed.</a:t>
            </a:r>
          </a:p>
          <a:p>
            <a:pPr marL="1371600" lvl="2"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Wingdings" panose="05000000000000000000" pitchFamily="2" charset="2"/>
              </a:rPr>
              <a:t>The machine learning-based IDS can achieve satisfactory detection levels when sufficient training data is available, and machine learning models have sufficient generalizability to detect attack variants and novel attacks.</a:t>
            </a:r>
          </a:p>
          <a:p>
            <a:pPr marL="914400" lvl="1"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Research Goal: Find the most accurate machine learning algorithm that can increase intrusion detection systems efficiency through automation</a:t>
            </a:r>
            <a:endParaRPr lang="en-US" sz="9301" dirty="0"/>
          </a:p>
        </p:txBody>
      </p:sp>
      <p:sp>
        <p:nvSpPr>
          <p:cNvPr id="6" name="Rectangle 5"/>
          <p:cNvSpPr/>
          <p:nvPr/>
        </p:nvSpPr>
        <p:spPr>
          <a:xfrm>
            <a:off x="348634" y="556271"/>
            <a:ext cx="43053000" cy="4777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p>
        </p:txBody>
      </p:sp>
      <p:sp>
        <p:nvSpPr>
          <p:cNvPr id="7" name="Rectangle 6"/>
          <p:cNvSpPr/>
          <p:nvPr/>
        </p:nvSpPr>
        <p:spPr>
          <a:xfrm>
            <a:off x="30027367" y="5453655"/>
            <a:ext cx="13380129" cy="2685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sz="2800" b="1" dirty="0">
              <a:solidFill>
                <a:prstClr val="white"/>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112448" y="5453655"/>
            <a:ext cx="14027267" cy="2685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b="1" u="sng" dirty="0">
              <a:latin typeface="Times New Roman" panose="02020603050405020304" pitchFamily="18" charset="0"/>
              <a:cs typeface="Times New Roman" panose="02020603050405020304" pitchFamily="18" charset="0"/>
            </a:endParaRPr>
          </a:p>
          <a:p>
            <a:pPr algn="ctr"/>
            <a:endParaRPr lang="en-US" sz="8800" b="1" u="sng" dirty="0">
              <a:latin typeface="Times New Roman" panose="02020603050405020304" pitchFamily="18" charset="0"/>
              <a:cs typeface="Times New Roman" panose="02020603050405020304" pitchFamily="18" charset="0"/>
            </a:endParaRPr>
          </a:p>
          <a:p>
            <a:pPr algn="ctr"/>
            <a:endParaRPr lang="en-US" sz="88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4400" b="1" u="sng" dirty="0">
              <a:latin typeface="Times New Roman" panose="02020603050405020304" pitchFamily="18" charset="0"/>
              <a:cs typeface="Times New Roman" panose="02020603050405020304" pitchFamily="18" charset="0"/>
            </a:endParaRPr>
          </a:p>
          <a:p>
            <a:pPr algn="ctr"/>
            <a:endParaRPr lang="en-US" sz="9301" b="1" u="sng" dirty="0">
              <a:latin typeface="Times New Roman" panose="02020603050405020304" pitchFamily="18" charset="0"/>
              <a:cs typeface="Times New Roman" panose="02020603050405020304" pitchFamily="18" charset="0"/>
            </a:endParaRPr>
          </a:p>
          <a:p>
            <a:pPr algn="ctr"/>
            <a:endParaRPr lang="en-US" sz="9301" b="1" u="sng" dirty="0">
              <a:latin typeface="Times New Roman" panose="02020603050405020304" pitchFamily="18" charset="0"/>
              <a:cs typeface="Times New Roman" panose="02020603050405020304" pitchFamily="18" charset="0"/>
            </a:endParaRPr>
          </a:p>
          <a:p>
            <a:pPr algn="ctr"/>
            <a:endParaRPr lang="en-US" sz="9301"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3100" b="1" dirty="0">
                <a:latin typeface="Times New Roman" panose="02020603050405020304" pitchFamily="18" charset="0"/>
                <a:cs typeface="Times New Roman" panose="02020603050405020304" pitchFamily="18" charset="0"/>
              </a:rPr>
              <a:t>WEKA 3.8.5</a:t>
            </a: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visualization tool that can be used for data preparation, classification, regression, clustering, and association</a:t>
            </a: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has various machine learning algorithms</a:t>
            </a:r>
          </a:p>
          <a:p>
            <a:pPr marL="1371600" lvl="2"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1371600" lvl="2" indent="-457200">
              <a:buFont typeface="Arial" panose="020B0604020202020204" pitchFamily="34" charset="0"/>
              <a:buChar char="•"/>
            </a:pPr>
            <a:r>
              <a:rPr lang="en-US" sz="3100" b="1" dirty="0">
                <a:latin typeface="Times New Roman" panose="02020603050405020304" pitchFamily="18" charset="0"/>
                <a:cs typeface="Times New Roman" panose="02020603050405020304" pitchFamily="18" charset="0"/>
              </a:rPr>
              <a:t>Machine Learning Algorithms we used</a:t>
            </a:r>
          </a:p>
          <a:p>
            <a:pPr marL="1828800" lvl="3"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Tree-Based</a:t>
            </a:r>
            <a:r>
              <a:rPr lang="en-US" sz="2800" dirty="0">
                <a:latin typeface="Times New Roman" panose="02020603050405020304" pitchFamily="18" charset="0"/>
                <a:cs typeface="Times New Roman" panose="02020603050405020304" pitchFamily="18" charset="0"/>
              </a:rPr>
              <a:t>: J48, Random Forest, Random Tree, REP Tree</a:t>
            </a:r>
          </a:p>
          <a:p>
            <a:pPr marL="1828800" lvl="3"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Support Vector Machines</a:t>
            </a:r>
            <a:r>
              <a:rPr lang="en-US" sz="2800" dirty="0">
                <a:latin typeface="Times New Roman" panose="02020603050405020304" pitchFamily="18" charset="0"/>
                <a:cs typeface="Times New Roman" panose="02020603050405020304" pitchFamily="18" charset="0"/>
              </a:rPr>
              <a:t>: Sequential Minimal Optimization (SMO)</a:t>
            </a:r>
          </a:p>
          <a:p>
            <a:pPr marL="1828800" lvl="3"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Bayes</a:t>
            </a:r>
            <a:r>
              <a:rPr lang="en-US" sz="2800" dirty="0">
                <a:latin typeface="Times New Roman" panose="02020603050405020304" pitchFamily="18" charset="0"/>
                <a:cs typeface="Times New Roman" panose="02020603050405020304" pitchFamily="18" charset="0"/>
              </a:rPr>
              <a:t>: Naïve Bayes</a:t>
            </a:r>
          </a:p>
          <a:p>
            <a:pPr marL="1828800" lvl="3"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K-Nearest Neighbors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IBk</a:t>
            </a:r>
            <a:endParaRPr lang="en-US" sz="2800" b="1" dirty="0">
              <a:latin typeface="Times New Roman" panose="02020603050405020304" pitchFamily="18" charset="0"/>
              <a:cs typeface="Times New Roman" panose="02020603050405020304" pitchFamily="18" charset="0"/>
            </a:endParaRPr>
          </a:p>
          <a:p>
            <a:pPr marL="1371600" lvl="2"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lvl="1"/>
            <a:endParaRPr lang="en-US" sz="2800" b="1" u="sng"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a:p>
            <a:pPr algn="ctr">
              <a:lnSpc>
                <a:spcPct val="200000"/>
              </a:lnSpc>
            </a:pPr>
            <a:endParaRPr lang="en-US" sz="4722" dirty="0">
              <a:latin typeface="Times New Roman" panose="02020603050405020304" pitchFamily="18" charset="0"/>
              <a:cs typeface="Times New Roman" panose="02020603050405020304" pitchFamily="18" charset="0"/>
            </a:endParaRPr>
          </a:p>
        </p:txBody>
      </p:sp>
      <p:pic>
        <p:nvPicPr>
          <p:cNvPr id="12" name="Picture 2" descr="bsu-logo_yllw-flame-blk-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56271"/>
            <a:ext cx="5198859" cy="4220864"/>
          </a:xfrm>
          <a:prstGeom prst="rect">
            <a:avLst/>
          </a:prstGeom>
          <a:solidFill>
            <a:schemeClr val="tx1"/>
          </a:solidFill>
          <a:ln>
            <a:noFill/>
          </a:ln>
          <a:effectLst/>
        </p:spPr>
      </p:pic>
      <p:pic>
        <p:nvPicPr>
          <p:cNvPr id="2" name="Picture 1">
            <a:extLst>
              <a:ext uri="{FF2B5EF4-FFF2-40B4-BE49-F238E27FC236}">
                <a16:creationId xmlns:a16="http://schemas.microsoft.com/office/drawing/2014/main" id="{FBD7E3EC-9F8F-4487-BBE5-4336F6C2ED60}"/>
              </a:ext>
            </a:extLst>
          </p:cNvPr>
          <p:cNvPicPr>
            <a:picLocks noChangeAspect="1"/>
          </p:cNvPicPr>
          <p:nvPr/>
        </p:nvPicPr>
        <p:blipFill>
          <a:blip r:embed="rId3"/>
          <a:stretch>
            <a:fillRect/>
          </a:stretch>
        </p:blipFill>
        <p:spPr>
          <a:xfrm>
            <a:off x="16682629" y="7296204"/>
            <a:ext cx="1518036" cy="1408298"/>
          </a:xfrm>
          <a:prstGeom prst="rect">
            <a:avLst/>
          </a:prstGeom>
        </p:spPr>
      </p:pic>
      <p:pic>
        <p:nvPicPr>
          <p:cNvPr id="3" name="Picture 2">
            <a:extLst>
              <a:ext uri="{FF2B5EF4-FFF2-40B4-BE49-F238E27FC236}">
                <a16:creationId xmlns:a16="http://schemas.microsoft.com/office/drawing/2014/main" id="{F9190BED-452D-4B84-AB0E-011469CE716C}"/>
              </a:ext>
            </a:extLst>
          </p:cNvPr>
          <p:cNvPicPr>
            <a:picLocks noChangeAspect="1"/>
          </p:cNvPicPr>
          <p:nvPr/>
        </p:nvPicPr>
        <p:blipFill>
          <a:blip r:embed="rId4"/>
          <a:stretch>
            <a:fillRect/>
          </a:stretch>
        </p:blipFill>
        <p:spPr>
          <a:xfrm>
            <a:off x="18820296" y="7606334"/>
            <a:ext cx="1755800" cy="926672"/>
          </a:xfrm>
          <a:prstGeom prst="rect">
            <a:avLst/>
          </a:prstGeom>
        </p:spPr>
      </p:pic>
      <p:pic>
        <p:nvPicPr>
          <p:cNvPr id="4" name="Picture 3">
            <a:extLst>
              <a:ext uri="{FF2B5EF4-FFF2-40B4-BE49-F238E27FC236}">
                <a16:creationId xmlns:a16="http://schemas.microsoft.com/office/drawing/2014/main" id="{3E566218-A71F-4EE1-8EC7-C91B64CCC572}"/>
              </a:ext>
            </a:extLst>
          </p:cNvPr>
          <p:cNvPicPr>
            <a:picLocks noChangeAspect="1"/>
          </p:cNvPicPr>
          <p:nvPr/>
        </p:nvPicPr>
        <p:blipFill>
          <a:blip r:embed="rId5"/>
          <a:stretch>
            <a:fillRect/>
          </a:stretch>
        </p:blipFill>
        <p:spPr>
          <a:xfrm>
            <a:off x="21195727" y="7302300"/>
            <a:ext cx="1499746" cy="1402202"/>
          </a:xfrm>
          <a:prstGeom prst="rect">
            <a:avLst/>
          </a:prstGeom>
        </p:spPr>
      </p:pic>
      <p:pic>
        <p:nvPicPr>
          <p:cNvPr id="8" name="Picture 7">
            <a:extLst>
              <a:ext uri="{FF2B5EF4-FFF2-40B4-BE49-F238E27FC236}">
                <a16:creationId xmlns:a16="http://schemas.microsoft.com/office/drawing/2014/main" id="{C731CE8A-90F3-4647-BAC4-52B25653ECCE}"/>
              </a:ext>
            </a:extLst>
          </p:cNvPr>
          <p:cNvPicPr>
            <a:picLocks noChangeAspect="1"/>
          </p:cNvPicPr>
          <p:nvPr/>
        </p:nvPicPr>
        <p:blipFill>
          <a:blip r:embed="rId6"/>
          <a:stretch>
            <a:fillRect/>
          </a:stretch>
        </p:blipFill>
        <p:spPr>
          <a:xfrm>
            <a:off x="23282529" y="7606334"/>
            <a:ext cx="1755800" cy="926672"/>
          </a:xfrm>
          <a:prstGeom prst="rect">
            <a:avLst/>
          </a:prstGeom>
        </p:spPr>
      </p:pic>
      <p:pic>
        <p:nvPicPr>
          <p:cNvPr id="10" name="Picture 9">
            <a:extLst>
              <a:ext uri="{FF2B5EF4-FFF2-40B4-BE49-F238E27FC236}">
                <a16:creationId xmlns:a16="http://schemas.microsoft.com/office/drawing/2014/main" id="{4627AA14-7142-4AC3-8344-F785FF48E71D}"/>
              </a:ext>
            </a:extLst>
          </p:cNvPr>
          <p:cNvPicPr>
            <a:picLocks noChangeAspect="1"/>
          </p:cNvPicPr>
          <p:nvPr/>
        </p:nvPicPr>
        <p:blipFill>
          <a:blip r:embed="rId7"/>
          <a:stretch>
            <a:fillRect/>
          </a:stretch>
        </p:blipFill>
        <p:spPr>
          <a:xfrm>
            <a:off x="25655865" y="7447372"/>
            <a:ext cx="1518036" cy="1408298"/>
          </a:xfrm>
          <a:prstGeom prst="rect">
            <a:avLst/>
          </a:prstGeom>
        </p:spPr>
      </p:pic>
      <p:sp>
        <p:nvSpPr>
          <p:cNvPr id="11" name="TextBox 10">
            <a:extLst>
              <a:ext uri="{FF2B5EF4-FFF2-40B4-BE49-F238E27FC236}">
                <a16:creationId xmlns:a16="http://schemas.microsoft.com/office/drawing/2014/main" id="{91CA192A-AB27-49E2-B913-D132C922CDA5}"/>
              </a:ext>
            </a:extLst>
          </p:cNvPr>
          <p:cNvSpPr txBox="1"/>
          <p:nvPr/>
        </p:nvSpPr>
        <p:spPr>
          <a:xfrm>
            <a:off x="14528524" y="1390567"/>
            <a:ext cx="14834152" cy="3108543"/>
          </a:xfrm>
          <a:prstGeom prst="rect">
            <a:avLst/>
          </a:prstGeom>
          <a:noFill/>
        </p:spPr>
        <p:txBody>
          <a:bodyPr wrap="square" rtlCol="0">
            <a:spAutoFit/>
          </a:bodyPr>
          <a:lstStyle/>
          <a:p>
            <a:pPr algn="ctr"/>
            <a:r>
              <a:rPr lang="en-US" sz="5400" b="1" u="sng" dirty="0">
                <a:latin typeface="Times New Roman" panose="02020603050405020304" pitchFamily="18" charset="0"/>
                <a:cs typeface="Times New Roman" panose="02020603050405020304" pitchFamily="18" charset="0"/>
              </a:rPr>
              <a:t>A Machine Learning Approach to Enhancing Intrusion Detection Systems</a:t>
            </a:r>
          </a:p>
          <a:p>
            <a:pPr algn="ctr"/>
            <a:r>
              <a:rPr lang="en-US" sz="4400" dirty="0">
                <a:latin typeface="Times New Roman" panose="02020603050405020304" pitchFamily="18" charset="0"/>
                <a:cs typeface="Times New Roman" panose="02020603050405020304" pitchFamily="18" charset="0"/>
              </a:rPr>
              <a:t>Noah Hassett and David Truong, Dr. David Anyiwo and Abiola Olanrewaju, Department of Management Information Systems</a:t>
            </a:r>
          </a:p>
        </p:txBody>
      </p:sp>
      <p:sp>
        <p:nvSpPr>
          <p:cNvPr id="14" name="TextBox 13">
            <a:extLst>
              <a:ext uri="{FF2B5EF4-FFF2-40B4-BE49-F238E27FC236}">
                <a16:creationId xmlns:a16="http://schemas.microsoft.com/office/drawing/2014/main" id="{C2F3AACB-BBF4-47DF-9C2A-5CB2CDD78CB3}"/>
              </a:ext>
            </a:extLst>
          </p:cNvPr>
          <p:cNvSpPr txBox="1"/>
          <p:nvPr/>
        </p:nvSpPr>
        <p:spPr>
          <a:xfrm>
            <a:off x="15498695" y="18059400"/>
            <a:ext cx="13291383" cy="9165174"/>
          </a:xfrm>
          <a:prstGeom prst="rect">
            <a:avLst/>
          </a:prstGeom>
          <a:noFill/>
        </p:spPr>
        <p:txBody>
          <a:bodyPr wrap="square" numCol="2" rtlCol="0">
            <a:spAutoFit/>
          </a:bodyPr>
          <a:lstStyle/>
          <a:p>
            <a:pPr marL="1143000" indent="-1143000">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NSL-KDD Dataset</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has been developed to solve the problems of another IDS dataset KDD’99</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rPr>
              <a:t> huge number of duplicate packets</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approximately 78% and 75% of the network packets of KDD’99 are duplicated in both the training and testing dataset</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NSL-KDD dataset has much lower numbers of records than KDD’99</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No duplicate records</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Four different types of attacks: DoS, Probe, U2R, and R2L</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train dataset of NSL-KDD contains 125,973 records of normal and attack</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test dataset contains 22,544 records of normal and attack</a:t>
            </a:r>
          </a:p>
          <a:p>
            <a:pPr marL="1143000" indent="-1143000">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UnSW-NB15 Dataset</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public dataset that encompasses normal and malicious records</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developed by the University of New South Wales</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Nine different types of attacks: DoS, Backdoor, Analysis, </a:t>
            </a:r>
            <a:r>
              <a:rPr lang="en-US" sz="2800" dirty="0" err="1">
                <a:latin typeface="Times New Roman" panose="02020603050405020304" pitchFamily="18" charset="0"/>
                <a:cs typeface="Times New Roman" panose="02020603050405020304" pitchFamily="18" charset="0"/>
              </a:rPr>
              <a:t>Fuzzers</a:t>
            </a:r>
            <a:r>
              <a:rPr lang="en-US" sz="2800" dirty="0">
                <a:latin typeface="Times New Roman" panose="02020603050405020304" pitchFamily="18" charset="0"/>
                <a:cs typeface="Times New Roman" panose="02020603050405020304" pitchFamily="18" charset="0"/>
              </a:rPr>
              <a:t>, Shellcode, Reconnaissance, Exploits, Worms, and Generic</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train dataset contains 175,341 records</a:t>
            </a:r>
          </a:p>
          <a:p>
            <a:pPr marL="1600200" lvl="1" indent="-1143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test dataset contains 82,332 records</a:t>
            </a:r>
          </a:p>
        </p:txBody>
      </p:sp>
      <p:pic>
        <p:nvPicPr>
          <p:cNvPr id="15" name="Picture 14">
            <a:extLst>
              <a:ext uri="{FF2B5EF4-FFF2-40B4-BE49-F238E27FC236}">
                <a16:creationId xmlns:a16="http://schemas.microsoft.com/office/drawing/2014/main" id="{6C534DEF-85EC-4BFA-97C6-DFFEA3B3BE35}"/>
              </a:ext>
            </a:extLst>
          </p:cNvPr>
          <p:cNvPicPr>
            <a:picLocks noChangeAspect="1"/>
          </p:cNvPicPr>
          <p:nvPr/>
        </p:nvPicPr>
        <p:blipFill>
          <a:blip r:embed="rId8"/>
          <a:stretch>
            <a:fillRect/>
          </a:stretch>
        </p:blipFill>
        <p:spPr>
          <a:xfrm>
            <a:off x="16682629" y="27344821"/>
            <a:ext cx="4554107" cy="4413887"/>
          </a:xfrm>
          <a:prstGeom prst="rect">
            <a:avLst/>
          </a:prstGeom>
        </p:spPr>
      </p:pic>
      <p:pic>
        <p:nvPicPr>
          <p:cNvPr id="16" name="Picture 15">
            <a:extLst>
              <a:ext uri="{FF2B5EF4-FFF2-40B4-BE49-F238E27FC236}">
                <a16:creationId xmlns:a16="http://schemas.microsoft.com/office/drawing/2014/main" id="{E16F05B2-478F-4635-992A-27D53BFE0811}"/>
              </a:ext>
            </a:extLst>
          </p:cNvPr>
          <p:cNvPicPr>
            <a:picLocks noChangeAspect="1"/>
          </p:cNvPicPr>
          <p:nvPr/>
        </p:nvPicPr>
        <p:blipFill>
          <a:blip r:embed="rId9"/>
          <a:stretch>
            <a:fillRect/>
          </a:stretch>
        </p:blipFill>
        <p:spPr>
          <a:xfrm>
            <a:off x="22546546" y="24402954"/>
            <a:ext cx="6445343" cy="5696046"/>
          </a:xfrm>
          <a:prstGeom prst="rect">
            <a:avLst/>
          </a:prstGeom>
        </p:spPr>
      </p:pic>
      <p:sp>
        <p:nvSpPr>
          <p:cNvPr id="17" name="TextBox 16">
            <a:extLst>
              <a:ext uri="{FF2B5EF4-FFF2-40B4-BE49-F238E27FC236}">
                <a16:creationId xmlns:a16="http://schemas.microsoft.com/office/drawing/2014/main" id="{25FD9135-2D8C-4B21-9E28-F069292DAB8C}"/>
              </a:ext>
            </a:extLst>
          </p:cNvPr>
          <p:cNvSpPr txBox="1"/>
          <p:nvPr/>
        </p:nvSpPr>
        <p:spPr>
          <a:xfrm>
            <a:off x="19376105" y="6182944"/>
            <a:ext cx="4953000" cy="769441"/>
          </a:xfrm>
          <a:prstGeom prst="rect">
            <a:avLst/>
          </a:prstGeom>
          <a:noFill/>
        </p:spPr>
        <p:txBody>
          <a:bodyPr wrap="square" rtlCol="0">
            <a:spAutoFit/>
          </a:bodyPr>
          <a:lstStyle/>
          <a:p>
            <a:pPr algn="ctr"/>
            <a:r>
              <a:rPr lang="en-US" sz="4400" b="1" u="sng" dirty="0">
                <a:latin typeface="Times New Roman" panose="02020603050405020304" pitchFamily="18" charset="0"/>
                <a:cs typeface="Times New Roman" panose="02020603050405020304" pitchFamily="18" charset="0"/>
              </a:rPr>
              <a:t>METHODS</a:t>
            </a:r>
          </a:p>
        </p:txBody>
      </p:sp>
      <p:sp>
        <p:nvSpPr>
          <p:cNvPr id="18" name="TextBox 17">
            <a:extLst>
              <a:ext uri="{FF2B5EF4-FFF2-40B4-BE49-F238E27FC236}">
                <a16:creationId xmlns:a16="http://schemas.microsoft.com/office/drawing/2014/main" id="{47E87566-CA5A-4863-97F2-1E74DDB06193}"/>
              </a:ext>
            </a:extLst>
          </p:cNvPr>
          <p:cNvSpPr txBox="1"/>
          <p:nvPr/>
        </p:nvSpPr>
        <p:spPr>
          <a:xfrm>
            <a:off x="18126731" y="16934657"/>
            <a:ext cx="7998700" cy="769441"/>
          </a:xfrm>
          <a:prstGeom prst="rect">
            <a:avLst/>
          </a:prstGeom>
          <a:noFill/>
        </p:spPr>
        <p:txBody>
          <a:bodyPr wrap="square" rtlCol="0">
            <a:spAutoFit/>
          </a:bodyPr>
          <a:lstStyle/>
          <a:p>
            <a:pPr algn="ctr"/>
            <a:r>
              <a:rPr lang="en-US" sz="4400" b="1" u="sng" dirty="0">
                <a:latin typeface="Times New Roman" panose="02020603050405020304" pitchFamily="18" charset="0"/>
                <a:cs typeface="Times New Roman" panose="02020603050405020304" pitchFamily="18" charset="0"/>
              </a:rPr>
              <a:t>Intrusion Detection Datasets</a:t>
            </a:r>
          </a:p>
        </p:txBody>
      </p:sp>
      <p:sp>
        <p:nvSpPr>
          <p:cNvPr id="13" name="TextBox 12">
            <a:extLst>
              <a:ext uri="{FF2B5EF4-FFF2-40B4-BE49-F238E27FC236}">
                <a16:creationId xmlns:a16="http://schemas.microsoft.com/office/drawing/2014/main" id="{19CD6B6E-771E-44A2-B9E8-985E3B82DECD}"/>
              </a:ext>
            </a:extLst>
          </p:cNvPr>
          <p:cNvSpPr txBox="1"/>
          <p:nvPr/>
        </p:nvSpPr>
        <p:spPr>
          <a:xfrm>
            <a:off x="16207354" y="8855670"/>
            <a:ext cx="2612942"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Collect relevant data and datasets from Galileo, IEEE and other online databases</a:t>
            </a:r>
          </a:p>
        </p:txBody>
      </p:sp>
      <p:sp>
        <p:nvSpPr>
          <p:cNvPr id="19" name="TextBox 18">
            <a:extLst>
              <a:ext uri="{FF2B5EF4-FFF2-40B4-BE49-F238E27FC236}">
                <a16:creationId xmlns:a16="http://schemas.microsoft.com/office/drawing/2014/main" id="{4C4DB887-5625-4D58-8787-4E02FC342F0D}"/>
              </a:ext>
            </a:extLst>
          </p:cNvPr>
          <p:cNvSpPr txBox="1"/>
          <p:nvPr/>
        </p:nvSpPr>
        <p:spPr>
          <a:xfrm>
            <a:off x="20931609" y="8865904"/>
            <a:ext cx="2995191"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Understand, clean, and organize the datasets we found by using Microsoft Excel</a:t>
            </a:r>
          </a:p>
        </p:txBody>
      </p:sp>
      <p:sp>
        <p:nvSpPr>
          <p:cNvPr id="20" name="TextBox 19">
            <a:extLst>
              <a:ext uri="{FF2B5EF4-FFF2-40B4-BE49-F238E27FC236}">
                <a16:creationId xmlns:a16="http://schemas.microsoft.com/office/drawing/2014/main" id="{F0E719E3-60F5-4581-9169-0FB86783C171}"/>
              </a:ext>
            </a:extLst>
          </p:cNvPr>
          <p:cNvSpPr txBox="1"/>
          <p:nvPr/>
        </p:nvSpPr>
        <p:spPr>
          <a:xfrm>
            <a:off x="25038329" y="9113775"/>
            <a:ext cx="3226918"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identify the datasets by using machine learning algorithms in data analytics tool, WEKA 3.8.5</a:t>
            </a:r>
          </a:p>
        </p:txBody>
      </p:sp>
      <p:sp>
        <p:nvSpPr>
          <p:cNvPr id="21" name="TextBox 20">
            <a:extLst>
              <a:ext uri="{FF2B5EF4-FFF2-40B4-BE49-F238E27FC236}">
                <a16:creationId xmlns:a16="http://schemas.microsoft.com/office/drawing/2014/main" id="{53930C48-DFC7-4002-AA23-A150500EF26D}"/>
              </a:ext>
            </a:extLst>
          </p:cNvPr>
          <p:cNvSpPr txBox="1"/>
          <p:nvPr/>
        </p:nvSpPr>
        <p:spPr>
          <a:xfrm>
            <a:off x="30180326" y="20496511"/>
            <a:ext cx="13253367" cy="11810413"/>
          </a:xfrm>
          <a:prstGeom prst="rect">
            <a:avLst/>
          </a:prstGeom>
          <a:noFill/>
        </p:spPr>
        <p:txBody>
          <a:bodyPr wrap="square" rtlCol="0">
            <a:spAutoFit/>
          </a:bodyPr>
          <a:lstStyle/>
          <a:p>
            <a:pPr algn="ctr">
              <a:lnSpc>
                <a:spcPct val="200000"/>
              </a:lnSpc>
            </a:pPr>
            <a:r>
              <a:rPr lang="en-US" sz="4400" b="1" u="sng" dirty="0">
                <a:latin typeface="Times New Roman" panose="02020603050405020304" pitchFamily="18" charset="0"/>
                <a:cs typeface="Times New Roman" panose="02020603050405020304" pitchFamily="18" charset="0"/>
              </a:rPr>
              <a:t>CONCLUSION</a:t>
            </a:r>
          </a:p>
          <a:p>
            <a:pPr marL="457200" indent="-457200">
              <a:lnSpc>
                <a:spcPct val="200000"/>
              </a:lnSpc>
              <a:buFont typeface="Arial" panose="020B0604020202020204" pitchFamily="34" charset="0"/>
              <a:buChar char="•"/>
            </a:pPr>
            <a:r>
              <a:rPr lang="en-US" sz="2800" dirty="0">
                <a:solidFill>
                  <a:prstClr val="white"/>
                </a:solidFill>
                <a:latin typeface="Times New Roman" panose="02020603050405020304" pitchFamily="18" charset="0"/>
                <a:cs typeface="Times New Roman" panose="02020603050405020304" pitchFamily="18" charset="0"/>
              </a:rPr>
              <a:t>Random Tree achieved the highest accuracy rate</a:t>
            </a:r>
          </a:p>
          <a:p>
            <a:pPr marL="457200" indent="-457200">
              <a:lnSpc>
                <a:spcPct val="200000"/>
              </a:lnSpc>
              <a:buFont typeface="Wingdings" panose="05000000000000000000" pitchFamily="2" charset="2"/>
              <a:buChar char="à"/>
            </a:pPr>
            <a:r>
              <a:rPr lang="en-US" sz="2800" dirty="0">
                <a:solidFill>
                  <a:prstClr val="white"/>
                </a:solidFill>
                <a:latin typeface="Times New Roman" panose="02020603050405020304" pitchFamily="18" charset="0"/>
                <a:cs typeface="Times New Roman" panose="02020603050405020304" pitchFamily="18" charset="0"/>
              </a:rPr>
              <a:t>Recommend to use this algorithm to create an accurate IDS</a:t>
            </a:r>
          </a:p>
          <a:p>
            <a:pPr marL="457200" indent="-457200">
              <a:lnSpc>
                <a:spcPct val="200000"/>
              </a:lnSpc>
              <a:buFont typeface="Wingdings" panose="05000000000000000000" pitchFamily="2" charset="2"/>
              <a:buChar char="à"/>
            </a:pPr>
            <a:endParaRPr lang="en-US" sz="1000" dirty="0">
              <a:solidFill>
                <a:prstClr val="white"/>
              </a:solidFill>
              <a:latin typeface="Times New Roman" panose="02020603050405020304" pitchFamily="18" charset="0"/>
              <a:cs typeface="Times New Roman" panose="02020603050405020304" pitchFamily="18" charset="0"/>
            </a:endParaRPr>
          </a:p>
          <a:p>
            <a:pPr marL="457200" indent="-457200">
              <a:lnSpc>
                <a:spcPct val="200000"/>
              </a:lnSpc>
              <a:buFont typeface="Arial" panose="020B0604020202020204" pitchFamily="34" charset="0"/>
              <a:buChar char="•"/>
            </a:pPr>
            <a:r>
              <a:rPr lang="en-US" sz="3000" b="1" dirty="0">
                <a:solidFill>
                  <a:prstClr val="white"/>
                </a:solidFill>
                <a:latin typeface="Times New Roman" panose="02020603050405020304" pitchFamily="18" charset="0"/>
                <a:cs typeface="Times New Roman" panose="02020603050405020304" pitchFamily="18" charset="0"/>
              </a:rPr>
              <a:t>Future Research</a:t>
            </a:r>
          </a:p>
          <a:p>
            <a:pPr lvl="1">
              <a:lnSpc>
                <a:spcPct val="200000"/>
              </a:lnSpc>
            </a:pPr>
            <a:r>
              <a:rPr lang="en-US" sz="2800" dirty="0">
                <a:solidFill>
                  <a:prstClr val="white"/>
                </a:solidFill>
                <a:latin typeface="Times New Roman" panose="02020603050405020304" pitchFamily="18" charset="0"/>
                <a:cs typeface="Times New Roman" panose="02020603050405020304" pitchFamily="18" charset="0"/>
              </a:rPr>
              <a:t>	Research more types of machine learning algorithms</a:t>
            </a:r>
          </a:p>
          <a:p>
            <a:pPr marL="1371600" lvl="2" indent="-457200">
              <a:lnSpc>
                <a:spcPct val="200000"/>
              </a:lnSpc>
              <a:buFont typeface="Wingdings" panose="05000000000000000000" pitchFamily="2" charset="2"/>
              <a:buChar char="à"/>
            </a:pPr>
            <a:r>
              <a:rPr lang="en-US" sz="2800" dirty="0">
                <a:solidFill>
                  <a:prstClr val="white"/>
                </a:solidFill>
                <a:latin typeface="Times New Roman" panose="02020603050405020304" pitchFamily="18" charset="0"/>
                <a:cs typeface="Times New Roman" panose="02020603050405020304" pitchFamily="18" charset="0"/>
              </a:rPr>
              <a:t>Develop an efficient machine learning algorithm that integrates threat intelligence into intrusion detection systems to increase their efficiency through automation</a:t>
            </a:r>
          </a:p>
          <a:p>
            <a:pPr marL="457200" indent="-457200">
              <a:lnSpc>
                <a:spcPct val="200000"/>
              </a:lnSpc>
              <a:buFont typeface="Wingdings" panose="05000000000000000000" pitchFamily="2" charset="2"/>
              <a:buChar char="à"/>
            </a:pPr>
            <a:endParaRPr lang="en-US" sz="500" dirty="0">
              <a:solidFill>
                <a:prstClr val="white"/>
              </a:solidFill>
              <a:latin typeface="Times New Roman" panose="02020603050405020304" pitchFamily="18" charset="0"/>
              <a:cs typeface="Times New Roman" panose="02020603050405020304" pitchFamily="18" charset="0"/>
            </a:endParaRPr>
          </a:p>
          <a:p>
            <a:pPr lvl="0" algn="ctr">
              <a:lnSpc>
                <a:spcPct val="200000"/>
              </a:lnSpc>
            </a:pPr>
            <a:r>
              <a:rPr lang="en-US" sz="4400" b="1" u="sng" dirty="0">
                <a:solidFill>
                  <a:prstClr val="white"/>
                </a:solidFill>
                <a:latin typeface="Times New Roman" panose="02020603050405020304" pitchFamily="18" charset="0"/>
                <a:cs typeface="Times New Roman" panose="02020603050405020304" pitchFamily="18" charset="0"/>
              </a:rPr>
              <a:t>ACKNOWLEDGEMENTS</a:t>
            </a:r>
          </a:p>
          <a:p>
            <a:pPr marL="914400" lvl="1" indent="-457200">
              <a:lnSpc>
                <a:spcPct val="200000"/>
              </a:lnSpc>
              <a:buFont typeface="Arial" panose="020B0604020202020204" pitchFamily="34" charset="0"/>
              <a:buChar char="•"/>
            </a:pPr>
            <a:r>
              <a:rPr lang="en-US" sz="2800" b="1" dirty="0">
                <a:solidFill>
                  <a:prstClr val="white"/>
                </a:solidFill>
                <a:latin typeface="Times New Roman" panose="02020603050405020304" pitchFamily="18" charset="0"/>
                <a:cs typeface="Times New Roman" panose="02020603050405020304" pitchFamily="18" charset="0"/>
              </a:rPr>
              <a:t>Bowie State University</a:t>
            </a:r>
          </a:p>
          <a:p>
            <a:pPr marL="914400" lvl="1" indent="-457200">
              <a:lnSpc>
                <a:spcPct val="200000"/>
              </a:lnSpc>
              <a:buFont typeface="Arial" panose="020B0604020202020204" pitchFamily="34" charset="0"/>
              <a:buChar char="•"/>
            </a:pPr>
            <a:r>
              <a:rPr lang="en-US" sz="2800" b="1" dirty="0">
                <a:solidFill>
                  <a:prstClr val="white"/>
                </a:solidFill>
                <a:latin typeface="Times New Roman" panose="02020603050405020304" pitchFamily="18" charset="0"/>
                <a:cs typeface="Times New Roman" panose="02020603050405020304" pitchFamily="18" charset="0"/>
              </a:rPr>
              <a:t>National Science Foundation</a:t>
            </a:r>
          </a:p>
          <a:p>
            <a:pPr marL="914400" lvl="1" indent="-457200">
              <a:lnSpc>
                <a:spcPct val="200000"/>
              </a:lnSpc>
              <a:buFont typeface="Arial" panose="020B0604020202020204" pitchFamily="34" charset="0"/>
              <a:buChar char="•"/>
            </a:pPr>
            <a:r>
              <a:rPr lang="en-US" sz="2800" b="1" dirty="0">
                <a:solidFill>
                  <a:prstClr val="white"/>
                </a:solidFill>
                <a:latin typeface="Times New Roman" panose="02020603050405020304" pitchFamily="18" charset="0"/>
                <a:cs typeface="Times New Roman" panose="02020603050405020304" pitchFamily="18" charset="0"/>
              </a:rPr>
              <a:t>Dr. David Anyiwo</a:t>
            </a:r>
          </a:p>
          <a:p>
            <a:pPr marL="914400" lvl="1" indent="-457200">
              <a:lnSpc>
                <a:spcPct val="200000"/>
              </a:lnSpc>
              <a:buFont typeface="Arial" panose="020B0604020202020204" pitchFamily="34" charset="0"/>
              <a:buChar char="•"/>
            </a:pPr>
            <a:r>
              <a:rPr lang="en-US" sz="2800" b="1" dirty="0">
                <a:solidFill>
                  <a:prstClr val="white"/>
                </a:solidFill>
                <a:latin typeface="Times New Roman" panose="02020603050405020304" pitchFamily="18" charset="0"/>
                <a:cs typeface="Times New Roman" panose="02020603050405020304" pitchFamily="18" charset="0"/>
              </a:rPr>
              <a:t>Mr. Abiola Olanrewaju</a:t>
            </a:r>
          </a:p>
        </p:txBody>
      </p:sp>
      <p:sp>
        <p:nvSpPr>
          <p:cNvPr id="22" name="TextBox 21">
            <a:extLst>
              <a:ext uri="{FF2B5EF4-FFF2-40B4-BE49-F238E27FC236}">
                <a16:creationId xmlns:a16="http://schemas.microsoft.com/office/drawing/2014/main" id="{163757B7-9EE0-4608-AB8C-142794276272}"/>
              </a:ext>
            </a:extLst>
          </p:cNvPr>
          <p:cNvSpPr txBox="1"/>
          <p:nvPr/>
        </p:nvSpPr>
        <p:spPr>
          <a:xfrm>
            <a:off x="30099889" y="5530430"/>
            <a:ext cx="13253367" cy="2492990"/>
          </a:xfrm>
          <a:prstGeom prst="rect">
            <a:avLst/>
          </a:prstGeom>
          <a:noFill/>
        </p:spPr>
        <p:txBody>
          <a:bodyPr wrap="square" rtlCol="0">
            <a:spAutoFit/>
          </a:bodyPr>
          <a:lstStyle/>
          <a:p>
            <a:pPr algn="ctr"/>
            <a:r>
              <a:rPr lang="en-US" sz="4400" b="1" u="sng" dirty="0">
                <a:latin typeface="Times New Roman" panose="02020603050405020304" pitchFamily="18" charset="0"/>
                <a:cs typeface="Times New Roman" panose="02020603050405020304" pitchFamily="18" charset="0"/>
              </a:rPr>
              <a:t>RESULTS</a:t>
            </a:r>
          </a:p>
          <a:p>
            <a:pPr algn="ctr"/>
            <a:endParaRPr lang="en-US" sz="2800" b="1" u="sng"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To check the accuracy of the seven classifiers, we loaded the training datasets in WEKA and ran the classifiers by supplying each testing dataset of the intrusion detection datasets that we chose. The results are below.</a:t>
            </a:r>
          </a:p>
        </p:txBody>
      </p:sp>
      <p:pic>
        <p:nvPicPr>
          <p:cNvPr id="23" name="Picture 22">
            <a:extLst>
              <a:ext uri="{FF2B5EF4-FFF2-40B4-BE49-F238E27FC236}">
                <a16:creationId xmlns:a16="http://schemas.microsoft.com/office/drawing/2014/main" id="{679201AD-BE34-42C7-8E07-ED63FA4FCA27}"/>
              </a:ext>
            </a:extLst>
          </p:cNvPr>
          <p:cNvPicPr>
            <a:picLocks noChangeAspect="1"/>
          </p:cNvPicPr>
          <p:nvPr/>
        </p:nvPicPr>
        <p:blipFill rotWithShape="1">
          <a:blip r:embed="rId10"/>
          <a:srcRect r="1089"/>
          <a:stretch/>
        </p:blipFill>
        <p:spPr>
          <a:xfrm>
            <a:off x="36638992" y="8855670"/>
            <a:ext cx="6530332" cy="2216916"/>
          </a:xfrm>
          <a:prstGeom prst="rect">
            <a:avLst/>
          </a:prstGeom>
        </p:spPr>
      </p:pic>
      <p:pic>
        <p:nvPicPr>
          <p:cNvPr id="24" name="Picture 23">
            <a:extLst>
              <a:ext uri="{FF2B5EF4-FFF2-40B4-BE49-F238E27FC236}">
                <a16:creationId xmlns:a16="http://schemas.microsoft.com/office/drawing/2014/main" id="{3D8E6849-8968-4CBD-A685-C9A7EFD646BF}"/>
              </a:ext>
            </a:extLst>
          </p:cNvPr>
          <p:cNvPicPr>
            <a:picLocks noChangeAspect="1"/>
          </p:cNvPicPr>
          <p:nvPr/>
        </p:nvPicPr>
        <p:blipFill rotWithShape="1">
          <a:blip r:embed="rId11"/>
          <a:srcRect t="5394"/>
          <a:stretch/>
        </p:blipFill>
        <p:spPr>
          <a:xfrm>
            <a:off x="36638992" y="11360544"/>
            <a:ext cx="6686166" cy="2216916"/>
          </a:xfrm>
          <a:prstGeom prst="rect">
            <a:avLst/>
          </a:prstGeom>
        </p:spPr>
      </p:pic>
      <p:sp>
        <p:nvSpPr>
          <p:cNvPr id="25" name="TextBox 24">
            <a:extLst>
              <a:ext uri="{FF2B5EF4-FFF2-40B4-BE49-F238E27FC236}">
                <a16:creationId xmlns:a16="http://schemas.microsoft.com/office/drawing/2014/main" id="{FEAB1989-B30A-4E28-A1D2-21E210157616}"/>
              </a:ext>
            </a:extLst>
          </p:cNvPr>
          <p:cNvSpPr txBox="1"/>
          <p:nvPr/>
        </p:nvSpPr>
        <p:spPr>
          <a:xfrm>
            <a:off x="30234621" y="8704502"/>
            <a:ext cx="6138233" cy="4832092"/>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NSL-KDD Three Best Classifiers (Correctly Classified)</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J48 – 81.5339 %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REP Tree – 81.5073 %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Random Tree – 81.3565 %</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UNSW-NB15 Three Best Classifiers (Correctly Classified)</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Random Tree – 84.6512 %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Random Forest – 83.722 %</a:t>
            </a:r>
          </a:p>
          <a:p>
            <a:pPr marL="514350" indent="-514350">
              <a:buFont typeface="+mj-lt"/>
              <a:buAutoNum type="arabicPeriod"/>
            </a:pPr>
            <a:r>
              <a:rPr lang="en-US" sz="2800" dirty="0" err="1">
                <a:latin typeface="Times New Roman" panose="02020603050405020304" pitchFamily="18" charset="0"/>
                <a:cs typeface="Times New Roman" panose="02020603050405020304" pitchFamily="18" charset="0"/>
              </a:rPr>
              <a:t>IBk</a:t>
            </a:r>
            <a:r>
              <a:rPr lang="en-US" sz="2800" dirty="0">
                <a:latin typeface="Times New Roman" panose="02020603050405020304" pitchFamily="18" charset="0"/>
                <a:cs typeface="Times New Roman" panose="02020603050405020304" pitchFamily="18" charset="0"/>
              </a:rPr>
              <a:t> – 83.0941 %</a:t>
            </a:r>
          </a:p>
        </p:txBody>
      </p:sp>
      <p:sp>
        <p:nvSpPr>
          <p:cNvPr id="26" name="TextBox 25">
            <a:extLst>
              <a:ext uri="{FF2B5EF4-FFF2-40B4-BE49-F238E27FC236}">
                <a16:creationId xmlns:a16="http://schemas.microsoft.com/office/drawing/2014/main" id="{D2AC3800-5BEA-41FE-B6E2-DD903C965D1C}"/>
              </a:ext>
            </a:extLst>
          </p:cNvPr>
          <p:cNvSpPr txBox="1"/>
          <p:nvPr/>
        </p:nvSpPr>
        <p:spPr>
          <a:xfrm>
            <a:off x="30234621" y="14522457"/>
            <a:ext cx="13225269" cy="2400657"/>
          </a:xfrm>
          <a:prstGeom prst="rect">
            <a:avLst/>
          </a:prstGeom>
          <a:noFill/>
        </p:spPr>
        <p:txBody>
          <a:bodyPr wrap="square" rtlCol="0">
            <a:spAutoFit/>
          </a:bodyPr>
          <a:lstStyle/>
          <a:p>
            <a:pPr marL="285750" indent="-285750">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Overall Results</a:t>
            </a:r>
          </a:p>
          <a:p>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To determine the overall results, we calculated the mean of each classifier’s results that we obtained by running the classifiers on the NSL-KDD and UNSW-NB15 datasets.</a:t>
            </a:r>
          </a:p>
          <a:p>
            <a:endParaRPr lang="en-US" sz="3000" b="1"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B157F5F1-6DBF-47FA-A799-E341985903C6}"/>
              </a:ext>
            </a:extLst>
          </p:cNvPr>
          <p:cNvPicPr>
            <a:picLocks noChangeAspect="1"/>
          </p:cNvPicPr>
          <p:nvPr/>
        </p:nvPicPr>
        <p:blipFill>
          <a:blip r:embed="rId12"/>
          <a:stretch>
            <a:fillRect/>
          </a:stretch>
        </p:blipFill>
        <p:spPr>
          <a:xfrm>
            <a:off x="31311867" y="16719041"/>
            <a:ext cx="10654249" cy="3777470"/>
          </a:xfrm>
          <a:prstGeom prst="rect">
            <a:avLst/>
          </a:prstGeom>
        </p:spPr>
      </p:pic>
      <p:pic>
        <p:nvPicPr>
          <p:cNvPr id="29" name="Picture 28" descr="A picture containing text, transport, wheel&#10;&#10;Description automatically generated">
            <a:extLst>
              <a:ext uri="{FF2B5EF4-FFF2-40B4-BE49-F238E27FC236}">
                <a16:creationId xmlns:a16="http://schemas.microsoft.com/office/drawing/2014/main" id="{378448A7-0752-4344-B0C6-155B6EAFC39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939741" y="835514"/>
            <a:ext cx="3993864" cy="4013834"/>
          </a:xfrm>
          <a:prstGeom prst="rect">
            <a:avLst/>
          </a:prstGeom>
        </p:spPr>
      </p:pic>
    </p:spTree>
    <p:extLst>
      <p:ext uri="{BB962C8B-B14F-4D97-AF65-F5344CB8AC3E}">
        <p14:creationId xmlns:p14="http://schemas.microsoft.com/office/powerpoint/2010/main" val="2012857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9F11BF9C859245B60B534F5CBF18C9" ma:contentTypeVersion="12" ma:contentTypeDescription="Create a new document." ma:contentTypeScope="" ma:versionID="dcb7fd50c66e92df3037e7847b39add9">
  <xsd:schema xmlns:xsd="http://www.w3.org/2001/XMLSchema" xmlns:xs="http://www.w3.org/2001/XMLSchema" xmlns:p="http://schemas.microsoft.com/office/2006/metadata/properties" xmlns:ns2="76d66d27-8363-47f1-b19d-5c605479ffbc" xmlns:ns3="827de189-faf7-4f01-b630-b83900f0ae8c" targetNamespace="http://schemas.microsoft.com/office/2006/metadata/properties" ma:root="true" ma:fieldsID="565124a628622cf321c2a53e03dd0d4c" ns2:_="" ns3:_="">
    <xsd:import namespace="76d66d27-8363-47f1-b19d-5c605479ffbc"/>
    <xsd:import namespace="827de189-faf7-4f01-b630-b83900f0ae8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d66d27-8363-47f1-b19d-5c605479ff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27de189-faf7-4f01-b630-b83900f0ae8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319989-A9BE-4927-9FE9-E44767BBA8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d66d27-8363-47f1-b19d-5c605479ffbc"/>
    <ds:schemaRef ds:uri="827de189-faf7-4f01-b630-b83900f0a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F7F23C-3BF1-4BA3-B31D-7C40BA9D017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203ED06-9141-402A-95CB-A6A5912BAD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1205</TotalTime>
  <Words>800</Words>
  <Application>Microsoft Office PowerPoint</Application>
  <PresentationFormat>Custom</PresentationFormat>
  <Paragraphs>144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Century Gothic</vt:lpstr>
      <vt:lpstr>Times New Roman</vt:lpstr>
      <vt:lpstr>Wingdings</vt:lpstr>
      <vt:lpstr>Wingdings 3</vt:lpstr>
      <vt:lpstr>Slice</vt:lpstr>
      <vt:lpstr>PowerPoint Presentation</vt:lpstr>
    </vt:vector>
  </TitlesOfParts>
  <Company>Bowie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jlangdon</dc:creator>
  <cp:lastModifiedBy>Noah Hassett</cp:lastModifiedBy>
  <cp:revision>24</cp:revision>
  <dcterms:created xsi:type="dcterms:W3CDTF">2012-01-26T21:35:33Z</dcterms:created>
  <dcterms:modified xsi:type="dcterms:W3CDTF">2021-07-30T01:33:04Z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0x010100529F11BF9C859245B60B534F5CBF18C9</vt:lpwstr>
  </property>
</Properties>
</file>