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6" r:id="rId3"/>
    <p:sldId id="277" r:id="rId4"/>
    <p:sldId id="275" r:id="rId5"/>
    <p:sldId id="278" r:id="rId6"/>
    <p:sldId id="274" r:id="rId7"/>
    <p:sldId id="279" r:id="rId8"/>
    <p:sldId id="273" r:id="rId9"/>
    <p:sldId id="280" r:id="rId10"/>
    <p:sldId id="272" r:id="rId11"/>
    <p:sldId id="281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1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2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3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5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6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2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7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3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F49E6DE-1A59-495E-94DF-B483B652EF00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46A71BF-B1A2-4C9A-AA4B-10E6271540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2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7A36-B597-EC8A-7090-2320B5E23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Fibonacci algorithms implemented in Java &amp; 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E4748-EB0C-F8A4-0E1C-EF11E575B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David Tan</a:t>
            </a:r>
          </a:p>
        </p:txBody>
      </p:sp>
    </p:spTree>
    <p:extLst>
      <p:ext uri="{BB962C8B-B14F-4D97-AF65-F5344CB8AC3E}">
        <p14:creationId xmlns:p14="http://schemas.microsoft.com/office/powerpoint/2010/main" val="101907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Closed Form- C#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AC435-604A-8686-445D-2D8989CE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32" y="2628143"/>
            <a:ext cx="5214453" cy="391084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D7E6B20-3375-4706-CACE-FF85ADA18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5" y="1383550"/>
            <a:ext cx="5444449" cy="5155433"/>
          </a:xfrm>
        </p:spPr>
      </p:pic>
    </p:spTree>
    <p:extLst>
      <p:ext uri="{BB962C8B-B14F-4D97-AF65-F5344CB8AC3E}">
        <p14:creationId xmlns:p14="http://schemas.microsoft.com/office/powerpoint/2010/main" val="324453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Closed Form- Java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06770-8014-B3C5-EF6A-10D7BD0A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076" y="2107880"/>
            <a:ext cx="5033310" cy="377498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3CC649-E741-E50A-1998-7EA2DD430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2" y="1439918"/>
            <a:ext cx="6667142" cy="4724400"/>
          </a:xfrm>
        </p:spPr>
      </p:pic>
    </p:spTree>
    <p:extLst>
      <p:ext uri="{BB962C8B-B14F-4D97-AF65-F5344CB8AC3E}">
        <p14:creationId xmlns:p14="http://schemas.microsoft.com/office/powerpoint/2010/main" val="371353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76" y="317938"/>
            <a:ext cx="9905998" cy="190500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Python Plot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05FCF-B55C-9E02-AB50-F4EB135B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19" y="1730148"/>
            <a:ext cx="7110311" cy="4568176"/>
          </a:xfrm>
        </p:spPr>
      </p:pic>
    </p:spTree>
    <p:extLst>
      <p:ext uri="{BB962C8B-B14F-4D97-AF65-F5344CB8AC3E}">
        <p14:creationId xmlns:p14="http://schemas.microsoft.com/office/powerpoint/2010/main" val="206981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70AD-13A2-6162-E863-32005CB3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646" y="2289545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253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Recursive- </a:t>
            </a:r>
            <a:r>
              <a:rPr lang="en-US" b="1" dirty="0">
                <a:effectLst/>
                <a:latin typeface="Söhne"/>
              </a:rPr>
              <a:t>C#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80AFB-11C5-6824-A40F-CFAAC040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" y="1625162"/>
            <a:ext cx="6176140" cy="4354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8A57C-D5D7-863A-2719-2EDBFF20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921" y="2023467"/>
            <a:ext cx="4419117" cy="33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9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Recursive- Java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3199A7-7164-CC33-7767-477095AF8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9" y="1688762"/>
            <a:ext cx="6790488" cy="40892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B5905-82B8-7BC1-FAAA-B7555FFA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00" y="1886929"/>
            <a:ext cx="4406480" cy="33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Söhne"/>
              </a:rPr>
              <a:t>Loop- Java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D548C1-A4BC-2D89-07C4-460F93252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0" y="1381947"/>
            <a:ext cx="5917679" cy="51128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6FB17-51B2-40DE-C4F4-45347C80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92" y="2281192"/>
            <a:ext cx="4419117" cy="33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862918" cy="1625162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Söhne"/>
              </a:rPr>
              <a:t>Loop- C#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F8DFA5-E109-68AB-B466-B32D3982A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95" y="1197348"/>
            <a:ext cx="6012190" cy="4913104"/>
          </a:xfrm>
        </p:spPr>
      </p:pic>
    </p:spTree>
    <p:extLst>
      <p:ext uri="{BB962C8B-B14F-4D97-AF65-F5344CB8AC3E}">
        <p14:creationId xmlns:p14="http://schemas.microsoft.com/office/powerpoint/2010/main" val="11549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  <a:latin typeface="Söhne"/>
              </a:rPr>
              <a:t>Memoized</a:t>
            </a:r>
            <a:r>
              <a:rPr lang="en-US" b="1" dirty="0">
                <a:effectLst/>
                <a:latin typeface="Söhne"/>
              </a:rPr>
              <a:t>- C#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2AC9B-6CA5-E89C-20D5-6CD0109F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49" y="2141734"/>
            <a:ext cx="4763762" cy="3572822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807A037-DDC8-B4AF-8B09-4DEA7DC26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5" y="1421605"/>
            <a:ext cx="5330630" cy="4975254"/>
          </a:xfrm>
        </p:spPr>
      </p:pic>
    </p:spTree>
    <p:extLst>
      <p:ext uri="{BB962C8B-B14F-4D97-AF65-F5344CB8AC3E}">
        <p14:creationId xmlns:p14="http://schemas.microsoft.com/office/powerpoint/2010/main" val="4279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  <a:latin typeface="Söhne"/>
              </a:rPr>
              <a:t>Memoized</a:t>
            </a:r>
            <a:r>
              <a:rPr lang="en-US" b="1" dirty="0">
                <a:effectLst/>
                <a:latin typeface="Söhne"/>
              </a:rPr>
              <a:t>- JAVA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9B08A-BFE8-B239-3BE0-78033F44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89" y="1889304"/>
            <a:ext cx="5005987" cy="375449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4DD793E-4BE0-95B9-D974-E9564748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3" y="1348815"/>
            <a:ext cx="5977288" cy="4586345"/>
          </a:xfrm>
        </p:spPr>
      </p:pic>
    </p:spTree>
    <p:extLst>
      <p:ext uri="{BB962C8B-B14F-4D97-AF65-F5344CB8AC3E}">
        <p14:creationId xmlns:p14="http://schemas.microsoft.com/office/powerpoint/2010/main" val="389902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Matrix Exponentiation- C#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28130-EC73-70D4-6C53-614CFAAFD1C2}"/>
              </a:ext>
            </a:extLst>
          </p:cNvPr>
          <p:cNvSpPr txBox="1">
            <a:spLocks/>
          </p:cNvSpPr>
          <p:nvPr/>
        </p:nvSpPr>
        <p:spPr>
          <a:xfrm>
            <a:off x="6725184" y="1970469"/>
            <a:ext cx="4419117" cy="65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effectLst/>
                <a:latin typeface="Söhne"/>
              </a:rPr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51E8C-C8AD-8763-10CF-6CDC93EE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84" y="2883828"/>
            <a:ext cx="4642018" cy="3481514"/>
          </a:xfrm>
          <a:prstGeom prst="rect">
            <a:avLst/>
          </a:prstGeom>
        </p:spPr>
      </p:pic>
      <p:pic>
        <p:nvPicPr>
          <p:cNvPr id="9" name="Content Placeholder 13">
            <a:extLst>
              <a:ext uri="{FF2B5EF4-FFF2-40B4-BE49-F238E27FC236}">
                <a16:creationId xmlns:a16="http://schemas.microsoft.com/office/drawing/2014/main" id="{80280267-2FB1-6E4A-F36D-4668EB41D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8" y="1806702"/>
            <a:ext cx="5549138" cy="4558640"/>
          </a:xfrm>
        </p:spPr>
      </p:pic>
    </p:spTree>
    <p:extLst>
      <p:ext uri="{BB962C8B-B14F-4D97-AF65-F5344CB8AC3E}">
        <p14:creationId xmlns:p14="http://schemas.microsoft.com/office/powerpoint/2010/main" val="425743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13B-8505-255A-2697-B0DE843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Matrix Exponentiation- Java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    </a:t>
            </a:r>
            <a:br>
              <a:rPr lang="en-US" b="1" i="0" dirty="0">
                <a:effectLst/>
                <a:latin typeface="Söhne"/>
              </a:rPr>
            </a:br>
            <a:endParaRPr lang="en-US" b="1" i="0" dirty="0"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2B799-5702-463F-3327-74BF4742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46" y="2116118"/>
            <a:ext cx="4761743" cy="35713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39F76-01EA-90BC-5F25-594E6B9C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73AFCF-133F-A05F-E01A-0579E3577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2" y="1554301"/>
            <a:ext cx="5860831" cy="46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13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153</TotalTime>
  <Words>78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Söhne</vt:lpstr>
      <vt:lpstr>Mesh</vt:lpstr>
      <vt:lpstr>Fibonacci algorithms implemented in Java &amp; C#</vt:lpstr>
      <vt:lpstr>Recursive- C#      </vt:lpstr>
      <vt:lpstr>Recursive- Java      </vt:lpstr>
      <vt:lpstr>Loop- Java      </vt:lpstr>
      <vt:lpstr>Loop- C#      </vt:lpstr>
      <vt:lpstr>Memoized- C#      </vt:lpstr>
      <vt:lpstr>Memoized- JAVA      </vt:lpstr>
      <vt:lpstr>Matrix Exponentiation- C#      </vt:lpstr>
      <vt:lpstr>Matrix Exponentiation- Java      </vt:lpstr>
      <vt:lpstr>Closed Form- C#      </vt:lpstr>
      <vt:lpstr>Closed Form- Java      </vt:lpstr>
      <vt:lpstr>Python Plot Script</vt:lpstr>
      <vt:lpstr>The End</vt:lpstr>
    </vt:vector>
  </TitlesOfParts>
  <Company>Space Dynamics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 &amp; Edge computing</dc:title>
  <dc:creator>David Tan</dc:creator>
  <cp:lastModifiedBy>David Tan</cp:lastModifiedBy>
  <cp:revision>5</cp:revision>
  <dcterms:created xsi:type="dcterms:W3CDTF">2023-05-10T06:28:54Z</dcterms:created>
  <dcterms:modified xsi:type="dcterms:W3CDTF">2023-11-20T21:43:09Z</dcterms:modified>
</cp:coreProperties>
</file>