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3907-EC0A-4E42-A855-796E058E7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E8EA1-BA58-2846-8CFB-1CFD0547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EF546-B999-DE43-B4D0-DE17BC9C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096-162A-D74C-8E7E-095F5428D90B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95E53-2027-4E42-81C8-97FD5E20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304B0-04B2-D54C-B22B-BD9B2C58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0220-B2E1-B642-9AEF-D552B969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6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A5E3-ABDC-6F41-8305-7285BBA4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866BC-9966-0443-95F5-8F73E206D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87F21-5A9E-E74A-A4B4-872BEF7B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096-162A-D74C-8E7E-095F5428D90B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8B8CD-6DAF-0C47-A116-AC242D21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C9F1-0088-EC4A-A67B-036159BB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0220-B2E1-B642-9AEF-D552B969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2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55626-A503-F448-9F8B-E1E8607B0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C4AEF-4F63-7548-A163-C56691652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096FC-8736-BF4E-9600-FF6AC19C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096-162A-D74C-8E7E-095F5428D90B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1067A-4A3B-A141-B1FB-4A7BFE2B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8A43-25D8-0A4D-8619-82D69485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0220-B2E1-B642-9AEF-D552B969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D9AD-B9D5-4944-BCDA-8532A120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79F0-99FF-B14E-958E-8ACDF766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55EA-5D47-9E4E-AD7E-C07B21C0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096-162A-D74C-8E7E-095F5428D90B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607E6-EEC1-914E-B58A-917DECC2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BF16-5D20-054D-9645-29768931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0220-B2E1-B642-9AEF-D552B969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4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D890-32E4-E94D-A6D5-4702F9E2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C0116-41F7-974C-AD09-4A2EE14A7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22236-E84A-4342-B47E-A569B4FE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096-162A-D74C-8E7E-095F5428D90B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2279-8B1C-EC4D-8C75-D50FAF03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F52C9-C33B-5F4C-93EF-7F252FA3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0220-B2E1-B642-9AEF-D552B969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9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94A4-39AE-CE47-8624-6B86F78E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D779-E9D3-1245-9128-F0C3C67A3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0302B-74B9-1A42-ADAA-CF6C6A56A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00151-072C-3747-B1F2-17485BE2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096-162A-D74C-8E7E-095F5428D90B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91404-53F6-4B45-BE7A-120AEDA4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0B218-E7F3-1049-9DC9-D8F96B78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0220-B2E1-B642-9AEF-D552B969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0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21CD-1E41-9F49-AA21-A830AF78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47254-306A-9C4F-A301-24DA8928C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6FE69-39B5-DF49-A2FB-D0D8CD8B9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EB2-A15E-074A-B63B-39CA92172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04CE1-C498-6B43-A174-80126C3A0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FB52F-4E44-4D43-AC2B-4762F16A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096-162A-D74C-8E7E-095F5428D90B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B0221-FD51-6341-BCC0-A13AD6BF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A29-FC67-F949-B40A-B9715A6D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0220-B2E1-B642-9AEF-D552B969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E154-EC39-9648-B686-2270AA93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6D441-0E5A-8444-8826-911FF22C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096-162A-D74C-8E7E-095F5428D90B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1A357-29B3-DC4F-B8D7-F53694F9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4AF33-AE3E-6D40-BF9C-C9866FA0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0220-B2E1-B642-9AEF-D552B969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0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1DB2C-E1D5-CA42-9F54-CA55286D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096-162A-D74C-8E7E-095F5428D90B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86CAB-AF0C-8342-9E82-072CF915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869A8-CFD3-CF45-BA7F-AE7CA740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0220-B2E1-B642-9AEF-D552B969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163D-E3C5-3E4B-833A-8DCA5F0D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311F-8F2B-1449-8367-59C4CEE34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7B64C-7D4E-B34F-8A6A-8A29C582D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E7465-E60C-0744-B3B0-53550AAC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096-162A-D74C-8E7E-095F5428D90B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65701-C4CB-EE40-BF1E-E66B065D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ED31-83A9-034D-A60D-0E840D0A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0220-B2E1-B642-9AEF-D552B969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6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56CE-4477-1647-AFA6-BDE0288F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96D8C-9316-1047-936C-B0F8C7344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93D2E-2694-3649-AB39-498E10531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C781-ED74-C945-AF4E-B98F4656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096-162A-D74C-8E7E-095F5428D90B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AD6B1-515A-1B48-BD31-9B726212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09103-FE46-ED4C-9EAA-0CA7F957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F0220-B2E1-B642-9AEF-D552B969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9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807CC-A96B-5F4D-BC74-EC7C6B70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60BD6-C378-9145-BDA4-5232F2E70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F9ADB-31C1-5444-AA1E-3D87D48D3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F096-162A-D74C-8E7E-095F5428D90B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81135-0008-E14B-AB3F-1D7C9B00A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61514-6252-B64C-A396-F7D2217ED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F0220-B2E1-B642-9AEF-D552B969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3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7AAC8D-BF13-2941-90C4-6C18A1314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50" y="1581150"/>
            <a:ext cx="3568700" cy="3695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090BB-FB55-F84B-8855-4C20A7EC9192}"/>
              </a:ext>
            </a:extLst>
          </p:cNvPr>
          <p:cNvSpPr txBox="1"/>
          <p:nvPr/>
        </p:nvSpPr>
        <p:spPr>
          <a:xfrm>
            <a:off x="8015286" y="2000697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5266E-3E00-4246-AE00-A3122366A0EB}"/>
              </a:ext>
            </a:extLst>
          </p:cNvPr>
          <p:cNvSpPr txBox="1"/>
          <p:nvPr/>
        </p:nvSpPr>
        <p:spPr>
          <a:xfrm>
            <a:off x="8015286" y="3712905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607B9-C551-2648-8571-696B9736F94F}"/>
              </a:ext>
            </a:extLst>
          </p:cNvPr>
          <p:cNvSpPr txBox="1"/>
          <p:nvPr/>
        </p:nvSpPr>
        <p:spPr>
          <a:xfrm>
            <a:off x="8015287" y="4546643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B2C5DB-83F0-6F47-9264-C1235394B1B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100888" y="2185363"/>
            <a:ext cx="9143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7DC2CD-DF0D-E24E-9ADD-A0499752818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872163" y="3897571"/>
            <a:ext cx="21431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D9EC79-6816-E347-A869-7891AC0DB89C}"/>
              </a:ext>
            </a:extLst>
          </p:cNvPr>
          <p:cNvCxnSpPr>
            <a:cxnSpLocks/>
          </p:cNvCxnSpPr>
          <p:nvPr/>
        </p:nvCxnSpPr>
        <p:spPr>
          <a:xfrm flipH="1">
            <a:off x="6700836" y="4722260"/>
            <a:ext cx="13215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13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566329-38BA-C549-AE32-979CD885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282700"/>
            <a:ext cx="2832100" cy="4292600"/>
          </a:xfrm>
          <a:prstGeom prst="rect">
            <a:avLst/>
          </a:prstGeom>
        </p:spPr>
      </p:pic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8C6E002-C5EE-2845-BB98-E9441E8D6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2700"/>
            <a:ext cx="2870200" cy="4292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18F6A-562D-314B-854A-D7B59FDC531F}"/>
              </a:ext>
            </a:extLst>
          </p:cNvPr>
          <p:cNvCxnSpPr/>
          <p:nvPr/>
        </p:nvCxnSpPr>
        <p:spPr>
          <a:xfrm>
            <a:off x="4600575" y="3429000"/>
            <a:ext cx="19431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5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Radke (S)</dc:creator>
  <cp:lastModifiedBy>David Radke (S)</cp:lastModifiedBy>
  <cp:revision>4</cp:revision>
  <dcterms:created xsi:type="dcterms:W3CDTF">2019-01-02T21:12:01Z</dcterms:created>
  <dcterms:modified xsi:type="dcterms:W3CDTF">2019-01-03T04:47:48Z</dcterms:modified>
</cp:coreProperties>
</file>