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8C139-6DCA-4713-8A2F-142317A32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D03DC-BE57-4E50-8656-551D33B65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F5F0-FD89-4011-BC49-72223151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F372A-2B19-4C1C-A176-04AB8AB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AFE49-E459-4C6F-BA3F-62B5D6E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74312-D75D-4FD8-8683-ED167C40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5D2E0-E81B-4077-ADC7-6A877E92C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20F5F-E61F-47AA-BF26-978ABF62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EE0D9-8B13-4797-8D99-D54FBCDA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33DD4-AD50-4BB8-820C-AA4A242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32AA1-0AA8-4540-8A73-B74D18ED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61EB3-C74E-4807-9068-E1A4BA75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683BD-EF5B-42EF-A9BE-3342FA7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7A4E3-2FC2-4D04-9BFC-60070764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4EC2C-DCCF-4EEB-8299-A0E82E7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0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7D2D1-C6C2-4FFA-A0CD-2753A99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64018-247D-4FDF-85D4-FB3A102D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9DAC7-DE80-40FE-B166-10647A0E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99277-8DA1-4840-B56E-52579478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C9E83-853D-48A5-A04B-D2FC18FF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91678-1D43-495C-90EA-9E970545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8C34D-757E-4493-BEA3-5E1A378CB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E5454-DB9B-464D-A457-F0487F3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22628-9C9D-4D1D-B87B-B7D570C9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4CF86-A3B0-4D30-B09A-FD77985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E6D9F-2A81-4857-851D-1C220B68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75905-AF9F-48DF-A2EE-C218E1B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9E2B7-FEDE-427F-B41D-B17ADC2F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8C8B5-8EDD-4281-8547-7A6A267B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A55FA-D7B9-4A10-B6EB-DE23D758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22B42-5A7A-434A-B82A-D42BF1DB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E092-12AD-47EA-AB57-DEB3AC56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F4D4F-9845-4F4B-9B91-1B167D83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A1F86-46EC-4D21-BE85-34A98876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C757A7-E942-47E2-81FD-2CECC964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71834-90ED-44A2-A1EE-303526503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DBF43-0D78-4B43-91BF-49FC05A0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FD5D3-4288-48FC-93E1-9F4FA6E1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0EFE8D-147B-455A-A713-D0847135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95542-3B58-4964-93D4-24E39FA2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BB00D-A40E-4D19-ADE0-14CD4FC1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9CFCB-CE73-4A16-8521-CA4FBB8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808B2-8398-4BB9-B007-6CA2F72F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0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D61F7-013C-40D6-9518-573043C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5AE84-8A93-4A1C-BC54-5B51A150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5FB83-8F83-4F1C-B4D4-6E710F9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5E51B-31A7-43F6-A14C-0ED9B69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BC822-CFD3-44E0-BF96-E6F2C155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126E6-7266-48C9-A1D4-B211CFDB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B2DC8-2A62-49DA-A790-2AAC5B42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DBFBA-C776-4E42-B987-7FB549F4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461F0-B74D-4076-B052-2225E8F7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0C21F-B80A-4AD7-94CF-8AD3EE27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F11C5-C6BF-4C32-AAF3-0906D98B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0405C-D05F-4CF2-8404-13E38A1D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2A41E-8177-4B77-9E72-533FC958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2973-E1E0-4AC8-8A75-3141CF6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BD5C9-2BF9-4FFF-9257-68635371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CEB185-20EF-4305-B7AB-A2A58574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FBC76-B45D-4798-A8CD-24026676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2970F-E000-408E-983D-66542FFF3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97DD-E7EF-48B6-AA17-4584942C8A5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914C3-C62A-4330-AF69-DFA4919E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A39D2-B071-4865-A372-CCA0F9C8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C79C-1003-4D37-8FD8-16566CB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AF56-612D-4F6C-8725-0F4AB15CC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中期技术路线确定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4035E-BBF1-4CDF-B55E-F9AD5EA72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喻啸</a:t>
            </a:r>
          </a:p>
        </p:txBody>
      </p:sp>
    </p:spTree>
    <p:extLst>
      <p:ext uri="{BB962C8B-B14F-4D97-AF65-F5344CB8AC3E}">
        <p14:creationId xmlns:p14="http://schemas.microsoft.com/office/powerpoint/2010/main" val="26228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DEC7-4CC6-4442-A913-8B0671F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总体脉络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DD073-9758-4835-9F1E-6A813F95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从原始照片中截取出罐体图像</a:t>
            </a:r>
            <a:r>
              <a:rPr lang="en-US" altLang="zh-CN" dirty="0"/>
              <a:t>--</a:t>
            </a:r>
            <a:r>
              <a:rPr lang="zh-CN" altLang="en-US" dirty="0"/>
              <a:t>（得到罐体位置信息）</a:t>
            </a:r>
            <a:endParaRPr lang="en-US" altLang="zh-CN" dirty="0"/>
          </a:p>
          <a:p>
            <a:r>
              <a:rPr lang="zh-CN" altLang="en-US" dirty="0"/>
              <a:t>从罐体图像中分离出罐体本身</a:t>
            </a:r>
            <a:r>
              <a:rPr lang="en-US" altLang="zh-CN" dirty="0"/>
              <a:t>--</a:t>
            </a:r>
            <a:r>
              <a:rPr lang="zh-CN" altLang="en-US" dirty="0"/>
              <a:t>（得到罐体姿态信息）</a:t>
            </a:r>
            <a:endParaRPr lang="en-US" altLang="zh-CN" dirty="0"/>
          </a:p>
          <a:p>
            <a:r>
              <a:rPr lang="zh-CN" altLang="en-US" dirty="0"/>
              <a:t>进行位置及姿态信息的整合及换算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1114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9D951-040B-4962-9E8B-A0FFC3E1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现有方案优缺点分析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4CEE9A5-4FAE-44E5-AAD7-E3496AA37E03}"/>
              </a:ext>
            </a:extLst>
          </p:cNvPr>
          <p:cNvSpPr txBox="1">
            <a:spLocks/>
          </p:cNvSpPr>
          <p:nvPr/>
        </p:nvSpPr>
        <p:spPr>
          <a:xfrm>
            <a:off x="838200" y="1592224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</a:pPr>
            <a:r>
              <a:rPr lang="zh-CN" altLang="en-US" dirty="0"/>
              <a:t>       当</a:t>
            </a:r>
            <a:r>
              <a:rPr lang="zh-CN" altLang="en-US" dirty="0">
                <a:solidFill>
                  <a:srgbClr val="FF0000"/>
                </a:solidFill>
              </a:rPr>
              <a:t>从原始图像当中得到罐体的图像后</a:t>
            </a:r>
            <a:r>
              <a:rPr lang="zh-CN" altLang="en-US" dirty="0"/>
              <a:t>，通过传统图像处理方法（去噪、二值化、开闭形态学操作、最大包围轮廓等）即可获得罐体的大小、姿态等信息。</a:t>
            </a:r>
            <a:endParaRPr lang="en-US" altLang="zh-CN" dirty="0"/>
          </a:p>
          <a:p>
            <a:pPr marL="0" indent="0">
              <a:lnSpc>
                <a:spcPts val="2700"/>
              </a:lnSpc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A50DF1-2D23-4D0B-9513-A6B20F45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" y="2917786"/>
            <a:ext cx="2269564" cy="2504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820162-06D6-4D66-A12B-1B5A72931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0" y="2917786"/>
            <a:ext cx="2269564" cy="2504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63AE7D-9C2F-4BE2-8EE5-FECED7F51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56" y="2917786"/>
            <a:ext cx="2272639" cy="2504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7D07BE-3F93-40FE-930A-56A8BBE1F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3" y="2404109"/>
            <a:ext cx="3704514" cy="40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A824-BB7F-45DC-AA26-CA1F676D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现有方案优缺点分析</a:t>
            </a:r>
            <a:r>
              <a:rPr lang="en-US" altLang="zh-CN" dirty="0"/>
              <a:t>-</a:t>
            </a:r>
            <a:r>
              <a:rPr lang="zh-CN" altLang="en-US" sz="2400" b="1" i="1" dirty="0">
                <a:solidFill>
                  <a:srgbClr val="FF0000"/>
                </a:solidFill>
              </a:rPr>
              <a:t>如何得到罐体图像？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190836-86DC-4652-93DC-348CD643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484590"/>
            <a:ext cx="10515600" cy="486253"/>
          </a:xfrm>
        </p:spPr>
        <p:txBody>
          <a:bodyPr/>
          <a:lstStyle/>
          <a:p>
            <a:r>
              <a:rPr lang="en-US" altLang="zh-CN" dirty="0"/>
              <a:t>1. YOLOv3</a:t>
            </a:r>
            <a:r>
              <a:rPr lang="zh-CN" altLang="en-US" dirty="0"/>
              <a:t>目标检测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E0383A-256F-4AF7-B735-A53B0664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651"/>
            <a:ext cx="6939714" cy="44132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E7C7B2-B5E3-4F86-B876-22AD63E3F83F}"/>
              </a:ext>
            </a:extLst>
          </p:cNvPr>
          <p:cNvSpPr txBox="1"/>
          <p:nvPr/>
        </p:nvSpPr>
        <p:spPr>
          <a:xfrm>
            <a:off x="8220722" y="2476870"/>
            <a:ext cx="333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训练后使用离线模型，速度快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深度学习方式，鲁棒性较图像处理方式更强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目前样本较少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所需配套环境复杂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检测框偶尔会过大或过小，可能需要二次操作</a:t>
            </a:r>
          </a:p>
        </p:txBody>
      </p:sp>
    </p:spTree>
    <p:extLst>
      <p:ext uri="{BB962C8B-B14F-4D97-AF65-F5344CB8AC3E}">
        <p14:creationId xmlns:p14="http://schemas.microsoft.com/office/powerpoint/2010/main" val="7244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A824-BB7F-45DC-AA26-CA1F676D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现有方案优缺点分析</a:t>
            </a:r>
            <a:r>
              <a:rPr lang="en-US" altLang="zh-CN" dirty="0"/>
              <a:t>-</a:t>
            </a:r>
            <a:r>
              <a:rPr lang="zh-CN" altLang="en-US" sz="2400" b="1" i="1" dirty="0">
                <a:solidFill>
                  <a:srgbClr val="FF0000"/>
                </a:solidFill>
              </a:rPr>
              <a:t>如何得到罐体图像？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190836-86DC-4652-93DC-348CD643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484590"/>
            <a:ext cx="10515600" cy="48625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GrabCut</a:t>
            </a:r>
            <a:r>
              <a:rPr lang="zh-CN" altLang="en-US" dirty="0"/>
              <a:t> 前景分割算法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E7C7B2-B5E3-4F86-B876-22AD63E3F83F}"/>
              </a:ext>
            </a:extLst>
          </p:cNvPr>
          <p:cNvSpPr txBox="1"/>
          <p:nvPr/>
        </p:nvSpPr>
        <p:spPr>
          <a:xfrm>
            <a:off x="6034119" y="2263805"/>
            <a:ext cx="333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操作简单，依赖简单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得到的图像只有罐体本身，可以减少很多干扰，为下一步提供便利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需要人工交互（划出方框区域）</a:t>
            </a:r>
            <a:r>
              <a:rPr lang="en-US" altLang="zh-CN" dirty="0"/>
              <a:t>2.</a:t>
            </a:r>
            <a:r>
              <a:rPr lang="zh-CN" altLang="en-US" dirty="0"/>
              <a:t>实时运算量较大，运算速度较慢（</a:t>
            </a:r>
            <a:r>
              <a:rPr lang="en-US" altLang="zh-CN" dirty="0"/>
              <a:t>20s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A1DAD-0AD4-4857-8044-E60D49ADB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6" y="4362169"/>
            <a:ext cx="3855605" cy="2142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C27404-134A-47F6-ACD0-C4555F747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2" t="2905" r="34466" b="51195"/>
          <a:stretch/>
        </p:blipFill>
        <p:spPr>
          <a:xfrm>
            <a:off x="902826" y="2051827"/>
            <a:ext cx="3855605" cy="21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241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中期技术路线确定</vt:lpstr>
      <vt:lpstr>一.总体脉络</vt:lpstr>
      <vt:lpstr>二.现有方案优缺点分析</vt:lpstr>
      <vt:lpstr>二.现有方案优缺点分析-如何得到罐体图像？</vt:lpstr>
      <vt:lpstr>二.现有方案优缺点分析-如何得到罐体图像？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喻啸</dc:creator>
  <cp:lastModifiedBy>喻啸</cp:lastModifiedBy>
  <cp:revision>9</cp:revision>
  <dcterms:created xsi:type="dcterms:W3CDTF">2021-10-19T07:49:52Z</dcterms:created>
  <dcterms:modified xsi:type="dcterms:W3CDTF">2021-10-19T08:32:24Z</dcterms:modified>
</cp:coreProperties>
</file>