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7" r:id="rId10"/>
    <p:sldId id="269" r:id="rId11"/>
    <p:sldId id="270" r:id="rId12"/>
    <p:sldId id="261" r:id="rId13"/>
    <p:sldId id="262" r:id="rId14"/>
    <p:sldId id="263" r:id="rId15"/>
    <p:sldId id="271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CEF5FA-A5A0-4FA5-A7E1-CB0766E1A267}">
          <p14:sldIdLst>
            <p14:sldId id="256"/>
            <p14:sldId id="257"/>
            <p14:sldId id="258"/>
            <p14:sldId id="259"/>
            <p14:sldId id="260"/>
            <p14:sldId id="265"/>
            <p14:sldId id="266"/>
            <p14:sldId id="268"/>
            <p14:sldId id="267"/>
            <p14:sldId id="269"/>
            <p14:sldId id="270"/>
            <p14:sldId id="261"/>
            <p14:sldId id="262"/>
            <p14:sldId id="263"/>
            <p14:sldId id="27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76" autoAdjust="0"/>
  </p:normalViewPr>
  <p:slideViewPr>
    <p:cSldViewPr snapToGrid="0">
      <p:cViewPr varScale="1">
        <p:scale>
          <a:sx n="86" d="100"/>
          <a:sy n="86" d="100"/>
        </p:scale>
        <p:origin x="1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548E1-D08A-41F0-BFED-0076A42D13ED}" type="doc">
      <dgm:prSet loTypeId="urn:microsoft.com/office/officeart/2005/8/layout/h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21C3CD63-2163-4979-AB6C-F5257EF0545F}">
      <dgm:prSet phldrT="[文本]"/>
      <dgm:spPr/>
      <dgm:t>
        <a:bodyPr/>
        <a:lstStyle/>
        <a:p>
          <a:r>
            <a:rPr lang="en-US" altLang="zh-CN" dirty="0" smtClean="0"/>
            <a:t>NATIVE</a:t>
          </a:r>
          <a:r>
            <a:rPr lang="zh-CN" altLang="en-US" dirty="0" smtClean="0"/>
            <a:t>提供相关基础方法</a:t>
          </a:r>
          <a:endParaRPr lang="zh-CN" altLang="en-US" dirty="0"/>
        </a:p>
      </dgm:t>
    </dgm:pt>
    <dgm:pt modelId="{7EF5F561-FC53-43FB-AF62-1E339D1AE2CA}" type="parTrans" cxnId="{183F1FF0-B734-4584-8BD4-5EC1E70F9E25}">
      <dgm:prSet/>
      <dgm:spPr/>
      <dgm:t>
        <a:bodyPr/>
        <a:lstStyle/>
        <a:p>
          <a:endParaRPr lang="zh-CN" altLang="en-US"/>
        </a:p>
      </dgm:t>
    </dgm:pt>
    <dgm:pt modelId="{37628283-A0ED-4A9D-82E2-ED93C542B51E}" type="sibTrans" cxnId="{183F1FF0-B734-4584-8BD4-5EC1E70F9E25}">
      <dgm:prSet/>
      <dgm:spPr/>
      <dgm:t>
        <a:bodyPr/>
        <a:lstStyle/>
        <a:p>
          <a:endParaRPr lang="zh-CN" altLang="en-US"/>
        </a:p>
      </dgm:t>
    </dgm:pt>
    <dgm:pt modelId="{06AE2CAA-BC9B-4A4D-BD50-B8E584EBF1F7}">
      <dgm:prSet phldrT="[文本]"/>
      <dgm:spPr/>
      <dgm:t>
        <a:bodyPr/>
        <a:lstStyle/>
        <a:p>
          <a:r>
            <a:rPr lang="en-US" altLang="zh-CN" dirty="0" smtClean="0"/>
            <a:t>RN</a:t>
          </a:r>
          <a:r>
            <a:rPr lang="zh-CN" altLang="en-US" dirty="0" smtClean="0"/>
            <a:t>开发业务模块</a:t>
          </a:r>
          <a:endParaRPr lang="zh-CN" altLang="en-US" dirty="0"/>
        </a:p>
      </dgm:t>
    </dgm:pt>
    <dgm:pt modelId="{4CC91395-57EA-4092-85AA-A239ADAC87A8}" type="parTrans" cxnId="{87FB8446-D604-4363-B24F-6382191210FD}">
      <dgm:prSet/>
      <dgm:spPr/>
      <dgm:t>
        <a:bodyPr/>
        <a:lstStyle/>
        <a:p>
          <a:endParaRPr lang="zh-CN" altLang="en-US"/>
        </a:p>
      </dgm:t>
    </dgm:pt>
    <dgm:pt modelId="{1DEBB385-C055-4B8E-B9DB-3750201C7F75}" type="sibTrans" cxnId="{87FB8446-D604-4363-B24F-6382191210FD}">
      <dgm:prSet/>
      <dgm:spPr/>
      <dgm:t>
        <a:bodyPr/>
        <a:lstStyle/>
        <a:p>
          <a:endParaRPr lang="zh-CN" altLang="en-US"/>
        </a:p>
      </dgm:t>
    </dgm:pt>
    <dgm:pt modelId="{13E56908-D863-4FB2-93C9-7C032147533D}">
      <dgm:prSet phldrT="[文本]"/>
      <dgm:spPr/>
      <dgm:t>
        <a:bodyPr/>
        <a:lstStyle/>
        <a:p>
          <a:r>
            <a:rPr lang="en-US" altLang="zh-CN" dirty="0" smtClean="0"/>
            <a:t>RN</a:t>
          </a:r>
          <a:r>
            <a:rPr lang="zh-CN" altLang="en-US" dirty="0" smtClean="0"/>
            <a:t>打包</a:t>
          </a:r>
          <a:endParaRPr lang="zh-CN" altLang="en-US" dirty="0"/>
        </a:p>
      </dgm:t>
    </dgm:pt>
    <dgm:pt modelId="{4DAA8053-B2BA-44DC-AAD8-4CDF919006F8}" type="parTrans" cxnId="{4383B508-1358-40BA-8477-B38196CF2DF4}">
      <dgm:prSet/>
      <dgm:spPr/>
      <dgm:t>
        <a:bodyPr/>
        <a:lstStyle/>
        <a:p>
          <a:endParaRPr lang="zh-CN" altLang="en-US"/>
        </a:p>
      </dgm:t>
    </dgm:pt>
    <dgm:pt modelId="{41FDDD1E-7B09-4619-8570-420967B13CBE}" type="sibTrans" cxnId="{4383B508-1358-40BA-8477-B38196CF2DF4}">
      <dgm:prSet/>
      <dgm:spPr/>
      <dgm:t>
        <a:bodyPr/>
        <a:lstStyle/>
        <a:p>
          <a:endParaRPr lang="zh-CN" altLang="en-US"/>
        </a:p>
      </dgm:t>
    </dgm:pt>
    <dgm:pt modelId="{95990F51-20C1-4F39-BCB5-0A299259F2EE}">
      <dgm:prSet phldrT="[文本]"/>
      <dgm:spPr/>
      <dgm:t>
        <a:bodyPr/>
        <a:lstStyle/>
        <a:p>
          <a:r>
            <a:rPr lang="en-US" altLang="zh-CN" dirty="0" smtClean="0"/>
            <a:t>NATIVE</a:t>
          </a:r>
          <a:r>
            <a:rPr lang="zh-CN" altLang="en-US" dirty="0" smtClean="0"/>
            <a:t>打包</a:t>
          </a:r>
          <a:endParaRPr lang="zh-CN" altLang="en-US" dirty="0"/>
        </a:p>
      </dgm:t>
    </dgm:pt>
    <dgm:pt modelId="{22079746-CF10-4586-8D94-68D2CEF8CE18}" type="parTrans" cxnId="{88CB2E6F-CCF1-48D7-A3A4-3C45E8B1340B}">
      <dgm:prSet/>
      <dgm:spPr/>
      <dgm:t>
        <a:bodyPr/>
        <a:lstStyle/>
        <a:p>
          <a:endParaRPr lang="zh-CN" altLang="en-US"/>
        </a:p>
      </dgm:t>
    </dgm:pt>
    <dgm:pt modelId="{6795AF7F-83C3-4845-9116-58E57E8A04CC}" type="sibTrans" cxnId="{88CB2E6F-CCF1-48D7-A3A4-3C45E8B1340B}">
      <dgm:prSet/>
      <dgm:spPr/>
      <dgm:t>
        <a:bodyPr/>
        <a:lstStyle/>
        <a:p>
          <a:endParaRPr lang="zh-CN" altLang="en-US"/>
        </a:p>
      </dgm:t>
    </dgm:pt>
    <dgm:pt modelId="{D915F641-8B35-4B18-974D-D4AC8C6C3E63}" type="pres">
      <dgm:prSet presAssocID="{C10548E1-D08A-41F0-BFED-0076A42D13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ABD9C0-BE9F-41E6-AAE9-D42FF8263164}" type="pres">
      <dgm:prSet presAssocID="{C10548E1-D08A-41F0-BFED-0076A42D13ED}" presName="dummy" presStyleCnt="0"/>
      <dgm:spPr/>
    </dgm:pt>
    <dgm:pt modelId="{726BF023-C15C-43E7-8B4D-EECC487FB529}" type="pres">
      <dgm:prSet presAssocID="{C10548E1-D08A-41F0-BFED-0076A42D13ED}" presName="linH" presStyleCnt="0"/>
      <dgm:spPr/>
    </dgm:pt>
    <dgm:pt modelId="{2ECC491B-AF86-4CA3-B891-B573A2B65D4C}" type="pres">
      <dgm:prSet presAssocID="{C10548E1-D08A-41F0-BFED-0076A42D13ED}" presName="padding1" presStyleCnt="0"/>
      <dgm:spPr/>
    </dgm:pt>
    <dgm:pt modelId="{E012C48A-14D0-4840-B896-5655FF9C2D7A}" type="pres">
      <dgm:prSet presAssocID="{21C3CD63-2163-4979-AB6C-F5257EF0545F}" presName="linV" presStyleCnt="0"/>
      <dgm:spPr/>
    </dgm:pt>
    <dgm:pt modelId="{1548EB5C-CF3D-4A39-9D99-721E36EBDF16}" type="pres">
      <dgm:prSet presAssocID="{21C3CD63-2163-4979-AB6C-F5257EF0545F}" presName="spVertical1" presStyleCnt="0"/>
      <dgm:spPr/>
    </dgm:pt>
    <dgm:pt modelId="{BF114667-B3BF-4D1B-8698-3F460CDC4162}" type="pres">
      <dgm:prSet presAssocID="{21C3CD63-2163-4979-AB6C-F5257EF0545F}" presName="parTx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96B2A-BB31-46CE-AC4A-7C25BC27C452}" type="pres">
      <dgm:prSet presAssocID="{21C3CD63-2163-4979-AB6C-F5257EF0545F}" presName="spVertical2" presStyleCnt="0"/>
      <dgm:spPr/>
    </dgm:pt>
    <dgm:pt modelId="{4B1AA20F-8FF6-47D8-9610-EC55E6F305A7}" type="pres">
      <dgm:prSet presAssocID="{21C3CD63-2163-4979-AB6C-F5257EF0545F}" presName="spVertical3" presStyleCnt="0"/>
      <dgm:spPr/>
    </dgm:pt>
    <dgm:pt modelId="{245CE00A-F331-4D0B-B152-CC1A9AFBA761}" type="pres">
      <dgm:prSet presAssocID="{37628283-A0ED-4A9D-82E2-ED93C542B51E}" presName="space" presStyleCnt="0"/>
      <dgm:spPr/>
    </dgm:pt>
    <dgm:pt modelId="{97130DDA-D9C1-46DE-8076-F1251F39A3CA}" type="pres">
      <dgm:prSet presAssocID="{06AE2CAA-BC9B-4A4D-BD50-B8E584EBF1F7}" presName="linV" presStyleCnt="0"/>
      <dgm:spPr/>
    </dgm:pt>
    <dgm:pt modelId="{2FCE6027-945A-4321-8915-2453F9EB7F48}" type="pres">
      <dgm:prSet presAssocID="{06AE2CAA-BC9B-4A4D-BD50-B8E584EBF1F7}" presName="spVertical1" presStyleCnt="0"/>
      <dgm:spPr/>
    </dgm:pt>
    <dgm:pt modelId="{C8E47ECB-A0E4-42E4-B8D7-D24D141023B4}" type="pres">
      <dgm:prSet presAssocID="{06AE2CAA-BC9B-4A4D-BD50-B8E584EBF1F7}" presName="parTx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611824-D187-4B02-A812-4C19A387C582}" type="pres">
      <dgm:prSet presAssocID="{06AE2CAA-BC9B-4A4D-BD50-B8E584EBF1F7}" presName="spVertical2" presStyleCnt="0"/>
      <dgm:spPr/>
    </dgm:pt>
    <dgm:pt modelId="{66398382-151C-4D5E-9FDE-4D6435033FC7}" type="pres">
      <dgm:prSet presAssocID="{06AE2CAA-BC9B-4A4D-BD50-B8E584EBF1F7}" presName="spVertical3" presStyleCnt="0"/>
      <dgm:spPr/>
    </dgm:pt>
    <dgm:pt modelId="{10E51465-5DCA-4145-BAAB-6C357814A66B}" type="pres">
      <dgm:prSet presAssocID="{1DEBB385-C055-4B8E-B9DB-3750201C7F75}" presName="space" presStyleCnt="0"/>
      <dgm:spPr/>
    </dgm:pt>
    <dgm:pt modelId="{2EC58CD9-54BA-4603-BACA-443BBDD6B0A8}" type="pres">
      <dgm:prSet presAssocID="{13E56908-D863-4FB2-93C9-7C032147533D}" presName="linV" presStyleCnt="0"/>
      <dgm:spPr/>
    </dgm:pt>
    <dgm:pt modelId="{ADCB9CC3-8C26-4BDD-8F27-985B94EBB37D}" type="pres">
      <dgm:prSet presAssocID="{13E56908-D863-4FB2-93C9-7C032147533D}" presName="spVertical1" presStyleCnt="0"/>
      <dgm:spPr/>
    </dgm:pt>
    <dgm:pt modelId="{94789507-04E9-419A-8113-74548A312955}" type="pres">
      <dgm:prSet presAssocID="{13E56908-D863-4FB2-93C9-7C032147533D}" presName="parTx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037FB-2EEA-4725-9D9B-B7CCB93B1066}" type="pres">
      <dgm:prSet presAssocID="{13E56908-D863-4FB2-93C9-7C032147533D}" presName="spVertical2" presStyleCnt="0"/>
      <dgm:spPr/>
    </dgm:pt>
    <dgm:pt modelId="{420882DA-EFF1-40F2-AA28-5FAE5DFAEFD7}" type="pres">
      <dgm:prSet presAssocID="{13E56908-D863-4FB2-93C9-7C032147533D}" presName="spVertical3" presStyleCnt="0"/>
      <dgm:spPr/>
    </dgm:pt>
    <dgm:pt modelId="{15BEB644-8882-442D-AE1B-8A17AC48BAB9}" type="pres">
      <dgm:prSet presAssocID="{41FDDD1E-7B09-4619-8570-420967B13CBE}" presName="space" presStyleCnt="0"/>
      <dgm:spPr/>
    </dgm:pt>
    <dgm:pt modelId="{E67B5E02-09BE-4D6E-9FFE-EAA0C8C5ED3B}" type="pres">
      <dgm:prSet presAssocID="{95990F51-20C1-4F39-BCB5-0A299259F2EE}" presName="linV" presStyleCnt="0"/>
      <dgm:spPr/>
    </dgm:pt>
    <dgm:pt modelId="{D39AE7F1-8A10-4296-9533-A59062BA2049}" type="pres">
      <dgm:prSet presAssocID="{95990F51-20C1-4F39-BCB5-0A299259F2EE}" presName="spVertical1" presStyleCnt="0"/>
      <dgm:spPr/>
    </dgm:pt>
    <dgm:pt modelId="{33AD7500-E37A-44D4-8BB7-1FD29BFF176C}" type="pres">
      <dgm:prSet presAssocID="{95990F51-20C1-4F39-BCB5-0A299259F2EE}" presName="parTx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6F22A-CFD7-4D9F-8824-0814F7D8209F}" type="pres">
      <dgm:prSet presAssocID="{95990F51-20C1-4F39-BCB5-0A299259F2EE}" presName="spVertical2" presStyleCnt="0"/>
      <dgm:spPr/>
    </dgm:pt>
    <dgm:pt modelId="{1B24B773-A166-48EA-B5AA-5DEC668B1FE5}" type="pres">
      <dgm:prSet presAssocID="{95990F51-20C1-4F39-BCB5-0A299259F2EE}" presName="spVertical3" presStyleCnt="0"/>
      <dgm:spPr/>
    </dgm:pt>
    <dgm:pt modelId="{793B0E1C-76CB-445F-8D98-5D7807BA9B36}" type="pres">
      <dgm:prSet presAssocID="{C10548E1-D08A-41F0-BFED-0076A42D13ED}" presName="padding2" presStyleCnt="0"/>
      <dgm:spPr/>
    </dgm:pt>
    <dgm:pt modelId="{4CF6BA28-9ED4-4DC3-BE6C-CB99E00B1481}" type="pres">
      <dgm:prSet presAssocID="{C10548E1-D08A-41F0-BFED-0076A42D13ED}" presName="negArrow" presStyleCnt="0"/>
      <dgm:spPr/>
    </dgm:pt>
    <dgm:pt modelId="{F2F0CDD7-3E60-4D8A-85A7-162EC5FB49D4}" type="pres">
      <dgm:prSet presAssocID="{C10548E1-D08A-41F0-BFED-0076A42D13ED}" presName="backgroundArrow" presStyleLbl="node1" presStyleIdx="0" presStyleCnt="1"/>
      <dgm:spPr/>
    </dgm:pt>
  </dgm:ptLst>
  <dgm:cxnLst>
    <dgm:cxn modelId="{88CB2E6F-CCF1-48D7-A3A4-3C45E8B1340B}" srcId="{C10548E1-D08A-41F0-BFED-0076A42D13ED}" destId="{95990F51-20C1-4F39-BCB5-0A299259F2EE}" srcOrd="3" destOrd="0" parTransId="{22079746-CF10-4586-8D94-68D2CEF8CE18}" sibTransId="{6795AF7F-83C3-4845-9116-58E57E8A04CC}"/>
    <dgm:cxn modelId="{CCE66FF9-D35E-42E0-B713-657A1772CA19}" type="presOf" srcId="{C10548E1-D08A-41F0-BFED-0076A42D13ED}" destId="{D915F641-8B35-4B18-974D-D4AC8C6C3E63}" srcOrd="0" destOrd="0" presId="urn:microsoft.com/office/officeart/2005/8/layout/hProcess3"/>
    <dgm:cxn modelId="{4FE78F81-3F55-44E7-9F49-64052D51CDFD}" type="presOf" srcId="{21C3CD63-2163-4979-AB6C-F5257EF0545F}" destId="{BF114667-B3BF-4D1B-8698-3F460CDC4162}" srcOrd="0" destOrd="0" presId="urn:microsoft.com/office/officeart/2005/8/layout/hProcess3"/>
    <dgm:cxn modelId="{4383B508-1358-40BA-8477-B38196CF2DF4}" srcId="{C10548E1-D08A-41F0-BFED-0076A42D13ED}" destId="{13E56908-D863-4FB2-93C9-7C032147533D}" srcOrd="2" destOrd="0" parTransId="{4DAA8053-B2BA-44DC-AAD8-4CDF919006F8}" sibTransId="{41FDDD1E-7B09-4619-8570-420967B13CBE}"/>
    <dgm:cxn modelId="{183F1FF0-B734-4584-8BD4-5EC1E70F9E25}" srcId="{C10548E1-D08A-41F0-BFED-0076A42D13ED}" destId="{21C3CD63-2163-4979-AB6C-F5257EF0545F}" srcOrd="0" destOrd="0" parTransId="{7EF5F561-FC53-43FB-AF62-1E339D1AE2CA}" sibTransId="{37628283-A0ED-4A9D-82E2-ED93C542B51E}"/>
    <dgm:cxn modelId="{CA2E1580-67CA-480B-9A70-2670B102887B}" type="presOf" srcId="{06AE2CAA-BC9B-4A4D-BD50-B8E584EBF1F7}" destId="{C8E47ECB-A0E4-42E4-B8D7-D24D141023B4}" srcOrd="0" destOrd="0" presId="urn:microsoft.com/office/officeart/2005/8/layout/hProcess3"/>
    <dgm:cxn modelId="{87FB8446-D604-4363-B24F-6382191210FD}" srcId="{C10548E1-D08A-41F0-BFED-0076A42D13ED}" destId="{06AE2CAA-BC9B-4A4D-BD50-B8E584EBF1F7}" srcOrd="1" destOrd="0" parTransId="{4CC91395-57EA-4092-85AA-A239ADAC87A8}" sibTransId="{1DEBB385-C055-4B8E-B9DB-3750201C7F75}"/>
    <dgm:cxn modelId="{9146DB92-2A8B-4216-BE0D-39B733171ED0}" type="presOf" srcId="{95990F51-20C1-4F39-BCB5-0A299259F2EE}" destId="{33AD7500-E37A-44D4-8BB7-1FD29BFF176C}" srcOrd="0" destOrd="0" presId="urn:microsoft.com/office/officeart/2005/8/layout/hProcess3"/>
    <dgm:cxn modelId="{CFCF81E1-7C38-4C6A-8C20-3DE107FF981E}" type="presOf" srcId="{13E56908-D863-4FB2-93C9-7C032147533D}" destId="{94789507-04E9-419A-8113-74548A312955}" srcOrd="0" destOrd="0" presId="urn:microsoft.com/office/officeart/2005/8/layout/hProcess3"/>
    <dgm:cxn modelId="{E80CC6B0-BF31-4747-B5B1-ACDCADB83CB1}" type="presParOf" srcId="{D915F641-8B35-4B18-974D-D4AC8C6C3E63}" destId="{09ABD9C0-BE9F-41E6-AAE9-D42FF8263164}" srcOrd="0" destOrd="0" presId="urn:microsoft.com/office/officeart/2005/8/layout/hProcess3"/>
    <dgm:cxn modelId="{CA9B13B1-98A9-4C59-A954-E14B8EE1EAE8}" type="presParOf" srcId="{D915F641-8B35-4B18-974D-D4AC8C6C3E63}" destId="{726BF023-C15C-43E7-8B4D-EECC487FB529}" srcOrd="1" destOrd="0" presId="urn:microsoft.com/office/officeart/2005/8/layout/hProcess3"/>
    <dgm:cxn modelId="{6282F712-8F99-4302-AB46-C34B43BE03FE}" type="presParOf" srcId="{726BF023-C15C-43E7-8B4D-EECC487FB529}" destId="{2ECC491B-AF86-4CA3-B891-B573A2B65D4C}" srcOrd="0" destOrd="0" presId="urn:microsoft.com/office/officeart/2005/8/layout/hProcess3"/>
    <dgm:cxn modelId="{67EB0C07-C478-4C0E-A742-0113B4DF0011}" type="presParOf" srcId="{726BF023-C15C-43E7-8B4D-EECC487FB529}" destId="{E012C48A-14D0-4840-B896-5655FF9C2D7A}" srcOrd="1" destOrd="0" presId="urn:microsoft.com/office/officeart/2005/8/layout/hProcess3"/>
    <dgm:cxn modelId="{445E0F35-A933-4D39-A408-9D4864300BDB}" type="presParOf" srcId="{E012C48A-14D0-4840-B896-5655FF9C2D7A}" destId="{1548EB5C-CF3D-4A39-9D99-721E36EBDF16}" srcOrd="0" destOrd="0" presId="urn:microsoft.com/office/officeart/2005/8/layout/hProcess3"/>
    <dgm:cxn modelId="{EB935D02-E31C-4A4D-A731-907CF4FE5ADF}" type="presParOf" srcId="{E012C48A-14D0-4840-B896-5655FF9C2D7A}" destId="{BF114667-B3BF-4D1B-8698-3F460CDC4162}" srcOrd="1" destOrd="0" presId="urn:microsoft.com/office/officeart/2005/8/layout/hProcess3"/>
    <dgm:cxn modelId="{843E64D7-3E35-471A-AB6D-11760708C50A}" type="presParOf" srcId="{E012C48A-14D0-4840-B896-5655FF9C2D7A}" destId="{B9096B2A-BB31-46CE-AC4A-7C25BC27C452}" srcOrd="2" destOrd="0" presId="urn:microsoft.com/office/officeart/2005/8/layout/hProcess3"/>
    <dgm:cxn modelId="{ECE99AC0-2228-4E61-8A27-4F7AEA6AC53C}" type="presParOf" srcId="{E012C48A-14D0-4840-B896-5655FF9C2D7A}" destId="{4B1AA20F-8FF6-47D8-9610-EC55E6F305A7}" srcOrd="3" destOrd="0" presId="urn:microsoft.com/office/officeart/2005/8/layout/hProcess3"/>
    <dgm:cxn modelId="{C66DFB57-A920-44BA-ACD4-0019C907AEE1}" type="presParOf" srcId="{726BF023-C15C-43E7-8B4D-EECC487FB529}" destId="{245CE00A-F331-4D0B-B152-CC1A9AFBA761}" srcOrd="2" destOrd="0" presId="urn:microsoft.com/office/officeart/2005/8/layout/hProcess3"/>
    <dgm:cxn modelId="{89B85AC4-4D9D-4078-9C57-C48011A3644D}" type="presParOf" srcId="{726BF023-C15C-43E7-8B4D-EECC487FB529}" destId="{97130DDA-D9C1-46DE-8076-F1251F39A3CA}" srcOrd="3" destOrd="0" presId="urn:microsoft.com/office/officeart/2005/8/layout/hProcess3"/>
    <dgm:cxn modelId="{DADE1CDD-0AF6-4355-B4BD-FAD62273CB39}" type="presParOf" srcId="{97130DDA-D9C1-46DE-8076-F1251F39A3CA}" destId="{2FCE6027-945A-4321-8915-2453F9EB7F48}" srcOrd="0" destOrd="0" presId="urn:microsoft.com/office/officeart/2005/8/layout/hProcess3"/>
    <dgm:cxn modelId="{808BC655-5D5E-42F6-B9FF-78C1B26A06C5}" type="presParOf" srcId="{97130DDA-D9C1-46DE-8076-F1251F39A3CA}" destId="{C8E47ECB-A0E4-42E4-B8D7-D24D141023B4}" srcOrd="1" destOrd="0" presId="urn:microsoft.com/office/officeart/2005/8/layout/hProcess3"/>
    <dgm:cxn modelId="{AF92F94D-5882-47EB-AE18-03A0EAD8F60C}" type="presParOf" srcId="{97130DDA-D9C1-46DE-8076-F1251F39A3CA}" destId="{8B611824-D187-4B02-A812-4C19A387C582}" srcOrd="2" destOrd="0" presId="urn:microsoft.com/office/officeart/2005/8/layout/hProcess3"/>
    <dgm:cxn modelId="{8AF59841-CA73-40A5-B103-EFF9C3D6499E}" type="presParOf" srcId="{97130DDA-D9C1-46DE-8076-F1251F39A3CA}" destId="{66398382-151C-4D5E-9FDE-4D6435033FC7}" srcOrd="3" destOrd="0" presId="urn:microsoft.com/office/officeart/2005/8/layout/hProcess3"/>
    <dgm:cxn modelId="{24530947-96B1-4218-8043-D25DD0D39111}" type="presParOf" srcId="{726BF023-C15C-43E7-8B4D-EECC487FB529}" destId="{10E51465-5DCA-4145-BAAB-6C357814A66B}" srcOrd="4" destOrd="0" presId="urn:microsoft.com/office/officeart/2005/8/layout/hProcess3"/>
    <dgm:cxn modelId="{29334ADE-66FD-4D87-9A4A-6FB2A615AF65}" type="presParOf" srcId="{726BF023-C15C-43E7-8B4D-EECC487FB529}" destId="{2EC58CD9-54BA-4603-BACA-443BBDD6B0A8}" srcOrd="5" destOrd="0" presId="urn:microsoft.com/office/officeart/2005/8/layout/hProcess3"/>
    <dgm:cxn modelId="{617E8870-319E-4CAF-86F4-7088F6A381FB}" type="presParOf" srcId="{2EC58CD9-54BA-4603-BACA-443BBDD6B0A8}" destId="{ADCB9CC3-8C26-4BDD-8F27-985B94EBB37D}" srcOrd="0" destOrd="0" presId="urn:microsoft.com/office/officeart/2005/8/layout/hProcess3"/>
    <dgm:cxn modelId="{77F8DDE0-72A4-4ED7-9748-6D0B5D98D89E}" type="presParOf" srcId="{2EC58CD9-54BA-4603-BACA-443BBDD6B0A8}" destId="{94789507-04E9-419A-8113-74548A312955}" srcOrd="1" destOrd="0" presId="urn:microsoft.com/office/officeart/2005/8/layout/hProcess3"/>
    <dgm:cxn modelId="{E54BBB26-BDA0-497A-B966-976D77E65524}" type="presParOf" srcId="{2EC58CD9-54BA-4603-BACA-443BBDD6B0A8}" destId="{E9D037FB-2EEA-4725-9D9B-B7CCB93B1066}" srcOrd="2" destOrd="0" presId="urn:microsoft.com/office/officeart/2005/8/layout/hProcess3"/>
    <dgm:cxn modelId="{46A5926F-16E6-49C9-B26C-AF9DED6C81E7}" type="presParOf" srcId="{2EC58CD9-54BA-4603-BACA-443BBDD6B0A8}" destId="{420882DA-EFF1-40F2-AA28-5FAE5DFAEFD7}" srcOrd="3" destOrd="0" presId="urn:microsoft.com/office/officeart/2005/8/layout/hProcess3"/>
    <dgm:cxn modelId="{2183B233-3B0D-4579-8635-EB232AAEFCDA}" type="presParOf" srcId="{726BF023-C15C-43E7-8B4D-EECC487FB529}" destId="{15BEB644-8882-442D-AE1B-8A17AC48BAB9}" srcOrd="6" destOrd="0" presId="urn:microsoft.com/office/officeart/2005/8/layout/hProcess3"/>
    <dgm:cxn modelId="{F22DBFD1-3BC1-444D-88C1-5739F68954E7}" type="presParOf" srcId="{726BF023-C15C-43E7-8B4D-EECC487FB529}" destId="{E67B5E02-09BE-4D6E-9FFE-EAA0C8C5ED3B}" srcOrd="7" destOrd="0" presId="urn:microsoft.com/office/officeart/2005/8/layout/hProcess3"/>
    <dgm:cxn modelId="{4B907209-F334-4E43-89BE-E2E93110414F}" type="presParOf" srcId="{E67B5E02-09BE-4D6E-9FFE-EAA0C8C5ED3B}" destId="{D39AE7F1-8A10-4296-9533-A59062BA2049}" srcOrd="0" destOrd="0" presId="urn:microsoft.com/office/officeart/2005/8/layout/hProcess3"/>
    <dgm:cxn modelId="{01D54D9F-B68F-4324-8C8D-0545CE695A90}" type="presParOf" srcId="{E67B5E02-09BE-4D6E-9FFE-EAA0C8C5ED3B}" destId="{33AD7500-E37A-44D4-8BB7-1FD29BFF176C}" srcOrd="1" destOrd="0" presId="urn:microsoft.com/office/officeart/2005/8/layout/hProcess3"/>
    <dgm:cxn modelId="{7434BA9E-F8C8-4DF0-B3D2-48F6F7C1AD2A}" type="presParOf" srcId="{E67B5E02-09BE-4D6E-9FFE-EAA0C8C5ED3B}" destId="{9C06F22A-CFD7-4D9F-8824-0814F7D8209F}" srcOrd="2" destOrd="0" presId="urn:microsoft.com/office/officeart/2005/8/layout/hProcess3"/>
    <dgm:cxn modelId="{64C347C3-12C2-40C7-99E4-8CE7A351BC31}" type="presParOf" srcId="{E67B5E02-09BE-4D6E-9FFE-EAA0C8C5ED3B}" destId="{1B24B773-A166-48EA-B5AA-5DEC668B1FE5}" srcOrd="3" destOrd="0" presId="urn:microsoft.com/office/officeart/2005/8/layout/hProcess3"/>
    <dgm:cxn modelId="{84354151-C60E-457E-94C4-AFE5C1D163C9}" type="presParOf" srcId="{726BF023-C15C-43E7-8B4D-EECC487FB529}" destId="{793B0E1C-76CB-445F-8D98-5D7807BA9B36}" srcOrd="8" destOrd="0" presId="urn:microsoft.com/office/officeart/2005/8/layout/hProcess3"/>
    <dgm:cxn modelId="{3478FD60-3BAE-4DBD-8061-C7A331B7A1B9}" type="presParOf" srcId="{726BF023-C15C-43E7-8B4D-EECC487FB529}" destId="{4CF6BA28-9ED4-4DC3-BE6C-CB99E00B1481}" srcOrd="9" destOrd="0" presId="urn:microsoft.com/office/officeart/2005/8/layout/hProcess3"/>
    <dgm:cxn modelId="{126D8531-7855-4F0A-B126-C0E50AB871FD}" type="presParOf" srcId="{726BF023-C15C-43E7-8B4D-EECC487FB529}" destId="{F2F0CDD7-3E60-4D8A-85A7-162EC5FB49D4}" srcOrd="1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13277-089B-4EE8-B671-F1A0A969CFB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99A0000C-277F-4A6A-860A-C690DC51ED28}">
      <dgm:prSet phldrT="[文本]"/>
      <dgm:spPr/>
      <dgm:t>
        <a:bodyPr/>
        <a:lstStyle/>
        <a:p>
          <a:pPr algn="l"/>
          <a:r>
            <a:rPr lang="en-US" altLang="zh-CN" dirty="0" smtClean="0"/>
            <a:t>App</a:t>
          </a:r>
          <a:r>
            <a:rPr lang="zh-CN" altLang="en-US" dirty="0" smtClean="0"/>
            <a:t>的</a:t>
          </a:r>
          <a:r>
            <a:rPr lang="en-US" altLang="zh-CN" dirty="0" err="1" smtClean="0"/>
            <a:t>build.gradle</a:t>
          </a:r>
          <a:r>
            <a:rPr lang="zh-CN" altLang="en-US" dirty="0" smtClean="0"/>
            <a:t>添加</a:t>
          </a:r>
          <a:r>
            <a:rPr lang="en-US" altLang="zh-CN" dirty="0" err="1" smtClean="0"/>
            <a:t>rn</a:t>
          </a:r>
          <a:r>
            <a:rPr lang="zh-CN" altLang="en-US" dirty="0" smtClean="0"/>
            <a:t>依赖包：</a:t>
          </a:r>
          <a:endParaRPr lang="en-US" altLang="zh-CN" dirty="0" smtClean="0"/>
        </a:p>
        <a:p>
          <a:pPr algn="l"/>
          <a:r>
            <a:rPr lang="en-US" dirty="0" smtClean="0"/>
            <a:t>'com.android.support:appcompat-v7:23.0.1'</a:t>
          </a:r>
          <a:br>
            <a:rPr lang="en-US" dirty="0" smtClean="0"/>
          </a:br>
          <a:r>
            <a:rPr lang="en-US" dirty="0" smtClean="0"/>
            <a:t>    //</a:t>
          </a:r>
          <a:r>
            <a:rPr lang="zh-CN" altLang="en-US" dirty="0" smtClean="0"/>
            <a:t>添加</a:t>
          </a:r>
          <a:r>
            <a:rPr lang="en-US" dirty="0" smtClean="0"/>
            <a:t>react native</a:t>
          </a:r>
          <a:r>
            <a:rPr lang="zh-CN" altLang="en-US" dirty="0" smtClean="0"/>
            <a:t>相关依赖版本 不要用</a:t>
          </a:r>
          <a:r>
            <a:rPr lang="en-US" altLang="zh-CN" dirty="0" smtClean="0"/>
            <a:t>+ </a:t>
          </a:r>
          <a:r>
            <a:rPr lang="zh-CN" altLang="en-US" dirty="0" smtClean="0"/>
            <a:t>加好代表每次都是最新 有可能版本号对应不上</a:t>
          </a:r>
          <a:endParaRPr lang="en-US" altLang="zh-CN" dirty="0" smtClean="0"/>
        </a:p>
        <a:p>
          <a:pPr algn="l"/>
          <a:r>
            <a:rPr lang="zh-CN" altLang="en-US" dirty="0" smtClean="0"/>
            <a:t/>
          </a:r>
          <a:br>
            <a:rPr lang="zh-CN" altLang="en-US" dirty="0" smtClean="0"/>
          </a:br>
          <a:r>
            <a:rPr lang="en-US" altLang="zh-CN" dirty="0" smtClean="0"/>
            <a:t>//    </a:t>
          </a:r>
          <a:r>
            <a:rPr lang="en-US" dirty="0" smtClean="0"/>
            <a:t>compile '</a:t>
          </a:r>
          <a:r>
            <a:rPr lang="en-US" dirty="0" err="1" smtClean="0"/>
            <a:t>com.facebook.react:react-native</a:t>
          </a:r>
          <a:r>
            <a:rPr lang="en-US" dirty="0" smtClean="0"/>
            <a:t>:+'</a:t>
          </a:r>
          <a:br>
            <a:rPr lang="en-US" dirty="0" smtClean="0"/>
          </a:br>
          <a:r>
            <a:rPr lang="en-US" dirty="0" smtClean="0"/>
            <a:t>    'com.facebook.react:react-native:0.48.1'</a:t>
          </a:r>
          <a:endParaRPr lang="zh-CN" altLang="en-US" dirty="0"/>
        </a:p>
      </dgm:t>
    </dgm:pt>
    <dgm:pt modelId="{CBE0B3B5-3AB0-4BBC-9F11-2C25F2E2A1BE}" type="parTrans" cxnId="{FC0CB4E4-72C4-402C-815D-0EDE6410FEB8}">
      <dgm:prSet/>
      <dgm:spPr/>
      <dgm:t>
        <a:bodyPr/>
        <a:lstStyle/>
        <a:p>
          <a:endParaRPr lang="zh-CN" altLang="en-US"/>
        </a:p>
      </dgm:t>
    </dgm:pt>
    <dgm:pt modelId="{A277151E-167A-4E59-A11F-03A8A088E4CE}" type="sibTrans" cxnId="{FC0CB4E4-72C4-402C-815D-0EDE6410FEB8}">
      <dgm:prSet/>
      <dgm:spPr/>
      <dgm:t>
        <a:bodyPr/>
        <a:lstStyle/>
        <a:p>
          <a:endParaRPr lang="zh-CN" altLang="en-US"/>
        </a:p>
      </dgm:t>
    </dgm:pt>
    <dgm:pt modelId="{31F2DF37-330E-4743-B594-9BB5DF6AFEEC}">
      <dgm:prSet phldrT="[文本]"/>
      <dgm:spPr/>
      <dgm:t>
        <a:bodyPr/>
        <a:lstStyle/>
        <a:p>
          <a:pPr algn="l"/>
          <a:r>
            <a:rPr lang="zh-CN" altLang="en-US" dirty="0" smtClean="0"/>
            <a:t>项目的</a:t>
          </a:r>
          <a:r>
            <a:rPr lang="en-US" altLang="zh-CN" dirty="0" err="1" smtClean="0"/>
            <a:t>build.gradle</a:t>
          </a:r>
          <a:r>
            <a:rPr lang="zh-CN" altLang="en-US" dirty="0" smtClean="0"/>
            <a:t>添加</a:t>
          </a:r>
          <a:r>
            <a:rPr lang="en-US" altLang="zh-CN" dirty="0" err="1" smtClean="0"/>
            <a:t>rn</a:t>
          </a:r>
          <a:r>
            <a:rPr lang="zh-CN" altLang="en-US" dirty="0" smtClean="0"/>
            <a:t>的</a:t>
          </a:r>
          <a:r>
            <a:rPr lang="en-US" altLang="zh-CN" dirty="0" smtClean="0"/>
            <a:t>maven</a:t>
          </a:r>
          <a:r>
            <a:rPr lang="zh-CN" altLang="en-US" dirty="0" smtClean="0"/>
            <a:t>路径：</a:t>
          </a:r>
          <a:endParaRPr lang="en-US" altLang="zh-CN" dirty="0" smtClean="0"/>
        </a:p>
        <a:p>
          <a:pPr algn="l"/>
          <a:r>
            <a:rPr lang="en-US" b="0" i="0" dirty="0" err="1" smtClean="0"/>
            <a:t>allprojects</a:t>
          </a:r>
          <a:r>
            <a:rPr lang="en-US" b="0" i="0" dirty="0" smtClean="0"/>
            <a:t> { </a:t>
          </a:r>
        </a:p>
        <a:p>
          <a:pPr algn="l"/>
          <a:r>
            <a:rPr lang="en-US" b="0" i="0" dirty="0" smtClean="0"/>
            <a:t>  repositories {</a:t>
          </a:r>
        </a:p>
        <a:p>
          <a:pPr algn="l"/>
          <a:r>
            <a:rPr lang="en-US" b="0" i="0" dirty="0" smtClean="0"/>
            <a:t>    ... maven { </a:t>
          </a:r>
        </a:p>
        <a:p>
          <a:pPr algn="l"/>
          <a:r>
            <a:rPr lang="en-US" b="0" i="0" dirty="0" smtClean="0"/>
            <a:t>// All of React Native (JS, Android binaries) is installed from </a:t>
          </a:r>
          <a:r>
            <a:rPr lang="en-US" b="0" i="0" dirty="0" err="1" smtClean="0"/>
            <a:t>npm</a:t>
          </a:r>
          <a:r>
            <a:rPr lang="en-US" b="0" i="0" dirty="0" smtClean="0"/>
            <a:t> </a:t>
          </a:r>
          <a:r>
            <a:rPr lang="en-US" b="0" i="0" dirty="0" err="1" smtClean="0"/>
            <a:t>url</a:t>
          </a:r>
          <a:r>
            <a:rPr lang="en-US" b="0" i="0" dirty="0" smtClean="0"/>
            <a:t> </a:t>
          </a:r>
        </a:p>
        <a:p>
          <a:pPr algn="l"/>
          <a:r>
            <a:rPr lang="en-US" b="0" i="0" dirty="0" smtClean="0"/>
            <a:t>"$</a:t>
          </a:r>
          <a:r>
            <a:rPr lang="en-US" b="0" i="0" dirty="0" err="1" smtClean="0"/>
            <a:t>rootDir</a:t>
          </a:r>
          <a:r>
            <a:rPr lang="en-US" b="0" i="0" dirty="0" smtClean="0"/>
            <a:t>/</a:t>
          </a:r>
          <a:r>
            <a:rPr lang="en-US" b="0" i="0" dirty="0" err="1" smtClean="0"/>
            <a:t>node_modules</a:t>
          </a:r>
          <a:r>
            <a:rPr lang="en-US" b="0" i="0" dirty="0" smtClean="0"/>
            <a:t>/react-native/android" </a:t>
          </a:r>
        </a:p>
        <a:p>
          <a:pPr algn="l"/>
          <a:r>
            <a:rPr lang="en-US" b="0" i="0" dirty="0" smtClean="0"/>
            <a:t>        }</a:t>
          </a:r>
        </a:p>
        <a:p>
          <a:pPr algn="l"/>
          <a:r>
            <a:rPr lang="en-US" b="0" i="0" dirty="0" smtClean="0"/>
            <a:t>   } ...</a:t>
          </a:r>
        </a:p>
        <a:p>
          <a:pPr algn="l"/>
          <a:r>
            <a:rPr lang="en-US" b="0" i="0" dirty="0" smtClean="0"/>
            <a:t> }</a:t>
          </a:r>
          <a:endParaRPr lang="zh-CN" altLang="en-US" dirty="0"/>
        </a:p>
      </dgm:t>
    </dgm:pt>
    <dgm:pt modelId="{36F935B3-F4A7-48DD-8DDA-184B29B283C6}" type="parTrans" cxnId="{2696D940-2F55-42C1-BB89-C4FA1D197E2B}">
      <dgm:prSet/>
      <dgm:spPr/>
      <dgm:t>
        <a:bodyPr/>
        <a:lstStyle/>
        <a:p>
          <a:endParaRPr lang="zh-CN" altLang="en-US"/>
        </a:p>
      </dgm:t>
    </dgm:pt>
    <dgm:pt modelId="{75A5C43B-F004-4691-AB09-BA660FC9EBF1}" type="sibTrans" cxnId="{2696D940-2F55-42C1-BB89-C4FA1D197E2B}">
      <dgm:prSet/>
      <dgm:spPr/>
      <dgm:t>
        <a:bodyPr/>
        <a:lstStyle/>
        <a:p>
          <a:endParaRPr lang="zh-CN" altLang="en-US"/>
        </a:p>
      </dgm:t>
    </dgm:pt>
    <dgm:pt modelId="{0FB712CE-A5F2-4F76-9CDB-4A0BB82EB463}">
      <dgm:prSet phldrT="[文本]"/>
      <dgm:spPr/>
      <dgm:t>
        <a:bodyPr/>
        <a:lstStyle/>
        <a:p>
          <a:pPr algn="l"/>
          <a:r>
            <a:rPr lang="zh-CN" altLang="en-US" dirty="0" smtClean="0"/>
            <a:t>实现</a:t>
          </a:r>
          <a:r>
            <a:rPr lang="en-US" altLang="zh-CN" dirty="0" err="1" smtClean="0"/>
            <a:t>ReactActivity</a:t>
          </a:r>
          <a:r>
            <a:rPr lang="zh-CN" altLang="en-US" dirty="0" smtClean="0"/>
            <a:t>类</a:t>
          </a:r>
          <a:endParaRPr lang="en-US" altLang="zh-CN" dirty="0" smtClean="0"/>
        </a:p>
        <a:p>
          <a:pPr algn="l"/>
          <a:r>
            <a:rPr lang="zh-CN" altLang="en-US" dirty="0" smtClean="0"/>
            <a:t>实现</a:t>
          </a:r>
          <a:r>
            <a:rPr lang="en-US" dirty="0" err="1" smtClean="0"/>
            <a:t>ReactContextBaseJavaModule</a:t>
          </a:r>
          <a:r>
            <a:rPr lang="zh-CN" altLang="en-US" dirty="0" smtClean="0"/>
            <a:t>类</a:t>
          </a:r>
          <a:endParaRPr lang="en-US" altLang="zh-CN" dirty="0" smtClean="0"/>
        </a:p>
        <a:p>
          <a:pPr algn="l"/>
          <a:r>
            <a:rPr lang="en-US" dirty="0" err="1" smtClean="0"/>
            <a:t>MainApplication</a:t>
          </a:r>
          <a:r>
            <a:rPr lang="zh-CN" altLang="en-US" dirty="0" smtClean="0"/>
            <a:t>类实现</a:t>
          </a:r>
          <a:r>
            <a:rPr lang="en-US" altLang="zh-CN" dirty="0" err="1" smtClean="0"/>
            <a:t>ReactApplication</a:t>
          </a:r>
          <a:r>
            <a:rPr lang="zh-CN" altLang="en-US" dirty="0" smtClean="0"/>
            <a:t>接口，将之前实现</a:t>
          </a:r>
          <a:r>
            <a:rPr lang="en-US" altLang="zh-CN" dirty="0" err="1" smtClean="0"/>
            <a:t>ReactContextBaseJavaModule</a:t>
          </a:r>
          <a:r>
            <a:rPr lang="zh-CN" altLang="en-US" dirty="0" smtClean="0"/>
            <a:t>的实例注入到</a:t>
          </a:r>
          <a:r>
            <a:rPr lang="en-US" dirty="0" err="1" smtClean="0"/>
            <a:t>getPackages</a:t>
          </a:r>
          <a:r>
            <a:rPr lang="zh-CN" altLang="en-US" dirty="0" smtClean="0"/>
            <a:t>方法中。</a:t>
          </a:r>
          <a:endParaRPr lang="zh-CN" altLang="en-US" dirty="0"/>
        </a:p>
      </dgm:t>
    </dgm:pt>
    <dgm:pt modelId="{7DF8769A-7415-41F7-A90F-EBBBDC8D25BA}" type="parTrans" cxnId="{3D145473-F30E-4CAF-B33D-AE3725839C52}">
      <dgm:prSet/>
      <dgm:spPr/>
      <dgm:t>
        <a:bodyPr/>
        <a:lstStyle/>
        <a:p>
          <a:endParaRPr lang="zh-CN" altLang="en-US"/>
        </a:p>
      </dgm:t>
    </dgm:pt>
    <dgm:pt modelId="{0CE22470-36E2-4554-B8D1-ADD5526873CB}" type="sibTrans" cxnId="{3D145473-F30E-4CAF-B33D-AE3725839C52}">
      <dgm:prSet/>
      <dgm:spPr/>
      <dgm:t>
        <a:bodyPr/>
        <a:lstStyle/>
        <a:p>
          <a:endParaRPr lang="zh-CN" altLang="en-US"/>
        </a:p>
      </dgm:t>
    </dgm:pt>
    <dgm:pt modelId="{10AED374-BE48-40B7-9A02-A41077AF1306}">
      <dgm:prSet phldrT="[文本]" custT="1"/>
      <dgm:spPr/>
      <dgm:t>
        <a:bodyPr/>
        <a:lstStyle/>
        <a:p>
          <a:pPr algn="l"/>
          <a:r>
            <a:rPr lang="zh-CN" altLang="en-US" sz="1200" dirty="0" smtClean="0"/>
            <a:t>添加权限：</a:t>
          </a:r>
          <a:endParaRPr lang="en-US" altLang="zh-CN" sz="1200" dirty="0" smtClean="0"/>
        </a:p>
        <a:p>
          <a:pPr algn="l"/>
          <a:r>
            <a:rPr lang="en-US" sz="1200" b="0" i="0" dirty="0" smtClean="0"/>
            <a:t>&lt;uses-permission </a:t>
          </a:r>
          <a:r>
            <a:rPr lang="en-US" sz="1200" b="0" i="0" dirty="0" err="1" smtClean="0"/>
            <a:t>android:name</a:t>
          </a:r>
          <a:r>
            <a:rPr lang="en-US" sz="1200" b="0" i="0" dirty="0" smtClean="0"/>
            <a:t>="</a:t>
          </a:r>
          <a:r>
            <a:rPr lang="en-US" sz="1200" b="0" i="0" dirty="0" err="1" smtClean="0"/>
            <a:t>android.permission.INTERNET</a:t>
          </a:r>
          <a:r>
            <a:rPr lang="en-US" sz="1200" b="0" i="0" dirty="0" smtClean="0"/>
            <a:t>" /&gt;</a:t>
          </a:r>
        </a:p>
        <a:p>
          <a:pPr algn="l"/>
          <a:r>
            <a:rPr lang="zh-CN" altLang="en-US" sz="1200" dirty="0" smtClean="0"/>
            <a:t>添加</a:t>
          </a:r>
          <a:r>
            <a:rPr lang="en-US" altLang="zh-CN" sz="1200" dirty="0" smtClean="0"/>
            <a:t>DEV</a:t>
          </a:r>
          <a:r>
            <a:rPr lang="zh-CN" altLang="en-US" sz="1200" dirty="0" smtClean="0"/>
            <a:t>配置：</a:t>
          </a:r>
          <a:endParaRPr lang="en-US" altLang="zh-CN" sz="1200" dirty="0" smtClean="0"/>
        </a:p>
        <a:p>
          <a:pPr algn="l"/>
          <a:r>
            <a:rPr lang="en-US" sz="1200" b="0" i="0" dirty="0" smtClean="0"/>
            <a:t>&lt;activity </a:t>
          </a:r>
          <a:r>
            <a:rPr lang="en-US" sz="1200" b="0" i="0" dirty="0" err="1" smtClean="0"/>
            <a:t>android:name</a:t>
          </a:r>
          <a:r>
            <a:rPr lang="en-US" sz="1200" b="0" i="0" dirty="0" smtClean="0"/>
            <a:t>="</a:t>
          </a:r>
          <a:r>
            <a:rPr lang="en-US" sz="1200" b="0" i="0" dirty="0" err="1" smtClean="0"/>
            <a:t>com.facebook.react.devsupport.DevSettingsActivity</a:t>
          </a:r>
          <a:r>
            <a:rPr lang="en-US" sz="1200" b="0" i="0" dirty="0" smtClean="0"/>
            <a:t>" /&gt;</a:t>
          </a:r>
          <a:endParaRPr lang="zh-CN" altLang="en-US" sz="1200" dirty="0"/>
        </a:p>
      </dgm:t>
    </dgm:pt>
    <dgm:pt modelId="{4465D6AC-038D-4978-8DE3-76A75CE37830}" type="parTrans" cxnId="{AEAD6B16-593F-487A-9770-AA47B363A2FB}">
      <dgm:prSet/>
      <dgm:spPr/>
      <dgm:t>
        <a:bodyPr/>
        <a:lstStyle/>
        <a:p>
          <a:endParaRPr lang="zh-CN" altLang="en-US"/>
        </a:p>
      </dgm:t>
    </dgm:pt>
    <dgm:pt modelId="{F93185F6-73B9-4CB8-BE86-AE81B2F7C40D}" type="sibTrans" cxnId="{AEAD6B16-593F-487A-9770-AA47B363A2FB}">
      <dgm:prSet/>
      <dgm:spPr/>
      <dgm:t>
        <a:bodyPr/>
        <a:lstStyle/>
        <a:p>
          <a:endParaRPr lang="zh-CN" altLang="en-US"/>
        </a:p>
      </dgm:t>
    </dgm:pt>
    <dgm:pt modelId="{3F3E14BD-1873-4721-B138-9108D02EE3E1}" type="pres">
      <dgm:prSet presAssocID="{79213277-089B-4EE8-B671-F1A0A969CFB3}" presName="Name0" presStyleCnt="0">
        <dgm:presLayoutVars>
          <dgm:dir/>
          <dgm:resizeHandles val="exact"/>
        </dgm:presLayoutVars>
      </dgm:prSet>
      <dgm:spPr/>
    </dgm:pt>
    <dgm:pt modelId="{72086267-7E25-40F7-B4A6-295372D44C1F}" type="pres">
      <dgm:prSet presAssocID="{99A0000C-277F-4A6A-860A-C690DC51ED28}" presName="node" presStyleLbl="node1" presStyleIdx="0" presStyleCnt="4" custScaleY="98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0793A-BB7E-458A-AD76-F08B86A8A07E}" type="pres">
      <dgm:prSet presAssocID="{A277151E-167A-4E59-A11F-03A8A088E4C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E92D568-5CF3-4D06-AE58-E2FB3D1F2E01}" type="pres">
      <dgm:prSet presAssocID="{A277151E-167A-4E59-A11F-03A8A088E4C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6EC600BA-56B8-40D4-9971-0F2596AF0648}" type="pres">
      <dgm:prSet presAssocID="{31F2DF37-330E-4743-B594-9BB5DF6AFEE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2B373-86D3-47E6-A5AB-695BAAC2ABDE}" type="pres">
      <dgm:prSet presAssocID="{75A5C43B-F004-4691-AB09-BA660FC9EBF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2F249DB-01BF-4823-87F0-D09C6C9AB990}" type="pres">
      <dgm:prSet presAssocID="{75A5C43B-F004-4691-AB09-BA660FC9EBF1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0E7631F5-2A9A-4349-A47F-6575FFBDCA59}" type="pres">
      <dgm:prSet presAssocID="{10AED374-BE48-40B7-9A02-A41077AF13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EFD01-9E46-415E-90C0-54F4A1E6C1ED}" type="pres">
      <dgm:prSet presAssocID="{F93185F6-73B9-4CB8-BE86-AE81B2F7C40D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B7A401D1-6839-4F25-8CF6-39D0B98C63D3}" type="pres">
      <dgm:prSet presAssocID="{F93185F6-73B9-4CB8-BE86-AE81B2F7C40D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7A1B736-71BD-4A3C-9AA2-52383A26EE71}" type="pres">
      <dgm:prSet presAssocID="{0FB712CE-A5F2-4F76-9CDB-4A0BB82EB4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D01621-4147-4413-B4D4-6738777FE48B}" type="presOf" srcId="{F93185F6-73B9-4CB8-BE86-AE81B2F7C40D}" destId="{B7A401D1-6839-4F25-8CF6-39D0B98C63D3}" srcOrd="1" destOrd="0" presId="urn:microsoft.com/office/officeart/2005/8/layout/process1"/>
    <dgm:cxn modelId="{EF851FC5-AFE2-405C-8B0A-BE1A833FB35D}" type="presOf" srcId="{A277151E-167A-4E59-A11F-03A8A088E4CE}" destId="{7E92D568-5CF3-4D06-AE58-E2FB3D1F2E01}" srcOrd="1" destOrd="0" presId="urn:microsoft.com/office/officeart/2005/8/layout/process1"/>
    <dgm:cxn modelId="{0A57DC5A-2A8B-4735-AFFA-0ED235AF6AD4}" type="presOf" srcId="{F93185F6-73B9-4CB8-BE86-AE81B2F7C40D}" destId="{B0DEFD01-9E46-415E-90C0-54F4A1E6C1ED}" srcOrd="0" destOrd="0" presId="urn:microsoft.com/office/officeart/2005/8/layout/process1"/>
    <dgm:cxn modelId="{FC0CB4E4-72C4-402C-815D-0EDE6410FEB8}" srcId="{79213277-089B-4EE8-B671-F1A0A969CFB3}" destId="{99A0000C-277F-4A6A-860A-C690DC51ED28}" srcOrd="0" destOrd="0" parTransId="{CBE0B3B5-3AB0-4BBC-9F11-2C25F2E2A1BE}" sibTransId="{A277151E-167A-4E59-A11F-03A8A088E4CE}"/>
    <dgm:cxn modelId="{AEAD6B16-593F-487A-9770-AA47B363A2FB}" srcId="{79213277-089B-4EE8-B671-F1A0A969CFB3}" destId="{10AED374-BE48-40B7-9A02-A41077AF1306}" srcOrd="2" destOrd="0" parTransId="{4465D6AC-038D-4978-8DE3-76A75CE37830}" sibTransId="{F93185F6-73B9-4CB8-BE86-AE81B2F7C40D}"/>
    <dgm:cxn modelId="{E5281607-BE4E-4B01-ACCB-31A1E93E6BFF}" type="presOf" srcId="{79213277-089B-4EE8-B671-F1A0A969CFB3}" destId="{3F3E14BD-1873-4721-B138-9108D02EE3E1}" srcOrd="0" destOrd="0" presId="urn:microsoft.com/office/officeart/2005/8/layout/process1"/>
    <dgm:cxn modelId="{2696D940-2F55-42C1-BB89-C4FA1D197E2B}" srcId="{79213277-089B-4EE8-B671-F1A0A969CFB3}" destId="{31F2DF37-330E-4743-B594-9BB5DF6AFEEC}" srcOrd="1" destOrd="0" parTransId="{36F935B3-F4A7-48DD-8DDA-184B29B283C6}" sibTransId="{75A5C43B-F004-4691-AB09-BA660FC9EBF1}"/>
    <dgm:cxn modelId="{3D145473-F30E-4CAF-B33D-AE3725839C52}" srcId="{79213277-089B-4EE8-B671-F1A0A969CFB3}" destId="{0FB712CE-A5F2-4F76-9CDB-4A0BB82EB463}" srcOrd="3" destOrd="0" parTransId="{7DF8769A-7415-41F7-A90F-EBBBDC8D25BA}" sibTransId="{0CE22470-36E2-4554-B8D1-ADD5526873CB}"/>
    <dgm:cxn modelId="{2D5196BF-2076-411C-A42A-202998A30410}" type="presOf" srcId="{75A5C43B-F004-4691-AB09-BA660FC9EBF1}" destId="{B2F249DB-01BF-4823-87F0-D09C6C9AB990}" srcOrd="1" destOrd="0" presId="urn:microsoft.com/office/officeart/2005/8/layout/process1"/>
    <dgm:cxn modelId="{1AF153FF-1BCC-4259-A175-76B0F8B36456}" type="presOf" srcId="{31F2DF37-330E-4743-B594-9BB5DF6AFEEC}" destId="{6EC600BA-56B8-40D4-9971-0F2596AF0648}" srcOrd="0" destOrd="0" presId="urn:microsoft.com/office/officeart/2005/8/layout/process1"/>
    <dgm:cxn modelId="{91AA20E8-7051-43E1-AECC-EC7DAF87A7BD}" type="presOf" srcId="{75A5C43B-F004-4691-AB09-BA660FC9EBF1}" destId="{57F2B373-86D3-47E6-A5AB-695BAAC2ABDE}" srcOrd="0" destOrd="0" presId="urn:microsoft.com/office/officeart/2005/8/layout/process1"/>
    <dgm:cxn modelId="{4D4048EC-5789-446C-AE12-248CC6046147}" type="presOf" srcId="{0FB712CE-A5F2-4F76-9CDB-4A0BB82EB463}" destId="{37A1B736-71BD-4A3C-9AA2-52383A26EE71}" srcOrd="0" destOrd="0" presId="urn:microsoft.com/office/officeart/2005/8/layout/process1"/>
    <dgm:cxn modelId="{DED11D57-96C7-418C-8139-CD0862EAE108}" type="presOf" srcId="{A277151E-167A-4E59-A11F-03A8A088E4CE}" destId="{9330793A-BB7E-458A-AD76-F08B86A8A07E}" srcOrd="0" destOrd="0" presId="urn:microsoft.com/office/officeart/2005/8/layout/process1"/>
    <dgm:cxn modelId="{7CD99E86-9024-4B23-ADD1-96EE2F7C2E81}" type="presOf" srcId="{99A0000C-277F-4A6A-860A-C690DC51ED28}" destId="{72086267-7E25-40F7-B4A6-295372D44C1F}" srcOrd="0" destOrd="0" presId="urn:microsoft.com/office/officeart/2005/8/layout/process1"/>
    <dgm:cxn modelId="{2755ECB9-F871-4465-9312-8BD8D7928FCB}" type="presOf" srcId="{10AED374-BE48-40B7-9A02-A41077AF1306}" destId="{0E7631F5-2A9A-4349-A47F-6575FFBDCA59}" srcOrd="0" destOrd="0" presId="urn:microsoft.com/office/officeart/2005/8/layout/process1"/>
    <dgm:cxn modelId="{88D69930-F262-497F-8D28-62887E81372B}" type="presParOf" srcId="{3F3E14BD-1873-4721-B138-9108D02EE3E1}" destId="{72086267-7E25-40F7-B4A6-295372D44C1F}" srcOrd="0" destOrd="0" presId="urn:microsoft.com/office/officeart/2005/8/layout/process1"/>
    <dgm:cxn modelId="{0445C81D-4AF9-4FA4-8F11-76A2D4256699}" type="presParOf" srcId="{3F3E14BD-1873-4721-B138-9108D02EE3E1}" destId="{9330793A-BB7E-458A-AD76-F08B86A8A07E}" srcOrd="1" destOrd="0" presId="urn:microsoft.com/office/officeart/2005/8/layout/process1"/>
    <dgm:cxn modelId="{0A37CFE9-C39D-4AFC-879C-42679A14A5DF}" type="presParOf" srcId="{9330793A-BB7E-458A-AD76-F08B86A8A07E}" destId="{7E92D568-5CF3-4D06-AE58-E2FB3D1F2E01}" srcOrd="0" destOrd="0" presId="urn:microsoft.com/office/officeart/2005/8/layout/process1"/>
    <dgm:cxn modelId="{45520BAC-78DD-4A26-A38E-35D73B3B1525}" type="presParOf" srcId="{3F3E14BD-1873-4721-B138-9108D02EE3E1}" destId="{6EC600BA-56B8-40D4-9971-0F2596AF0648}" srcOrd="2" destOrd="0" presId="urn:microsoft.com/office/officeart/2005/8/layout/process1"/>
    <dgm:cxn modelId="{83E76F4F-71B5-49D5-9122-8AD17B73AF93}" type="presParOf" srcId="{3F3E14BD-1873-4721-B138-9108D02EE3E1}" destId="{57F2B373-86D3-47E6-A5AB-695BAAC2ABDE}" srcOrd="3" destOrd="0" presId="urn:microsoft.com/office/officeart/2005/8/layout/process1"/>
    <dgm:cxn modelId="{DCA01064-F875-4F77-9D48-2B7A4B79D4E6}" type="presParOf" srcId="{57F2B373-86D3-47E6-A5AB-695BAAC2ABDE}" destId="{B2F249DB-01BF-4823-87F0-D09C6C9AB990}" srcOrd="0" destOrd="0" presId="urn:microsoft.com/office/officeart/2005/8/layout/process1"/>
    <dgm:cxn modelId="{171996BE-3D1E-447D-863A-B653481D7243}" type="presParOf" srcId="{3F3E14BD-1873-4721-B138-9108D02EE3E1}" destId="{0E7631F5-2A9A-4349-A47F-6575FFBDCA59}" srcOrd="4" destOrd="0" presId="urn:microsoft.com/office/officeart/2005/8/layout/process1"/>
    <dgm:cxn modelId="{606EFFD8-7C38-4C7A-976E-2246785F70A7}" type="presParOf" srcId="{3F3E14BD-1873-4721-B138-9108D02EE3E1}" destId="{B0DEFD01-9E46-415E-90C0-54F4A1E6C1ED}" srcOrd="5" destOrd="0" presId="urn:microsoft.com/office/officeart/2005/8/layout/process1"/>
    <dgm:cxn modelId="{B1362C0C-5FD3-4752-B8AB-CBDEE0D9DBE2}" type="presParOf" srcId="{B0DEFD01-9E46-415E-90C0-54F4A1E6C1ED}" destId="{B7A401D1-6839-4F25-8CF6-39D0B98C63D3}" srcOrd="0" destOrd="0" presId="urn:microsoft.com/office/officeart/2005/8/layout/process1"/>
    <dgm:cxn modelId="{EC03842C-A38F-452A-BC10-1A3544772B54}" type="presParOf" srcId="{3F3E14BD-1873-4721-B138-9108D02EE3E1}" destId="{37A1B736-71BD-4A3C-9AA2-52383A26EE7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D5EAF0-3184-449C-83F4-03ABF758C330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</dgm:pt>
    <dgm:pt modelId="{09C4BB08-D785-4142-B210-29BD3806D3AA}">
      <dgm:prSet phldrT="[文本]"/>
      <dgm:spPr/>
      <dgm:t>
        <a:bodyPr/>
        <a:lstStyle/>
        <a:p>
          <a:r>
            <a:rPr lang="zh-CN" altLang="en-US" dirty="0" smtClean="0"/>
            <a:t>安装</a:t>
          </a:r>
          <a:r>
            <a:rPr lang="en-US" altLang="zh-CN" dirty="0" smtClean="0"/>
            <a:t>RN</a:t>
          </a:r>
          <a:endParaRPr lang="zh-CN" altLang="en-US" dirty="0"/>
        </a:p>
      </dgm:t>
    </dgm:pt>
    <dgm:pt modelId="{002DB821-B945-4F9B-8210-316F4C1F0440}" type="parTrans" cxnId="{C294DCB9-F00A-4182-989B-324CBDA7DA4E}">
      <dgm:prSet/>
      <dgm:spPr/>
      <dgm:t>
        <a:bodyPr/>
        <a:lstStyle/>
        <a:p>
          <a:endParaRPr lang="zh-CN" altLang="en-US"/>
        </a:p>
      </dgm:t>
    </dgm:pt>
    <dgm:pt modelId="{E4C97F62-5C12-4469-AA3E-FADF9709BF1A}" type="sibTrans" cxnId="{C294DCB9-F00A-4182-989B-324CBDA7DA4E}">
      <dgm:prSet/>
      <dgm:spPr/>
      <dgm:t>
        <a:bodyPr/>
        <a:lstStyle/>
        <a:p>
          <a:endParaRPr lang="zh-CN" altLang="en-US"/>
        </a:p>
      </dgm:t>
    </dgm:pt>
    <dgm:pt modelId="{292C1BFB-AF67-4695-B41C-D5C2DBA7F0D8}">
      <dgm:prSet phldrT="[文本]"/>
      <dgm:spPr/>
      <dgm:t>
        <a:bodyPr/>
        <a:lstStyle/>
        <a:p>
          <a:r>
            <a:rPr lang="zh-CN" altLang="en-US" dirty="0" smtClean="0"/>
            <a:t>添加</a:t>
          </a:r>
          <a:r>
            <a:rPr lang="en-US" altLang="zh-CN" dirty="0" smtClean="0"/>
            <a:t>RN</a:t>
          </a:r>
          <a:r>
            <a:rPr lang="zh-CN" altLang="en-US" dirty="0" smtClean="0"/>
            <a:t>中的工程文件进入工程</a:t>
          </a:r>
          <a:endParaRPr lang="zh-CN" altLang="en-US" dirty="0"/>
        </a:p>
      </dgm:t>
    </dgm:pt>
    <dgm:pt modelId="{012CFD96-E799-47CF-A7DE-878310981629}" type="parTrans" cxnId="{09F1AC69-46D9-4068-90C8-46A911D3167F}">
      <dgm:prSet/>
      <dgm:spPr/>
      <dgm:t>
        <a:bodyPr/>
        <a:lstStyle/>
        <a:p>
          <a:endParaRPr lang="zh-CN" altLang="en-US"/>
        </a:p>
      </dgm:t>
    </dgm:pt>
    <dgm:pt modelId="{DD685FEC-5A66-479A-BDEB-57429AFDA0BD}" type="sibTrans" cxnId="{09F1AC69-46D9-4068-90C8-46A911D3167F}">
      <dgm:prSet/>
      <dgm:spPr/>
      <dgm:t>
        <a:bodyPr/>
        <a:lstStyle/>
        <a:p>
          <a:endParaRPr lang="zh-CN" altLang="en-US"/>
        </a:p>
      </dgm:t>
    </dgm:pt>
    <dgm:pt modelId="{72D66F48-275F-441A-AAA8-9EDF15EA5682}">
      <dgm:prSet phldrT="[文本]"/>
      <dgm:spPr/>
      <dgm:t>
        <a:bodyPr/>
        <a:lstStyle/>
        <a:p>
          <a:r>
            <a:rPr lang="zh-CN" altLang="en-US" dirty="0" smtClean="0"/>
            <a:t>添加之前的文件进入</a:t>
          </a:r>
          <a:r>
            <a:rPr lang="en-US" altLang="zh-CN" dirty="0" smtClean="0"/>
            <a:t>frameworks</a:t>
          </a:r>
          <a:r>
            <a:rPr lang="zh-CN" altLang="en-US" dirty="0" smtClean="0"/>
            <a:t>文件</a:t>
          </a:r>
          <a:endParaRPr lang="zh-CN" altLang="en-US" dirty="0"/>
        </a:p>
      </dgm:t>
    </dgm:pt>
    <dgm:pt modelId="{892E2350-2C31-4FC5-84E9-06456AE4333C}" type="parTrans" cxnId="{8D9A8B85-1B02-4A42-A319-B55FE3820B92}">
      <dgm:prSet/>
      <dgm:spPr/>
      <dgm:t>
        <a:bodyPr/>
        <a:lstStyle/>
        <a:p>
          <a:endParaRPr lang="zh-CN" altLang="en-US"/>
        </a:p>
      </dgm:t>
    </dgm:pt>
    <dgm:pt modelId="{128A04B4-9FFC-48A5-9533-B3F2B63FF747}" type="sibTrans" cxnId="{8D9A8B85-1B02-4A42-A319-B55FE3820B92}">
      <dgm:prSet/>
      <dgm:spPr/>
      <dgm:t>
        <a:bodyPr/>
        <a:lstStyle/>
        <a:p>
          <a:endParaRPr lang="zh-CN" altLang="en-US"/>
        </a:p>
      </dgm:t>
    </dgm:pt>
    <dgm:pt modelId="{358972E0-49D7-4642-A362-0A938167DF04}">
      <dgm:prSet phldrT="[文本]"/>
      <dgm:spPr/>
      <dgm:t>
        <a:bodyPr/>
        <a:lstStyle/>
        <a:p>
          <a:r>
            <a:rPr lang="zh-CN" altLang="en-US" dirty="0" smtClean="0"/>
            <a:t>添加搜索头文件的地址（地址是</a:t>
          </a:r>
          <a:r>
            <a:rPr lang="en-US" altLang="zh-CN" dirty="0" err="1" smtClean="0"/>
            <a:t>node_modules</a:t>
          </a:r>
          <a:r>
            <a:rPr lang="zh-CN" altLang="en-US" dirty="0" smtClean="0"/>
            <a:t>中的</a:t>
          </a:r>
          <a:r>
            <a:rPr lang="en-US" altLang="zh-CN" dirty="0" smtClean="0"/>
            <a:t>react-native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E76FCF34-8BA7-4C39-9253-7F6133B80FA6}" type="parTrans" cxnId="{956912F4-72D7-42E3-836A-9E16A87B37C6}">
      <dgm:prSet/>
      <dgm:spPr/>
      <dgm:t>
        <a:bodyPr/>
        <a:lstStyle/>
        <a:p>
          <a:endParaRPr lang="zh-CN" altLang="en-US"/>
        </a:p>
      </dgm:t>
    </dgm:pt>
    <dgm:pt modelId="{5D4F1C0D-44C7-4CAA-A9E6-E817F6778D06}" type="sibTrans" cxnId="{956912F4-72D7-42E3-836A-9E16A87B37C6}">
      <dgm:prSet/>
      <dgm:spPr/>
      <dgm:t>
        <a:bodyPr/>
        <a:lstStyle/>
        <a:p>
          <a:endParaRPr lang="zh-CN" altLang="en-US"/>
        </a:p>
      </dgm:t>
    </dgm:pt>
    <dgm:pt modelId="{8166BAEC-3D79-4E87-A835-E3E140EBA5E1}">
      <dgm:prSet phldrT="[文本]"/>
      <dgm:spPr/>
      <dgm:t>
        <a:bodyPr/>
        <a:lstStyle/>
        <a:p>
          <a:r>
            <a:rPr lang="zh-CN" altLang="en-US" dirty="0" smtClean="0"/>
            <a:t>添加视图容器</a:t>
          </a:r>
          <a:r>
            <a:rPr lang="en-US" dirty="0" err="1" smtClean="0"/>
            <a:t>ReactView</a:t>
          </a:r>
          <a:r>
            <a:rPr lang="zh-CN" altLang="en-US" dirty="0" smtClean="0"/>
            <a:t>实现</a:t>
          </a:r>
          <a:r>
            <a:rPr lang="en-US" dirty="0" err="1" smtClean="0"/>
            <a:t>RCTRootView</a:t>
          </a:r>
          <a:r>
            <a:rPr lang="zh-CN" altLang="en-US" dirty="0" smtClean="0"/>
            <a:t>中的相关方法</a:t>
          </a:r>
          <a:endParaRPr lang="zh-CN" altLang="en-US" dirty="0"/>
        </a:p>
      </dgm:t>
    </dgm:pt>
    <dgm:pt modelId="{14E480B1-37A9-4308-B985-547BFCAE6DB8}" type="parTrans" cxnId="{20E35B30-8B87-44BB-ABE9-B2072840DCFA}">
      <dgm:prSet/>
      <dgm:spPr/>
      <dgm:t>
        <a:bodyPr/>
        <a:lstStyle/>
        <a:p>
          <a:endParaRPr lang="zh-CN" altLang="en-US"/>
        </a:p>
      </dgm:t>
    </dgm:pt>
    <dgm:pt modelId="{005A09AD-97AD-4D5D-AEB9-4EA2EAAF0ED6}" type="sibTrans" cxnId="{20E35B30-8B87-44BB-ABE9-B2072840DCFA}">
      <dgm:prSet/>
      <dgm:spPr/>
      <dgm:t>
        <a:bodyPr/>
        <a:lstStyle/>
        <a:p>
          <a:endParaRPr lang="zh-CN" altLang="en-US"/>
        </a:p>
      </dgm:t>
    </dgm:pt>
    <dgm:pt modelId="{4711263B-9D2D-400F-A1CF-BEEC98C5F515}">
      <dgm:prSet phldrT="[文本]"/>
      <dgm:spPr/>
      <dgm:t>
        <a:bodyPr/>
        <a:lstStyle/>
        <a:p>
          <a:r>
            <a:rPr lang="zh-CN" altLang="en-US" dirty="0" smtClean="0"/>
            <a:t>更新</a:t>
          </a:r>
          <a:r>
            <a:rPr lang="en-US" altLang="zh-CN" dirty="0" smtClean="0"/>
            <a:t>app transport security</a:t>
          </a:r>
          <a:endParaRPr lang="zh-CN" altLang="en-US" dirty="0"/>
        </a:p>
      </dgm:t>
    </dgm:pt>
    <dgm:pt modelId="{594584E9-61EE-46CE-9C64-F913631C8CFC}" type="parTrans" cxnId="{23F49536-EAE2-4CC7-9174-70B5F9D4A596}">
      <dgm:prSet/>
      <dgm:spPr/>
      <dgm:t>
        <a:bodyPr/>
        <a:lstStyle/>
        <a:p>
          <a:endParaRPr lang="zh-CN" altLang="en-US"/>
        </a:p>
      </dgm:t>
    </dgm:pt>
    <dgm:pt modelId="{E697DAC4-4F4B-438B-A573-718192C16E34}" type="sibTrans" cxnId="{23F49536-EAE2-4CC7-9174-70B5F9D4A596}">
      <dgm:prSet/>
      <dgm:spPr/>
      <dgm:t>
        <a:bodyPr/>
        <a:lstStyle/>
        <a:p>
          <a:endParaRPr lang="zh-CN" altLang="en-US"/>
        </a:p>
      </dgm:t>
    </dgm:pt>
    <dgm:pt modelId="{20A284FC-3695-4848-A4C6-626FF3E8EE3E}" type="pres">
      <dgm:prSet presAssocID="{51D5EAF0-3184-449C-83F4-03ABF758C330}" presName="diagram" presStyleCnt="0">
        <dgm:presLayoutVars>
          <dgm:dir/>
          <dgm:resizeHandles val="exact"/>
        </dgm:presLayoutVars>
      </dgm:prSet>
      <dgm:spPr/>
    </dgm:pt>
    <dgm:pt modelId="{C494D6EB-A5BF-4744-8B74-5A7562F41F3C}" type="pres">
      <dgm:prSet presAssocID="{09C4BB08-D785-4142-B210-29BD3806D3A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BA913B-AA64-4A8D-87ED-01C296537349}" type="pres">
      <dgm:prSet presAssocID="{E4C97F62-5C12-4469-AA3E-FADF9709BF1A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10EC363E-864F-4F87-BEBA-271ED91ADA4D}" type="pres">
      <dgm:prSet presAssocID="{E4C97F62-5C12-4469-AA3E-FADF9709BF1A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7B94B0E1-E22C-4672-88E8-93749A01F21D}" type="pres">
      <dgm:prSet presAssocID="{292C1BFB-AF67-4695-B41C-D5C2DBA7F0D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D60DB-D651-416B-8377-B69FA7F34FED}" type="pres">
      <dgm:prSet presAssocID="{DD685FEC-5A66-479A-BDEB-57429AFDA0BD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15ACBE66-813A-4608-9FCC-3EB3E907879B}" type="pres">
      <dgm:prSet presAssocID="{DD685FEC-5A66-479A-BDEB-57429AFDA0B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11FBED6E-62C8-4493-BDD7-B53968A70A9E}" type="pres">
      <dgm:prSet presAssocID="{72D66F48-275F-441A-AAA8-9EDF15EA568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6E68D-AC73-4A72-983C-7238FAECE590}" type="pres">
      <dgm:prSet presAssocID="{128A04B4-9FFC-48A5-9533-B3F2B63FF747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CD16380A-A504-44B7-A213-900C0F5AC43E}" type="pres">
      <dgm:prSet presAssocID="{128A04B4-9FFC-48A5-9533-B3F2B63FF747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04D4627-27B7-4A3E-BF3F-3DBF71FF6162}" type="pres">
      <dgm:prSet presAssocID="{358972E0-49D7-4642-A362-0A938167DF0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D548C4-2276-452E-B46C-B287C298814D}" type="pres">
      <dgm:prSet presAssocID="{5D4F1C0D-44C7-4CAA-A9E6-E817F6778D0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66224BAA-160C-43CB-A19D-C43BC2811A4A}" type="pres">
      <dgm:prSet presAssocID="{5D4F1C0D-44C7-4CAA-A9E6-E817F6778D06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EEF797BB-2662-4F6B-B8AF-EFB3B2205264}" type="pres">
      <dgm:prSet presAssocID="{8166BAEC-3D79-4E87-A835-E3E140EBA5E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8AE5B4-8607-466F-9B23-3AD080D3064C}" type="pres">
      <dgm:prSet presAssocID="{005A09AD-97AD-4D5D-AEB9-4EA2EAAF0ED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DEEDE98C-1085-455A-84EA-A9C4F6D95A03}" type="pres">
      <dgm:prSet presAssocID="{005A09AD-97AD-4D5D-AEB9-4EA2EAAF0ED6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EA1FE4E7-287D-4FC4-A8D8-0A1D59C5B1AB}" type="pres">
      <dgm:prSet presAssocID="{4711263B-9D2D-400F-A1CF-BEEC98C5F51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B6F68F-D999-4159-8E97-80DDFA40B1A4}" type="presOf" srcId="{128A04B4-9FFC-48A5-9533-B3F2B63FF747}" destId="{CD16380A-A504-44B7-A213-900C0F5AC43E}" srcOrd="1" destOrd="0" presId="urn:microsoft.com/office/officeart/2005/8/layout/process5"/>
    <dgm:cxn modelId="{20E35B30-8B87-44BB-ABE9-B2072840DCFA}" srcId="{51D5EAF0-3184-449C-83F4-03ABF758C330}" destId="{8166BAEC-3D79-4E87-A835-E3E140EBA5E1}" srcOrd="4" destOrd="0" parTransId="{14E480B1-37A9-4308-B985-547BFCAE6DB8}" sibTransId="{005A09AD-97AD-4D5D-AEB9-4EA2EAAF0ED6}"/>
    <dgm:cxn modelId="{09F1AC69-46D9-4068-90C8-46A911D3167F}" srcId="{51D5EAF0-3184-449C-83F4-03ABF758C330}" destId="{292C1BFB-AF67-4695-B41C-D5C2DBA7F0D8}" srcOrd="1" destOrd="0" parTransId="{012CFD96-E799-47CF-A7DE-878310981629}" sibTransId="{DD685FEC-5A66-479A-BDEB-57429AFDA0BD}"/>
    <dgm:cxn modelId="{F3CAA8C0-36A4-4879-820D-DAB499003C41}" type="presOf" srcId="{DD685FEC-5A66-479A-BDEB-57429AFDA0BD}" destId="{15ACBE66-813A-4608-9FCC-3EB3E907879B}" srcOrd="1" destOrd="0" presId="urn:microsoft.com/office/officeart/2005/8/layout/process5"/>
    <dgm:cxn modelId="{FE2AF353-344B-41BA-B037-1D3F1CF0DA2E}" type="presOf" srcId="{5D4F1C0D-44C7-4CAA-A9E6-E817F6778D06}" destId="{76D548C4-2276-452E-B46C-B287C298814D}" srcOrd="0" destOrd="0" presId="urn:microsoft.com/office/officeart/2005/8/layout/process5"/>
    <dgm:cxn modelId="{256598D5-295E-4233-88BB-A9CDCE721022}" type="presOf" srcId="{72D66F48-275F-441A-AAA8-9EDF15EA5682}" destId="{11FBED6E-62C8-4493-BDD7-B53968A70A9E}" srcOrd="0" destOrd="0" presId="urn:microsoft.com/office/officeart/2005/8/layout/process5"/>
    <dgm:cxn modelId="{2682BA02-BF7A-4D67-A84A-4E5B9F7580CC}" type="presOf" srcId="{E4C97F62-5C12-4469-AA3E-FADF9709BF1A}" destId="{10EC363E-864F-4F87-BEBA-271ED91ADA4D}" srcOrd="1" destOrd="0" presId="urn:microsoft.com/office/officeart/2005/8/layout/process5"/>
    <dgm:cxn modelId="{5494A0A3-2CAF-46BE-8BEB-2F53E834040E}" type="presOf" srcId="{5D4F1C0D-44C7-4CAA-A9E6-E817F6778D06}" destId="{66224BAA-160C-43CB-A19D-C43BC2811A4A}" srcOrd="1" destOrd="0" presId="urn:microsoft.com/office/officeart/2005/8/layout/process5"/>
    <dgm:cxn modelId="{E432685B-89A0-4AA9-B6B8-2A7972E46228}" type="presOf" srcId="{128A04B4-9FFC-48A5-9533-B3F2B63FF747}" destId="{3AB6E68D-AC73-4A72-983C-7238FAECE590}" srcOrd="0" destOrd="0" presId="urn:microsoft.com/office/officeart/2005/8/layout/process5"/>
    <dgm:cxn modelId="{1BCE0876-6A6A-4817-B737-0C6293B417E8}" type="presOf" srcId="{09C4BB08-D785-4142-B210-29BD3806D3AA}" destId="{C494D6EB-A5BF-4744-8B74-5A7562F41F3C}" srcOrd="0" destOrd="0" presId="urn:microsoft.com/office/officeart/2005/8/layout/process5"/>
    <dgm:cxn modelId="{23F49536-EAE2-4CC7-9174-70B5F9D4A596}" srcId="{51D5EAF0-3184-449C-83F4-03ABF758C330}" destId="{4711263B-9D2D-400F-A1CF-BEEC98C5F515}" srcOrd="5" destOrd="0" parTransId="{594584E9-61EE-46CE-9C64-F913631C8CFC}" sibTransId="{E697DAC4-4F4B-438B-A573-718192C16E34}"/>
    <dgm:cxn modelId="{076EA7BD-E6F8-4D57-A1FB-097DFD19C358}" type="presOf" srcId="{005A09AD-97AD-4D5D-AEB9-4EA2EAAF0ED6}" destId="{DEEDE98C-1085-455A-84EA-A9C4F6D95A03}" srcOrd="1" destOrd="0" presId="urn:microsoft.com/office/officeart/2005/8/layout/process5"/>
    <dgm:cxn modelId="{CB4088A1-05F4-48CF-B3B7-B9E65B7431A9}" type="presOf" srcId="{8166BAEC-3D79-4E87-A835-E3E140EBA5E1}" destId="{EEF797BB-2662-4F6B-B8AF-EFB3B2205264}" srcOrd="0" destOrd="0" presId="urn:microsoft.com/office/officeart/2005/8/layout/process5"/>
    <dgm:cxn modelId="{9EBC6158-9FED-4E6C-BDD3-C849952E7CCF}" type="presOf" srcId="{DD685FEC-5A66-479A-BDEB-57429AFDA0BD}" destId="{483D60DB-D651-416B-8377-B69FA7F34FED}" srcOrd="0" destOrd="0" presId="urn:microsoft.com/office/officeart/2005/8/layout/process5"/>
    <dgm:cxn modelId="{14A26250-B054-458C-AE26-3DC3B9FEB461}" type="presOf" srcId="{358972E0-49D7-4642-A362-0A938167DF04}" destId="{D04D4627-27B7-4A3E-BF3F-3DBF71FF6162}" srcOrd="0" destOrd="0" presId="urn:microsoft.com/office/officeart/2005/8/layout/process5"/>
    <dgm:cxn modelId="{7605E3CA-78FF-43B2-8488-17DEAFBDCADA}" type="presOf" srcId="{4711263B-9D2D-400F-A1CF-BEEC98C5F515}" destId="{EA1FE4E7-287D-4FC4-A8D8-0A1D59C5B1AB}" srcOrd="0" destOrd="0" presId="urn:microsoft.com/office/officeart/2005/8/layout/process5"/>
    <dgm:cxn modelId="{8D9A8B85-1B02-4A42-A319-B55FE3820B92}" srcId="{51D5EAF0-3184-449C-83F4-03ABF758C330}" destId="{72D66F48-275F-441A-AAA8-9EDF15EA5682}" srcOrd="2" destOrd="0" parTransId="{892E2350-2C31-4FC5-84E9-06456AE4333C}" sibTransId="{128A04B4-9FFC-48A5-9533-B3F2B63FF747}"/>
    <dgm:cxn modelId="{C294DCB9-F00A-4182-989B-324CBDA7DA4E}" srcId="{51D5EAF0-3184-449C-83F4-03ABF758C330}" destId="{09C4BB08-D785-4142-B210-29BD3806D3AA}" srcOrd="0" destOrd="0" parTransId="{002DB821-B945-4F9B-8210-316F4C1F0440}" sibTransId="{E4C97F62-5C12-4469-AA3E-FADF9709BF1A}"/>
    <dgm:cxn modelId="{070405D4-0AA9-402E-9F22-85C28011A618}" type="presOf" srcId="{005A09AD-97AD-4D5D-AEB9-4EA2EAAF0ED6}" destId="{168AE5B4-8607-466F-9B23-3AD080D3064C}" srcOrd="0" destOrd="0" presId="urn:microsoft.com/office/officeart/2005/8/layout/process5"/>
    <dgm:cxn modelId="{D6237955-32C6-41E8-90E7-FA485EAC022E}" type="presOf" srcId="{292C1BFB-AF67-4695-B41C-D5C2DBA7F0D8}" destId="{7B94B0E1-E22C-4672-88E8-93749A01F21D}" srcOrd="0" destOrd="0" presId="urn:microsoft.com/office/officeart/2005/8/layout/process5"/>
    <dgm:cxn modelId="{16778EBE-6346-4D63-AED1-A24268A1F2B3}" type="presOf" srcId="{E4C97F62-5C12-4469-AA3E-FADF9709BF1A}" destId="{BEBA913B-AA64-4A8D-87ED-01C296537349}" srcOrd="0" destOrd="0" presId="urn:microsoft.com/office/officeart/2005/8/layout/process5"/>
    <dgm:cxn modelId="{956912F4-72D7-42E3-836A-9E16A87B37C6}" srcId="{51D5EAF0-3184-449C-83F4-03ABF758C330}" destId="{358972E0-49D7-4642-A362-0A938167DF04}" srcOrd="3" destOrd="0" parTransId="{E76FCF34-8BA7-4C39-9253-7F6133B80FA6}" sibTransId="{5D4F1C0D-44C7-4CAA-A9E6-E817F6778D06}"/>
    <dgm:cxn modelId="{B2FF1CF2-6295-4977-999A-06A150D30BD7}" type="presOf" srcId="{51D5EAF0-3184-449C-83F4-03ABF758C330}" destId="{20A284FC-3695-4848-A4C6-626FF3E8EE3E}" srcOrd="0" destOrd="0" presId="urn:microsoft.com/office/officeart/2005/8/layout/process5"/>
    <dgm:cxn modelId="{000E9D1C-0942-4E8F-819D-8B20BE04CA7B}" type="presParOf" srcId="{20A284FC-3695-4848-A4C6-626FF3E8EE3E}" destId="{C494D6EB-A5BF-4744-8B74-5A7562F41F3C}" srcOrd="0" destOrd="0" presId="urn:microsoft.com/office/officeart/2005/8/layout/process5"/>
    <dgm:cxn modelId="{036D0771-7DFB-412E-B14E-4D30445AFA64}" type="presParOf" srcId="{20A284FC-3695-4848-A4C6-626FF3E8EE3E}" destId="{BEBA913B-AA64-4A8D-87ED-01C296537349}" srcOrd="1" destOrd="0" presId="urn:microsoft.com/office/officeart/2005/8/layout/process5"/>
    <dgm:cxn modelId="{530B735F-409E-4FFF-AA3C-F9E037F4C263}" type="presParOf" srcId="{BEBA913B-AA64-4A8D-87ED-01C296537349}" destId="{10EC363E-864F-4F87-BEBA-271ED91ADA4D}" srcOrd="0" destOrd="0" presId="urn:microsoft.com/office/officeart/2005/8/layout/process5"/>
    <dgm:cxn modelId="{6BAD4980-456A-4586-8165-23FF92380DAE}" type="presParOf" srcId="{20A284FC-3695-4848-A4C6-626FF3E8EE3E}" destId="{7B94B0E1-E22C-4672-88E8-93749A01F21D}" srcOrd="2" destOrd="0" presId="urn:microsoft.com/office/officeart/2005/8/layout/process5"/>
    <dgm:cxn modelId="{464F36AE-439E-4798-A67F-16C6EEA3B7AB}" type="presParOf" srcId="{20A284FC-3695-4848-A4C6-626FF3E8EE3E}" destId="{483D60DB-D651-416B-8377-B69FA7F34FED}" srcOrd="3" destOrd="0" presId="urn:microsoft.com/office/officeart/2005/8/layout/process5"/>
    <dgm:cxn modelId="{AF05F9B7-A828-4F88-9916-3CDDC8192B0A}" type="presParOf" srcId="{483D60DB-D651-416B-8377-B69FA7F34FED}" destId="{15ACBE66-813A-4608-9FCC-3EB3E907879B}" srcOrd="0" destOrd="0" presId="urn:microsoft.com/office/officeart/2005/8/layout/process5"/>
    <dgm:cxn modelId="{A2F4E0B9-E027-4646-A49B-3EDC7C45A8FC}" type="presParOf" srcId="{20A284FC-3695-4848-A4C6-626FF3E8EE3E}" destId="{11FBED6E-62C8-4493-BDD7-B53968A70A9E}" srcOrd="4" destOrd="0" presId="urn:microsoft.com/office/officeart/2005/8/layout/process5"/>
    <dgm:cxn modelId="{A912D576-3B35-4A62-BD98-F66231BBFEA1}" type="presParOf" srcId="{20A284FC-3695-4848-A4C6-626FF3E8EE3E}" destId="{3AB6E68D-AC73-4A72-983C-7238FAECE590}" srcOrd="5" destOrd="0" presId="urn:microsoft.com/office/officeart/2005/8/layout/process5"/>
    <dgm:cxn modelId="{499684C6-D445-4E2F-91B3-2EEAC4832265}" type="presParOf" srcId="{3AB6E68D-AC73-4A72-983C-7238FAECE590}" destId="{CD16380A-A504-44B7-A213-900C0F5AC43E}" srcOrd="0" destOrd="0" presId="urn:microsoft.com/office/officeart/2005/8/layout/process5"/>
    <dgm:cxn modelId="{E710E5CD-6994-47D4-94AE-A2021C78D54D}" type="presParOf" srcId="{20A284FC-3695-4848-A4C6-626FF3E8EE3E}" destId="{D04D4627-27B7-4A3E-BF3F-3DBF71FF6162}" srcOrd="6" destOrd="0" presId="urn:microsoft.com/office/officeart/2005/8/layout/process5"/>
    <dgm:cxn modelId="{6DEA2735-9009-4257-8FEA-C6A7656D9F6B}" type="presParOf" srcId="{20A284FC-3695-4848-A4C6-626FF3E8EE3E}" destId="{76D548C4-2276-452E-B46C-B287C298814D}" srcOrd="7" destOrd="0" presId="urn:microsoft.com/office/officeart/2005/8/layout/process5"/>
    <dgm:cxn modelId="{2F883BCC-1C69-4159-9B3E-22066EDEAC8D}" type="presParOf" srcId="{76D548C4-2276-452E-B46C-B287C298814D}" destId="{66224BAA-160C-43CB-A19D-C43BC2811A4A}" srcOrd="0" destOrd="0" presId="urn:microsoft.com/office/officeart/2005/8/layout/process5"/>
    <dgm:cxn modelId="{749E48E5-9176-4F56-A3B1-FC5677B63307}" type="presParOf" srcId="{20A284FC-3695-4848-A4C6-626FF3E8EE3E}" destId="{EEF797BB-2662-4F6B-B8AF-EFB3B2205264}" srcOrd="8" destOrd="0" presId="urn:microsoft.com/office/officeart/2005/8/layout/process5"/>
    <dgm:cxn modelId="{4AF45057-5CD5-485F-8152-664B3F7D09F1}" type="presParOf" srcId="{20A284FC-3695-4848-A4C6-626FF3E8EE3E}" destId="{168AE5B4-8607-466F-9B23-3AD080D3064C}" srcOrd="9" destOrd="0" presId="urn:microsoft.com/office/officeart/2005/8/layout/process5"/>
    <dgm:cxn modelId="{8AFA89F3-0D29-4A21-B258-4B93AD461AD1}" type="presParOf" srcId="{168AE5B4-8607-466F-9B23-3AD080D3064C}" destId="{DEEDE98C-1085-455A-84EA-A9C4F6D95A03}" srcOrd="0" destOrd="0" presId="urn:microsoft.com/office/officeart/2005/8/layout/process5"/>
    <dgm:cxn modelId="{207A9FB7-C79A-44B3-9B8B-B463C93602A1}" type="presParOf" srcId="{20A284FC-3695-4848-A4C6-626FF3E8EE3E}" destId="{EA1FE4E7-287D-4FC4-A8D8-0A1D59C5B1A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7A99F4-BF20-4723-A39D-1C772618FD65}" type="doc">
      <dgm:prSet loTypeId="urn:microsoft.com/office/officeart/2005/8/layout/cycle7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AE81DE93-B608-4873-A311-DA732DC42F9C}">
      <dgm:prSet phldrT="[文本]"/>
      <dgm:spPr/>
      <dgm:t>
        <a:bodyPr/>
        <a:lstStyle/>
        <a:p>
          <a:r>
            <a:rPr lang="en-US" altLang="zh-CN" dirty="0" smtClean="0"/>
            <a:t>RN=&gt;</a:t>
          </a:r>
          <a:r>
            <a:rPr lang="en-US" altLang="zh-CN" dirty="0" err="1" smtClean="0"/>
            <a:t>NativeModules</a:t>
          </a:r>
          <a:endParaRPr lang="zh-CN" altLang="en-US" dirty="0"/>
        </a:p>
      </dgm:t>
    </dgm:pt>
    <dgm:pt modelId="{6935B0C4-5E67-4EF3-8672-561D9347FEAA}" type="parTrans" cxnId="{0E96D0DD-1115-4707-A2DF-564DB23E9432}">
      <dgm:prSet/>
      <dgm:spPr/>
      <dgm:t>
        <a:bodyPr/>
        <a:lstStyle/>
        <a:p>
          <a:endParaRPr lang="zh-CN" altLang="en-US"/>
        </a:p>
      </dgm:t>
    </dgm:pt>
    <dgm:pt modelId="{625CB083-B9C3-4979-8982-9ADBC7B3E50F}" type="sibTrans" cxnId="{0E96D0DD-1115-4707-A2DF-564DB23E9432}">
      <dgm:prSet/>
      <dgm:spPr/>
      <dgm:t>
        <a:bodyPr/>
        <a:lstStyle/>
        <a:p>
          <a:endParaRPr lang="zh-CN" altLang="en-US"/>
        </a:p>
      </dgm:t>
    </dgm:pt>
    <dgm:pt modelId="{2D9BB9DD-CFE0-47BF-A805-C42F244F754B}">
      <dgm:prSet phldrT="[文本]"/>
      <dgm:spPr/>
      <dgm:t>
        <a:bodyPr/>
        <a:lstStyle/>
        <a:p>
          <a:r>
            <a:rPr lang="en-US" altLang="zh-CN" dirty="0" err="1" smtClean="0"/>
            <a:t>IOS:</a:t>
          </a:r>
          <a:r>
            <a:rPr lang="en-US" b="0" i="0" dirty="0" err="1" smtClean="0"/>
            <a:t>RCTBridgeModule</a:t>
          </a:r>
          <a:endParaRPr lang="en-US" b="0" i="0" dirty="0" smtClean="0"/>
        </a:p>
        <a:p>
          <a:r>
            <a:rPr lang="en-US" altLang="zh-CN" dirty="0" err="1" smtClean="0"/>
            <a:t>ANDROID:</a:t>
          </a:r>
          <a:r>
            <a:rPr lang="en-US" dirty="0" err="1" smtClean="0"/>
            <a:t>ReactContextBaseJavaModule</a:t>
          </a:r>
          <a:endParaRPr lang="zh-CN" altLang="en-US" dirty="0"/>
        </a:p>
      </dgm:t>
    </dgm:pt>
    <dgm:pt modelId="{C29BC74B-5A7E-4F83-AACF-C626F3B083B5}" type="parTrans" cxnId="{EA7BD0E1-A66B-467A-B520-6C79D1ABFDBF}">
      <dgm:prSet/>
      <dgm:spPr/>
      <dgm:t>
        <a:bodyPr/>
        <a:lstStyle/>
        <a:p>
          <a:endParaRPr lang="zh-CN" altLang="en-US"/>
        </a:p>
      </dgm:t>
    </dgm:pt>
    <dgm:pt modelId="{3B31A80C-45E5-47E6-8778-B2CEEC1423D6}" type="sibTrans" cxnId="{EA7BD0E1-A66B-467A-B520-6C79D1ABFDBF}">
      <dgm:prSet/>
      <dgm:spPr/>
      <dgm:t>
        <a:bodyPr/>
        <a:lstStyle/>
        <a:p>
          <a:endParaRPr lang="zh-CN" altLang="en-US"/>
        </a:p>
      </dgm:t>
    </dgm:pt>
    <dgm:pt modelId="{1357A082-7B0C-4938-8FD5-D83936D8D1FF}" type="pres">
      <dgm:prSet presAssocID="{D27A99F4-BF20-4723-A39D-1C772618FD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8C23C3-3728-4755-911D-7096446C0919}" type="pres">
      <dgm:prSet presAssocID="{AE81DE93-B608-4873-A311-DA732DC42F9C}" presName="node" presStyleLbl="node1" presStyleIdx="0" presStyleCnt="2" custAng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283185-FA8B-49AC-81E9-09CF550E994F}" type="pres">
      <dgm:prSet presAssocID="{625CB083-B9C3-4979-8982-9ADBC7B3E50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3A34D7F-880E-4001-84CD-F85F724D4D99}" type="pres">
      <dgm:prSet presAssocID="{625CB083-B9C3-4979-8982-9ADBC7B3E50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EA4E571B-E932-43F5-983D-CD4064D2ED84}" type="pres">
      <dgm:prSet presAssocID="{2D9BB9DD-CFE0-47BF-A805-C42F244F754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09FD3C-B93C-4E6A-B060-3910F6EA6AF1}" type="pres">
      <dgm:prSet presAssocID="{3B31A80C-45E5-47E6-8778-B2CEEC1423D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0B2DE4C-EBD5-426B-9D65-2043BBF4ADE3}" type="pres">
      <dgm:prSet presAssocID="{3B31A80C-45E5-47E6-8778-B2CEEC1423D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3C496DC4-6057-4B2A-9015-4904A3EA6865}" type="presOf" srcId="{2D9BB9DD-CFE0-47BF-A805-C42F244F754B}" destId="{EA4E571B-E932-43F5-983D-CD4064D2ED84}" srcOrd="0" destOrd="0" presId="urn:microsoft.com/office/officeart/2005/8/layout/cycle7"/>
    <dgm:cxn modelId="{EA7BD0E1-A66B-467A-B520-6C79D1ABFDBF}" srcId="{D27A99F4-BF20-4723-A39D-1C772618FD65}" destId="{2D9BB9DD-CFE0-47BF-A805-C42F244F754B}" srcOrd="1" destOrd="0" parTransId="{C29BC74B-5A7E-4F83-AACF-C626F3B083B5}" sibTransId="{3B31A80C-45E5-47E6-8778-B2CEEC1423D6}"/>
    <dgm:cxn modelId="{BD859786-3F86-4C38-AB73-4086DC2E61EF}" type="presOf" srcId="{3B31A80C-45E5-47E6-8778-B2CEEC1423D6}" destId="{2F09FD3C-B93C-4E6A-B060-3910F6EA6AF1}" srcOrd="0" destOrd="0" presId="urn:microsoft.com/office/officeart/2005/8/layout/cycle7"/>
    <dgm:cxn modelId="{1162E0CC-A8F8-43E3-8E09-D4BAC7172730}" type="presOf" srcId="{3B31A80C-45E5-47E6-8778-B2CEEC1423D6}" destId="{D0B2DE4C-EBD5-426B-9D65-2043BBF4ADE3}" srcOrd="1" destOrd="0" presId="urn:microsoft.com/office/officeart/2005/8/layout/cycle7"/>
    <dgm:cxn modelId="{0E96D0DD-1115-4707-A2DF-564DB23E9432}" srcId="{D27A99F4-BF20-4723-A39D-1C772618FD65}" destId="{AE81DE93-B608-4873-A311-DA732DC42F9C}" srcOrd="0" destOrd="0" parTransId="{6935B0C4-5E67-4EF3-8672-561D9347FEAA}" sibTransId="{625CB083-B9C3-4979-8982-9ADBC7B3E50F}"/>
    <dgm:cxn modelId="{4C71D8D1-84AD-4C15-B617-6353ACEA58B3}" type="presOf" srcId="{D27A99F4-BF20-4723-A39D-1C772618FD65}" destId="{1357A082-7B0C-4938-8FD5-D83936D8D1FF}" srcOrd="0" destOrd="0" presId="urn:microsoft.com/office/officeart/2005/8/layout/cycle7"/>
    <dgm:cxn modelId="{4D293876-36C2-4567-A046-FCDEDFDA29FE}" type="presOf" srcId="{625CB083-B9C3-4979-8982-9ADBC7B3E50F}" destId="{7C283185-FA8B-49AC-81E9-09CF550E994F}" srcOrd="0" destOrd="0" presId="urn:microsoft.com/office/officeart/2005/8/layout/cycle7"/>
    <dgm:cxn modelId="{54157145-7CCA-44D2-8564-40F5FAA4F083}" type="presOf" srcId="{625CB083-B9C3-4979-8982-9ADBC7B3E50F}" destId="{D3A34D7F-880E-4001-84CD-F85F724D4D99}" srcOrd="1" destOrd="0" presId="urn:microsoft.com/office/officeart/2005/8/layout/cycle7"/>
    <dgm:cxn modelId="{E5285231-C454-4A30-B4DB-02A6B4B3D10A}" type="presOf" srcId="{AE81DE93-B608-4873-A311-DA732DC42F9C}" destId="{008C23C3-3728-4755-911D-7096446C0919}" srcOrd="0" destOrd="0" presId="urn:microsoft.com/office/officeart/2005/8/layout/cycle7"/>
    <dgm:cxn modelId="{82F64F86-EA33-4551-B1EA-3AE697CB7322}" type="presParOf" srcId="{1357A082-7B0C-4938-8FD5-D83936D8D1FF}" destId="{008C23C3-3728-4755-911D-7096446C0919}" srcOrd="0" destOrd="0" presId="urn:microsoft.com/office/officeart/2005/8/layout/cycle7"/>
    <dgm:cxn modelId="{2FC7676F-DBEC-447E-A648-64ABF601E21E}" type="presParOf" srcId="{1357A082-7B0C-4938-8FD5-D83936D8D1FF}" destId="{7C283185-FA8B-49AC-81E9-09CF550E994F}" srcOrd="1" destOrd="0" presId="urn:microsoft.com/office/officeart/2005/8/layout/cycle7"/>
    <dgm:cxn modelId="{E585702D-C39D-4969-8A52-F01CBBC10962}" type="presParOf" srcId="{7C283185-FA8B-49AC-81E9-09CF550E994F}" destId="{D3A34D7F-880E-4001-84CD-F85F724D4D99}" srcOrd="0" destOrd="0" presId="urn:microsoft.com/office/officeart/2005/8/layout/cycle7"/>
    <dgm:cxn modelId="{ED8548E4-6D88-475C-A854-D9417266C461}" type="presParOf" srcId="{1357A082-7B0C-4938-8FD5-D83936D8D1FF}" destId="{EA4E571B-E932-43F5-983D-CD4064D2ED84}" srcOrd="2" destOrd="0" presId="urn:microsoft.com/office/officeart/2005/8/layout/cycle7"/>
    <dgm:cxn modelId="{1EACCD2B-297C-4372-ACD1-2455A6C21047}" type="presParOf" srcId="{1357A082-7B0C-4938-8FD5-D83936D8D1FF}" destId="{2F09FD3C-B93C-4E6A-B060-3910F6EA6AF1}" srcOrd="3" destOrd="0" presId="urn:microsoft.com/office/officeart/2005/8/layout/cycle7"/>
    <dgm:cxn modelId="{B0F94482-D0DE-410A-BAA9-26B5DE89FF35}" type="presParOf" srcId="{2F09FD3C-B93C-4E6A-B060-3910F6EA6AF1}" destId="{D0B2DE4C-EBD5-426B-9D65-2043BBF4ADE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0CDD7-3E60-4D8A-85A7-162EC5FB49D4}">
      <dsp:nvSpPr>
        <dsp:cNvPr id="0" name=""/>
        <dsp:cNvSpPr/>
      </dsp:nvSpPr>
      <dsp:spPr>
        <a:xfrm>
          <a:off x="0" y="29621"/>
          <a:ext cx="10353675" cy="3263418"/>
        </a:xfrm>
        <a:prstGeom prst="right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D7500-E37A-44D4-8BB7-1FD29BFF176C}">
      <dsp:nvSpPr>
        <dsp:cNvPr id="0" name=""/>
        <dsp:cNvSpPr/>
      </dsp:nvSpPr>
      <dsp:spPr>
        <a:xfrm>
          <a:off x="7634778" y="845475"/>
          <a:ext cx="1888231" cy="163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NATIVE</a:t>
          </a:r>
          <a:r>
            <a:rPr lang="zh-CN" altLang="en-US" sz="2500" kern="1200" dirty="0" smtClean="0"/>
            <a:t>打包</a:t>
          </a:r>
          <a:endParaRPr lang="zh-CN" altLang="en-US" sz="2500" kern="1200" dirty="0"/>
        </a:p>
      </dsp:txBody>
      <dsp:txXfrm>
        <a:off x="7634778" y="845475"/>
        <a:ext cx="1888231" cy="1631709"/>
      </dsp:txXfrm>
    </dsp:sp>
    <dsp:sp modelId="{94789507-04E9-419A-8113-74548A312955}">
      <dsp:nvSpPr>
        <dsp:cNvPr id="0" name=""/>
        <dsp:cNvSpPr/>
      </dsp:nvSpPr>
      <dsp:spPr>
        <a:xfrm>
          <a:off x="5368900" y="845475"/>
          <a:ext cx="1888231" cy="163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RN</a:t>
          </a:r>
          <a:r>
            <a:rPr lang="zh-CN" altLang="en-US" sz="2500" kern="1200" dirty="0" smtClean="0"/>
            <a:t>打包</a:t>
          </a:r>
          <a:endParaRPr lang="zh-CN" altLang="en-US" sz="2500" kern="1200" dirty="0"/>
        </a:p>
      </dsp:txBody>
      <dsp:txXfrm>
        <a:off x="5368900" y="845475"/>
        <a:ext cx="1888231" cy="1631709"/>
      </dsp:txXfrm>
    </dsp:sp>
    <dsp:sp modelId="{C8E47ECB-A0E4-42E4-B8D7-D24D141023B4}">
      <dsp:nvSpPr>
        <dsp:cNvPr id="0" name=""/>
        <dsp:cNvSpPr/>
      </dsp:nvSpPr>
      <dsp:spPr>
        <a:xfrm>
          <a:off x="3103023" y="845475"/>
          <a:ext cx="1888231" cy="163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RN</a:t>
          </a:r>
          <a:r>
            <a:rPr lang="zh-CN" altLang="en-US" sz="2500" kern="1200" dirty="0" smtClean="0"/>
            <a:t>开发业务模块</a:t>
          </a:r>
          <a:endParaRPr lang="zh-CN" altLang="en-US" sz="2500" kern="1200" dirty="0"/>
        </a:p>
      </dsp:txBody>
      <dsp:txXfrm>
        <a:off x="3103023" y="845475"/>
        <a:ext cx="1888231" cy="1631709"/>
      </dsp:txXfrm>
    </dsp:sp>
    <dsp:sp modelId="{BF114667-B3BF-4D1B-8698-3F460CDC4162}">
      <dsp:nvSpPr>
        <dsp:cNvPr id="0" name=""/>
        <dsp:cNvSpPr/>
      </dsp:nvSpPr>
      <dsp:spPr>
        <a:xfrm>
          <a:off x="837145" y="845475"/>
          <a:ext cx="1888231" cy="163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NATIVE</a:t>
          </a:r>
          <a:r>
            <a:rPr lang="zh-CN" altLang="en-US" sz="2500" kern="1200" dirty="0" smtClean="0"/>
            <a:t>提供相关基础方法</a:t>
          </a:r>
          <a:endParaRPr lang="zh-CN" altLang="en-US" sz="2500" kern="1200" dirty="0"/>
        </a:p>
      </dsp:txBody>
      <dsp:txXfrm>
        <a:off x="837145" y="845475"/>
        <a:ext cx="1888231" cy="1631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6267-7E25-40F7-B4A6-295372D44C1F}">
      <dsp:nvSpPr>
        <dsp:cNvPr id="0" name=""/>
        <dsp:cNvSpPr/>
      </dsp:nvSpPr>
      <dsp:spPr>
        <a:xfrm>
          <a:off x="9601" y="830236"/>
          <a:ext cx="1987398" cy="20352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App</a:t>
          </a:r>
          <a:r>
            <a:rPr lang="zh-CN" altLang="en-US" sz="900" kern="1200" dirty="0" smtClean="0"/>
            <a:t>的</a:t>
          </a:r>
          <a:r>
            <a:rPr lang="en-US" altLang="zh-CN" sz="900" kern="1200" dirty="0" err="1" smtClean="0"/>
            <a:t>build.gradle</a:t>
          </a:r>
          <a:r>
            <a:rPr lang="zh-CN" altLang="en-US" sz="900" kern="1200" dirty="0" smtClean="0"/>
            <a:t>添加</a:t>
          </a:r>
          <a:r>
            <a:rPr lang="en-US" altLang="zh-CN" sz="900" kern="1200" dirty="0" err="1" smtClean="0"/>
            <a:t>rn</a:t>
          </a:r>
          <a:r>
            <a:rPr lang="zh-CN" altLang="en-US" sz="900" kern="1200" dirty="0" smtClean="0"/>
            <a:t>依赖包：</a:t>
          </a:r>
          <a:endParaRPr lang="en-US" altLang="zh-CN" sz="90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'com.android.support:appcompat-v7:23.0.1'</a:t>
          </a:r>
          <a:br>
            <a:rPr lang="en-US" sz="900" kern="1200" dirty="0" smtClean="0"/>
          </a:br>
          <a:r>
            <a:rPr lang="en-US" sz="900" kern="1200" dirty="0" smtClean="0"/>
            <a:t>    //</a:t>
          </a:r>
          <a:r>
            <a:rPr lang="zh-CN" altLang="en-US" sz="900" kern="1200" dirty="0" smtClean="0"/>
            <a:t>添加</a:t>
          </a:r>
          <a:r>
            <a:rPr lang="en-US" sz="900" kern="1200" dirty="0" smtClean="0"/>
            <a:t>react native</a:t>
          </a:r>
          <a:r>
            <a:rPr lang="zh-CN" altLang="en-US" sz="900" kern="1200" dirty="0" smtClean="0"/>
            <a:t>相关依赖版本 不要用</a:t>
          </a:r>
          <a:r>
            <a:rPr lang="en-US" altLang="zh-CN" sz="900" kern="1200" dirty="0" smtClean="0"/>
            <a:t>+ </a:t>
          </a:r>
          <a:r>
            <a:rPr lang="zh-CN" altLang="en-US" sz="900" kern="1200" dirty="0" smtClean="0"/>
            <a:t>加好代表每次都是最新 有可能版本号对应不上</a:t>
          </a:r>
          <a:endParaRPr lang="en-US" altLang="zh-CN" sz="90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/>
          </a:r>
          <a:br>
            <a:rPr lang="zh-CN" altLang="en-US" sz="900" kern="1200" dirty="0" smtClean="0"/>
          </a:br>
          <a:r>
            <a:rPr lang="en-US" altLang="zh-CN" sz="900" kern="1200" dirty="0" smtClean="0"/>
            <a:t>//    </a:t>
          </a:r>
          <a:r>
            <a:rPr lang="en-US" sz="900" kern="1200" dirty="0" smtClean="0"/>
            <a:t>compile '</a:t>
          </a:r>
          <a:r>
            <a:rPr lang="en-US" sz="900" kern="1200" dirty="0" err="1" smtClean="0"/>
            <a:t>com.facebook.react:react-native</a:t>
          </a:r>
          <a:r>
            <a:rPr lang="en-US" sz="900" kern="1200" dirty="0" smtClean="0"/>
            <a:t>:+'</a:t>
          </a:r>
          <a:br>
            <a:rPr lang="en-US" sz="900" kern="1200" dirty="0" smtClean="0"/>
          </a:br>
          <a:r>
            <a:rPr lang="en-US" sz="900" kern="1200" dirty="0" smtClean="0"/>
            <a:t>    'com.facebook.react:react-native:0.48.1'</a:t>
          </a:r>
          <a:endParaRPr lang="zh-CN" altLang="en-US" sz="900" kern="1200" dirty="0"/>
        </a:p>
      </dsp:txBody>
      <dsp:txXfrm>
        <a:off x="67810" y="888445"/>
        <a:ext cx="1870980" cy="1918808"/>
      </dsp:txXfrm>
    </dsp:sp>
    <dsp:sp modelId="{9330793A-BB7E-458A-AD76-F08B86A8A07E}">
      <dsp:nvSpPr>
        <dsp:cNvPr id="0" name=""/>
        <dsp:cNvSpPr/>
      </dsp:nvSpPr>
      <dsp:spPr>
        <a:xfrm>
          <a:off x="2195739" y="1601412"/>
          <a:ext cx="421328" cy="4928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195739" y="1699987"/>
        <a:ext cx="294930" cy="295724"/>
      </dsp:txXfrm>
    </dsp:sp>
    <dsp:sp modelId="{6EC600BA-56B8-40D4-9971-0F2596AF0648}">
      <dsp:nvSpPr>
        <dsp:cNvPr id="0" name=""/>
        <dsp:cNvSpPr/>
      </dsp:nvSpPr>
      <dsp:spPr>
        <a:xfrm>
          <a:off x="2791959" y="815819"/>
          <a:ext cx="1987398" cy="20640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项目的</a:t>
          </a:r>
          <a:r>
            <a:rPr lang="en-US" altLang="zh-CN" sz="900" kern="1200" dirty="0" err="1" smtClean="0"/>
            <a:t>build.gradle</a:t>
          </a:r>
          <a:r>
            <a:rPr lang="zh-CN" altLang="en-US" sz="900" kern="1200" dirty="0" smtClean="0"/>
            <a:t>添加</a:t>
          </a:r>
          <a:r>
            <a:rPr lang="en-US" altLang="zh-CN" sz="900" kern="1200" dirty="0" err="1" smtClean="0"/>
            <a:t>rn</a:t>
          </a:r>
          <a:r>
            <a:rPr lang="zh-CN" altLang="en-US" sz="900" kern="1200" dirty="0" smtClean="0"/>
            <a:t>的</a:t>
          </a:r>
          <a:r>
            <a:rPr lang="en-US" altLang="zh-CN" sz="900" kern="1200" dirty="0" smtClean="0"/>
            <a:t>maven</a:t>
          </a:r>
          <a:r>
            <a:rPr lang="zh-CN" altLang="en-US" sz="900" kern="1200" dirty="0" smtClean="0"/>
            <a:t>路径：</a:t>
          </a:r>
          <a:endParaRPr lang="en-US" altLang="zh-CN" sz="90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err="1" smtClean="0"/>
            <a:t>allprojects</a:t>
          </a:r>
          <a:r>
            <a:rPr lang="en-US" sz="900" b="0" i="0" kern="1200" dirty="0" smtClean="0"/>
            <a:t> {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  repositories {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    ... maven {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// All of React Native (JS, Android binaries) is installed from </a:t>
          </a:r>
          <a:r>
            <a:rPr lang="en-US" sz="900" b="0" i="0" kern="1200" dirty="0" err="1" smtClean="0"/>
            <a:t>npm</a:t>
          </a:r>
          <a:r>
            <a:rPr lang="en-US" sz="900" b="0" i="0" kern="1200" dirty="0" smtClean="0"/>
            <a:t> </a:t>
          </a:r>
          <a:r>
            <a:rPr lang="en-US" sz="900" b="0" i="0" kern="1200" dirty="0" err="1" smtClean="0"/>
            <a:t>url</a:t>
          </a:r>
          <a:r>
            <a:rPr lang="en-US" sz="900" b="0" i="0" kern="1200" dirty="0" smtClean="0"/>
            <a:t>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"$</a:t>
          </a:r>
          <a:r>
            <a:rPr lang="en-US" sz="900" b="0" i="0" kern="1200" dirty="0" err="1" smtClean="0"/>
            <a:t>rootDir</a:t>
          </a:r>
          <a:r>
            <a:rPr lang="en-US" sz="900" b="0" i="0" kern="1200" dirty="0" smtClean="0"/>
            <a:t>/</a:t>
          </a:r>
          <a:r>
            <a:rPr lang="en-US" sz="900" b="0" i="0" kern="1200" dirty="0" err="1" smtClean="0"/>
            <a:t>node_modules</a:t>
          </a:r>
          <a:r>
            <a:rPr lang="en-US" sz="900" b="0" i="0" kern="1200" dirty="0" smtClean="0"/>
            <a:t>/react-native/android"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        }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   } ...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 }</a:t>
          </a:r>
          <a:endParaRPr lang="zh-CN" altLang="en-US" sz="900" kern="1200" dirty="0"/>
        </a:p>
      </dsp:txBody>
      <dsp:txXfrm>
        <a:off x="2850168" y="874028"/>
        <a:ext cx="1870980" cy="1947642"/>
      </dsp:txXfrm>
    </dsp:sp>
    <dsp:sp modelId="{57F2B373-86D3-47E6-A5AB-695BAAC2ABDE}">
      <dsp:nvSpPr>
        <dsp:cNvPr id="0" name=""/>
        <dsp:cNvSpPr/>
      </dsp:nvSpPr>
      <dsp:spPr>
        <a:xfrm>
          <a:off x="4978097" y="1601412"/>
          <a:ext cx="421328" cy="4928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4978097" y="1699987"/>
        <a:ext cx="294930" cy="295724"/>
      </dsp:txXfrm>
    </dsp:sp>
    <dsp:sp modelId="{0E7631F5-2A9A-4349-A47F-6575FFBDCA59}">
      <dsp:nvSpPr>
        <dsp:cNvPr id="0" name=""/>
        <dsp:cNvSpPr/>
      </dsp:nvSpPr>
      <dsp:spPr>
        <a:xfrm>
          <a:off x="5574317" y="815819"/>
          <a:ext cx="1987398" cy="20640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添加权限：</a:t>
          </a:r>
          <a:endParaRPr lang="en-US" altLang="zh-CN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&lt;uses-permission </a:t>
          </a:r>
          <a:r>
            <a:rPr lang="en-US" sz="1200" b="0" i="0" kern="1200" dirty="0" err="1" smtClean="0"/>
            <a:t>android:name</a:t>
          </a:r>
          <a:r>
            <a:rPr lang="en-US" sz="1200" b="0" i="0" kern="1200" dirty="0" smtClean="0"/>
            <a:t>="</a:t>
          </a:r>
          <a:r>
            <a:rPr lang="en-US" sz="1200" b="0" i="0" kern="1200" dirty="0" err="1" smtClean="0"/>
            <a:t>android.permission.INTERNET</a:t>
          </a:r>
          <a:r>
            <a:rPr lang="en-US" sz="1200" b="0" i="0" kern="1200" dirty="0" smtClean="0"/>
            <a:t>" /&gt;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添加</a:t>
          </a:r>
          <a:r>
            <a:rPr lang="en-US" altLang="zh-CN" sz="1200" kern="1200" dirty="0" smtClean="0"/>
            <a:t>DEV</a:t>
          </a:r>
          <a:r>
            <a:rPr lang="zh-CN" altLang="en-US" sz="1200" kern="1200" dirty="0" smtClean="0"/>
            <a:t>配置：</a:t>
          </a:r>
          <a:endParaRPr lang="en-US" altLang="zh-CN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&lt;activity </a:t>
          </a:r>
          <a:r>
            <a:rPr lang="en-US" sz="1200" b="0" i="0" kern="1200" dirty="0" err="1" smtClean="0"/>
            <a:t>android:name</a:t>
          </a:r>
          <a:r>
            <a:rPr lang="en-US" sz="1200" b="0" i="0" kern="1200" dirty="0" smtClean="0"/>
            <a:t>="</a:t>
          </a:r>
          <a:r>
            <a:rPr lang="en-US" sz="1200" b="0" i="0" kern="1200" dirty="0" err="1" smtClean="0"/>
            <a:t>com.facebook.react.devsupport.DevSettingsActivity</a:t>
          </a:r>
          <a:r>
            <a:rPr lang="en-US" sz="1200" b="0" i="0" kern="1200" dirty="0" smtClean="0"/>
            <a:t>" /&gt;</a:t>
          </a:r>
          <a:endParaRPr lang="zh-CN" altLang="en-US" sz="1200" kern="1200" dirty="0"/>
        </a:p>
      </dsp:txBody>
      <dsp:txXfrm>
        <a:off x="5632526" y="874028"/>
        <a:ext cx="1870980" cy="1947642"/>
      </dsp:txXfrm>
    </dsp:sp>
    <dsp:sp modelId="{B0DEFD01-9E46-415E-90C0-54F4A1E6C1ED}">
      <dsp:nvSpPr>
        <dsp:cNvPr id="0" name=""/>
        <dsp:cNvSpPr/>
      </dsp:nvSpPr>
      <dsp:spPr>
        <a:xfrm>
          <a:off x="7760455" y="1601412"/>
          <a:ext cx="421328" cy="4928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7760455" y="1699987"/>
        <a:ext cx="294930" cy="295724"/>
      </dsp:txXfrm>
    </dsp:sp>
    <dsp:sp modelId="{37A1B736-71BD-4A3C-9AA2-52383A26EE71}">
      <dsp:nvSpPr>
        <dsp:cNvPr id="0" name=""/>
        <dsp:cNvSpPr/>
      </dsp:nvSpPr>
      <dsp:spPr>
        <a:xfrm>
          <a:off x="8356675" y="815819"/>
          <a:ext cx="1987398" cy="20640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实现</a:t>
          </a:r>
          <a:r>
            <a:rPr lang="en-US" altLang="zh-CN" sz="900" kern="1200" dirty="0" err="1" smtClean="0"/>
            <a:t>ReactActivity</a:t>
          </a:r>
          <a:r>
            <a:rPr lang="zh-CN" altLang="en-US" sz="900" kern="1200" dirty="0" smtClean="0"/>
            <a:t>类</a:t>
          </a:r>
          <a:endParaRPr lang="en-US" altLang="zh-CN" sz="90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实现</a:t>
          </a:r>
          <a:r>
            <a:rPr lang="en-US" sz="900" kern="1200" dirty="0" err="1" smtClean="0"/>
            <a:t>ReactContextBaseJavaModule</a:t>
          </a:r>
          <a:r>
            <a:rPr lang="zh-CN" altLang="en-US" sz="900" kern="1200" dirty="0" smtClean="0"/>
            <a:t>类</a:t>
          </a:r>
          <a:endParaRPr lang="en-US" altLang="zh-CN" sz="90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MainApplication</a:t>
          </a:r>
          <a:r>
            <a:rPr lang="zh-CN" altLang="en-US" sz="900" kern="1200" dirty="0" smtClean="0"/>
            <a:t>类实现</a:t>
          </a:r>
          <a:r>
            <a:rPr lang="en-US" altLang="zh-CN" sz="900" kern="1200" dirty="0" err="1" smtClean="0"/>
            <a:t>ReactApplication</a:t>
          </a:r>
          <a:r>
            <a:rPr lang="zh-CN" altLang="en-US" sz="900" kern="1200" dirty="0" smtClean="0"/>
            <a:t>接口，将之前实现</a:t>
          </a:r>
          <a:r>
            <a:rPr lang="en-US" altLang="zh-CN" sz="900" kern="1200" dirty="0" err="1" smtClean="0"/>
            <a:t>ReactContextBaseJavaModule</a:t>
          </a:r>
          <a:r>
            <a:rPr lang="zh-CN" altLang="en-US" sz="900" kern="1200" dirty="0" smtClean="0"/>
            <a:t>的实例注入到</a:t>
          </a:r>
          <a:r>
            <a:rPr lang="en-US" sz="900" kern="1200" dirty="0" err="1" smtClean="0"/>
            <a:t>getPackages</a:t>
          </a:r>
          <a:r>
            <a:rPr lang="zh-CN" altLang="en-US" sz="900" kern="1200" dirty="0" smtClean="0"/>
            <a:t>方法中。</a:t>
          </a:r>
          <a:endParaRPr lang="zh-CN" altLang="en-US" sz="900" kern="1200" dirty="0"/>
        </a:p>
      </dsp:txBody>
      <dsp:txXfrm>
        <a:off x="8414884" y="874028"/>
        <a:ext cx="1870980" cy="1947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4D6EB-A5BF-4744-8B74-5A7562F41F3C}">
      <dsp:nvSpPr>
        <dsp:cNvPr id="0" name=""/>
        <dsp:cNvSpPr/>
      </dsp:nvSpPr>
      <dsp:spPr>
        <a:xfrm>
          <a:off x="791944" y="1579"/>
          <a:ext cx="2307838" cy="13847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安装</a:t>
          </a:r>
          <a:r>
            <a:rPr lang="en-US" altLang="zh-CN" sz="1900" kern="1200" dirty="0" smtClean="0"/>
            <a:t>RN</a:t>
          </a:r>
          <a:endParaRPr lang="zh-CN" altLang="en-US" sz="1900" kern="1200" dirty="0"/>
        </a:p>
      </dsp:txBody>
      <dsp:txXfrm>
        <a:off x="832501" y="42136"/>
        <a:ext cx="2226724" cy="1303588"/>
      </dsp:txXfrm>
    </dsp:sp>
    <dsp:sp modelId="{BEBA913B-AA64-4A8D-87ED-01C296537349}">
      <dsp:nvSpPr>
        <dsp:cNvPr id="0" name=""/>
        <dsp:cNvSpPr/>
      </dsp:nvSpPr>
      <dsp:spPr>
        <a:xfrm>
          <a:off x="3302872" y="407758"/>
          <a:ext cx="489261" cy="5723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302872" y="522227"/>
        <a:ext cx="342483" cy="343405"/>
      </dsp:txXfrm>
    </dsp:sp>
    <dsp:sp modelId="{7B94B0E1-E22C-4672-88E8-93749A01F21D}">
      <dsp:nvSpPr>
        <dsp:cNvPr id="0" name=""/>
        <dsp:cNvSpPr/>
      </dsp:nvSpPr>
      <dsp:spPr>
        <a:xfrm>
          <a:off x="4022918" y="1579"/>
          <a:ext cx="2307838" cy="13847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添加</a:t>
          </a:r>
          <a:r>
            <a:rPr lang="en-US" altLang="zh-CN" sz="1900" kern="1200" dirty="0" smtClean="0"/>
            <a:t>RN</a:t>
          </a:r>
          <a:r>
            <a:rPr lang="zh-CN" altLang="en-US" sz="1900" kern="1200" dirty="0" smtClean="0"/>
            <a:t>中的工程文件进入工程</a:t>
          </a:r>
          <a:endParaRPr lang="zh-CN" altLang="en-US" sz="1900" kern="1200" dirty="0"/>
        </a:p>
      </dsp:txBody>
      <dsp:txXfrm>
        <a:off x="4063475" y="42136"/>
        <a:ext cx="2226724" cy="1303588"/>
      </dsp:txXfrm>
    </dsp:sp>
    <dsp:sp modelId="{483D60DB-D651-416B-8377-B69FA7F34FED}">
      <dsp:nvSpPr>
        <dsp:cNvPr id="0" name=""/>
        <dsp:cNvSpPr/>
      </dsp:nvSpPr>
      <dsp:spPr>
        <a:xfrm>
          <a:off x="6533846" y="407758"/>
          <a:ext cx="489261" cy="5723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533846" y="522227"/>
        <a:ext cx="342483" cy="343405"/>
      </dsp:txXfrm>
    </dsp:sp>
    <dsp:sp modelId="{11FBED6E-62C8-4493-BDD7-B53968A70A9E}">
      <dsp:nvSpPr>
        <dsp:cNvPr id="0" name=""/>
        <dsp:cNvSpPr/>
      </dsp:nvSpPr>
      <dsp:spPr>
        <a:xfrm>
          <a:off x="7253891" y="1579"/>
          <a:ext cx="2307838" cy="13847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添加之前的文件进入</a:t>
          </a:r>
          <a:r>
            <a:rPr lang="en-US" altLang="zh-CN" sz="1900" kern="1200" dirty="0" smtClean="0"/>
            <a:t>frameworks</a:t>
          </a:r>
          <a:r>
            <a:rPr lang="zh-CN" altLang="en-US" sz="1900" kern="1200" dirty="0" smtClean="0"/>
            <a:t>文件</a:t>
          </a:r>
          <a:endParaRPr lang="zh-CN" altLang="en-US" sz="1900" kern="1200" dirty="0"/>
        </a:p>
      </dsp:txBody>
      <dsp:txXfrm>
        <a:off x="7294448" y="42136"/>
        <a:ext cx="2226724" cy="1303588"/>
      </dsp:txXfrm>
    </dsp:sp>
    <dsp:sp modelId="{3AB6E68D-AC73-4A72-983C-7238FAECE590}">
      <dsp:nvSpPr>
        <dsp:cNvPr id="0" name=""/>
        <dsp:cNvSpPr/>
      </dsp:nvSpPr>
      <dsp:spPr>
        <a:xfrm rot="5400000">
          <a:off x="8163180" y="1547831"/>
          <a:ext cx="489261" cy="5723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8236108" y="1589372"/>
        <a:ext cx="343405" cy="342483"/>
      </dsp:txXfrm>
    </dsp:sp>
    <dsp:sp modelId="{D04D4627-27B7-4A3E-BF3F-3DBF71FF6162}">
      <dsp:nvSpPr>
        <dsp:cNvPr id="0" name=""/>
        <dsp:cNvSpPr/>
      </dsp:nvSpPr>
      <dsp:spPr>
        <a:xfrm>
          <a:off x="7253891" y="2309417"/>
          <a:ext cx="2307838" cy="13847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添加搜索头文件的地址（地址是</a:t>
          </a:r>
          <a:r>
            <a:rPr lang="en-US" altLang="zh-CN" sz="1900" kern="1200" dirty="0" err="1" smtClean="0"/>
            <a:t>node_modules</a:t>
          </a:r>
          <a:r>
            <a:rPr lang="zh-CN" altLang="en-US" sz="1900" kern="1200" dirty="0" smtClean="0"/>
            <a:t>中的</a:t>
          </a:r>
          <a:r>
            <a:rPr lang="en-US" altLang="zh-CN" sz="1900" kern="1200" dirty="0" smtClean="0"/>
            <a:t>react-native</a:t>
          </a:r>
          <a:r>
            <a:rPr lang="zh-CN" altLang="en-US" sz="1900" kern="1200" dirty="0" smtClean="0"/>
            <a:t>）</a:t>
          </a:r>
          <a:endParaRPr lang="zh-CN" altLang="en-US" sz="1900" kern="1200" dirty="0"/>
        </a:p>
      </dsp:txBody>
      <dsp:txXfrm>
        <a:off x="7294448" y="2349974"/>
        <a:ext cx="2226724" cy="1303588"/>
      </dsp:txXfrm>
    </dsp:sp>
    <dsp:sp modelId="{76D548C4-2276-452E-B46C-B287C298814D}">
      <dsp:nvSpPr>
        <dsp:cNvPr id="0" name=""/>
        <dsp:cNvSpPr/>
      </dsp:nvSpPr>
      <dsp:spPr>
        <a:xfrm rot="10800000">
          <a:off x="6561540" y="2715597"/>
          <a:ext cx="489261" cy="5723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6708318" y="2830066"/>
        <a:ext cx="342483" cy="343405"/>
      </dsp:txXfrm>
    </dsp:sp>
    <dsp:sp modelId="{EEF797BB-2662-4F6B-B8AF-EFB3B2205264}">
      <dsp:nvSpPr>
        <dsp:cNvPr id="0" name=""/>
        <dsp:cNvSpPr/>
      </dsp:nvSpPr>
      <dsp:spPr>
        <a:xfrm>
          <a:off x="4022918" y="2309417"/>
          <a:ext cx="2307838" cy="13847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添加视图容器</a:t>
          </a:r>
          <a:r>
            <a:rPr lang="en-US" sz="1900" kern="1200" dirty="0" err="1" smtClean="0"/>
            <a:t>ReactView</a:t>
          </a:r>
          <a:r>
            <a:rPr lang="zh-CN" altLang="en-US" sz="1900" kern="1200" dirty="0" smtClean="0"/>
            <a:t>实现</a:t>
          </a:r>
          <a:r>
            <a:rPr lang="en-US" sz="1900" kern="1200" dirty="0" err="1" smtClean="0"/>
            <a:t>RCTRootView</a:t>
          </a:r>
          <a:r>
            <a:rPr lang="zh-CN" altLang="en-US" sz="1900" kern="1200" dirty="0" smtClean="0"/>
            <a:t>中的相关方法</a:t>
          </a:r>
          <a:endParaRPr lang="zh-CN" altLang="en-US" sz="1900" kern="1200" dirty="0"/>
        </a:p>
      </dsp:txBody>
      <dsp:txXfrm>
        <a:off x="4063475" y="2349974"/>
        <a:ext cx="2226724" cy="1303588"/>
      </dsp:txXfrm>
    </dsp:sp>
    <dsp:sp modelId="{168AE5B4-8607-466F-9B23-3AD080D3064C}">
      <dsp:nvSpPr>
        <dsp:cNvPr id="0" name=""/>
        <dsp:cNvSpPr/>
      </dsp:nvSpPr>
      <dsp:spPr>
        <a:xfrm rot="10800000">
          <a:off x="3330566" y="2715597"/>
          <a:ext cx="489261" cy="5723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3477344" y="2830066"/>
        <a:ext cx="342483" cy="343405"/>
      </dsp:txXfrm>
    </dsp:sp>
    <dsp:sp modelId="{EA1FE4E7-287D-4FC4-A8D8-0A1D59C5B1AB}">
      <dsp:nvSpPr>
        <dsp:cNvPr id="0" name=""/>
        <dsp:cNvSpPr/>
      </dsp:nvSpPr>
      <dsp:spPr>
        <a:xfrm>
          <a:off x="791944" y="2309417"/>
          <a:ext cx="2307838" cy="13847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更新</a:t>
          </a:r>
          <a:r>
            <a:rPr lang="en-US" altLang="zh-CN" sz="1900" kern="1200" dirty="0" smtClean="0"/>
            <a:t>app transport security</a:t>
          </a:r>
          <a:endParaRPr lang="zh-CN" altLang="en-US" sz="1900" kern="1200" dirty="0"/>
        </a:p>
      </dsp:txBody>
      <dsp:txXfrm>
        <a:off x="832501" y="2349974"/>
        <a:ext cx="2226724" cy="13035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C23C3-3728-4755-911D-7096446C0919}">
      <dsp:nvSpPr>
        <dsp:cNvPr id="0" name=""/>
        <dsp:cNvSpPr/>
      </dsp:nvSpPr>
      <dsp:spPr>
        <a:xfrm>
          <a:off x="4058341" y="1537"/>
          <a:ext cx="2237079" cy="11185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RN=&gt;</a:t>
          </a:r>
          <a:r>
            <a:rPr lang="en-US" altLang="zh-CN" sz="800" kern="1200" dirty="0" err="1" smtClean="0"/>
            <a:t>NativeModules</a:t>
          </a:r>
          <a:endParaRPr lang="zh-CN" altLang="en-US" sz="800" kern="1200" dirty="0"/>
        </a:p>
      </dsp:txBody>
      <dsp:txXfrm>
        <a:off x="4091102" y="34298"/>
        <a:ext cx="2171557" cy="1053017"/>
      </dsp:txXfrm>
    </dsp:sp>
    <dsp:sp modelId="{7C283185-FA8B-49AC-81E9-09CF550E994F}">
      <dsp:nvSpPr>
        <dsp:cNvPr id="0" name=""/>
        <dsp:cNvSpPr/>
      </dsp:nvSpPr>
      <dsp:spPr>
        <a:xfrm rot="5400000">
          <a:off x="4594888" y="1651823"/>
          <a:ext cx="1163984" cy="391488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4712334" y="1730121"/>
        <a:ext cx="929092" cy="234892"/>
      </dsp:txXfrm>
    </dsp:sp>
    <dsp:sp modelId="{EA4E571B-E932-43F5-983D-CD4064D2ED84}">
      <dsp:nvSpPr>
        <dsp:cNvPr id="0" name=""/>
        <dsp:cNvSpPr/>
      </dsp:nvSpPr>
      <dsp:spPr>
        <a:xfrm>
          <a:off x="4058341" y="2575058"/>
          <a:ext cx="2237079" cy="11185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IOS:</a:t>
          </a:r>
          <a:r>
            <a:rPr lang="en-US" sz="800" b="0" i="0" kern="1200" dirty="0" err="1" smtClean="0"/>
            <a:t>RCTBridgeModule</a:t>
          </a:r>
          <a:endParaRPr lang="en-US" sz="800" b="0" i="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ANDROID:</a:t>
          </a:r>
          <a:r>
            <a:rPr lang="en-US" sz="800" kern="1200" dirty="0" err="1" smtClean="0"/>
            <a:t>ReactContextBaseJavaModule</a:t>
          </a:r>
          <a:endParaRPr lang="zh-CN" altLang="en-US" sz="800" kern="1200" dirty="0"/>
        </a:p>
      </dsp:txBody>
      <dsp:txXfrm>
        <a:off x="4091102" y="2607819"/>
        <a:ext cx="2171557" cy="1053017"/>
      </dsp:txXfrm>
    </dsp:sp>
    <dsp:sp modelId="{2F09FD3C-B93C-4E6A-B060-3910F6EA6AF1}">
      <dsp:nvSpPr>
        <dsp:cNvPr id="0" name=""/>
        <dsp:cNvSpPr/>
      </dsp:nvSpPr>
      <dsp:spPr>
        <a:xfrm rot="16200000">
          <a:off x="4594888" y="1651823"/>
          <a:ext cx="1163984" cy="391488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4712334" y="1730121"/>
        <a:ext cx="929092" cy="234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1C9F7-13E7-4C67-9B99-96D959738F34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E660-6EAA-4B48-8F1A-EFF7F8C91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4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 简单 的比对过一下 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phonegap</a:t>
            </a:r>
            <a:r>
              <a:rPr lang="zh-CN" altLang="en-US" baseline="0" dirty="0" smtClean="0"/>
              <a:t> 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Phonegap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都是基于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的封装方式，而且上手曲线很陡峭。效果也没有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近似于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的体验来的好。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13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手机端</a:t>
            </a:r>
            <a:r>
              <a:rPr lang="zh-CN" altLang="en-US" baseline="0" dirty="0" smtClean="0"/>
              <a:t> 先启动 代理 代理到</a:t>
            </a:r>
            <a:r>
              <a:rPr lang="en-US" altLang="zh-CN" baseline="0" dirty="0" err="1" smtClean="0"/>
              <a:t>rn</a:t>
            </a:r>
            <a:r>
              <a:rPr lang="zh-CN" altLang="en-US" baseline="0" dirty="0" smtClean="0"/>
              <a:t>的开发服务器上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Rn</a:t>
            </a:r>
            <a:r>
              <a:rPr lang="zh-CN" altLang="en-US" baseline="0" dirty="0" smtClean="0"/>
              <a:t>的开发服务器会监听本地文件的变化，如果文件发生更改，将会打包将内容推送给手机。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该套流程的优点是，在不更改</a:t>
            </a:r>
            <a:r>
              <a:rPr lang="en-US" altLang="zh-CN" baseline="0" dirty="0" smtClean="0"/>
              <a:t>native</a:t>
            </a:r>
            <a:r>
              <a:rPr lang="zh-CN" altLang="en-US" baseline="0" dirty="0" smtClean="0"/>
              <a:t>的代码的情况下，无需每次更改</a:t>
            </a:r>
            <a:r>
              <a:rPr lang="en-US" altLang="zh-CN" baseline="0" dirty="0" err="1" smtClean="0"/>
              <a:t>rn</a:t>
            </a:r>
            <a:r>
              <a:rPr lang="zh-CN" altLang="en-US" baseline="0" dirty="0" smtClean="0"/>
              <a:t>的代码都需要打包，并且能够实时的显示你当前编写的代码样式。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开启</a:t>
            </a:r>
            <a:r>
              <a:rPr lang="en-US" altLang="zh-CN" baseline="0" dirty="0" smtClean="0"/>
              <a:t>debug</a:t>
            </a:r>
            <a:r>
              <a:rPr lang="zh-CN" altLang="en-US" baseline="0" dirty="0" smtClean="0"/>
              <a:t>模式下，可以实时查看</a:t>
            </a:r>
            <a:r>
              <a:rPr lang="en-US" altLang="zh-CN" baseline="0" dirty="0" smtClean="0"/>
              <a:t>log</a:t>
            </a:r>
            <a:r>
              <a:rPr lang="zh-CN" altLang="en-US" baseline="0" dirty="0" smtClean="0"/>
              <a:t>日志以及打断点查询问题。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3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所有的逻辑几乎都是跑在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内。</a:t>
            </a:r>
            <a:endParaRPr lang="en-US" altLang="zh-CN" dirty="0" smtClean="0"/>
          </a:p>
          <a:p>
            <a:r>
              <a:rPr lang="zh-CN" altLang="en-US" dirty="0" smtClean="0"/>
              <a:t>三方提供的支持情况下。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Webview</a:t>
            </a:r>
            <a:r>
              <a:rPr lang="zh-CN" altLang="en-US" dirty="0" smtClean="0"/>
              <a:t>中能够调用的资源太少了，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是将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的代码翻译成对应的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原生组件进行的渲染。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6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Fetch</a:t>
            </a:r>
            <a:r>
              <a:rPr lang="zh-CN" altLang="en-US" dirty="0" smtClean="0"/>
              <a:t>的问题，可以采用</a:t>
            </a:r>
            <a:r>
              <a:rPr lang="en-US" altLang="zh-CN" baseline="0" dirty="0" smtClean="0"/>
              <a:t> native </a:t>
            </a:r>
            <a:r>
              <a:rPr lang="zh-CN" altLang="en-US" baseline="0" dirty="0" smtClean="0"/>
              <a:t>注册给</a:t>
            </a:r>
            <a:r>
              <a:rPr lang="en-US" altLang="zh-CN" baseline="0" dirty="0" err="1" smtClean="0"/>
              <a:t>rn</a:t>
            </a:r>
            <a:r>
              <a:rPr lang="zh-CN" altLang="en-US" baseline="0" dirty="0" smtClean="0"/>
              <a:t>的 方法来进行实现。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月，中国安卓各版本占有率（份额）排行榜▼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5.1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，占有率为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30.87%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6.0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（棉花糖），占有率为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26.20%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4.4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（奇巧），占有率为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19.03%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（牛轧糖），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7.52%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5.0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（棒棒糖），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7.30%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4.2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3.35%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4.3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3.13%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4.1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（果冻豆），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1.12%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7.1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0.92%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4.0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（冰淇淋三明治），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0.37%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2.3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（姜饼），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0.17%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2.2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（冻酸奶），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2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优化方案：</a:t>
            </a:r>
            <a:r>
              <a:rPr lang="en-US" altLang="zh-CN" dirty="0" smtClean="0"/>
              <a:t>https://github.com/cnsnake11/blog/blob/master/ReactNative%E5%BC%80%E5%8F%91%E6%8C%87%E5%AF%BC/ReactNative%E5%AE%89%E5%8D%93%E9%A6%96%E5%B1%8F%E7%99%BD%E5%B1%8F%E4%BC%98%E5%8C%96.md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拆包方案：</a:t>
            </a:r>
            <a:endParaRPr lang="en-US" altLang="zh-CN" dirty="0" smtClean="0"/>
          </a:p>
          <a:p>
            <a:r>
              <a:rPr lang="zh-CN" altLang="en-US" dirty="0" smtClean="0"/>
              <a:t>主要是打两个包</a:t>
            </a:r>
            <a:r>
              <a:rPr lang="zh-CN" altLang="en-US" baseline="0" dirty="0" smtClean="0"/>
              <a:t>，一个是</a:t>
            </a:r>
            <a:r>
              <a:rPr lang="en-US" altLang="zh-CN" baseline="0" dirty="0" smtClean="0"/>
              <a:t>common</a:t>
            </a:r>
            <a:r>
              <a:rPr lang="zh-CN" altLang="en-US" baseline="0" dirty="0" smtClean="0"/>
              <a:t>包，一个是</a:t>
            </a:r>
            <a:r>
              <a:rPr lang="en-US" altLang="zh-CN" baseline="0" dirty="0" smtClean="0"/>
              <a:t>business</a:t>
            </a:r>
            <a:r>
              <a:rPr lang="zh-CN" altLang="en-US" baseline="0" dirty="0" smtClean="0"/>
              <a:t>包，这俩包默认出来都是含有相同的</a:t>
            </a:r>
            <a:r>
              <a:rPr lang="en-US" altLang="zh-CN" baseline="0" dirty="0" smtClean="0"/>
              <a:t>common</a:t>
            </a:r>
            <a:r>
              <a:rPr lang="zh-CN" altLang="en-US" baseline="0" dirty="0" smtClean="0"/>
              <a:t>包的，这里用</a:t>
            </a:r>
            <a:r>
              <a:rPr lang="en-US" altLang="zh-CN" baseline="0" dirty="0" smtClean="0"/>
              <a:t>diff</a:t>
            </a:r>
            <a:r>
              <a:rPr lang="zh-CN" altLang="en-US" baseline="0" dirty="0" smtClean="0"/>
              <a:t>算法将</a:t>
            </a:r>
            <a:r>
              <a:rPr lang="en-US" altLang="zh-CN" baseline="0" dirty="0" smtClean="0"/>
              <a:t>business</a:t>
            </a:r>
            <a:r>
              <a:rPr lang="zh-CN" altLang="en-US" baseline="0" dirty="0" smtClean="0"/>
              <a:t>包拆分出来一个纯逻辑包，之后根据等用的时候在合并在一起。这种方案还能够结合热更新技术，来更新相应的</a:t>
            </a:r>
            <a:r>
              <a:rPr lang="en-US" altLang="zh-CN" baseline="0" dirty="0" smtClean="0"/>
              <a:t>business</a:t>
            </a:r>
            <a:r>
              <a:rPr lang="zh-CN" altLang="en-US" baseline="0" dirty="0" smtClean="0"/>
              <a:t>资源。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http://solart.cc/2017/02/22/react-native-jsbundle_patch/</a:t>
            </a:r>
          </a:p>
          <a:p>
            <a:r>
              <a:rPr lang="en-US" altLang="zh-CN" baseline="0" dirty="0" smtClean="0"/>
              <a:t>Google</a:t>
            </a:r>
            <a:r>
              <a:rPr lang="zh-CN" altLang="en-US" baseline="0" smtClean="0"/>
              <a:t>比对大文件字符串工具</a:t>
            </a:r>
            <a:endParaRPr lang="en-US" altLang="zh-CN" baseline="0" dirty="0" smtClean="0"/>
          </a:p>
          <a:p>
            <a:r>
              <a:rPr lang="en-US" altLang="zh-CN" dirty="0" smtClean="0"/>
              <a:t>https://code.google.com/archive/p/google-diff-match-patch/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93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如何集成一个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https://facebook.github.io/react-native/docs/integration-with-existing-apps.html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8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乍看之下没有问题。 咱们说说开发痛点。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8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scheme</a:t>
            </a:r>
            <a:r>
              <a:rPr lang="zh-CN" altLang="en-US" dirty="0" smtClean="0"/>
              <a:t>的问题：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因为是基于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请求的方案，首先就是在于请求体不能带有大量的数据。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scheme</a:t>
            </a:r>
            <a:r>
              <a:rPr lang="zh-CN" altLang="en-US" dirty="0" smtClean="0"/>
              <a:t>的方案，还因为要和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的开发人员约定很多的命名等等，耦合太高了。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因为需要反馈</a:t>
            </a:r>
            <a:r>
              <a:rPr lang="zh-CN" altLang="en-US" baseline="0" dirty="0" smtClean="0"/>
              <a:t> 所以需要大量注册全局函数，这种方案 会导致后期维护成本特别高。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开发阶段：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最主要的问题是，数据来源不够公开透明，这边的流程都是</a:t>
            </a:r>
            <a:r>
              <a:rPr lang="en-US" altLang="zh-CN" baseline="0" dirty="0" smtClean="0"/>
              <a:t>NATIVE -&gt; </a:t>
            </a:r>
            <a:r>
              <a:rPr lang="zh-CN" altLang="en-US" baseline="0" dirty="0" smtClean="0"/>
              <a:t>后台</a:t>
            </a:r>
            <a:r>
              <a:rPr lang="en-US" altLang="zh-CN" baseline="0" dirty="0" smtClean="0"/>
              <a:t> –&gt; NATIVE -&gt; </a:t>
            </a:r>
            <a:r>
              <a:rPr lang="zh-CN" altLang="en-US" baseline="0" dirty="0" smtClean="0"/>
              <a:t>前端。在我开发的阶段，是没有</a:t>
            </a:r>
            <a:r>
              <a:rPr lang="en-US" altLang="zh-CN" baseline="0" dirty="0" smtClean="0"/>
              <a:t>NATIVE</a:t>
            </a:r>
            <a:r>
              <a:rPr lang="zh-CN" altLang="en-US" baseline="0" dirty="0" smtClean="0"/>
              <a:t>这个环节的，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这样会导致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数据样本不够丰富（自造数据），上线之后经常发现有种数据结构没有测试到。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出问题的时候因为流程比较长 我们自身的排查问题的时间也会加长。多一个环节就多一个成本！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耦合的问题比较突出。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调试阶段：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因为经常注册全局函数，每次自行调试的时候都需要自行调用自己的函数，自己只能去写</a:t>
            </a:r>
            <a:r>
              <a:rPr lang="en-US" altLang="zh-CN" dirty="0" err="1" smtClean="0"/>
              <a:t>setTimeout</a:t>
            </a:r>
            <a:r>
              <a:rPr lang="zh-CN" altLang="en-US" dirty="0" smtClean="0"/>
              <a:t>方法进行操作。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测试阶段， 需要每次都要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人员给打包，这不是我想要的（最主要是这点）。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的开发人员也不厌其烦。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工程化问题：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因为老版本的前端也没有整合工程化，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baseline="0" dirty="0" smtClean="0"/>
              <a:t> 未经压缩， </a:t>
            </a:r>
            <a:r>
              <a:rPr lang="en-US" altLang="zh-CN" baseline="0" dirty="0" smtClean="0"/>
              <a:t>image base64</a:t>
            </a:r>
            <a:r>
              <a:rPr lang="zh-CN" altLang="en-US" baseline="0" dirty="0" smtClean="0"/>
              <a:t>化 手动！ 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CSS</a:t>
            </a:r>
            <a:r>
              <a:rPr lang="zh-CN" altLang="en-US" baseline="0" dirty="0" smtClean="0"/>
              <a:t>前缀名，需要手动添加，加不对 对应的效果就没有了。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整个上述问题最终造就一个结果，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困难，开发工时延长。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23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这个基础方法：比如说退出当前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，这个就的需要调用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提供的方法了，请求外网的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能力，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只需要封装一套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请求的方法即可，不需要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去做相关内容解析之类的东西。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其中，引入类库以及注册相关权限，均是修改配置文件。注册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也仅仅是集成一个类并且实现该类的几个方法。后面再说。提供约定的调用方法，看平台，比如说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因为有后退键，这里面可能要写一个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finsh</a:t>
            </a:r>
            <a:r>
              <a:rPr lang="zh-CN" altLang="en-US" dirty="0" smtClean="0"/>
              <a:t>方法，方便这个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的退出，等。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前端同学，通过开发服务进行调试代码，在没有更改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相关代码的情况下，是不需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注册对应的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引入对应的类库，注册相关权限，提供约定的调用方法（这个一般就是提供一个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请求的封装之类的）。</a:t>
            </a:r>
            <a:endParaRPr lang="en-US" altLang="zh-CN" dirty="0" smtClean="0"/>
          </a:p>
          <a:p>
            <a:r>
              <a:rPr lang="zh-CN" altLang="en-US" dirty="0" smtClean="0"/>
              <a:t>前端同学去编写对应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代码（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代码实际上就是在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的基础上添加了官方的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组件库。）</a:t>
            </a:r>
            <a:endParaRPr lang="en-US" altLang="zh-CN" dirty="0" smtClean="0"/>
          </a:p>
          <a:p>
            <a:r>
              <a:rPr lang="zh-CN" altLang="en-US" dirty="0" smtClean="0"/>
              <a:t>要反复打包的。</a:t>
            </a:r>
            <a:endParaRPr lang="en-US" altLang="zh-CN" dirty="0" smtClean="0"/>
          </a:p>
          <a:p>
            <a:r>
              <a:rPr lang="zh-CN" altLang="en-US" dirty="0" smtClean="0"/>
              <a:t>前端同学打包离线包，离线包直接生成在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的相关资源文件位置，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同学打包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直接上线。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9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这里主要需要注意的是</a:t>
            </a:r>
            <a:endParaRPr lang="en-US" altLang="zh-CN" baseline="0" dirty="0" smtClean="0"/>
          </a:p>
          <a:p>
            <a:r>
              <a:rPr lang="en-US" altLang="zh-CN" baseline="0" dirty="0" smtClean="0"/>
              <a:t>1.ReactActivity</a:t>
            </a:r>
            <a:r>
              <a:rPr lang="zh-CN" altLang="en-US" baseline="0" dirty="0" smtClean="0"/>
              <a:t>类 需要 </a:t>
            </a:r>
            <a:r>
              <a:rPr lang="en-US" altLang="zh-CN" baseline="0" dirty="0" smtClean="0"/>
              <a:t>return 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string</a:t>
            </a:r>
            <a:r>
              <a:rPr lang="zh-CN" altLang="en-US" baseline="0" dirty="0" smtClean="0"/>
              <a:t>需要与 </a:t>
            </a:r>
            <a:r>
              <a:rPr lang="en-US" altLang="zh-CN" baseline="0" dirty="0" err="1" smtClean="0"/>
              <a:t>AppRegistry.registerComponent</a:t>
            </a:r>
            <a:r>
              <a:rPr lang="en-US" altLang="zh-CN" baseline="0" dirty="0" smtClean="0"/>
              <a:t>(‘</a:t>
            </a:r>
            <a:r>
              <a:rPr lang="en-US" altLang="zh-CN" baseline="0" dirty="0" err="1" smtClean="0"/>
              <a:t>testrn</a:t>
            </a:r>
            <a:r>
              <a:rPr lang="en-US" altLang="zh-CN" baseline="0" dirty="0" smtClean="0"/>
              <a:t>’, () =&gt; App); </a:t>
            </a:r>
            <a:r>
              <a:rPr lang="zh-CN" altLang="en-US" baseline="0" dirty="0" smtClean="0"/>
              <a:t>一直，后续该类可能需要重新实现一下</a:t>
            </a:r>
            <a:r>
              <a:rPr lang="en-US" altLang="zh-CN" baseline="0" dirty="0" err="1" smtClean="0"/>
              <a:t>oncreate</a:t>
            </a:r>
            <a:endParaRPr lang="en-US" altLang="zh-CN" baseline="0" dirty="0" smtClean="0">
              <a:effectLst/>
            </a:endParaRPr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Returns the name of the main component registered from JavaScript.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This is used to schedule rendering of the component.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 </a:t>
            </a:r>
            <a:r>
              <a:rPr lang="en-US" altLang="zh-CN" dirty="0" smtClean="0"/>
              <a:t>String </a:t>
            </a:r>
            <a:r>
              <a:rPr lang="en-US" altLang="zh-CN" dirty="0" err="1" smtClean="0">
                <a:effectLst/>
              </a:rPr>
              <a:t>getMainComponentName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testrn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ReactContextBaseJavaModule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注册的方法都是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的，这些注册的方法均是在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中能够直接访问的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ReactMethod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ajax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cfg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smtClean="0"/>
              <a:t>Promise promise)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进行后台数据请求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okhttp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类库进行请求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promise.resolve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cfg</a:t>
            </a:r>
            <a:r>
              <a:rPr lang="en-US" altLang="zh-CN" dirty="0" smtClean="0"/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9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http://www.tuicool.com/articles/BfInEv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更新</a:t>
            </a:r>
            <a:r>
              <a:rPr lang="en-US" altLang="zh-CN" dirty="0" smtClean="0"/>
              <a:t>app transport security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RN</a:t>
            </a:r>
            <a:r>
              <a:rPr lang="zh-CN" altLang="en-US" dirty="0" smtClean="0"/>
              <a:t>中的工程文件 是按需的 要用到什么组件添加什么组件就行了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lang="zh-CN" altLang="en-US" dirty="0" smtClean="0"/>
              <a:t>防止因为</a:t>
            </a:r>
            <a:r>
              <a:rPr lang="en-US" altLang="zh-CN" dirty="0" smtClean="0"/>
              <a:t>dev</a:t>
            </a:r>
            <a:r>
              <a:rPr lang="zh-CN" altLang="en-US" dirty="0" smtClean="0"/>
              <a:t>服务器是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ios9</a:t>
            </a:r>
            <a:r>
              <a:rPr lang="zh-CN" altLang="en-US" dirty="0" smtClean="0"/>
              <a:t>以上因为是</a:t>
            </a:r>
            <a:r>
              <a:rPr lang="en-US" altLang="zh-CN" dirty="0" smtClean="0"/>
              <a:t>https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会报错，所以需要更新一下安全策略，仅仅在开发环境下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在创建</a:t>
            </a:r>
            <a:r>
              <a:rPr lang="en-US" altLang="zh-CN" baseline="0" dirty="0" err="1" smtClean="0"/>
              <a:t>reactView</a:t>
            </a:r>
            <a:r>
              <a:rPr lang="zh-CN" altLang="en-US" baseline="0" dirty="0" smtClean="0"/>
              <a:t>的时候注意指定是</a:t>
            </a:r>
            <a:r>
              <a:rPr lang="en-US" altLang="zh-CN" baseline="0" dirty="0" smtClean="0"/>
              <a:t>dev</a:t>
            </a:r>
            <a:r>
              <a:rPr lang="zh-CN" altLang="en-US" baseline="0" dirty="0" smtClean="0"/>
              <a:t>的服务器</a:t>
            </a:r>
            <a:r>
              <a:rPr lang="en-US" altLang="zh-CN" baseline="0" dirty="0" err="1" smtClean="0"/>
              <a:t>rn</a:t>
            </a:r>
            <a:r>
              <a:rPr lang="zh-CN" altLang="en-US" baseline="0" dirty="0" smtClean="0"/>
              <a:t>地址，还是本地的</a:t>
            </a:r>
            <a:r>
              <a:rPr lang="en-US" altLang="zh-CN" baseline="0" dirty="0" smtClean="0"/>
              <a:t>bundle</a:t>
            </a:r>
            <a:r>
              <a:rPr lang="zh-CN" altLang="en-US" baseline="0" dirty="0" smtClean="0"/>
              <a:t>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7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通过实现</a:t>
            </a:r>
            <a:r>
              <a:rPr lang="en-US" altLang="zh-CN" baseline="0" dirty="0" err="1" smtClean="0"/>
              <a:t>RCTBridgeModule</a:t>
            </a:r>
            <a:r>
              <a:rPr lang="zh-CN" altLang="en-US" baseline="0" dirty="0" smtClean="0"/>
              <a:t>来进行与</a:t>
            </a:r>
            <a:r>
              <a:rPr lang="en-US" altLang="zh-CN" baseline="0" dirty="0" smtClean="0"/>
              <a:t>RN</a:t>
            </a:r>
            <a:r>
              <a:rPr lang="zh-CN" altLang="en-US" baseline="0" dirty="0" smtClean="0"/>
              <a:t>通信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通过实现</a:t>
            </a:r>
            <a:r>
              <a:rPr lang="en-US" altLang="zh-CN" dirty="0" err="1" smtClean="0">
                <a:effectLst/>
              </a:rPr>
              <a:t>ReactContextBaseJavaModule</a:t>
            </a:r>
            <a:r>
              <a:rPr lang="zh-CN" altLang="en-US" dirty="0" smtClean="0">
                <a:effectLst/>
              </a:rPr>
              <a:t>来进行与</a:t>
            </a:r>
            <a:r>
              <a:rPr lang="en-US" altLang="zh-CN" dirty="0" smtClean="0">
                <a:effectLst/>
              </a:rPr>
              <a:t>RN</a:t>
            </a:r>
            <a:r>
              <a:rPr lang="zh-CN" altLang="en-US" dirty="0" smtClean="0">
                <a:effectLst/>
              </a:rPr>
              <a:t>通信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这里通信通过</a:t>
            </a:r>
            <a:r>
              <a:rPr lang="en-US" altLang="zh-CN" dirty="0" smtClean="0">
                <a:effectLst/>
              </a:rPr>
              <a:t>callback</a:t>
            </a:r>
            <a:r>
              <a:rPr lang="zh-CN" altLang="en-US" dirty="0" smtClean="0">
                <a:effectLst/>
              </a:rPr>
              <a:t>或者</a:t>
            </a:r>
            <a:r>
              <a:rPr lang="en-US" altLang="zh-CN" dirty="0" smtClean="0">
                <a:effectLst/>
              </a:rPr>
              <a:t>promise </a:t>
            </a:r>
            <a:r>
              <a:rPr lang="zh-CN" altLang="en-US" dirty="0" smtClean="0">
                <a:effectLst/>
              </a:rPr>
              <a:t>能够实现</a:t>
            </a:r>
            <a:r>
              <a:rPr lang="zh-CN" altLang="en-US" baseline="0" dirty="0" smtClean="0">
                <a:effectLst/>
              </a:rPr>
              <a:t>异步调用，</a:t>
            </a:r>
            <a:r>
              <a:rPr lang="en-US" altLang="zh-CN" baseline="0" dirty="0" smtClean="0">
                <a:effectLst/>
              </a:rPr>
              <a:t>EG</a:t>
            </a:r>
            <a:r>
              <a:rPr lang="zh-CN" altLang="en-US" baseline="0" dirty="0" smtClean="0">
                <a:effectLst/>
              </a:rPr>
              <a:t>，一次</a:t>
            </a:r>
            <a:r>
              <a:rPr lang="en-US" altLang="zh-CN" baseline="0" dirty="0" smtClean="0">
                <a:effectLst/>
              </a:rPr>
              <a:t>HTTP</a:t>
            </a:r>
            <a:r>
              <a:rPr lang="zh-CN" altLang="en-US" baseline="0" dirty="0" smtClean="0">
                <a:effectLst/>
              </a:rPr>
              <a:t>请求，本身是异步的，等</a:t>
            </a:r>
            <a:r>
              <a:rPr lang="en-US" altLang="zh-CN" baseline="0" dirty="0" smtClean="0">
                <a:effectLst/>
              </a:rPr>
              <a:t>response</a:t>
            </a:r>
            <a:r>
              <a:rPr lang="zh-CN" altLang="en-US" baseline="0" dirty="0" smtClean="0">
                <a:effectLst/>
              </a:rPr>
              <a:t>返回的时候在执行</a:t>
            </a:r>
            <a:r>
              <a:rPr lang="en-US" altLang="zh-CN" baseline="0" dirty="0" smtClean="0">
                <a:effectLst/>
              </a:rPr>
              <a:t>callback</a:t>
            </a:r>
            <a:r>
              <a:rPr lang="zh-CN" altLang="en-US" baseline="0" dirty="0" smtClean="0">
                <a:effectLst/>
              </a:rPr>
              <a:t>或者</a:t>
            </a:r>
            <a:r>
              <a:rPr lang="en-US" altLang="zh-CN" baseline="0" dirty="0" err="1" smtClean="0">
                <a:effectLst/>
              </a:rPr>
              <a:t>promise.resolve</a:t>
            </a:r>
            <a:r>
              <a:rPr lang="zh-CN" altLang="en-US" baseline="0" dirty="0" smtClean="0">
                <a:effectLst/>
              </a:rPr>
              <a:t>方法，这样可以在</a:t>
            </a:r>
            <a:r>
              <a:rPr lang="en-US" altLang="zh-CN" baseline="0" dirty="0" err="1" smtClean="0">
                <a:effectLst/>
              </a:rPr>
              <a:t>rn</a:t>
            </a:r>
            <a:r>
              <a:rPr lang="zh-CN" altLang="en-US" baseline="0" dirty="0" smtClean="0">
                <a:effectLst/>
              </a:rPr>
              <a:t>中接受到</a:t>
            </a:r>
            <a:r>
              <a:rPr lang="en-US" altLang="zh-CN" baseline="0" dirty="0" smtClean="0">
                <a:effectLst/>
              </a:rPr>
              <a:t>response</a:t>
            </a:r>
            <a:r>
              <a:rPr lang="zh-CN" altLang="en-US" baseline="0" dirty="0" smtClean="0">
                <a:effectLst/>
              </a:rPr>
              <a:t>内容。</a:t>
            </a:r>
            <a:endParaRPr lang="en-US" altLang="zh-CN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这里不多讲了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E660-6EAA-4B48-8F1A-EFF7F8C919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9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82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96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05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5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2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2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6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30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2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EDF8-7C05-4EB6-B42A-EA81F8C4B1FF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C57B-B662-43F8-8185-190D7A598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2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REACT-NATIVE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混合模式开发神兵利器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1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RN</a:t>
            </a:r>
            <a:r>
              <a:rPr lang="zh-CN" altLang="en-US" dirty="0"/>
              <a:t>后的开发流程</a:t>
            </a:r>
            <a:r>
              <a:rPr lang="en-US" altLang="zh-CN" dirty="0"/>
              <a:t>——</a:t>
            </a:r>
            <a:r>
              <a:rPr lang="en-US" altLang="zh-CN" dirty="0" err="1"/>
              <a:t>rn</a:t>
            </a:r>
            <a:r>
              <a:rPr lang="zh-CN" altLang="en-US" dirty="0"/>
              <a:t>与</a:t>
            </a:r>
            <a:r>
              <a:rPr lang="en-US" altLang="zh-CN" dirty="0"/>
              <a:t>native</a:t>
            </a:r>
            <a:r>
              <a:rPr lang="zh-CN" altLang="en-US" dirty="0" smtClean="0"/>
              <a:t>交互（三）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Native</a:t>
            </a:r>
            <a:r>
              <a:rPr lang="zh-CN" altLang="en-US" dirty="0" smtClean="0"/>
              <a:t>封装原生模块。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8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RN</a:t>
            </a:r>
            <a:r>
              <a:rPr lang="zh-CN" altLang="en-US" dirty="0"/>
              <a:t>后的开发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——RN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07133" y="2758654"/>
            <a:ext cx="1871330" cy="2052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RN</a:t>
            </a:r>
            <a:r>
              <a:rPr lang="zh-CN" altLang="en-US" dirty="0" smtClean="0"/>
              <a:t>开发服务器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64125" y="3970216"/>
            <a:ext cx="1669311" cy="7176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编写本地代码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345516" y="2866323"/>
            <a:ext cx="1706528" cy="6804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手机更新</a:t>
            </a:r>
            <a:r>
              <a:rPr lang="en-US" altLang="zh-CN" dirty="0" smtClean="0"/>
              <a:t>RN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 rot="5400000">
            <a:off x="4172231" y="3908118"/>
            <a:ext cx="744280" cy="8153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132540" y="2758654"/>
            <a:ext cx="819486" cy="7881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987603" y="2853302"/>
            <a:ext cx="1020726" cy="1834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开启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7264642" y="2866323"/>
            <a:ext cx="510363" cy="7370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962495" y="2823497"/>
            <a:ext cx="1063467" cy="18644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9182384" y="3324039"/>
            <a:ext cx="606056" cy="8931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</a:t>
            </a:r>
            <a:r>
              <a:rPr lang="zh-CN" altLang="en-US" dirty="0"/>
              <a:t>的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首先在解除和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的耦合方面，有着巨大的优势。</a:t>
            </a:r>
            <a:endParaRPr lang="en-US" altLang="zh-CN" dirty="0" smtClean="0"/>
          </a:p>
          <a:p>
            <a:r>
              <a:rPr lang="zh-CN" altLang="en-US" dirty="0" smtClean="0"/>
              <a:t>写</a:t>
            </a:r>
            <a:r>
              <a:rPr lang="en-US" altLang="zh-CN" dirty="0" smtClean="0"/>
              <a:t>1.2</a:t>
            </a:r>
            <a:r>
              <a:rPr lang="zh-CN" altLang="en-US" dirty="0" smtClean="0"/>
              <a:t>倍的代码可以解决两个端的问题。</a:t>
            </a:r>
            <a:endParaRPr lang="en-US" altLang="zh-CN" dirty="0" smtClean="0"/>
          </a:p>
          <a:p>
            <a:r>
              <a:rPr lang="zh-CN" altLang="en-US" dirty="0" smtClean="0"/>
              <a:t>开发服务器，可以无需打包进行更新代码！方便开发。方便调试问题。</a:t>
            </a:r>
            <a:endParaRPr lang="en-US" altLang="zh-CN" dirty="0" smtClean="0"/>
          </a:p>
          <a:p>
            <a:r>
              <a:rPr lang="zh-CN" altLang="en-US" dirty="0" smtClean="0"/>
              <a:t>扩展能力强，在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中无法实现的，可以借助于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，提供相关的功能。</a:t>
            </a:r>
            <a:endParaRPr lang="en-US" altLang="zh-CN" dirty="0" smtClean="0"/>
          </a:p>
          <a:p>
            <a:r>
              <a:rPr lang="zh-CN" altLang="en-US" dirty="0" smtClean="0"/>
              <a:t>文档比较健全，社区活跃，有大量的三方组件可以使用。</a:t>
            </a:r>
            <a:endParaRPr lang="en-US" altLang="zh-CN" dirty="0" smtClean="0"/>
          </a:p>
          <a:p>
            <a:r>
              <a:rPr lang="zh-CN" altLang="en-US" dirty="0" smtClean="0"/>
              <a:t>面向状态与数据编程，单方向的数据流通，保证了后续逻辑复杂化也能够快速定位问题。</a:t>
            </a:r>
            <a:endParaRPr lang="en-US" altLang="zh-CN" dirty="0" smtClean="0"/>
          </a:p>
          <a:p>
            <a:r>
              <a:rPr lang="en-US" altLang="zh-CN" dirty="0" smtClean="0"/>
              <a:t>RN</a:t>
            </a:r>
            <a:r>
              <a:rPr lang="zh-CN" altLang="en-US" dirty="0" smtClean="0"/>
              <a:t>性能上对比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有这明显的优势。动画流畅。</a:t>
            </a:r>
            <a:endParaRPr lang="en-US" altLang="zh-CN" dirty="0" smtClean="0"/>
          </a:p>
          <a:p>
            <a:r>
              <a:rPr lang="zh-CN" altLang="en-US" dirty="0" smtClean="0"/>
              <a:t>在配合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的使用上，因为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中有封装好的方案，调用起来非常的方便。又因为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都是同一个开发人员进行开发，能够简化之前的交流过程。</a:t>
            </a:r>
            <a:endParaRPr lang="en-US" altLang="zh-CN" dirty="0" smtClean="0"/>
          </a:p>
          <a:p>
            <a:r>
              <a:rPr lang="zh-CN" altLang="en-US" dirty="0" smtClean="0"/>
              <a:t>组件能够高度复用化，建议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设计已组件设计先行。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3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</a:t>
            </a:r>
            <a:r>
              <a:rPr lang="zh-CN" altLang="en-US" dirty="0" smtClean="0"/>
              <a:t>的</a:t>
            </a:r>
            <a:r>
              <a:rPr lang="zh-CN" altLang="en-US" dirty="0"/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上测试发现打压缩包会导致目前引用的</a:t>
            </a:r>
            <a:r>
              <a:rPr lang="zh-CN" altLang="en-US" dirty="0"/>
              <a:t>一</a:t>
            </a:r>
            <a:r>
              <a:rPr lang="zh-CN" altLang="en-US" dirty="0" smtClean="0"/>
              <a:t>个组件发生问题。（</a:t>
            </a:r>
            <a:r>
              <a:rPr lang="en-US" altLang="zh-CN" dirty="0" smtClean="0"/>
              <a:t>IOS</a:t>
            </a:r>
            <a:r>
              <a:rPr lang="zh-CN" altLang="en-US" dirty="0" smtClean="0"/>
              <a:t>打包不知道会有该问题不）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上首次加载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，会有一个明显的白屏问题。</a:t>
            </a:r>
            <a:endParaRPr lang="en-US" altLang="zh-CN" dirty="0" smtClean="0"/>
          </a:p>
          <a:p>
            <a:r>
              <a:rPr lang="en-US" altLang="zh-CN" dirty="0" smtClean="0"/>
              <a:t>RN</a:t>
            </a:r>
            <a:r>
              <a:rPr lang="zh-CN" altLang="en-US" dirty="0" smtClean="0"/>
              <a:t>本身拥有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模块能够进行发送网络请求，但是基于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的规范，是不能够修改</a:t>
            </a:r>
            <a:r>
              <a:rPr lang="en-US" altLang="zh-CN" dirty="0" smtClean="0"/>
              <a:t>referrer</a:t>
            </a:r>
            <a:r>
              <a:rPr lang="zh-CN" altLang="en-US" dirty="0" smtClean="0"/>
              <a:t>的，因此，在上行接口请求评论接口的时候，会因为</a:t>
            </a:r>
            <a:r>
              <a:rPr lang="en-US" altLang="zh-CN" dirty="0" smtClean="0"/>
              <a:t>referrer</a:t>
            </a:r>
            <a:r>
              <a:rPr lang="zh-CN" altLang="en-US" dirty="0" smtClean="0"/>
              <a:t>的问题，倒是请求失败。</a:t>
            </a:r>
            <a:endParaRPr lang="en-US" altLang="zh-CN" dirty="0"/>
          </a:p>
          <a:p>
            <a:r>
              <a:rPr lang="en-US" altLang="zh-CN" dirty="0" smtClean="0"/>
              <a:t>RN</a:t>
            </a:r>
            <a:r>
              <a:rPr lang="zh-CN" altLang="en-US" dirty="0" smtClean="0"/>
              <a:t>打出来的包的体积比较大。</a:t>
            </a:r>
            <a:endParaRPr lang="en-US" altLang="zh-CN" dirty="0" smtClean="0"/>
          </a:p>
          <a:p>
            <a:r>
              <a:rPr lang="zh-CN" altLang="en-US" dirty="0" smtClean="0"/>
              <a:t>版本支持</a:t>
            </a:r>
            <a:r>
              <a:rPr lang="en-US" altLang="zh-CN" dirty="0" smtClean="0"/>
              <a:t>android &gt;= 4.1 &amp;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&gt;= 7.0</a:t>
            </a:r>
          </a:p>
          <a:p>
            <a:r>
              <a:rPr lang="en-US" altLang="zh-CN" dirty="0" smtClean="0"/>
              <a:t>Win</a:t>
            </a:r>
            <a:r>
              <a:rPr lang="zh-CN" altLang="en-US" dirty="0" smtClean="0"/>
              <a:t>操作平台下开发坑很多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71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</a:t>
            </a:r>
            <a:r>
              <a:rPr lang="zh-CN" altLang="en-US" dirty="0"/>
              <a:t>的优化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首屏的白屏问题，结局方案是在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启动的时候就将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的代码加载入内存中，大约大小在</a:t>
            </a:r>
            <a:r>
              <a:rPr lang="en-US" altLang="zh-CN" dirty="0" smtClean="0"/>
              <a:t>2mb</a:t>
            </a:r>
            <a:r>
              <a:rPr lang="zh-CN" altLang="en-US" dirty="0" smtClean="0"/>
              <a:t>左右。</a:t>
            </a:r>
            <a:endParaRPr lang="en-US" altLang="zh-CN" dirty="0" smtClean="0"/>
          </a:p>
          <a:p>
            <a:r>
              <a:rPr lang="zh-CN" altLang="en-US" dirty="0" smtClean="0"/>
              <a:t>针对</a:t>
            </a:r>
            <a:r>
              <a:rPr lang="en-US" altLang="zh-CN" dirty="0" smtClean="0"/>
              <a:t>RN</a:t>
            </a:r>
            <a:r>
              <a:rPr lang="zh-CN" altLang="en-US" dirty="0" smtClean="0"/>
              <a:t>打包体积的问题，往上也有相应的拆包方案（主要是应对于多入口文件）。同时基于该拆包方案还能够支持热更新。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5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</a:t>
            </a:r>
            <a:r>
              <a:rPr lang="zh-CN" altLang="en-US" dirty="0"/>
              <a:t>热</a:t>
            </a:r>
            <a:r>
              <a:rPr lang="zh-CN" altLang="en-US" dirty="0" smtClean="0"/>
              <a:t>更新方案研究</a:t>
            </a:r>
            <a:endParaRPr lang="en-US" altLang="zh-CN" dirty="0" smtClean="0"/>
          </a:p>
          <a:p>
            <a:r>
              <a:rPr lang="en-US" altLang="zh-CN" dirty="0" smtClean="0"/>
              <a:t>RN</a:t>
            </a:r>
            <a:r>
              <a:rPr lang="zh-CN" altLang="en-US" dirty="0" smtClean="0"/>
              <a:t>中网络请求如何与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的缓存相结合</a:t>
            </a:r>
            <a:endParaRPr lang="en-US" altLang="zh-CN" dirty="0" smtClean="0"/>
          </a:p>
          <a:p>
            <a:r>
              <a:rPr lang="zh-CN" altLang="en-US" dirty="0" smtClean="0"/>
              <a:t>给</a:t>
            </a:r>
            <a:r>
              <a:rPr lang="en-US" altLang="zh-CN" dirty="0" smtClean="0"/>
              <a:t>RN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原生组件</a:t>
            </a:r>
            <a:endParaRPr lang="en-US" altLang="zh-CN" dirty="0" smtClean="0"/>
          </a:p>
          <a:p>
            <a:r>
              <a:rPr lang="en-US" altLang="zh-CN" dirty="0" smtClean="0"/>
              <a:t>VUE&amp;NG</a:t>
            </a:r>
            <a:r>
              <a:rPr lang="zh-CN" altLang="en-US" dirty="0" smtClean="0"/>
              <a:t>研究是否更加合适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2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整体来讲，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是一套优秀的混合开发方案。</a:t>
            </a:r>
            <a:endParaRPr lang="en-US" altLang="zh-CN" dirty="0" smtClean="0"/>
          </a:p>
          <a:p>
            <a:r>
              <a:rPr lang="zh-CN" altLang="en-US" dirty="0" smtClean="0"/>
              <a:t>上手简单。</a:t>
            </a:r>
            <a:endParaRPr lang="en-US" altLang="zh-CN" dirty="0" smtClean="0"/>
          </a:p>
          <a:p>
            <a:r>
              <a:rPr lang="zh-CN" altLang="en-US" dirty="0" smtClean="0"/>
              <a:t>解耦，让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专注于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的逻辑，前端开发专注于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的逻辑。</a:t>
            </a:r>
            <a:endParaRPr lang="en-US" altLang="zh-CN" dirty="0" smtClean="0"/>
          </a:p>
          <a:p>
            <a:r>
              <a:rPr lang="zh-CN" altLang="en-US" dirty="0" smtClean="0"/>
              <a:t>开发服务器，强大易用。方便查找错误与提升开发效率。</a:t>
            </a:r>
            <a:endParaRPr lang="en-US" altLang="zh-CN" dirty="0" smtClean="0"/>
          </a:p>
          <a:p>
            <a:r>
              <a:rPr lang="zh-CN" altLang="en-US" dirty="0" smtClean="0"/>
              <a:t>虽然并不是十分的成熟，还需要有些在开发的时候人为优化，但是不失为一个优秀的混合开发方案。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8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Webview</a:t>
            </a:r>
            <a:r>
              <a:rPr lang="zh-CN" altLang="en-US" dirty="0" smtClean="0"/>
              <a:t>集成开发流程</a:t>
            </a:r>
            <a:endParaRPr lang="en-US" altLang="zh-CN" dirty="0" smtClean="0"/>
          </a:p>
          <a:p>
            <a:r>
              <a:rPr lang="en-US" altLang="zh-CN" dirty="0" err="1" smtClean="0"/>
              <a:t>Webview</a:t>
            </a:r>
            <a:r>
              <a:rPr lang="zh-CN" altLang="en-US" dirty="0" smtClean="0"/>
              <a:t>集成开发的痛点</a:t>
            </a:r>
            <a:endParaRPr lang="en-US" altLang="zh-CN" dirty="0" smtClean="0"/>
          </a:p>
          <a:p>
            <a:r>
              <a:rPr lang="zh-CN" altLang="en-US" dirty="0"/>
              <a:t>引入</a:t>
            </a:r>
            <a:r>
              <a:rPr lang="en-US" altLang="zh-CN" dirty="0"/>
              <a:t>RN</a:t>
            </a:r>
            <a:r>
              <a:rPr lang="zh-CN" altLang="en-US" dirty="0"/>
              <a:t>后的开发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 smtClean="0"/>
              <a:t>RN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r>
              <a:rPr lang="en-US" altLang="zh-CN" dirty="0" smtClean="0"/>
              <a:t>RN</a:t>
            </a:r>
            <a:r>
              <a:rPr lang="zh-CN" altLang="en-US" dirty="0" smtClean="0"/>
              <a:t>的缺点</a:t>
            </a:r>
            <a:endParaRPr lang="en-US" altLang="zh-CN" dirty="0" smtClean="0"/>
          </a:p>
          <a:p>
            <a:r>
              <a:rPr lang="en-US" altLang="zh-CN" dirty="0" smtClean="0"/>
              <a:t>RN</a:t>
            </a:r>
            <a:r>
              <a:rPr lang="zh-CN" altLang="en-US" dirty="0" smtClean="0"/>
              <a:t>的优化方案</a:t>
            </a:r>
            <a:endParaRPr lang="en-US" altLang="zh-CN" dirty="0" smtClean="0"/>
          </a:p>
          <a:p>
            <a:r>
              <a:rPr lang="zh-CN" altLang="en-US" dirty="0"/>
              <a:t>未来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21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Webview</a:t>
            </a:r>
            <a:r>
              <a:rPr lang="zh-CN" altLang="en-US" dirty="0"/>
              <a:t>集成开发</a:t>
            </a:r>
            <a:r>
              <a:rPr lang="zh-CN" altLang="en-US" dirty="0" smtClean="0"/>
              <a:t>流程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目前是基于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技术方案进行与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的通信，首先需要和后端定义好相关接口。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中进行开发相关代码以及逻辑。</a:t>
            </a:r>
            <a:endParaRPr lang="en-US" altLang="zh-CN" dirty="0" smtClean="0"/>
          </a:p>
          <a:p>
            <a:r>
              <a:rPr lang="zh-CN" altLang="en-US" dirty="0" smtClean="0"/>
              <a:t>调试阶段，反复打包测试相关代码。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5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Webview</a:t>
            </a:r>
            <a:r>
              <a:rPr lang="zh-CN" altLang="en-US" dirty="0"/>
              <a:t>集成开发的</a:t>
            </a:r>
            <a:r>
              <a:rPr lang="zh-CN" altLang="en-US" dirty="0" smtClean="0"/>
              <a:t>痛点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Webview</a:t>
            </a:r>
            <a:r>
              <a:rPr lang="zh-CN" altLang="en-US" dirty="0"/>
              <a:t>的性能在</a:t>
            </a:r>
            <a:r>
              <a:rPr lang="en-US" altLang="zh-CN" dirty="0"/>
              <a:t>android</a:t>
            </a:r>
            <a:r>
              <a:rPr lang="zh-CN" altLang="en-US" dirty="0"/>
              <a:t>上我也不想吐槽什么了，就一个字烂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首先采用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的方案的诟病。</a:t>
            </a:r>
            <a:endParaRPr lang="en-US" altLang="zh-CN" dirty="0" smtClean="0"/>
          </a:p>
          <a:p>
            <a:r>
              <a:rPr lang="zh-CN" altLang="en-US" dirty="0" smtClean="0"/>
              <a:t>开发阶段的问题。</a:t>
            </a:r>
            <a:endParaRPr lang="en-US" altLang="zh-CN" dirty="0" smtClean="0"/>
          </a:p>
          <a:p>
            <a:r>
              <a:rPr lang="zh-CN" altLang="en-US" dirty="0" smtClean="0"/>
              <a:t>调试阶段的反复打包。</a:t>
            </a:r>
            <a:endParaRPr lang="en-US" altLang="zh-CN" dirty="0" smtClean="0"/>
          </a:p>
          <a:p>
            <a:r>
              <a:rPr lang="zh-CN" altLang="en-US" dirty="0"/>
              <a:t>老</a:t>
            </a:r>
            <a:r>
              <a:rPr lang="zh-CN" altLang="en-US" dirty="0" smtClean="0"/>
              <a:t>版本工程化相关问题。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79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RN</a:t>
            </a:r>
            <a:r>
              <a:rPr lang="zh-CN" altLang="en-US" dirty="0"/>
              <a:t>后的开发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——</a:t>
            </a:r>
            <a:r>
              <a:rPr lang="zh-CN" altLang="en-US" dirty="0"/>
              <a:t>总流程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370143"/>
              </p:ext>
            </p:extLst>
          </p:nvPr>
        </p:nvGraphicFramePr>
        <p:xfrm>
          <a:off x="914400" y="2095500"/>
          <a:ext cx="10353675" cy="332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8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RN</a:t>
            </a:r>
            <a:r>
              <a:rPr lang="zh-CN" altLang="en-US" dirty="0"/>
              <a:t>后的开发流程</a:t>
            </a:r>
            <a:r>
              <a:rPr lang="en-US" altLang="zh-CN" dirty="0" smtClean="0"/>
              <a:t>——ADNROID</a:t>
            </a:r>
            <a:r>
              <a:rPr lang="zh-CN" altLang="en-US" dirty="0" smtClean="0"/>
              <a:t>篇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043554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52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RN</a:t>
            </a:r>
            <a:r>
              <a:rPr lang="zh-CN" altLang="en-US" dirty="0" smtClean="0"/>
              <a:t>后的开发流程</a:t>
            </a:r>
            <a:r>
              <a:rPr lang="en-US" altLang="zh-CN" dirty="0" smtClean="0"/>
              <a:t>——IOS</a:t>
            </a:r>
            <a:r>
              <a:rPr lang="zh-CN" altLang="en-US" dirty="0" smtClean="0"/>
              <a:t>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42784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38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RN</a:t>
            </a:r>
            <a:r>
              <a:rPr lang="zh-CN" altLang="en-US" dirty="0"/>
              <a:t>后的开发流程</a:t>
            </a:r>
            <a:r>
              <a:rPr lang="en-US" altLang="zh-CN" dirty="0"/>
              <a:t>——</a:t>
            </a:r>
            <a:r>
              <a:rPr lang="en-US" altLang="zh-CN" dirty="0" err="1"/>
              <a:t>rn</a:t>
            </a:r>
            <a:r>
              <a:rPr lang="zh-CN" altLang="en-US" dirty="0"/>
              <a:t>与</a:t>
            </a:r>
            <a:r>
              <a:rPr lang="en-US" altLang="zh-CN" dirty="0"/>
              <a:t>native</a:t>
            </a:r>
            <a:r>
              <a:rPr lang="zh-CN" altLang="en-US" dirty="0"/>
              <a:t>交互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初始化数据</a:t>
            </a:r>
            <a:endParaRPr lang="en-US" altLang="zh-CN" dirty="0" smtClean="0"/>
          </a:p>
          <a:p>
            <a:r>
              <a:rPr lang="en-US" altLang="zh-CN" dirty="0" smtClean="0"/>
              <a:t>RN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root 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上面接受传递过来的默认参数</a:t>
            </a:r>
            <a:endParaRPr lang="en-US" altLang="zh-CN" dirty="0" smtClean="0"/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RCTRootView</a:t>
            </a:r>
            <a:r>
              <a:rPr lang="zh-CN" altLang="en-US" dirty="0" smtClean="0"/>
              <a:t>实例</a:t>
            </a:r>
            <a:r>
              <a:rPr lang="en-US" altLang="zh-CN" dirty="0" err="1" smtClean="0"/>
              <a:t>initialProperties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ReactActivity</a:t>
            </a:r>
            <a:r>
              <a:rPr lang="zh-CN" altLang="en-US" dirty="0" smtClean="0"/>
              <a:t>中重写</a:t>
            </a:r>
            <a:r>
              <a:rPr lang="en-US" altLang="zh-CN" dirty="0" err="1" smtClean="0"/>
              <a:t>createReactActivityDelegate</a:t>
            </a:r>
            <a:r>
              <a:rPr lang="zh-CN" altLang="en-US" dirty="0" smtClean="0"/>
              <a:t>方法，通过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进行不同的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的值传递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9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RN</a:t>
            </a:r>
            <a:r>
              <a:rPr lang="zh-CN" altLang="en-US" dirty="0"/>
              <a:t>后的开发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交互（二）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723661"/>
              </p:ext>
            </p:extLst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19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2982</TotalTime>
  <Words>2072</Words>
  <Application>Microsoft Office PowerPoint</Application>
  <PresentationFormat>宽屏</PresentationFormat>
  <Paragraphs>207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Bookman Old Style</vt:lpstr>
      <vt:lpstr>Calibri</vt:lpstr>
      <vt:lpstr>Rockwell</vt:lpstr>
      <vt:lpstr>Damask</vt:lpstr>
      <vt:lpstr>REACT-NATIVE</vt:lpstr>
      <vt:lpstr>章节目录</vt:lpstr>
      <vt:lpstr>Webview集成开发流程</vt:lpstr>
      <vt:lpstr>Webview集成开发的痛点</vt:lpstr>
      <vt:lpstr>引入RN后的开发流程——总流程</vt:lpstr>
      <vt:lpstr>引入RN后的开发流程——ADNROID篇</vt:lpstr>
      <vt:lpstr>引入RN后的开发流程——IOS篇</vt:lpstr>
      <vt:lpstr>引入RN后的开发流程——rn与native交互（一）</vt:lpstr>
      <vt:lpstr>引入RN后的开发流程——rn与native交互（二）</vt:lpstr>
      <vt:lpstr>引入RN后的开发流程——rn与native交互（三）</vt:lpstr>
      <vt:lpstr>引入RN后的开发流程——RN开发</vt:lpstr>
      <vt:lpstr>RN的优点</vt:lpstr>
      <vt:lpstr>RN的缺点</vt:lpstr>
      <vt:lpstr>RN的优化方案</vt:lpstr>
      <vt:lpstr>未来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REACT-NATIVE</dc:title>
  <dc:creator>于基隆</dc:creator>
  <cp:lastModifiedBy>于基隆</cp:lastModifiedBy>
  <cp:revision>196</cp:revision>
  <dcterms:created xsi:type="dcterms:W3CDTF">2017-09-25T02:26:34Z</dcterms:created>
  <dcterms:modified xsi:type="dcterms:W3CDTF">2017-10-09T08:05:09Z</dcterms:modified>
</cp:coreProperties>
</file>