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34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90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7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6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E56A-4083-42F0-A672-08796CED84D7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074400-73D4-4365-9BB4-3C96EEB8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 a pub in Central London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Anitya</a:t>
            </a:r>
            <a:r>
              <a:rPr lang="en-US" dirty="0" smtClean="0"/>
              <a:t> </a:t>
            </a:r>
            <a:r>
              <a:rPr lang="en-US" dirty="0" err="1" smtClean="0"/>
              <a:t>Vilekar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5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selection is key for pubs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city like London, which is full of footballs fans who are frequenters in pubs, it is necessary to choose the appropriate location</a:t>
            </a:r>
          </a:p>
          <a:p>
            <a:r>
              <a:rPr lang="en-US" sz="2400" dirty="0" smtClean="0"/>
              <a:t>Factors such as population, public transport access, presence of competition play a major role</a:t>
            </a:r>
          </a:p>
          <a:p>
            <a:r>
              <a:rPr lang="en-US" sz="2400" dirty="0" smtClean="0"/>
              <a:t>Due to a large number of pre-existing pubs, location selection can be complicated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74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 –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pertaining to public transport access points in London was obtained from the government database (data.gov.uk)</a:t>
            </a:r>
          </a:p>
          <a:p>
            <a:r>
              <a:rPr lang="en-US" sz="2400" dirty="0" err="1" smtClean="0"/>
              <a:t>FourSquare</a:t>
            </a:r>
            <a:r>
              <a:rPr lang="en-US" sz="2400" dirty="0" smtClean="0"/>
              <a:t> API was used to obtain venues within 500m of the points in the public transport database</a:t>
            </a:r>
          </a:p>
          <a:p>
            <a:r>
              <a:rPr lang="en-US" sz="2400" dirty="0" smtClean="0"/>
              <a:t>The results were then filtered, and a database of pubs and their location was created that was subsequently used for visualization and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4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highlighting pubs in London near public transport access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30400"/>
            <a:ext cx="8388288" cy="46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public transport points superimposed on the pub locations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968343" cy="47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highlighting pubs clustered into 4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29959"/>
            <a:ext cx="8244597" cy="45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transport points with no pubs within 500m, superimposed on pub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087842" cy="46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exploring the dataset and the visualizations, it was concluded that Chelsea, Hackney, and Mayfair are suitable areas to open a new pub</a:t>
            </a:r>
          </a:p>
          <a:p>
            <a:r>
              <a:rPr lang="en-US" sz="2400" dirty="0" smtClean="0"/>
              <a:t>These locations have lower densities of pubs, higher population and footfall due to presence in city center, and easy access to public transport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0059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227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Opening a pub in Central London</vt:lpstr>
      <vt:lpstr>Location selection is key for pubs -</vt:lpstr>
      <vt:lpstr>Data Acquisition and Cleaning – </vt:lpstr>
      <vt:lpstr>Map highlighting pubs in London near public transport access points</vt:lpstr>
      <vt:lpstr>The public transport points superimposed on the pub locations</vt:lpstr>
      <vt:lpstr>Map highlighting pubs clustered into 4 groups</vt:lpstr>
      <vt:lpstr>Public transport points with no pubs within 500m, superimposed on pub clusters</vt:lpstr>
      <vt:lpstr>Conclusion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pub in Central London</dc:title>
  <dc:creator>ANITYA VILEKAR-170909242</dc:creator>
  <cp:lastModifiedBy>ANITYA VILEKAR-170909242</cp:lastModifiedBy>
  <cp:revision>2</cp:revision>
  <dcterms:created xsi:type="dcterms:W3CDTF">2020-06-25T11:03:13Z</dcterms:created>
  <dcterms:modified xsi:type="dcterms:W3CDTF">2020-06-25T11:18:03Z</dcterms:modified>
</cp:coreProperties>
</file>