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21945600"/>
  <p:notesSz cx="9239250" cy="11982450"/>
  <p:embeddedFontLst>
    <p:embeddedFont>
      <p:font typeface="Quattrocento" panose="02020502030000000404" pitchFamily="18" charset="0"/>
      <p:regular r:id="rId4"/>
      <p:bold r:id="rId5"/>
    </p:embeddedFont>
    <p:embeddedFont>
      <p:font typeface="Quattrocento Sans" panose="020B0502050000020003"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92">
          <p15:clr>
            <a:srgbClr val="A4A3A4"/>
          </p15:clr>
        </p15:guide>
        <p15:guide id="2" pos="1008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1406" y="19"/>
      </p:cViewPr>
      <p:guideLst>
        <p:guide orient="horz" pos="7392"/>
        <p:guide pos="100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83038" cy="592138"/>
          </a:xfrm>
          <a:prstGeom prst="rect">
            <a:avLst/>
          </a:prstGeom>
          <a:noFill/>
          <a:ln>
            <a:noFill/>
          </a:ln>
        </p:spPr>
        <p:txBody>
          <a:bodyPr spcFirstLastPara="1" wrap="square" lIns="114975" tIns="57475" rIns="114975" bIns="57475" anchor="t" anchorCtr="0">
            <a:noAutofit/>
          </a:bodyPr>
          <a:lstStyle>
            <a:lvl1pPr marR="0" lvl="0" algn="l"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5241925" y="0"/>
            <a:ext cx="3983038" cy="592138"/>
          </a:xfrm>
          <a:prstGeom prst="rect">
            <a:avLst/>
          </a:prstGeom>
          <a:noFill/>
          <a:ln>
            <a:noFill/>
          </a:ln>
        </p:spPr>
        <p:txBody>
          <a:bodyPr spcFirstLastPara="1" wrap="square" lIns="114975" tIns="57475" rIns="114975" bIns="57475" anchor="t" anchorCtr="0">
            <a:noAutofit/>
          </a:bodyPr>
          <a:lstStyle>
            <a:lvl1pPr marR="0" lvl="0" algn="r"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04913" y="889000"/>
            <a:ext cx="6815137" cy="45450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257300" y="5732463"/>
            <a:ext cx="6708775" cy="5335587"/>
          </a:xfrm>
          <a:prstGeom prst="rect">
            <a:avLst/>
          </a:prstGeom>
          <a:noFill/>
          <a:ln>
            <a:noFill/>
          </a:ln>
        </p:spPr>
        <p:txBody>
          <a:bodyPr spcFirstLastPara="1" wrap="square" lIns="114975" tIns="57475" rIns="114975" bIns="57475" anchor="t" anchorCtr="0">
            <a:noAutofit/>
          </a:bodyPr>
          <a:lstStyle>
            <a:lvl1pPr marL="457200" marR="0" lvl="0" indent="-228600" algn="l" rtl="0">
              <a:lnSpc>
                <a:spcPct val="100000"/>
              </a:lnSpc>
              <a:spcBef>
                <a:spcPts val="257"/>
              </a:spcBef>
              <a:spcAft>
                <a:spcPts val="0"/>
              </a:spcAft>
              <a:buClr>
                <a:srgbClr val="000000"/>
              </a:buClr>
              <a:buSzPts val="1400"/>
              <a:buFont typeface="Arial"/>
              <a:buNone/>
              <a:defRPr sz="857"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257"/>
              </a:spcBef>
              <a:spcAft>
                <a:spcPts val="0"/>
              </a:spcAft>
              <a:buClr>
                <a:srgbClr val="000000"/>
              </a:buClr>
              <a:buSzPts val="1400"/>
              <a:buFont typeface="Arial"/>
              <a:buNone/>
              <a:defRPr sz="857"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257"/>
              </a:spcBef>
              <a:spcAft>
                <a:spcPts val="0"/>
              </a:spcAft>
              <a:buClr>
                <a:srgbClr val="000000"/>
              </a:buClr>
              <a:buSzPts val="1400"/>
              <a:buFont typeface="Arial"/>
              <a:buNone/>
              <a:defRPr sz="857"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257"/>
              </a:spcBef>
              <a:spcAft>
                <a:spcPts val="0"/>
              </a:spcAft>
              <a:buClr>
                <a:srgbClr val="000000"/>
              </a:buClr>
              <a:buSzPts val="1400"/>
              <a:buFont typeface="Arial"/>
              <a:buNone/>
              <a:defRPr sz="857"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257"/>
              </a:spcBef>
              <a:spcAft>
                <a:spcPts val="0"/>
              </a:spcAft>
              <a:buClr>
                <a:srgbClr val="000000"/>
              </a:buClr>
              <a:buSzPts val="1400"/>
              <a:buFont typeface="Arial"/>
              <a:buNone/>
              <a:defRPr sz="857"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857"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857"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857"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85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1363325"/>
            <a:ext cx="3983038" cy="593725"/>
          </a:xfrm>
          <a:prstGeom prst="rect">
            <a:avLst/>
          </a:prstGeom>
          <a:noFill/>
          <a:ln>
            <a:noFill/>
          </a:ln>
        </p:spPr>
        <p:txBody>
          <a:bodyPr spcFirstLastPara="1" wrap="square" lIns="114975" tIns="57475" rIns="114975" bIns="57475" anchor="b" anchorCtr="0">
            <a:noAutofit/>
          </a:bodyPr>
          <a:lstStyle>
            <a:lvl1pPr marR="0" lvl="0" algn="l" rtl="0">
              <a:lnSpc>
                <a:spcPct val="100000"/>
              </a:lnSpc>
              <a:spcBef>
                <a:spcPts val="0"/>
              </a:spcBef>
              <a:spcAft>
                <a:spcPts val="0"/>
              </a:spcAft>
              <a:buClr>
                <a:srgbClr val="000000"/>
              </a:buClr>
              <a:buSzPts val="1400"/>
              <a:buFont typeface="Arial"/>
              <a:buNone/>
              <a:defRPr sz="15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5241925" y="11363325"/>
            <a:ext cx="3983038" cy="593725"/>
          </a:xfrm>
          <a:prstGeom prst="rect">
            <a:avLst/>
          </a:prstGeom>
          <a:noFill/>
          <a:ln>
            <a:noFill/>
          </a:ln>
        </p:spPr>
        <p:txBody>
          <a:bodyPr spcFirstLastPara="1" wrap="square" lIns="114975" tIns="57475" rIns="114975" bIns="57475" anchor="b" anchorCtr="0">
            <a:noAutofit/>
          </a:bodyPr>
          <a:lstStyle/>
          <a:p>
            <a:pPr marL="0" marR="0" lvl="0" indent="0" algn="r" rtl="0">
              <a:lnSpc>
                <a:spcPct val="100000"/>
              </a:lnSpc>
              <a:spcBef>
                <a:spcPts val="0"/>
              </a:spcBef>
              <a:spcAft>
                <a:spcPts val="0"/>
              </a:spcAft>
              <a:buClr>
                <a:srgbClr val="000000"/>
              </a:buClr>
              <a:buSzPts val="1500"/>
              <a:buFont typeface="Arial"/>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a:t>
            </a:fld>
            <a:endParaRPr sz="15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sldNum" idx="12"/>
          </p:nvPr>
        </p:nvSpPr>
        <p:spPr>
          <a:xfrm>
            <a:off x="5241925" y="11363325"/>
            <a:ext cx="3983038" cy="593725"/>
          </a:xfrm>
          <a:prstGeom prst="rect">
            <a:avLst/>
          </a:prstGeom>
          <a:noFill/>
          <a:ln>
            <a:noFill/>
          </a:ln>
        </p:spPr>
        <p:txBody>
          <a:bodyPr spcFirstLastPara="1" wrap="square" lIns="114975" tIns="57475" rIns="114975" bIns="57475" anchor="b" anchorCtr="0">
            <a:noAutofit/>
          </a:bodyPr>
          <a:lstStyle/>
          <a:p>
            <a:pPr marL="0" lvl="0" indent="0" algn="r" rtl="0">
              <a:lnSpc>
                <a:spcPct val="100000"/>
              </a:lnSpc>
              <a:spcBef>
                <a:spcPts val="0"/>
              </a:spcBef>
              <a:spcAft>
                <a:spcPts val="0"/>
              </a:spcAft>
              <a:buSzPts val="1500"/>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t>1</a:t>
            </a:fld>
            <a:endParaRPr sz="1500" b="0" i="0" u="none" strike="noStrike" cap="none">
              <a:solidFill>
                <a:schemeClr val="dk1"/>
              </a:solidFill>
              <a:latin typeface="Times New Roman"/>
              <a:ea typeface="Times New Roman"/>
              <a:cs typeface="Times New Roman"/>
              <a:sym typeface="Times New Roman"/>
            </a:endParaRPr>
          </a:p>
        </p:txBody>
      </p:sp>
      <p:sp>
        <p:nvSpPr>
          <p:cNvPr id="52" name="Google Shape;52;p1:notes"/>
          <p:cNvSpPr>
            <a:spLocks noGrp="1" noRot="1" noChangeAspect="1"/>
          </p:cNvSpPr>
          <p:nvPr>
            <p:ph type="sldImg" idx="2"/>
          </p:nvPr>
        </p:nvSpPr>
        <p:spPr>
          <a:xfrm>
            <a:off x="1204913" y="889000"/>
            <a:ext cx="6815137" cy="45450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 name="Google Shape;53;p1:notes"/>
          <p:cNvSpPr txBox="1">
            <a:spLocks noGrp="1"/>
          </p:cNvSpPr>
          <p:nvPr>
            <p:ph type="body" idx="1"/>
          </p:nvPr>
        </p:nvSpPr>
        <p:spPr>
          <a:xfrm>
            <a:off x="1257300" y="5732463"/>
            <a:ext cx="6708775" cy="5335587"/>
          </a:xfrm>
          <a:prstGeom prst="rect">
            <a:avLst/>
          </a:prstGeom>
          <a:noFill/>
          <a:ln>
            <a:noFill/>
          </a:ln>
        </p:spPr>
        <p:txBody>
          <a:bodyPr spcFirstLastPara="1" wrap="square" lIns="114975" tIns="57475" rIns="114975" bIns="57475" anchor="t" anchorCtr="0">
            <a:noAutofit/>
          </a:bodyPr>
          <a:lstStyle/>
          <a:p>
            <a:pPr marL="0" lvl="0" indent="0" algn="l" rtl="0">
              <a:lnSpc>
                <a:spcPct val="100000"/>
              </a:lnSpc>
              <a:spcBef>
                <a:spcPts val="0"/>
              </a:spcBef>
              <a:spcAft>
                <a:spcPts val="0"/>
              </a:spcAft>
              <a:buSzPts val="1400"/>
              <a:buNone/>
            </a:pPr>
            <a:endParaRPr sz="857"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46" name="Google Shape;46;p11"/>
          <p:cNvSpPr txBox="1">
            <a:spLocks noGrp="1"/>
          </p:cNvSpPr>
          <p:nvPr>
            <p:ph type="body" idx="1"/>
          </p:nvPr>
        </p:nvSpPr>
        <p:spPr>
          <a:xfrm rot="5400000">
            <a:off x="9217554" y="-2451628"/>
            <a:ext cx="14483293" cy="29626982"/>
          </a:xfrm>
          <a:prstGeom prst="rect">
            <a:avLst/>
          </a:prstGeom>
          <a:noFill/>
          <a:ln>
            <a:noFill/>
          </a:ln>
        </p:spPr>
        <p:txBody>
          <a:bodyPr spcFirstLastPara="1" wrap="square" lIns="91425" tIns="45700" rIns="91425" bIns="45700" anchor="t" anchorCtr="0">
            <a:noAutofit/>
          </a:bodyPr>
          <a:lstStyle>
            <a:lvl1pPr marL="457200" marR="0" lvl="0" indent="-681609" algn="l" rtl="0">
              <a:lnSpc>
                <a:spcPct val="100000"/>
              </a:lnSpc>
              <a:spcBef>
                <a:spcPts val="1427"/>
              </a:spcBef>
              <a:spcAft>
                <a:spcPts val="0"/>
              </a:spcAft>
              <a:buClr>
                <a:schemeClr val="dk1"/>
              </a:buClr>
              <a:buSzPts val="7134"/>
              <a:buFont typeface="Times New Roman"/>
              <a:buChar char="•"/>
              <a:defRPr sz="7133" b="0" i="0" u="none" strike="noStrike" cap="none">
                <a:solidFill>
                  <a:schemeClr val="dk1"/>
                </a:solidFill>
                <a:latin typeface="Times New Roman"/>
                <a:ea typeface="Times New Roman"/>
                <a:cs typeface="Times New Roman"/>
                <a:sym typeface="Times New Roman"/>
              </a:defRPr>
            </a:lvl1pPr>
            <a:lvl2pPr marL="914400" marR="0" lvl="1" indent="-630809" algn="l" rtl="0">
              <a:lnSpc>
                <a:spcPct val="100000"/>
              </a:lnSpc>
              <a:spcBef>
                <a:spcPts val="1267"/>
              </a:spcBef>
              <a:spcAft>
                <a:spcPts val="0"/>
              </a:spcAft>
              <a:buClr>
                <a:schemeClr val="dk1"/>
              </a:buClr>
              <a:buSzPts val="6334"/>
              <a:buFont typeface="Times New Roman"/>
              <a:buChar char="–"/>
              <a:defRPr sz="6334" b="0" i="0" u="none" strike="noStrike" cap="none">
                <a:solidFill>
                  <a:schemeClr val="dk1"/>
                </a:solidFill>
                <a:latin typeface="Times New Roman"/>
                <a:ea typeface="Times New Roman"/>
                <a:cs typeface="Times New Roman"/>
                <a:sym typeface="Times New Roman"/>
              </a:defRPr>
            </a:lvl2pPr>
            <a:lvl3pPr marL="1371600" marR="0" lvl="2" indent="-571500" algn="l" rtl="0">
              <a:lnSpc>
                <a:spcPct val="100000"/>
              </a:lnSpc>
              <a:spcBef>
                <a:spcPts val="108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00" marR="0" lvl="3"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4pPr>
            <a:lvl5pPr marL="2286000" marR="0" lvl="4"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5pPr>
            <a:lvl6pPr marL="2743200" marR="0" lvl="5"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6pPr>
            <a:lvl7pPr marL="3200400" marR="0" lvl="6"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7pPr>
            <a:lvl8pPr marL="3657600" marR="0" lvl="7"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8pPr>
            <a:lvl9pPr marL="4114800" marR="0" lvl="8" indent="-503809"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rot="5400000">
            <a:off x="18207039" y="6537855"/>
            <a:ext cx="18725093" cy="7406217"/>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49" name="Google Shape;49;p12"/>
          <p:cNvSpPr txBox="1">
            <a:spLocks noGrp="1"/>
          </p:cNvSpPr>
          <p:nvPr>
            <p:ph type="body" idx="1"/>
          </p:nvPr>
        </p:nvSpPr>
        <p:spPr>
          <a:xfrm rot="5400000">
            <a:off x="3342746" y="-818621"/>
            <a:ext cx="18725093" cy="22119168"/>
          </a:xfrm>
          <a:prstGeom prst="rect">
            <a:avLst/>
          </a:prstGeom>
          <a:noFill/>
          <a:ln>
            <a:noFill/>
          </a:ln>
        </p:spPr>
        <p:txBody>
          <a:bodyPr spcFirstLastPara="1" wrap="square" lIns="91425" tIns="45700" rIns="91425" bIns="45700" anchor="t" anchorCtr="0">
            <a:noAutofit/>
          </a:bodyPr>
          <a:lstStyle>
            <a:lvl1pPr marL="457200" marR="0" lvl="0" indent="-681609" algn="l" rtl="0">
              <a:lnSpc>
                <a:spcPct val="100000"/>
              </a:lnSpc>
              <a:spcBef>
                <a:spcPts val="1427"/>
              </a:spcBef>
              <a:spcAft>
                <a:spcPts val="0"/>
              </a:spcAft>
              <a:buClr>
                <a:schemeClr val="dk1"/>
              </a:buClr>
              <a:buSzPts val="7134"/>
              <a:buFont typeface="Times New Roman"/>
              <a:buChar char="•"/>
              <a:defRPr sz="7133" b="0" i="0" u="none" strike="noStrike" cap="none">
                <a:solidFill>
                  <a:schemeClr val="dk1"/>
                </a:solidFill>
                <a:latin typeface="Times New Roman"/>
                <a:ea typeface="Times New Roman"/>
                <a:cs typeface="Times New Roman"/>
                <a:sym typeface="Times New Roman"/>
              </a:defRPr>
            </a:lvl1pPr>
            <a:lvl2pPr marL="914400" marR="0" lvl="1" indent="-630809" algn="l" rtl="0">
              <a:lnSpc>
                <a:spcPct val="100000"/>
              </a:lnSpc>
              <a:spcBef>
                <a:spcPts val="1267"/>
              </a:spcBef>
              <a:spcAft>
                <a:spcPts val="0"/>
              </a:spcAft>
              <a:buClr>
                <a:schemeClr val="dk1"/>
              </a:buClr>
              <a:buSzPts val="6334"/>
              <a:buFont typeface="Times New Roman"/>
              <a:buChar char="–"/>
              <a:defRPr sz="6334" b="0" i="0" u="none" strike="noStrike" cap="none">
                <a:solidFill>
                  <a:schemeClr val="dk1"/>
                </a:solidFill>
                <a:latin typeface="Times New Roman"/>
                <a:ea typeface="Times New Roman"/>
                <a:cs typeface="Times New Roman"/>
                <a:sym typeface="Times New Roman"/>
              </a:defRPr>
            </a:lvl2pPr>
            <a:lvl3pPr marL="1371600" marR="0" lvl="2" indent="-571500" algn="l" rtl="0">
              <a:lnSpc>
                <a:spcPct val="100000"/>
              </a:lnSpc>
              <a:spcBef>
                <a:spcPts val="108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00" marR="0" lvl="3"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4pPr>
            <a:lvl5pPr marL="2286000" marR="0" lvl="4"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5pPr>
            <a:lvl6pPr marL="2743200" marR="0" lvl="5"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6pPr>
            <a:lvl7pPr marL="3200400" marR="0" lvl="6"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7pPr>
            <a:lvl8pPr marL="3657600" marR="0" lvl="7"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8pPr>
            <a:lvl9pPr marL="4114800" marR="0" lvl="8" indent="-503809"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2469093" y="6817784"/>
            <a:ext cx="27980218" cy="4703233"/>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17" name="Google Shape;17;p3"/>
          <p:cNvSpPr txBox="1">
            <a:spLocks noGrp="1"/>
          </p:cNvSpPr>
          <p:nvPr>
            <p:ph type="subTitle" idx="1"/>
          </p:nvPr>
        </p:nvSpPr>
        <p:spPr>
          <a:xfrm>
            <a:off x="4938184" y="12435417"/>
            <a:ext cx="23042032" cy="5609167"/>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427"/>
              </a:spcBef>
              <a:spcAft>
                <a:spcPts val="0"/>
              </a:spcAft>
              <a:buClr>
                <a:schemeClr val="dk1"/>
              </a:buClr>
              <a:buSzPts val="7134"/>
              <a:buFont typeface="Times New Roman"/>
              <a:buNone/>
              <a:defRPr sz="7133" b="0" i="0" u="none" strike="noStrike" cap="none">
                <a:solidFill>
                  <a:schemeClr val="dk1"/>
                </a:solidFill>
                <a:latin typeface="Times New Roman"/>
                <a:ea typeface="Times New Roman"/>
                <a:cs typeface="Times New Roman"/>
                <a:sym typeface="Times New Roman"/>
              </a:defRPr>
            </a:lvl1pPr>
            <a:lvl2pPr marR="0" lvl="1" algn="ctr" rtl="0">
              <a:lnSpc>
                <a:spcPct val="100000"/>
              </a:lnSpc>
              <a:spcBef>
                <a:spcPts val="1267"/>
              </a:spcBef>
              <a:spcAft>
                <a:spcPts val="0"/>
              </a:spcAft>
              <a:buClr>
                <a:schemeClr val="dk1"/>
              </a:buClr>
              <a:buSzPts val="6334"/>
              <a:buFont typeface="Times New Roman"/>
              <a:buNone/>
              <a:defRPr sz="6334" b="0" i="0" u="none" strike="noStrike" cap="none">
                <a:solidFill>
                  <a:schemeClr val="dk1"/>
                </a:solidFill>
                <a:latin typeface="Times New Roman"/>
                <a:ea typeface="Times New Roman"/>
                <a:cs typeface="Times New Roman"/>
                <a:sym typeface="Times New Roman"/>
              </a:defRPr>
            </a:lvl2pPr>
            <a:lvl3pPr marR="0" lvl="2" algn="ctr" rtl="0">
              <a:lnSpc>
                <a:spcPct val="100000"/>
              </a:lnSpc>
              <a:spcBef>
                <a:spcPts val="1080"/>
              </a:spcBef>
              <a:spcAft>
                <a:spcPts val="0"/>
              </a:spcAft>
              <a:buClr>
                <a:schemeClr val="dk1"/>
              </a:buClr>
              <a:buSzPts val="5400"/>
              <a:buFont typeface="Times New Roman"/>
              <a:buNone/>
              <a:defRPr sz="5400" b="0" i="0" u="none" strike="noStrike" cap="none">
                <a:solidFill>
                  <a:schemeClr val="dk1"/>
                </a:solidFill>
                <a:latin typeface="Times New Roman"/>
                <a:ea typeface="Times New Roman"/>
                <a:cs typeface="Times New Roman"/>
                <a:sym typeface="Times New Roman"/>
              </a:defRPr>
            </a:lvl3pPr>
            <a:lvl4pPr marR="0" lvl="3" algn="ctr" rtl="0">
              <a:lnSpc>
                <a:spcPct val="100000"/>
              </a:lnSpc>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4pPr>
            <a:lvl5pPr marR="0" lvl="4" algn="ctr" rtl="0">
              <a:lnSpc>
                <a:spcPct val="100000"/>
              </a:lnSpc>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5pPr>
            <a:lvl6pPr marR="0" lvl="5" algn="ctr" rtl="0">
              <a:lnSpc>
                <a:spcPct val="100000"/>
              </a:lnSpc>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6pPr>
            <a:lvl7pPr marR="0" lvl="6" algn="ctr" rtl="0">
              <a:lnSpc>
                <a:spcPct val="100000"/>
              </a:lnSpc>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7pPr>
            <a:lvl8pPr marR="0" lvl="7" algn="ctr" rtl="0">
              <a:lnSpc>
                <a:spcPct val="100000"/>
              </a:lnSpc>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8pPr>
            <a:lvl9pPr marR="0" lvl="8" algn="ctr" rtl="0">
              <a:lnSpc>
                <a:spcPct val="100000"/>
              </a:lnSpc>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20" name="Google Shape;20;p4"/>
          <p:cNvSpPr txBox="1">
            <a:spLocks noGrp="1"/>
          </p:cNvSpPr>
          <p:nvPr>
            <p:ph type="body" idx="1"/>
          </p:nvPr>
        </p:nvSpPr>
        <p:spPr>
          <a:xfrm>
            <a:off x="1645710" y="5120217"/>
            <a:ext cx="29626982" cy="14483293"/>
          </a:xfrm>
          <a:prstGeom prst="rect">
            <a:avLst/>
          </a:prstGeom>
          <a:noFill/>
          <a:ln>
            <a:noFill/>
          </a:ln>
        </p:spPr>
        <p:txBody>
          <a:bodyPr spcFirstLastPara="1" wrap="square" lIns="91425" tIns="45700" rIns="91425" bIns="45700" anchor="t" anchorCtr="0">
            <a:noAutofit/>
          </a:bodyPr>
          <a:lstStyle>
            <a:lvl1pPr marL="457200" marR="0" lvl="0" indent="-681609" algn="l" rtl="0">
              <a:lnSpc>
                <a:spcPct val="100000"/>
              </a:lnSpc>
              <a:spcBef>
                <a:spcPts val="1427"/>
              </a:spcBef>
              <a:spcAft>
                <a:spcPts val="0"/>
              </a:spcAft>
              <a:buClr>
                <a:schemeClr val="dk1"/>
              </a:buClr>
              <a:buSzPts val="7134"/>
              <a:buFont typeface="Times New Roman"/>
              <a:buChar char="•"/>
              <a:defRPr sz="7133" b="0" i="0" u="none" strike="noStrike" cap="none">
                <a:solidFill>
                  <a:schemeClr val="dk1"/>
                </a:solidFill>
                <a:latin typeface="Times New Roman"/>
                <a:ea typeface="Times New Roman"/>
                <a:cs typeface="Times New Roman"/>
                <a:sym typeface="Times New Roman"/>
              </a:defRPr>
            </a:lvl1pPr>
            <a:lvl2pPr marL="914400" marR="0" lvl="1" indent="-630809" algn="l" rtl="0">
              <a:lnSpc>
                <a:spcPct val="100000"/>
              </a:lnSpc>
              <a:spcBef>
                <a:spcPts val="1267"/>
              </a:spcBef>
              <a:spcAft>
                <a:spcPts val="0"/>
              </a:spcAft>
              <a:buClr>
                <a:schemeClr val="dk1"/>
              </a:buClr>
              <a:buSzPts val="6334"/>
              <a:buFont typeface="Times New Roman"/>
              <a:buChar char="–"/>
              <a:defRPr sz="6334" b="0" i="0" u="none" strike="noStrike" cap="none">
                <a:solidFill>
                  <a:schemeClr val="dk1"/>
                </a:solidFill>
                <a:latin typeface="Times New Roman"/>
                <a:ea typeface="Times New Roman"/>
                <a:cs typeface="Times New Roman"/>
                <a:sym typeface="Times New Roman"/>
              </a:defRPr>
            </a:lvl2pPr>
            <a:lvl3pPr marL="1371600" marR="0" lvl="2" indent="-571500" algn="l" rtl="0">
              <a:lnSpc>
                <a:spcPct val="100000"/>
              </a:lnSpc>
              <a:spcBef>
                <a:spcPts val="108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00" marR="0" lvl="3"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4pPr>
            <a:lvl5pPr marL="2286000" marR="0" lvl="4"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5pPr>
            <a:lvl6pPr marL="2743200" marR="0" lvl="5"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6pPr>
            <a:lvl7pPr marL="3200400" marR="0" lvl="6"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7pPr>
            <a:lvl8pPr marL="3657600" marR="0" lvl="7" indent="-503808"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8pPr>
            <a:lvl9pPr marL="4114800" marR="0" lvl="8" indent="-503809" algn="l" rtl="0">
              <a:lnSpc>
                <a:spcPct val="100000"/>
              </a:lnSpc>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600326" y="14102293"/>
            <a:ext cx="27980218" cy="435821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667" b="1"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23" name="Google Shape;23;p5"/>
          <p:cNvSpPr txBox="1">
            <a:spLocks noGrp="1"/>
          </p:cNvSpPr>
          <p:nvPr>
            <p:ph type="body" idx="1"/>
          </p:nvPr>
        </p:nvSpPr>
        <p:spPr>
          <a:xfrm>
            <a:off x="2600326" y="9301692"/>
            <a:ext cx="27980218" cy="48006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67"/>
              </a:spcBef>
              <a:spcAft>
                <a:spcPts val="0"/>
              </a:spcAft>
              <a:buClr>
                <a:schemeClr val="dk1"/>
              </a:buClr>
              <a:buSzPts val="1333"/>
              <a:buFont typeface="Times New Roman"/>
              <a:buNone/>
              <a:defRPr sz="1333"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213"/>
              </a:spcBef>
              <a:spcAft>
                <a:spcPts val="0"/>
              </a:spcAft>
              <a:buClr>
                <a:schemeClr val="dk1"/>
              </a:buClr>
              <a:buSzPts val="1067"/>
              <a:buFont typeface="Times New Roman"/>
              <a:buNone/>
              <a:defRPr sz="1067"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26" name="Google Shape;26;p6"/>
          <p:cNvSpPr txBox="1">
            <a:spLocks noGrp="1"/>
          </p:cNvSpPr>
          <p:nvPr>
            <p:ph type="body" idx="1"/>
          </p:nvPr>
        </p:nvSpPr>
        <p:spPr>
          <a:xfrm>
            <a:off x="1645709" y="5120217"/>
            <a:ext cx="14762691" cy="14483293"/>
          </a:xfrm>
          <a:prstGeom prst="rect">
            <a:avLst/>
          </a:prstGeom>
          <a:noFill/>
          <a:ln>
            <a:noFill/>
          </a:ln>
        </p:spPr>
        <p:txBody>
          <a:bodyPr spcFirstLastPara="1" wrap="square" lIns="91425" tIns="45700" rIns="91425" bIns="45700" anchor="t" anchorCtr="0">
            <a:noAutofit/>
          </a:bodyPr>
          <a:lstStyle>
            <a:lvl1pPr marL="457200" marR="0" lvl="0" indent="-347154" algn="l" rtl="0">
              <a:lnSpc>
                <a:spcPct val="100000"/>
              </a:lnSpc>
              <a:spcBef>
                <a:spcPts val="373"/>
              </a:spcBef>
              <a:spcAft>
                <a:spcPts val="0"/>
              </a:spcAft>
              <a:buClr>
                <a:schemeClr val="dk1"/>
              </a:buClr>
              <a:buSzPts val="1867"/>
              <a:buFont typeface="Times New Roman"/>
              <a:buChar char="•"/>
              <a:defRPr sz="1867" b="0" i="0" u="none" strike="noStrike" cap="none">
                <a:solidFill>
                  <a:schemeClr val="dk1"/>
                </a:solidFill>
                <a:latin typeface="Times New Roman"/>
                <a:ea typeface="Times New Roman"/>
                <a:cs typeface="Times New Roman"/>
                <a:sym typeface="Times New Roman"/>
              </a:defRPr>
            </a:lvl1pPr>
            <a:lvl2pPr marL="914400" marR="0" lvl="1" indent="-330200" algn="l" rtl="0">
              <a:lnSpc>
                <a:spcPct val="100000"/>
              </a:lnSpc>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2pPr>
            <a:lvl3pPr marL="1371600" marR="0" lvl="2"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3pPr>
            <a:lvl4pPr marL="1828800" marR="0" lvl="3"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4pPr>
            <a:lvl5pPr marL="2286000" marR="0" lvl="4"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2743200" marR="0" lvl="5"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3200400" marR="0" lvl="6"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3657600" marR="0" lvl="7"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4114800" marR="0" lvl="8"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27" name="Google Shape;27;p6"/>
          <p:cNvSpPr txBox="1">
            <a:spLocks noGrp="1"/>
          </p:cNvSpPr>
          <p:nvPr>
            <p:ph type="body" idx="2"/>
          </p:nvPr>
        </p:nvSpPr>
        <p:spPr>
          <a:xfrm>
            <a:off x="16510002" y="5120217"/>
            <a:ext cx="14762693" cy="14483293"/>
          </a:xfrm>
          <a:prstGeom prst="rect">
            <a:avLst/>
          </a:prstGeom>
          <a:noFill/>
          <a:ln>
            <a:noFill/>
          </a:ln>
        </p:spPr>
        <p:txBody>
          <a:bodyPr spcFirstLastPara="1" wrap="square" lIns="91425" tIns="45700" rIns="91425" bIns="45700" anchor="t" anchorCtr="0">
            <a:noAutofit/>
          </a:bodyPr>
          <a:lstStyle>
            <a:lvl1pPr marL="457200" marR="0" lvl="0" indent="-347154" algn="l" rtl="0">
              <a:lnSpc>
                <a:spcPct val="100000"/>
              </a:lnSpc>
              <a:spcBef>
                <a:spcPts val="373"/>
              </a:spcBef>
              <a:spcAft>
                <a:spcPts val="0"/>
              </a:spcAft>
              <a:buClr>
                <a:schemeClr val="dk1"/>
              </a:buClr>
              <a:buSzPts val="1867"/>
              <a:buFont typeface="Times New Roman"/>
              <a:buChar char="•"/>
              <a:defRPr sz="1867" b="0" i="0" u="none" strike="noStrike" cap="none">
                <a:solidFill>
                  <a:schemeClr val="dk1"/>
                </a:solidFill>
                <a:latin typeface="Times New Roman"/>
                <a:ea typeface="Times New Roman"/>
                <a:cs typeface="Times New Roman"/>
                <a:sym typeface="Times New Roman"/>
              </a:defRPr>
            </a:lvl1pPr>
            <a:lvl2pPr marL="914400" marR="0" lvl="1" indent="-330200" algn="l" rtl="0">
              <a:lnSpc>
                <a:spcPct val="100000"/>
              </a:lnSpc>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2pPr>
            <a:lvl3pPr marL="1371600" marR="0" lvl="2"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3pPr>
            <a:lvl4pPr marL="1828800" marR="0" lvl="3"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4pPr>
            <a:lvl5pPr marL="2286000" marR="0" lvl="4"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2743200" marR="0" lvl="5"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3200400" marR="0" lvl="6"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3657600" marR="0" lvl="7"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4114800" marR="0" lvl="8"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30" name="Google Shape;30;p7"/>
          <p:cNvSpPr txBox="1">
            <a:spLocks noGrp="1"/>
          </p:cNvSpPr>
          <p:nvPr>
            <p:ph type="body" idx="1"/>
          </p:nvPr>
        </p:nvSpPr>
        <p:spPr>
          <a:xfrm>
            <a:off x="1645709" y="4912784"/>
            <a:ext cx="14544675" cy="204681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267"/>
              </a:spcBef>
              <a:spcAft>
                <a:spcPts val="0"/>
              </a:spcAft>
              <a:buClr>
                <a:schemeClr val="dk1"/>
              </a:buClr>
              <a:buSzPts val="1333"/>
              <a:buFont typeface="Times New Roman"/>
              <a:buNone/>
              <a:defRPr sz="1333" b="1"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240"/>
              </a:spcBef>
              <a:spcAft>
                <a:spcPts val="0"/>
              </a:spcAft>
              <a:buClr>
                <a:schemeClr val="dk1"/>
              </a:buClr>
              <a:buSzPts val="1200"/>
              <a:buFont typeface="Times New Roman"/>
              <a:buNone/>
              <a:defRPr sz="1200" b="1"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7"/>
          <p:cNvSpPr txBox="1">
            <a:spLocks noGrp="1"/>
          </p:cNvSpPr>
          <p:nvPr>
            <p:ph type="body" idx="2"/>
          </p:nvPr>
        </p:nvSpPr>
        <p:spPr>
          <a:xfrm>
            <a:off x="1645709" y="6959601"/>
            <a:ext cx="14544675" cy="12643908"/>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1pPr>
            <a:lvl2pPr marL="914400" marR="0" lvl="1"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3pPr>
            <a:lvl4pPr marL="1828800" marR="0" lvl="3"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4pPr>
            <a:lvl5pPr marL="2286000" marR="0" lvl="4"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5pPr>
            <a:lvl6pPr marL="2743200" marR="0" lvl="5"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6pPr>
            <a:lvl7pPr marL="3200400" marR="0" lvl="6"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7pPr>
            <a:lvl8pPr marL="3657600" marR="0" lvl="7"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8pPr>
            <a:lvl9pPr marL="4114800" marR="0" lvl="8"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7"/>
          <p:cNvSpPr txBox="1">
            <a:spLocks noGrp="1"/>
          </p:cNvSpPr>
          <p:nvPr>
            <p:ph type="body" idx="3"/>
          </p:nvPr>
        </p:nvSpPr>
        <p:spPr>
          <a:xfrm>
            <a:off x="16721666" y="4912784"/>
            <a:ext cx="14551027" cy="204681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267"/>
              </a:spcBef>
              <a:spcAft>
                <a:spcPts val="0"/>
              </a:spcAft>
              <a:buClr>
                <a:schemeClr val="dk1"/>
              </a:buClr>
              <a:buSzPts val="1333"/>
              <a:buFont typeface="Times New Roman"/>
              <a:buNone/>
              <a:defRPr sz="1333" b="1"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240"/>
              </a:spcBef>
              <a:spcAft>
                <a:spcPts val="0"/>
              </a:spcAft>
              <a:buClr>
                <a:schemeClr val="dk1"/>
              </a:buClr>
              <a:buSzPts val="1200"/>
              <a:buFont typeface="Times New Roman"/>
              <a:buNone/>
              <a:defRPr sz="1200" b="1"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00000"/>
              </a:lnSpc>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9pPr>
          </a:lstStyle>
          <a:p>
            <a:endParaRPr/>
          </a:p>
        </p:txBody>
      </p:sp>
      <p:sp>
        <p:nvSpPr>
          <p:cNvPr id="33" name="Google Shape;33;p7"/>
          <p:cNvSpPr txBox="1">
            <a:spLocks noGrp="1"/>
          </p:cNvSpPr>
          <p:nvPr>
            <p:ph type="body" idx="4"/>
          </p:nvPr>
        </p:nvSpPr>
        <p:spPr>
          <a:xfrm>
            <a:off x="16721666" y="6959601"/>
            <a:ext cx="14551027" cy="12643908"/>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1pPr>
            <a:lvl2pPr marL="914400" marR="0" lvl="1"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2pPr>
            <a:lvl3pPr marL="1371600" marR="0" lvl="2" indent="-304800" algn="l" rtl="0">
              <a:lnSpc>
                <a:spcPct val="100000"/>
              </a:lnSpc>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3pPr>
            <a:lvl4pPr marL="1828800" marR="0" lvl="3"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4pPr>
            <a:lvl5pPr marL="2286000" marR="0" lvl="4"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5pPr>
            <a:lvl6pPr marL="2743200" marR="0" lvl="5"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6pPr>
            <a:lvl7pPr marL="3200400" marR="0" lvl="6"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7pPr>
            <a:lvl8pPr marL="3657600" marR="0" lvl="7"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8pPr>
            <a:lvl9pPr marL="4114800" marR="0" lvl="8" indent="-296354" algn="l" rtl="0">
              <a:lnSpc>
                <a:spcPct val="100000"/>
              </a:lnSpc>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1645709" y="874184"/>
            <a:ext cx="10829925" cy="3717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333" b="1"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38" name="Google Shape;38;p9"/>
          <p:cNvSpPr txBox="1">
            <a:spLocks noGrp="1"/>
          </p:cNvSpPr>
          <p:nvPr>
            <p:ph type="body" idx="1"/>
          </p:nvPr>
        </p:nvSpPr>
        <p:spPr>
          <a:xfrm>
            <a:off x="12870392" y="874184"/>
            <a:ext cx="18402300" cy="18729325"/>
          </a:xfrm>
          <a:prstGeom prst="rect">
            <a:avLst/>
          </a:prstGeom>
          <a:noFill/>
          <a:ln>
            <a:noFill/>
          </a:ln>
        </p:spPr>
        <p:txBody>
          <a:bodyPr spcFirstLastPara="1" wrap="square" lIns="91425" tIns="45700" rIns="91425" bIns="45700" anchor="t" anchorCtr="0">
            <a:noAutofit/>
          </a:bodyPr>
          <a:lstStyle>
            <a:lvl1pPr marL="457200" marR="0" lvl="0" indent="-364045" algn="l" rtl="0">
              <a:lnSpc>
                <a:spcPct val="100000"/>
              </a:lnSpc>
              <a:spcBef>
                <a:spcPts val="427"/>
              </a:spcBef>
              <a:spcAft>
                <a:spcPts val="0"/>
              </a:spcAft>
              <a:buClr>
                <a:schemeClr val="dk1"/>
              </a:buClr>
              <a:buSzPts val="2133"/>
              <a:buFont typeface="Times New Roman"/>
              <a:buChar char="•"/>
              <a:defRPr sz="2133" b="0" i="0" u="none" strike="noStrike" cap="none">
                <a:solidFill>
                  <a:schemeClr val="dk1"/>
                </a:solidFill>
                <a:latin typeface="Times New Roman"/>
                <a:ea typeface="Times New Roman"/>
                <a:cs typeface="Times New Roman"/>
                <a:sym typeface="Times New Roman"/>
              </a:defRPr>
            </a:lvl1pPr>
            <a:lvl2pPr marL="914400" marR="0" lvl="1" indent="-347154" algn="l" rtl="0">
              <a:lnSpc>
                <a:spcPct val="100000"/>
              </a:lnSpc>
              <a:spcBef>
                <a:spcPts val="373"/>
              </a:spcBef>
              <a:spcAft>
                <a:spcPts val="0"/>
              </a:spcAft>
              <a:buClr>
                <a:schemeClr val="dk1"/>
              </a:buClr>
              <a:buSzPts val="1867"/>
              <a:buFont typeface="Times New Roman"/>
              <a:buChar char="–"/>
              <a:defRPr sz="1867" b="0" i="0" u="none" strike="noStrike" cap="none">
                <a:solidFill>
                  <a:schemeClr val="dk1"/>
                </a:solidFill>
                <a:latin typeface="Times New Roman"/>
                <a:ea typeface="Times New Roman"/>
                <a:cs typeface="Times New Roman"/>
                <a:sym typeface="Times New Roman"/>
              </a:defRPr>
            </a:lvl2pPr>
            <a:lvl3pPr marL="1371600" marR="0" lvl="2" indent="-330200" algn="l" rtl="0">
              <a:lnSpc>
                <a:spcPct val="100000"/>
              </a:lnSpc>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3pPr>
            <a:lvl4pPr marL="1828800" marR="0" lvl="3"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4pPr>
            <a:lvl5pPr marL="2286000" marR="0" lvl="4"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5pPr>
            <a:lvl6pPr marL="2743200" marR="0" lvl="5"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6pPr>
            <a:lvl7pPr marL="3200400" marR="0" lvl="6"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7pPr>
            <a:lvl8pPr marL="3657600" marR="0" lvl="7"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8pPr>
            <a:lvl9pPr marL="4114800" marR="0" lvl="8" indent="-313245" algn="l" rtl="0">
              <a:lnSpc>
                <a:spcPct val="100000"/>
              </a:lnSpc>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9"/>
          <p:cNvSpPr txBox="1">
            <a:spLocks noGrp="1"/>
          </p:cNvSpPr>
          <p:nvPr>
            <p:ph type="body" idx="2"/>
          </p:nvPr>
        </p:nvSpPr>
        <p:spPr>
          <a:xfrm>
            <a:off x="1645709" y="4592109"/>
            <a:ext cx="10829925" cy="15011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133"/>
              </a:spcBef>
              <a:spcAft>
                <a:spcPts val="0"/>
              </a:spcAft>
              <a:buClr>
                <a:schemeClr val="dk1"/>
              </a:buClr>
              <a:buSzPts val="667"/>
              <a:buFont typeface="Times New Roman"/>
              <a:buNone/>
              <a:defRPr sz="667"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452659" y="15361710"/>
            <a:ext cx="19750618" cy="1813983"/>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333" b="1"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42" name="Google Shape;42;p10"/>
          <p:cNvSpPr>
            <a:spLocks noGrp="1"/>
          </p:cNvSpPr>
          <p:nvPr>
            <p:ph type="pic" idx="2"/>
          </p:nvPr>
        </p:nvSpPr>
        <p:spPr>
          <a:xfrm>
            <a:off x="6452659" y="1961093"/>
            <a:ext cx="19750618" cy="13166725"/>
          </a:xfrm>
          <a:prstGeom prst="rect">
            <a:avLst/>
          </a:prstGeom>
          <a:noFill/>
          <a:ln>
            <a:noFill/>
          </a:ln>
        </p:spPr>
      </p:sp>
      <p:sp>
        <p:nvSpPr>
          <p:cNvPr id="43" name="Google Shape;43;p10"/>
          <p:cNvSpPr txBox="1">
            <a:spLocks noGrp="1"/>
          </p:cNvSpPr>
          <p:nvPr>
            <p:ph type="body" idx="1"/>
          </p:nvPr>
        </p:nvSpPr>
        <p:spPr>
          <a:xfrm>
            <a:off x="6452659" y="17175693"/>
            <a:ext cx="19750618" cy="25749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133"/>
              </a:spcBef>
              <a:spcAft>
                <a:spcPts val="0"/>
              </a:spcAft>
              <a:buClr>
                <a:schemeClr val="dk1"/>
              </a:buClr>
              <a:buSzPts val="667"/>
              <a:buFont typeface="Times New Roman"/>
              <a:buNone/>
              <a:defRPr sz="667"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100000"/>
              </a:lnSpc>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rot="-5400000">
            <a:off x="-11074400" y="10972800"/>
            <a:ext cx="14274800" cy="3937000"/>
          </a:xfrm>
          <a:prstGeom prst="rect">
            <a:avLst/>
          </a:prstGeom>
          <a:noFill/>
          <a:ln>
            <a:noFill/>
          </a:ln>
        </p:spPr>
      </p:pic>
      <p:pic>
        <p:nvPicPr>
          <p:cNvPr id="11" name="Google Shape;11;p1"/>
          <p:cNvPicPr preferRelativeResize="0"/>
          <p:nvPr/>
        </p:nvPicPr>
        <p:blipFill rotWithShape="1">
          <a:blip r:embed="rId13">
            <a:alphaModFix/>
          </a:blip>
          <a:srcRect/>
          <a:stretch/>
        </p:blipFill>
        <p:spPr>
          <a:xfrm rot="5400000">
            <a:off x="29718000" y="10972800"/>
            <a:ext cx="14274800" cy="3937000"/>
          </a:xfrm>
          <a:prstGeom prst="rect">
            <a:avLst/>
          </a:prstGeom>
          <a:noFill/>
          <a:ln>
            <a:noFill/>
          </a:ln>
        </p:spPr>
      </p:pic>
      <p:pic>
        <p:nvPicPr>
          <p:cNvPr id="12" name="Google Shape;12;p1"/>
          <p:cNvPicPr preferRelativeResize="0"/>
          <p:nvPr/>
        </p:nvPicPr>
        <p:blipFill rotWithShape="1">
          <a:blip r:embed="rId14">
            <a:alphaModFix/>
          </a:blip>
          <a:srcRect/>
          <a:stretch/>
        </p:blipFill>
        <p:spPr>
          <a:xfrm>
            <a:off x="1460500" y="22453600"/>
            <a:ext cx="29997400" cy="1447800"/>
          </a:xfrm>
          <a:prstGeom prst="rect">
            <a:avLst/>
          </a:prstGeom>
          <a:noFill/>
          <a:ln>
            <a:noFill/>
          </a:ln>
        </p:spPr>
      </p:pic>
      <p:sp>
        <p:nvSpPr>
          <p:cNvPr id="13" name="Google Shape;13;p1"/>
          <p:cNvSpPr/>
          <p:nvPr/>
        </p:nvSpPr>
        <p:spPr>
          <a:xfrm>
            <a:off x="1460500" y="23025100"/>
            <a:ext cx="16459200" cy="1270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4560"/>
              <a:buFont typeface="Arial"/>
              <a:buNone/>
            </a:pPr>
            <a:r>
              <a:rPr lang="en-US" sz="4560" b="0" i="0" u="none" strike="noStrike" cap="none">
                <a:solidFill>
                  <a:srgbClr val="808080"/>
                </a:solidFill>
                <a:latin typeface="Times New Roman"/>
                <a:ea typeface="Times New Roman"/>
                <a:cs typeface="Times New Roman"/>
                <a:sym typeface="Times New Roman"/>
              </a:rPr>
              <a:t>Template ID: ponderingpeacock  Size: 36x24</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3C50"/>
        </a:solidFill>
        <a:effectLst/>
      </p:bgPr>
    </p:bg>
    <p:spTree>
      <p:nvGrpSpPr>
        <p:cNvPr id="1" name="Shape 54"/>
        <p:cNvGrpSpPr/>
        <p:nvPr/>
      </p:nvGrpSpPr>
      <p:grpSpPr>
        <a:xfrm>
          <a:off x="0" y="0"/>
          <a:ext cx="0" cy="0"/>
          <a:chOff x="0" y="0"/>
          <a:chExt cx="0" cy="0"/>
        </a:xfrm>
      </p:grpSpPr>
      <p:sp>
        <p:nvSpPr>
          <p:cNvPr id="55" name="Google Shape;55;p13"/>
          <p:cNvSpPr/>
          <p:nvPr/>
        </p:nvSpPr>
        <p:spPr>
          <a:xfrm>
            <a:off x="455351" y="135261"/>
            <a:ext cx="32004000" cy="4617142"/>
          </a:xfrm>
          <a:prstGeom prst="snip2DiagRect">
            <a:avLst>
              <a:gd name="adj1" fmla="val 0"/>
              <a:gd name="adj2" fmla="val 16667"/>
            </a:avLst>
          </a:prstGeom>
          <a:solidFill>
            <a:schemeClr val="lt1"/>
          </a:solidFill>
          <a:ln>
            <a:noFill/>
          </a:ln>
        </p:spPr>
        <p:txBody>
          <a:bodyPr spcFirstLastPara="1" wrap="square" lIns="40775" tIns="20375" rIns="40775" bIns="20375"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1" i="1" u="sng" strike="noStrike" cap="none">
              <a:solidFill>
                <a:schemeClr val="lt1"/>
              </a:solidFill>
              <a:latin typeface="Arial"/>
              <a:ea typeface="Arial"/>
              <a:cs typeface="Arial"/>
              <a:sym typeface="Arial"/>
            </a:endParaRPr>
          </a:p>
        </p:txBody>
      </p:sp>
      <p:sp>
        <p:nvSpPr>
          <p:cNvPr id="56" name="Google Shape;56;p13"/>
          <p:cNvSpPr txBox="1"/>
          <p:nvPr/>
        </p:nvSpPr>
        <p:spPr>
          <a:xfrm>
            <a:off x="4963887" y="767310"/>
            <a:ext cx="19925114" cy="1958293"/>
          </a:xfrm>
          <a:prstGeom prst="rect">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5200"/>
              <a:buFont typeface="Arial"/>
              <a:buNone/>
            </a:pPr>
            <a:endParaRPr lang="en-US" sz="52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5200"/>
              <a:buFont typeface="Arial"/>
              <a:buNone/>
            </a:pPr>
            <a:r>
              <a:rPr lang="en-US" sz="5200" b="1" dirty="0">
                <a:solidFill>
                  <a:schemeClr val="dk1"/>
                </a:solidFill>
              </a:rPr>
              <a:t>Lung Cancer Detection  using Random Forest</a:t>
            </a:r>
            <a:r>
              <a:rPr lang="en-US" sz="5200" b="1" i="0" u="none" strike="noStrike" cap="none" dirty="0">
                <a:solidFill>
                  <a:schemeClr val="dk1"/>
                </a:solidFill>
                <a:latin typeface="Arial"/>
                <a:ea typeface="Arial"/>
                <a:cs typeface="Arial"/>
                <a:sym typeface="Arial"/>
              </a:rPr>
              <a:t> and SVM: A Diagnostic </a:t>
            </a:r>
            <a:r>
              <a:rPr lang="en-US" sz="5200" b="1" dirty="0">
                <a:solidFill>
                  <a:schemeClr val="dk1"/>
                </a:solidFill>
              </a:rPr>
              <a:t>Aid for Leukemia</a:t>
            </a:r>
            <a:endParaRPr lang="en-US" dirty="0">
              <a:solidFill>
                <a:schemeClr val="dk1"/>
              </a:solidFill>
            </a:endParaRPr>
          </a:p>
          <a:p>
            <a:pPr marL="0" marR="0" lvl="0" indent="0" algn="ctr" rtl="0">
              <a:lnSpc>
                <a:spcPct val="100000"/>
              </a:lnSpc>
              <a:spcBef>
                <a:spcPts val="0"/>
              </a:spcBef>
              <a:spcAft>
                <a:spcPts val="0"/>
              </a:spcAft>
              <a:buClr>
                <a:srgbClr val="000000"/>
              </a:buClr>
              <a:buSzPts val="5200"/>
              <a:buFont typeface="Arial"/>
              <a:buNone/>
            </a:pPr>
            <a:r>
              <a:rPr lang="en-US" sz="3200" b="1" i="0" u="none" strike="noStrike" cap="none" dirty="0">
                <a:solidFill>
                  <a:schemeClr val="dk1"/>
                </a:solidFill>
                <a:latin typeface="Times New Roman"/>
                <a:ea typeface="Times New Roman"/>
                <a:cs typeface="Times New Roman"/>
                <a:sym typeface="Times New Roman"/>
              </a:rPr>
              <a:t>Student ID: 2</a:t>
            </a:r>
            <a:r>
              <a:rPr lang="en-US" sz="3200" b="1" dirty="0">
                <a:solidFill>
                  <a:schemeClr val="dk1"/>
                </a:solidFill>
                <a:latin typeface="Times New Roman"/>
                <a:ea typeface="Times New Roman"/>
                <a:cs typeface="Times New Roman"/>
                <a:sym typeface="Times New Roman"/>
              </a:rPr>
              <a:t>311981436, 2311981440, 2311981413, 2311981386</a:t>
            </a:r>
            <a:endParaRPr sz="3200" dirty="0"/>
          </a:p>
          <a:p>
            <a:pPr marL="0" marR="0" lvl="0" indent="0" algn="ctr" rtl="0">
              <a:lnSpc>
                <a:spcPct val="100000"/>
              </a:lnSpc>
              <a:spcBef>
                <a:spcPts val="1140"/>
              </a:spcBef>
              <a:spcAft>
                <a:spcPts val="0"/>
              </a:spcAft>
              <a:buClr>
                <a:schemeClr val="lt1"/>
              </a:buClr>
              <a:buSzPts val="5700"/>
              <a:buFont typeface="Quattrocento"/>
              <a:buNone/>
            </a:pPr>
            <a:r>
              <a:rPr lang="en-US" sz="3200" b="1" i="0" u="none" strike="noStrike" cap="none" dirty="0">
                <a:solidFill>
                  <a:schemeClr val="dk1"/>
                </a:solidFill>
                <a:latin typeface="Times New Roman"/>
                <a:ea typeface="Times New Roman"/>
                <a:cs typeface="Times New Roman"/>
                <a:sym typeface="Times New Roman"/>
              </a:rPr>
              <a:t>Under The Supervision of : Dr. </a:t>
            </a:r>
            <a:r>
              <a:rPr lang="en-US" sz="3200" b="1" dirty="0">
                <a:solidFill>
                  <a:schemeClr val="dk1"/>
                </a:solidFill>
                <a:latin typeface="Times New Roman"/>
                <a:ea typeface="Times New Roman"/>
                <a:cs typeface="Times New Roman"/>
                <a:sym typeface="Times New Roman"/>
              </a:rPr>
              <a:t>Ramamani Tripathy,</a:t>
            </a:r>
          </a:p>
          <a:p>
            <a:pPr marL="0" marR="0" lvl="0" indent="0" algn="ctr" rtl="0">
              <a:lnSpc>
                <a:spcPct val="100000"/>
              </a:lnSpc>
              <a:spcBef>
                <a:spcPts val="1140"/>
              </a:spcBef>
              <a:spcAft>
                <a:spcPts val="0"/>
              </a:spcAft>
              <a:buClr>
                <a:schemeClr val="lt1"/>
              </a:buClr>
              <a:buSzPts val="5700"/>
              <a:buFont typeface="Quattrocento"/>
              <a:buNone/>
            </a:pPr>
            <a:r>
              <a:rPr lang="en-US" sz="3200" b="1" i="0" u="none" strike="noStrike" cap="none" dirty="0">
                <a:solidFill>
                  <a:schemeClr val="dk1"/>
                </a:solidFill>
                <a:latin typeface="Times New Roman"/>
                <a:ea typeface="Times New Roman"/>
                <a:cs typeface="Times New Roman"/>
                <a:sym typeface="Times New Roman"/>
              </a:rPr>
              <a:t>Professor</a:t>
            </a:r>
            <a:r>
              <a:rPr lang="en-US" sz="3200" b="1" dirty="0">
                <a:solidFill>
                  <a:schemeClr val="dk1"/>
                </a:solidFill>
                <a:latin typeface="Times New Roman"/>
                <a:ea typeface="Times New Roman"/>
                <a:cs typeface="Times New Roman"/>
                <a:sym typeface="Times New Roman"/>
              </a:rPr>
              <a:t>, Chitkara University,</a:t>
            </a:r>
          </a:p>
          <a:p>
            <a:pPr marL="0" marR="0" lvl="0" indent="0" algn="ctr" rtl="0">
              <a:lnSpc>
                <a:spcPct val="100000"/>
              </a:lnSpc>
              <a:spcBef>
                <a:spcPts val="1140"/>
              </a:spcBef>
              <a:spcAft>
                <a:spcPts val="0"/>
              </a:spcAft>
              <a:buClr>
                <a:schemeClr val="lt1"/>
              </a:buClr>
              <a:buSzPts val="5700"/>
              <a:buFont typeface="Quattrocento"/>
              <a:buNone/>
            </a:pPr>
            <a:r>
              <a:rPr lang="en-US" sz="3200" b="1" i="0" u="none" strike="noStrike" cap="none" dirty="0">
                <a:solidFill>
                  <a:schemeClr val="dk1"/>
                </a:solidFill>
                <a:latin typeface="Times New Roman"/>
                <a:ea typeface="Times New Roman"/>
                <a:cs typeface="Times New Roman"/>
                <a:sym typeface="Times New Roman"/>
              </a:rPr>
              <a:t>Himachal Pradesh</a:t>
            </a:r>
            <a:endParaRPr sz="3200" b="1" i="0" u="none" strike="noStrike" cap="none" dirty="0">
              <a:solidFill>
                <a:schemeClr val="dk1"/>
              </a:solidFill>
              <a:latin typeface="Times New Roman"/>
              <a:ea typeface="Times New Roman"/>
              <a:cs typeface="Times New Roman"/>
              <a:sym typeface="Times New Roman"/>
            </a:endParaRPr>
          </a:p>
        </p:txBody>
      </p:sp>
      <p:sp>
        <p:nvSpPr>
          <p:cNvPr id="57" name="Google Shape;57;p13"/>
          <p:cNvSpPr/>
          <p:nvPr/>
        </p:nvSpPr>
        <p:spPr>
          <a:xfrm>
            <a:off x="440321" y="5334000"/>
            <a:ext cx="7570324" cy="600061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endParaRPr sz="2850">
              <a:solidFill>
                <a:schemeClr val="dk1"/>
              </a:solidFill>
            </a:endParaRPr>
          </a:p>
          <a:p>
            <a:pPr marL="0" lvl="0" indent="0" algn="l" rtl="0">
              <a:lnSpc>
                <a:spcPct val="115000"/>
              </a:lnSpc>
              <a:spcBef>
                <a:spcPts val="900"/>
              </a:spcBef>
              <a:spcAft>
                <a:spcPts val="0"/>
              </a:spcAft>
              <a:buClr>
                <a:schemeClr val="dk1"/>
              </a:buClr>
              <a:buSzPts val="1100"/>
              <a:buFont typeface="Arial"/>
              <a:buNone/>
            </a:pPr>
            <a:endParaRPr sz="2850">
              <a:solidFill>
                <a:schemeClr val="dk1"/>
              </a:solidFill>
            </a:endParaRPr>
          </a:p>
          <a:p>
            <a:pPr marL="0" lvl="0" indent="0" algn="l" rtl="0">
              <a:lnSpc>
                <a:spcPct val="115000"/>
              </a:lnSpc>
              <a:spcBef>
                <a:spcPts val="900"/>
              </a:spcBef>
              <a:spcAft>
                <a:spcPts val="0"/>
              </a:spcAft>
              <a:buClr>
                <a:schemeClr val="dk1"/>
              </a:buClr>
              <a:buSzPts val="1100"/>
              <a:buFont typeface="Arial"/>
              <a:buNone/>
            </a:pPr>
            <a:endParaRPr sz="2850">
              <a:solidFill>
                <a:schemeClr val="dk1"/>
              </a:solidFill>
            </a:endParaRPr>
          </a:p>
          <a:p>
            <a:pPr marL="0" lvl="0" indent="0" algn="l" rtl="0">
              <a:lnSpc>
                <a:spcPct val="115000"/>
              </a:lnSpc>
              <a:spcBef>
                <a:spcPts val="900"/>
              </a:spcBef>
              <a:spcAft>
                <a:spcPts val="0"/>
              </a:spcAft>
              <a:buClr>
                <a:schemeClr val="dk1"/>
              </a:buClr>
              <a:buSzPts val="1100"/>
              <a:buFont typeface="Arial"/>
              <a:buNone/>
            </a:pPr>
            <a:endParaRPr sz="2950">
              <a:solidFill>
                <a:schemeClr val="dk1"/>
              </a:solidFill>
            </a:endParaRPr>
          </a:p>
          <a:p>
            <a:pPr marL="0" lvl="0" indent="0" algn="l" rtl="0">
              <a:lnSpc>
                <a:spcPct val="115000"/>
              </a:lnSpc>
              <a:spcBef>
                <a:spcPts val="900"/>
              </a:spcBef>
              <a:spcAft>
                <a:spcPts val="0"/>
              </a:spcAft>
              <a:buClr>
                <a:schemeClr val="dk1"/>
              </a:buClr>
              <a:buSzPts val="1100"/>
              <a:buFont typeface="Arial"/>
              <a:buNone/>
            </a:pPr>
            <a:endParaRPr sz="2850">
              <a:solidFill>
                <a:schemeClr val="dk1"/>
              </a:solidFill>
            </a:endParaRPr>
          </a:p>
          <a:p>
            <a:pPr marL="0" lvl="0" indent="0" algn="l" rtl="0">
              <a:lnSpc>
                <a:spcPct val="115000"/>
              </a:lnSpc>
              <a:spcBef>
                <a:spcPts val="900"/>
              </a:spcBef>
              <a:spcAft>
                <a:spcPts val="0"/>
              </a:spcAft>
              <a:buClr>
                <a:schemeClr val="dk1"/>
              </a:buClr>
              <a:buSzPts val="1100"/>
              <a:buFont typeface="Arial"/>
              <a:buNone/>
            </a:pPr>
            <a:endParaRPr sz="2850">
              <a:solidFill>
                <a:schemeClr val="dk1"/>
              </a:solidFill>
            </a:endParaRPr>
          </a:p>
          <a:p>
            <a:pPr marL="0" marR="0" lvl="0" indent="0" algn="ctr" rtl="0">
              <a:lnSpc>
                <a:spcPct val="100000"/>
              </a:lnSpc>
              <a:spcBef>
                <a:spcPts val="900"/>
              </a:spcBef>
              <a:spcAft>
                <a:spcPts val="0"/>
              </a:spcAft>
              <a:buClr>
                <a:srgbClr val="000000"/>
              </a:buClr>
              <a:buSzPts val="6400"/>
              <a:buFont typeface="Arial"/>
              <a:buNone/>
            </a:pPr>
            <a:endParaRPr sz="6500">
              <a:solidFill>
                <a:schemeClr val="dk1"/>
              </a:solidFill>
              <a:latin typeface="Times New Roman"/>
              <a:ea typeface="Times New Roman"/>
              <a:cs typeface="Times New Roman"/>
              <a:sym typeface="Times New Roman"/>
            </a:endParaRPr>
          </a:p>
        </p:txBody>
      </p:sp>
      <p:sp>
        <p:nvSpPr>
          <p:cNvPr id="58" name="Google Shape;58;p13"/>
          <p:cNvSpPr/>
          <p:nvPr/>
        </p:nvSpPr>
        <p:spPr>
          <a:xfrm>
            <a:off x="440321" y="4980881"/>
            <a:ext cx="7570324" cy="582201"/>
          </a:xfrm>
          <a:prstGeom prst="snipRoundRect">
            <a:avLst>
              <a:gd name="adj1" fmla="val 0"/>
              <a:gd name="adj2" fmla="val 50000"/>
            </a:avLst>
          </a:prstGeom>
          <a:solidFill>
            <a:srgbClr val="3684A0"/>
          </a:solidFill>
          <a:ln>
            <a:noFill/>
          </a:ln>
        </p:spPr>
        <p:txBody>
          <a:bodyPr spcFirstLastPara="1" wrap="square" lIns="182875" tIns="48750" rIns="18287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Quattrocento"/>
                <a:ea typeface="Quattrocento"/>
                <a:cs typeface="Quattrocento"/>
                <a:sym typeface="Quattrocento"/>
              </a:rPr>
              <a:t>Abstract</a:t>
            </a:r>
            <a:endParaRPr sz="1400" b="0" i="0" u="none" strike="noStrike" cap="none">
              <a:solidFill>
                <a:srgbClr val="000000"/>
              </a:solidFill>
              <a:latin typeface="Arial"/>
              <a:ea typeface="Arial"/>
              <a:cs typeface="Arial"/>
              <a:sym typeface="Arial"/>
            </a:endParaRPr>
          </a:p>
        </p:txBody>
      </p:sp>
      <p:sp>
        <p:nvSpPr>
          <p:cNvPr id="59" name="Google Shape;59;p13"/>
          <p:cNvSpPr/>
          <p:nvPr/>
        </p:nvSpPr>
        <p:spPr>
          <a:xfrm>
            <a:off x="8589900" y="5563075"/>
            <a:ext cx="7360405" cy="15925200"/>
          </a:xfrm>
          <a:prstGeom prst="rect">
            <a:avLst/>
          </a:prstGeom>
          <a:solidFill>
            <a:schemeClr val="lt1"/>
          </a:solidFill>
          <a:ln>
            <a:noFill/>
          </a:ln>
        </p:spPr>
        <p:txBody>
          <a:bodyPr spcFirstLastPara="1" wrap="square" lIns="91425" tIns="45700" rIns="91425" bIns="45700" anchor="ctr" anchorCtr="0">
            <a:noAutofit/>
          </a:bodyPr>
          <a:lstStyle/>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US" sz="3200" kern="100" dirty="0">
                <a:latin typeface="Times New Roman" panose="02020603050405020304" pitchFamily="18" charset="0"/>
                <a:ea typeface="Calibri" panose="020F0502020204030204" pitchFamily="34" charset="0"/>
                <a:cs typeface="Times New Roman" panose="02020603050405020304" pitchFamily="18" charset="0"/>
              </a:rPr>
              <a:t>The approach starts by obtaining CT scan or histopathology images from public repositories. Images are normalized and resized to ensure consistency. Deep features are extracted with ResNet50 and EfficientNetB3, preserving fine semantic and structural details. These features are combined into one high-dimensional vector that describes the image. The vector is then classified using a Random Forest model, where multiple decision trees pool predictions to reliably differentiate benign from malignant lung tissue, ensuring interpretability and robustness. </a:t>
            </a: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0" name="Google Shape;60;p13"/>
          <p:cNvSpPr txBox="1"/>
          <p:nvPr/>
        </p:nvSpPr>
        <p:spPr>
          <a:xfrm>
            <a:off x="8572136" y="5494381"/>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Clr>
                <a:srgbClr val="000000"/>
              </a:buClr>
              <a:buSzPts val="1600"/>
              <a:buFont typeface="Arial"/>
              <a:buNone/>
            </a:pPr>
            <a:endParaRPr sz="1600" b="0" i="0" u="none" strike="noStrike" cap="none" dirty="0">
              <a:solidFill>
                <a:schemeClr val="dk1"/>
              </a:solidFill>
              <a:latin typeface="Quattrocento Sans"/>
              <a:ea typeface="Quattrocento Sans"/>
              <a:cs typeface="Quattrocento Sans"/>
              <a:sym typeface="Quattrocento Sans"/>
            </a:endParaRPr>
          </a:p>
        </p:txBody>
      </p:sp>
      <p:sp>
        <p:nvSpPr>
          <p:cNvPr id="61" name="Google Shape;61;p13"/>
          <p:cNvSpPr/>
          <p:nvPr/>
        </p:nvSpPr>
        <p:spPr>
          <a:xfrm>
            <a:off x="8589890" y="4980881"/>
            <a:ext cx="7570324" cy="582201"/>
          </a:xfrm>
          <a:prstGeom prst="snipRoundRect">
            <a:avLst>
              <a:gd name="adj1" fmla="val 0"/>
              <a:gd name="adj2" fmla="val 50000"/>
            </a:avLst>
          </a:prstGeom>
          <a:solidFill>
            <a:srgbClr val="664F93"/>
          </a:solidFill>
          <a:ln>
            <a:noFill/>
          </a:ln>
        </p:spPr>
        <p:txBody>
          <a:bodyPr spcFirstLastPara="1" wrap="square" lIns="182875" tIns="48750" rIns="18287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Quattrocento"/>
                <a:ea typeface="Quattrocento"/>
                <a:cs typeface="Quattrocento"/>
                <a:sym typeface="Quattrocento"/>
              </a:rPr>
              <a:t>Methodology</a:t>
            </a:r>
            <a:endParaRPr sz="1400" b="0" i="0" u="none" strike="noStrike" cap="none">
              <a:solidFill>
                <a:srgbClr val="000000"/>
              </a:solidFill>
              <a:latin typeface="Arial"/>
              <a:ea typeface="Arial"/>
              <a:cs typeface="Arial"/>
              <a:sym typeface="Arial"/>
            </a:endParaRPr>
          </a:p>
        </p:txBody>
      </p:sp>
      <p:sp>
        <p:nvSpPr>
          <p:cNvPr id="62" name="Google Shape;62;p13"/>
          <p:cNvSpPr/>
          <p:nvPr/>
        </p:nvSpPr>
        <p:spPr>
          <a:xfrm>
            <a:off x="16739457" y="5333999"/>
            <a:ext cx="7570324" cy="16154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6400" b="0" i="0" u="none" strike="noStrike" cap="none">
              <a:solidFill>
                <a:schemeClr val="dk1"/>
              </a:solidFill>
              <a:latin typeface="Times New Roman"/>
              <a:ea typeface="Times New Roman"/>
              <a:cs typeface="Times New Roman"/>
              <a:sym typeface="Times New Roman"/>
            </a:endParaRPr>
          </a:p>
        </p:txBody>
      </p:sp>
      <p:sp>
        <p:nvSpPr>
          <p:cNvPr id="63" name="Google Shape;63;p13"/>
          <p:cNvSpPr txBox="1"/>
          <p:nvPr/>
        </p:nvSpPr>
        <p:spPr>
          <a:xfrm>
            <a:off x="16912648" y="5740400"/>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64" name="Google Shape;64;p13"/>
          <p:cNvSpPr/>
          <p:nvPr/>
        </p:nvSpPr>
        <p:spPr>
          <a:xfrm>
            <a:off x="16739457" y="4980881"/>
            <a:ext cx="7570324" cy="582201"/>
          </a:xfrm>
          <a:prstGeom prst="snipRoundRect">
            <a:avLst>
              <a:gd name="adj1" fmla="val 0"/>
              <a:gd name="adj2" fmla="val 50000"/>
            </a:avLst>
          </a:prstGeom>
          <a:solidFill>
            <a:srgbClr val="664F93"/>
          </a:solidFill>
          <a:ln>
            <a:noFill/>
          </a:ln>
        </p:spPr>
        <p:txBody>
          <a:bodyPr spcFirstLastPara="1" wrap="square" lIns="182875" tIns="48750" rIns="18287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Quattrocento"/>
                <a:ea typeface="Quattrocento"/>
                <a:cs typeface="Quattrocento"/>
                <a:sym typeface="Quattrocento"/>
              </a:rPr>
              <a:t>Proposed Solution</a:t>
            </a:r>
            <a:endParaRPr sz="2400" b="1" i="0" u="none" strike="noStrike" cap="none">
              <a:solidFill>
                <a:schemeClr val="lt1"/>
              </a:solidFill>
              <a:latin typeface="Quattrocento"/>
              <a:ea typeface="Quattrocento"/>
              <a:cs typeface="Quattrocento"/>
              <a:sym typeface="Quattrocento"/>
            </a:endParaRPr>
          </a:p>
        </p:txBody>
      </p:sp>
      <p:sp>
        <p:nvSpPr>
          <p:cNvPr id="65" name="Google Shape;65;p13"/>
          <p:cNvSpPr/>
          <p:nvPr/>
        </p:nvSpPr>
        <p:spPr>
          <a:xfrm>
            <a:off x="24889027" y="5333999"/>
            <a:ext cx="7570324" cy="16154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3"/>
          <p:cNvSpPr txBox="1"/>
          <p:nvPr/>
        </p:nvSpPr>
        <p:spPr>
          <a:xfrm>
            <a:off x="25062218" y="5740400"/>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Clr>
                <a:srgbClr val="000000"/>
              </a:buClr>
              <a:buSzPts val="1600"/>
              <a:buFont typeface="Arial"/>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67" name="Google Shape;67;p13"/>
          <p:cNvSpPr/>
          <p:nvPr/>
        </p:nvSpPr>
        <p:spPr>
          <a:xfrm>
            <a:off x="24889027" y="4980881"/>
            <a:ext cx="7570324" cy="582201"/>
          </a:xfrm>
          <a:prstGeom prst="snipRoundRect">
            <a:avLst>
              <a:gd name="adj1" fmla="val 0"/>
              <a:gd name="adj2" fmla="val 50000"/>
            </a:avLst>
          </a:prstGeom>
          <a:solidFill>
            <a:srgbClr val="3684A0"/>
          </a:solidFill>
          <a:ln>
            <a:noFill/>
          </a:ln>
        </p:spPr>
        <p:txBody>
          <a:bodyPr spcFirstLastPara="1" wrap="square" lIns="182875" tIns="48750" rIns="18287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Quattrocento"/>
                <a:ea typeface="Quattrocento"/>
                <a:cs typeface="Quattrocento"/>
                <a:sym typeface="Quattrocento"/>
              </a:rPr>
              <a:t>Conclusion</a:t>
            </a:r>
            <a:endParaRPr sz="1400" b="0" i="0" u="none" strike="noStrike" cap="none">
              <a:solidFill>
                <a:srgbClr val="000000"/>
              </a:solidFill>
              <a:latin typeface="Arial"/>
              <a:ea typeface="Arial"/>
              <a:cs typeface="Arial"/>
              <a:sym typeface="Arial"/>
            </a:endParaRPr>
          </a:p>
        </p:txBody>
      </p:sp>
      <p:sp>
        <p:nvSpPr>
          <p:cNvPr id="68" name="Google Shape;68;p13"/>
          <p:cNvSpPr/>
          <p:nvPr/>
        </p:nvSpPr>
        <p:spPr>
          <a:xfrm>
            <a:off x="440321" y="12141200"/>
            <a:ext cx="7570324" cy="9347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400"/>
              <a:buFont typeface="Arial"/>
              <a:buNone/>
            </a:pPr>
            <a:endParaRPr lang="en-US" sz="6400" b="0" i="0" u="none" strike="noStrike" cap="none" dirty="0">
              <a:solidFill>
                <a:schemeClr val="dk1"/>
              </a:solidFill>
              <a:latin typeface="Times New Roman"/>
              <a:ea typeface="Times New Roman"/>
              <a:cs typeface="Times New Roman"/>
              <a:sym typeface="Times New Roman"/>
            </a:endParaRPr>
          </a:p>
        </p:txBody>
      </p:sp>
      <p:sp>
        <p:nvSpPr>
          <p:cNvPr id="69" name="Google Shape;69;p13"/>
          <p:cNvSpPr txBox="1"/>
          <p:nvPr/>
        </p:nvSpPr>
        <p:spPr>
          <a:xfrm>
            <a:off x="613512" y="12598400"/>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Clr>
                <a:srgbClr val="000000"/>
              </a:buClr>
              <a:buSzPts val="1600"/>
              <a:buFont typeface="Arial"/>
              <a:buNone/>
            </a:pPr>
            <a:r>
              <a:rPr lang="en-US" sz="1600" b="0" i="0" u="none" strike="noStrike" cap="none">
                <a:solidFill>
                  <a:schemeClr val="dk1"/>
                </a:solidFill>
                <a:latin typeface="Quattrocento Sans"/>
                <a:ea typeface="Quattrocento Sans"/>
                <a:cs typeface="Quattrocento Sans"/>
                <a:sym typeface="Quattrocento Sans"/>
              </a:rPr>
              <a:t>.</a:t>
            </a:r>
            <a:endParaRPr sz="1600" b="0" i="0" u="none" strike="noStrike" cap="none">
              <a:solidFill>
                <a:schemeClr val="dk1"/>
              </a:solidFill>
              <a:latin typeface="Quattrocento Sans"/>
              <a:ea typeface="Quattrocento Sans"/>
              <a:cs typeface="Quattrocento Sans"/>
              <a:sym typeface="Quattrocento Sans"/>
            </a:endParaRPr>
          </a:p>
        </p:txBody>
      </p:sp>
      <p:sp>
        <p:nvSpPr>
          <p:cNvPr id="70" name="Google Shape;70;p13"/>
          <p:cNvSpPr/>
          <p:nvPr/>
        </p:nvSpPr>
        <p:spPr>
          <a:xfrm>
            <a:off x="440321" y="11846652"/>
            <a:ext cx="7570324" cy="582201"/>
          </a:xfrm>
          <a:prstGeom prst="snipRoundRect">
            <a:avLst>
              <a:gd name="adj1" fmla="val 0"/>
              <a:gd name="adj2" fmla="val 50000"/>
            </a:avLst>
          </a:prstGeom>
          <a:solidFill>
            <a:srgbClr val="664F93"/>
          </a:solidFill>
          <a:ln>
            <a:noFill/>
          </a:ln>
        </p:spPr>
        <p:txBody>
          <a:bodyPr spcFirstLastPara="1" wrap="square" lIns="182875" tIns="48750" rIns="18287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Quattrocento"/>
                <a:ea typeface="Quattrocento"/>
                <a:cs typeface="Quattrocento"/>
                <a:sym typeface="Quattrocento"/>
              </a:rPr>
              <a:t>Introduction</a:t>
            </a:r>
            <a:endParaRPr sz="1400" b="0" i="0" u="none" strike="noStrike" cap="none">
              <a:solidFill>
                <a:srgbClr val="000000"/>
              </a:solidFill>
              <a:latin typeface="Arial"/>
              <a:ea typeface="Arial"/>
              <a:cs typeface="Arial"/>
              <a:sym typeface="Arial"/>
            </a:endParaRPr>
          </a:p>
        </p:txBody>
      </p:sp>
      <p:sp>
        <p:nvSpPr>
          <p:cNvPr id="71" name="Google Shape;71;p13"/>
          <p:cNvSpPr/>
          <p:nvPr/>
        </p:nvSpPr>
        <p:spPr>
          <a:xfrm>
            <a:off x="27154653" y="1936911"/>
            <a:ext cx="1753558" cy="1030163"/>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dirty="0">
                <a:solidFill>
                  <a:srgbClr val="000000"/>
                </a:solidFill>
                <a:latin typeface="Arial"/>
                <a:ea typeface="Arial"/>
                <a:cs typeface="Arial"/>
                <a:sym typeface="Arial"/>
              </a:rPr>
              <a:t>Add SDG Goal according to your title</a:t>
            </a:r>
            <a:endParaRPr sz="25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US" sz="2500" b="0" i="0" u="none" strike="noStrike" cap="none" dirty="0">
                <a:solidFill>
                  <a:srgbClr val="000000"/>
                </a:solidFill>
                <a:latin typeface="Arial"/>
                <a:ea typeface="Arial"/>
                <a:cs typeface="Arial"/>
                <a:sym typeface="Arial"/>
              </a:rPr>
              <a:t>(LOGO)</a:t>
            </a:r>
            <a:endParaRPr sz="2500" b="0" i="0" u="none" strike="noStrike" cap="none" dirty="0">
              <a:solidFill>
                <a:srgbClr val="000000"/>
              </a:solidFill>
              <a:latin typeface="Arial"/>
              <a:ea typeface="Arial"/>
              <a:cs typeface="Arial"/>
              <a:sym typeface="Arial"/>
            </a:endParaRPr>
          </a:p>
        </p:txBody>
      </p:sp>
      <p:sp>
        <p:nvSpPr>
          <p:cNvPr id="72" name="Google Shape;72;p13"/>
          <p:cNvSpPr txBox="1"/>
          <p:nvPr/>
        </p:nvSpPr>
        <p:spPr>
          <a:xfrm>
            <a:off x="24066500" y="2809875"/>
            <a:ext cx="8900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 name="Google Shape;73;p13"/>
          <p:cNvPicPr preferRelativeResize="0"/>
          <p:nvPr/>
        </p:nvPicPr>
        <p:blipFill rotWithShape="1">
          <a:blip r:embed="rId3">
            <a:alphaModFix/>
          </a:blip>
          <a:srcRect/>
          <a:stretch/>
        </p:blipFill>
        <p:spPr>
          <a:xfrm>
            <a:off x="29179783" y="1111900"/>
            <a:ext cx="2867950" cy="2171100"/>
          </a:xfrm>
          <a:prstGeom prst="rect">
            <a:avLst/>
          </a:prstGeom>
          <a:noFill/>
          <a:ln>
            <a:noFill/>
          </a:ln>
        </p:spPr>
      </p:pic>
      <p:pic>
        <p:nvPicPr>
          <p:cNvPr id="74" name="Google Shape;74;p13"/>
          <p:cNvPicPr preferRelativeResize="0"/>
          <p:nvPr/>
        </p:nvPicPr>
        <p:blipFill rotWithShape="1">
          <a:blip r:embed="rId4">
            <a:alphaModFix/>
          </a:blip>
          <a:srcRect/>
          <a:stretch/>
        </p:blipFill>
        <p:spPr>
          <a:xfrm>
            <a:off x="964342" y="1050864"/>
            <a:ext cx="2197958" cy="892236"/>
          </a:xfrm>
          <a:prstGeom prst="rect">
            <a:avLst/>
          </a:prstGeom>
          <a:noFill/>
          <a:ln>
            <a:noFill/>
          </a:ln>
        </p:spPr>
      </p:pic>
      <p:sp>
        <p:nvSpPr>
          <p:cNvPr id="75" name="Google Shape;75;p13"/>
          <p:cNvSpPr txBox="1"/>
          <p:nvPr/>
        </p:nvSpPr>
        <p:spPr>
          <a:xfrm>
            <a:off x="440320" y="5563074"/>
            <a:ext cx="7585229" cy="535528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2800" dirty="0">
                <a:solidFill>
                  <a:schemeClr val="dk1"/>
                </a:solidFill>
                <a:latin typeface="Times New Roman" panose="02020603050405020304" pitchFamily="18" charset="0"/>
                <a:cs typeface="Times New Roman" panose="02020603050405020304" pitchFamily="18" charset="0"/>
              </a:rPr>
              <a:t>Dataset Collection: CT or histopathology images from publicly available databases such as LIDC-IDRI or LC25000.</a:t>
            </a:r>
          </a:p>
          <a:p>
            <a:pPr marL="0" lvl="0" indent="0" algn="just" rtl="0">
              <a:spcBef>
                <a:spcPts val="0"/>
              </a:spcBef>
              <a:spcAft>
                <a:spcPts val="0"/>
              </a:spcAft>
              <a:buClr>
                <a:schemeClr val="dk1"/>
              </a:buClr>
              <a:buSzPts val="1100"/>
              <a:buFont typeface="Arial"/>
              <a:buNone/>
            </a:pPr>
            <a:r>
              <a:rPr lang="en-US" sz="2800" dirty="0">
                <a:solidFill>
                  <a:schemeClr val="dk1"/>
                </a:solidFill>
                <a:latin typeface="Times New Roman" panose="02020603050405020304" pitchFamily="18" charset="0"/>
                <a:cs typeface="Times New Roman" panose="02020603050405020304" pitchFamily="18" charset="0"/>
              </a:rPr>
              <a:t>Preprocessing: Resize, normalize, zero-score normalization.</a:t>
            </a:r>
          </a:p>
          <a:p>
            <a:pPr marL="0" lvl="0" indent="0" algn="just" rtl="0">
              <a:spcBef>
                <a:spcPts val="0"/>
              </a:spcBef>
              <a:spcAft>
                <a:spcPts val="0"/>
              </a:spcAft>
              <a:buClr>
                <a:schemeClr val="dk1"/>
              </a:buClr>
              <a:buSzPts val="1100"/>
              <a:buFont typeface="Arial"/>
              <a:buNone/>
            </a:pPr>
            <a:r>
              <a:rPr lang="en-US" sz="2800" dirty="0">
                <a:solidFill>
                  <a:schemeClr val="dk1"/>
                </a:solidFill>
                <a:latin typeface="Times New Roman" panose="02020603050405020304" pitchFamily="18" charset="0"/>
                <a:cs typeface="Times New Roman" panose="02020603050405020304" pitchFamily="18" charset="0"/>
              </a:rPr>
              <a:t>Feature Extraction: ResNet50 and EfficientNetB3 for high-dimensional semantic feature extraction.</a:t>
            </a:r>
          </a:p>
          <a:p>
            <a:pPr marL="0" lvl="0" indent="0" algn="just" rtl="0">
              <a:spcBef>
                <a:spcPts val="0"/>
              </a:spcBef>
              <a:spcAft>
                <a:spcPts val="0"/>
              </a:spcAft>
              <a:buClr>
                <a:schemeClr val="dk1"/>
              </a:buClr>
              <a:buSzPts val="1100"/>
              <a:buFont typeface="Arial"/>
              <a:buNone/>
            </a:pPr>
            <a:r>
              <a:rPr lang="en-US" sz="2800" dirty="0">
                <a:solidFill>
                  <a:schemeClr val="dk1"/>
                </a:solidFill>
                <a:latin typeface="Times New Roman" panose="02020603050405020304" pitchFamily="18" charset="0"/>
                <a:cs typeface="Times New Roman" panose="02020603050405020304" pitchFamily="18" charset="0"/>
              </a:rPr>
              <a:t>Feature Fusion: Feature vector concatenation.</a:t>
            </a:r>
          </a:p>
          <a:p>
            <a:pPr marL="0" lvl="0" indent="0" algn="just" rtl="0">
              <a:spcBef>
                <a:spcPts val="0"/>
              </a:spcBef>
              <a:spcAft>
                <a:spcPts val="0"/>
              </a:spcAft>
              <a:buClr>
                <a:schemeClr val="dk1"/>
              </a:buClr>
              <a:buSzPts val="1100"/>
              <a:buFont typeface="Arial"/>
              <a:buNone/>
            </a:pPr>
            <a:r>
              <a:rPr lang="en-US" sz="2800" dirty="0">
                <a:solidFill>
                  <a:schemeClr val="dk1"/>
                </a:solidFill>
                <a:latin typeface="Times New Roman" panose="02020603050405020304" pitchFamily="18" charset="0"/>
                <a:cs typeface="Times New Roman" panose="02020603050405020304" pitchFamily="18" charset="0"/>
              </a:rPr>
              <a:t>Classification: Random Forest classifier to separate benign and malignant samples.</a:t>
            </a:r>
          </a:p>
          <a:p>
            <a:pPr marL="0" lvl="0" indent="0" algn="just" rtl="0">
              <a:spcBef>
                <a:spcPts val="0"/>
              </a:spcBef>
              <a:spcAft>
                <a:spcPts val="0"/>
              </a:spcAft>
              <a:buClr>
                <a:schemeClr val="dk1"/>
              </a:buClr>
              <a:buSzPts val="1100"/>
              <a:buFont typeface="Arial"/>
              <a:buNone/>
            </a:pPr>
            <a:r>
              <a:rPr lang="en-US" sz="2800" dirty="0">
                <a:solidFill>
                  <a:schemeClr val="dk1"/>
                </a:solidFill>
                <a:latin typeface="Times New Roman" panose="02020603050405020304" pitchFamily="18" charset="0"/>
                <a:cs typeface="Times New Roman" panose="02020603050405020304" pitchFamily="18" charset="0"/>
              </a:rPr>
              <a:t>Evaluation Metrics: Accuracy, precision, recall, F1-score.</a:t>
            </a:r>
            <a:endParaRPr sz="2800" dirty="0">
              <a:solidFill>
                <a:schemeClr val="dk1"/>
              </a:solidFill>
            </a:endParaRPr>
          </a:p>
        </p:txBody>
      </p:sp>
      <p:sp>
        <p:nvSpPr>
          <p:cNvPr id="76" name="Google Shape;76;p13"/>
          <p:cNvSpPr txBox="1"/>
          <p:nvPr/>
        </p:nvSpPr>
        <p:spPr>
          <a:xfrm>
            <a:off x="455350" y="12276850"/>
            <a:ext cx="7570200" cy="8556158"/>
          </a:xfrm>
          <a:prstGeom prst="rect">
            <a:avLst/>
          </a:prstGeom>
          <a:noFill/>
          <a:ln>
            <a:noFill/>
          </a:ln>
        </p:spPr>
        <p:txBody>
          <a:bodyPr spcFirstLastPara="1" wrap="square" lIns="91425" tIns="91425" rIns="91425" bIns="91425" anchor="t" anchorCtr="0">
            <a:spAutoFit/>
          </a:bodyPr>
          <a:lstStyle/>
          <a:p>
            <a:pPr algn="just">
              <a:buNone/>
            </a:pPr>
            <a:r>
              <a:rPr lang="en-US" sz="3200" dirty="0">
                <a:latin typeface="Times New Roman" panose="02020603050405020304" pitchFamily="18" charset="0"/>
                <a:cs typeface="Times New Roman" panose="02020603050405020304" pitchFamily="18" charset="0"/>
              </a:rPr>
              <a:t>Lung cancer is still one of the major cancer killers globally, mainly because of delayed diagnosis and mixed symptoms. For enhancing patient survival rates, early and proper detection is very important. Conventional methods of detection are greatly reliant on human review of CT scans or histopathology images, which can be time-consuming and are subject to human error. Machine learning, especially ensemble algorithms such as Random Forest, provides an optimal solution for robust and automated lung cancer diagnosis. This paper suggests deep feature extraction with a Random Forest classifier to improve accuracy and interpretability in lung cancer detection from medical images.</a:t>
            </a:r>
            <a:endParaRPr sz="3700" dirty="0"/>
          </a:p>
        </p:txBody>
      </p:sp>
      <p:sp>
        <p:nvSpPr>
          <p:cNvPr id="77" name="Google Shape;77;p13"/>
          <p:cNvSpPr txBox="1"/>
          <p:nvPr/>
        </p:nvSpPr>
        <p:spPr>
          <a:xfrm>
            <a:off x="16739450" y="5563075"/>
            <a:ext cx="7570200" cy="9048601"/>
          </a:xfrm>
          <a:prstGeom prst="rect">
            <a:avLst/>
          </a:prstGeom>
          <a:noFill/>
          <a:ln>
            <a:noFill/>
          </a:ln>
        </p:spPr>
        <p:txBody>
          <a:bodyPr spcFirstLastPara="1" wrap="square" lIns="91425" tIns="91425" rIns="91425" bIns="91425" anchor="t" anchorCtr="0">
            <a:spAutoFit/>
          </a:bodyPr>
          <a:lstStyle/>
          <a:p>
            <a:pPr algn="just">
              <a:buNone/>
            </a:pPr>
            <a:r>
              <a:rPr lang="en-US" sz="3200" dirty="0">
                <a:latin typeface="Times New Roman" panose="02020603050405020304" pitchFamily="18" charset="0"/>
                <a:cs typeface="Times New Roman" panose="02020603050405020304" pitchFamily="18" charset="0"/>
              </a:rPr>
              <a:t>The solution replaces the SVM classifier with a Random Forest model in order to enhance lung cancer detection. Random Forest improves interpretability by offering feature importance insight, making it easier to understand which features impact predictions. Its set of decision trees provides strong resistance against overfitting, rendering the model stronger on varied and noisy data. Random Forest also needs less parameter tuning than SVM, making the training process easier. In spite of this shift, the model performs highly in classification accuracy by using deep features derived from ResNet50 and EfficientNetB3 effectively, and as such, it is a useful and effective tool for computerized lung cancer diagnosis.</a:t>
            </a:r>
          </a:p>
        </p:txBody>
      </p:sp>
      <p:sp>
        <p:nvSpPr>
          <p:cNvPr id="78" name="Google Shape;78;p13"/>
          <p:cNvSpPr txBox="1"/>
          <p:nvPr/>
        </p:nvSpPr>
        <p:spPr>
          <a:xfrm>
            <a:off x="24888999" y="5535476"/>
            <a:ext cx="7589079" cy="14465468"/>
          </a:xfrm>
          <a:prstGeom prst="rect">
            <a:avLst/>
          </a:prstGeom>
          <a:noFill/>
          <a:ln>
            <a:noFill/>
          </a:ln>
        </p:spPr>
        <p:txBody>
          <a:bodyPr spcFirstLastPara="1" wrap="square" lIns="91425" tIns="91425" rIns="91425" bIns="91425" anchor="t" anchorCtr="0">
            <a:spAutoFit/>
          </a:bodyPr>
          <a:lstStyle/>
          <a:p>
            <a:pPr algn="just"/>
            <a:r>
              <a:rPr lang="en-US" sz="3200" dirty="0">
                <a:solidFill>
                  <a:schemeClr val="dk1"/>
                </a:solidFill>
                <a:latin typeface="Times New Roman" panose="02020603050405020304" pitchFamily="18" charset="0"/>
                <a:cs typeface="Times New Roman" panose="02020603050405020304" pitchFamily="18" charset="0"/>
              </a:rPr>
              <a:t>The ensemble model that integrates ResNet50, EfficientNetB3, and Random Forest shows impressive performance in classifying accurately the benign and malignant lung tissues. With the strong feature extraction capabilities of deep convolutional neural networks and classification capability of Random Forest, the model enjoys the benefits of both high-level semantic comprehension and interpretability. Random Forest's ensemble method not only improves classification results but also confers robustness to noisy data and mitigates overfitting, making it particularly useful for medical diagnosis. The combination of different features from both ResNet50 and EfficientNetB3 enables the model to detect subtle structural and textural changes in CT or histopathology images. The hybrid architecture places it as a potential clinical decision support tool, especially in resource-constrained healthcare environments. Future advancements will investigate real-time deployment in clinical settings and the integration of 3D volumetric image information to enhance diagnostic accuracy and flexibility with diverse imaging modalities and patient groups, leading to earlier lung cancer detection.</a:t>
            </a:r>
            <a:endParaRPr sz="32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262CF84-3642-9CB0-D6AF-3B5F6A1224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1832" y="1431111"/>
            <a:ext cx="2867951" cy="19582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52234F1-8AF0-DBAA-FFAE-208BB0688CA7}"/>
              </a:ext>
            </a:extLst>
          </p:cNvPr>
          <p:cNvPicPr>
            <a:picLocks noChangeAspect="1"/>
          </p:cNvPicPr>
          <p:nvPr/>
        </p:nvPicPr>
        <p:blipFill>
          <a:blip r:embed="rId6"/>
          <a:stretch>
            <a:fillRect/>
          </a:stretch>
        </p:blipFill>
        <p:spPr>
          <a:xfrm>
            <a:off x="8799790" y="13022671"/>
            <a:ext cx="6765801" cy="846560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604</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Times New Roman</vt:lpstr>
      <vt:lpstr>Quattrocento Sans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Raj Gaurav</cp:lastModifiedBy>
  <cp:revision>8</cp:revision>
  <dcterms:modified xsi:type="dcterms:W3CDTF">2025-05-16T09:44:13Z</dcterms:modified>
</cp:coreProperties>
</file>