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xuan" initials="w" lastIdx="1" clrIdx="0">
    <p:extLst>
      <p:ext uri="{19B8F6BF-5375-455C-9EA6-DF929625EA0E}">
        <p15:presenceInfo xmlns:p15="http://schemas.microsoft.com/office/powerpoint/2012/main" userId="638984063ff241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7" autoAdjust="0"/>
    <p:restoredTop sz="94662" autoAdjust="0"/>
  </p:normalViewPr>
  <p:slideViewPr>
    <p:cSldViewPr snapToGrid="0">
      <p:cViewPr varScale="1">
        <p:scale>
          <a:sx n="87" d="100"/>
          <a:sy n="87" d="100"/>
        </p:scale>
        <p:origin x="243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7T22:55:32.470" idx="1">
    <p:pos x="7680" y="1844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4D3D8-E703-40F2-8387-108BAC352DDB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456CD-5A9C-4511-B126-518A96AA6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05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BB747-7BC5-4F04-86E4-C2D32A545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93CCE3-912A-4667-B049-DE658905C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F9C7C1-B717-4F84-BD1F-5CC83118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C4DC-C295-4076-9D2F-11C2D9185FBE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2CC8E-DCE2-4C47-91C7-87E57D3E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56AF9E-339F-4C8A-8F54-BBAB90E0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F0C4-6CCF-4969-8952-6BAE4F1E2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88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6719B-B8C8-4035-86FD-4C9AE842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30E95C-F00C-4E98-944D-C095109DE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95F47B-2633-4B83-B11E-37AE8679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C4DC-C295-4076-9D2F-11C2D9185FBE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D7111-F1E0-450D-98CC-B3850B21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08928-B012-4237-99C7-79E6CFA0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F0C4-6CCF-4969-8952-6BAE4F1E2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5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4B2C27-BD7D-442A-A2EC-6ACBC704A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053763-7BCE-4EC6-9B8F-B031C4176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B2884-1A93-4BCF-9168-198A1453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C4DC-C295-4076-9D2F-11C2D9185FBE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0EF5C-401D-4274-87A5-CF44AEED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3CACF-CE2E-4EED-B328-345AD8AD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F0C4-6CCF-4969-8952-6BAE4F1E2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5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87CF4-AF1F-4F6E-98FC-0396C396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43664F-27DC-4CAC-9F14-44EDCD594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1DB08-FDF3-48D2-BE69-9D328EDB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C4DC-C295-4076-9D2F-11C2D9185FBE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DBB1C-4747-43E9-886F-8635A68B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22646-EC5B-4958-85C7-240288BB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F0C4-6CCF-4969-8952-6BAE4F1E2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83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C2FBF-B731-41B0-85DA-E6FCD84F7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3E06B-B31E-4B61-B185-A54AE02E2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22186-31D6-4878-A24D-DDA82CF4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C4DC-C295-4076-9D2F-11C2D9185FBE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2B69B8-E512-4DCC-B535-34F29276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4076E-70A7-4E1B-9B9C-7CAD5121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F0C4-6CCF-4969-8952-6BAE4F1E2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11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38DEC-B730-42ED-A633-41253776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60EC2-21A6-4F76-AF4C-471FDBB61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3ADB9-E959-4B34-A55B-8EBDA3091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55A21B-597A-42F2-BAB1-A7BBAC6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C4DC-C295-4076-9D2F-11C2D9185FBE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0B5BB0-BC2F-47D8-8A2A-2869C454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598715-5EFA-414D-B73B-773A19FA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F0C4-6CCF-4969-8952-6BAE4F1E2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98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E5724-E6CD-48F8-B24E-A0ECF0BD2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8009FD-4B3E-4033-818A-48962BEAC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C0BF2E-6131-41DA-8FA9-71341DA68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39E495-4122-4287-A5D4-D54EBA905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5366CC-3B74-4E86-BA04-4E2AC8BC8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AC2FA8-9155-4488-9581-71F672C2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C4DC-C295-4076-9D2F-11C2D9185FBE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2EE63C-AE9B-4E3B-BCA4-303C396A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840BEF-F00A-406F-B2C0-F35F2C2A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F0C4-6CCF-4969-8952-6BAE4F1E2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7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9B735-234C-40B5-A27E-174975CE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B61917-F608-467B-B291-7A37630F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C4DC-C295-4076-9D2F-11C2D9185FBE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859FA2-AD19-4C62-823E-8F6CDB37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786C75-7128-4968-A4B8-D5085952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F0C4-6CCF-4969-8952-6BAE4F1E2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7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85F978-C6CD-4415-9EBC-C4076932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C4DC-C295-4076-9D2F-11C2D9185FBE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57A7A1-8F76-4078-B270-C5A4B6C8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62FE60-E360-4BB5-8AE8-2CAE2274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F0C4-6CCF-4969-8952-6BAE4F1E2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69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F02B3-78C7-4373-B74B-EA8E48D0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17946-02E8-4F01-8160-4CD2B37E5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4F5836-9472-4643-BAB3-4251326B9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F1DC80-D22A-4151-9378-B8113F29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C4DC-C295-4076-9D2F-11C2D9185FBE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7EF91F-FFEF-4236-A82D-05AF1B627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760D7A-929D-4FA6-BD51-D8E6ECEB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F0C4-6CCF-4969-8952-6BAE4F1E2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38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17B1A-7558-40EB-8638-95BB2476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7EF83C-BB3B-477E-AA7B-8098CF718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4EF81B-C2AD-4547-B97A-AB7983428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9CD82D-2B52-4FF9-B292-5B9C27D3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C4DC-C295-4076-9D2F-11C2D9185FBE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FEA638-2B7C-40D1-93F6-FF12C736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9199EE-833F-44EF-9563-145789DE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F0C4-6CCF-4969-8952-6BAE4F1E2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51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68DA9F-BBD1-4C77-B8A1-8536A00C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6E722B-3D85-4DE7-8360-B145C9D9B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167EE-615B-4F4A-A60D-ABFD25829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1C4DC-C295-4076-9D2F-11C2D9185FBE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29C1E-D0C4-4DF1-AC67-5ACAC7905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3FE6C-CF56-4E4E-9DA0-703FD9E5F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5F0C4-6CCF-4969-8952-6BAE4F1E29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89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F098852-C333-419C-8025-CAFBDBAA8DCB}"/>
              </a:ext>
            </a:extLst>
          </p:cNvPr>
          <p:cNvCxnSpPr>
            <a:cxnSpLocks/>
          </p:cNvCxnSpPr>
          <p:nvPr/>
        </p:nvCxnSpPr>
        <p:spPr>
          <a:xfrm>
            <a:off x="0" y="2927838"/>
            <a:ext cx="12192000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5277285-BE95-476B-A3F2-D78B90BF71C6}"/>
              </a:ext>
            </a:extLst>
          </p:cNvPr>
          <p:cNvSpPr txBox="1"/>
          <p:nvPr/>
        </p:nvSpPr>
        <p:spPr>
          <a:xfrm>
            <a:off x="1825924" y="2030926"/>
            <a:ext cx="854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Self-introduction for  PhD interview</a:t>
            </a:r>
            <a:endParaRPr lang="zh-CN" alt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C31BE2-DDBC-46FB-9BB9-780D306B6FF7}"/>
              </a:ext>
            </a:extLst>
          </p:cNvPr>
          <p:cNvSpPr txBox="1"/>
          <p:nvPr/>
        </p:nvSpPr>
        <p:spPr>
          <a:xfrm>
            <a:off x="4641011" y="3429000"/>
            <a:ext cx="2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Wenxuan Zhu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F6C6B1-5710-45F4-9F61-F6DA11126F93}"/>
              </a:ext>
            </a:extLst>
          </p:cNvPr>
          <p:cNvSpPr txBox="1"/>
          <p:nvPr/>
        </p:nvSpPr>
        <p:spPr>
          <a:xfrm>
            <a:off x="3917551" y="3968206"/>
            <a:ext cx="3707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skywalker.dell@gmail.com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34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47DE5C2-FFA5-4B91-A1E0-1E5CF8D79AE1}"/>
              </a:ext>
            </a:extLst>
          </p:cNvPr>
          <p:cNvSpPr txBox="1"/>
          <p:nvPr/>
        </p:nvSpPr>
        <p:spPr>
          <a:xfrm>
            <a:off x="273330" y="185468"/>
            <a:ext cx="1637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299ACBB-70FF-4C05-87AA-5D53CD0A762F}"/>
              </a:ext>
            </a:extLst>
          </p:cNvPr>
          <p:cNvCxnSpPr>
            <a:cxnSpLocks/>
          </p:cNvCxnSpPr>
          <p:nvPr/>
        </p:nvCxnSpPr>
        <p:spPr>
          <a:xfrm>
            <a:off x="0" y="832757"/>
            <a:ext cx="12192000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7606EDF-3BE9-4B5A-ACB2-3129231A46E0}"/>
              </a:ext>
            </a:extLst>
          </p:cNvPr>
          <p:cNvSpPr txBox="1"/>
          <p:nvPr/>
        </p:nvSpPr>
        <p:spPr>
          <a:xfrm>
            <a:off x="594761" y="1068552"/>
            <a:ext cx="5210944" cy="308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8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Background</a:t>
            </a:r>
          </a:p>
          <a:p>
            <a:pPr marL="285750" indent="-285750">
              <a:lnSpc>
                <a:spcPct val="18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Projetc1</a:t>
            </a:r>
          </a:p>
          <a:p>
            <a:pPr marL="285750" indent="-285750">
              <a:lnSpc>
                <a:spcPct val="18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Project2</a:t>
            </a:r>
          </a:p>
          <a:p>
            <a:pPr marL="285750" indent="-285750">
              <a:lnSpc>
                <a:spcPct val="18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Project3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79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F098852-C333-419C-8025-CAFBDBAA8DCB}"/>
              </a:ext>
            </a:extLst>
          </p:cNvPr>
          <p:cNvCxnSpPr>
            <a:cxnSpLocks/>
          </p:cNvCxnSpPr>
          <p:nvPr/>
        </p:nvCxnSpPr>
        <p:spPr>
          <a:xfrm>
            <a:off x="0" y="2927838"/>
            <a:ext cx="12192000" cy="0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5277285-BE95-476B-A3F2-D78B90BF71C6}"/>
              </a:ext>
            </a:extLst>
          </p:cNvPr>
          <p:cNvSpPr txBox="1"/>
          <p:nvPr/>
        </p:nvSpPr>
        <p:spPr>
          <a:xfrm>
            <a:off x="1825924" y="2060531"/>
            <a:ext cx="854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</a:t>
            </a:r>
            <a:endParaRPr lang="zh-CN" alt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97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wenxuan</dc:creator>
  <cp:lastModifiedBy>wenxuan</cp:lastModifiedBy>
  <cp:revision>1</cp:revision>
  <dcterms:created xsi:type="dcterms:W3CDTF">2022-03-27T15:15:41Z</dcterms:created>
  <dcterms:modified xsi:type="dcterms:W3CDTF">2022-03-27T15:15:53Z</dcterms:modified>
</cp:coreProperties>
</file>