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6395"/>
  </p:normalViewPr>
  <p:slideViewPr>
    <p:cSldViewPr snapToGrid="0">
      <p:cViewPr varScale="1">
        <p:scale>
          <a:sx n="124" d="100"/>
          <a:sy n="124" d="100"/>
        </p:scale>
        <p:origin x="20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20CED-D9D6-8E49-8559-8422490DC68A}" type="doc">
      <dgm:prSet loTypeId="urn:microsoft.com/office/officeart/2005/8/layout/hProcess7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FBE1696A-66E9-1742-8F4C-A37B15F33D8C}">
      <dgm:prSet phldrT="[Text]"/>
      <dgm:spPr>
        <a:solidFill>
          <a:schemeClr val="accent3"/>
        </a:solidFill>
      </dgm:spPr>
      <dgm:t>
        <a:bodyPr/>
        <a:lstStyle/>
        <a:p>
          <a:r>
            <a:rPr lang="de-DE" b="1" dirty="0"/>
            <a:t>Input</a:t>
          </a:r>
        </a:p>
      </dgm:t>
    </dgm:pt>
    <dgm:pt modelId="{187EFD89-36FF-5440-808D-058ACE84F05D}" type="parTrans" cxnId="{40E81F90-96C5-A846-ACDC-995209FE4057}">
      <dgm:prSet/>
      <dgm:spPr/>
      <dgm:t>
        <a:bodyPr/>
        <a:lstStyle/>
        <a:p>
          <a:endParaRPr lang="de-DE"/>
        </a:p>
      </dgm:t>
    </dgm:pt>
    <dgm:pt modelId="{2315407D-2596-C248-BB3A-F249492ED649}" type="sibTrans" cxnId="{40E81F90-96C5-A846-ACDC-995209FE4057}">
      <dgm:prSet/>
      <dgm:spPr/>
      <dgm:t>
        <a:bodyPr/>
        <a:lstStyle/>
        <a:p>
          <a:endParaRPr lang="de-DE"/>
        </a:p>
      </dgm:t>
    </dgm:pt>
    <dgm:pt modelId="{FA51C640-7163-4144-97F4-76CA42DE9190}">
      <dgm:prSet phldrT="[Text]"/>
      <dgm:spPr/>
      <dgm:t>
        <a:bodyPr/>
        <a:lstStyle/>
        <a:p>
          <a:endParaRPr lang="de-DE" dirty="0"/>
        </a:p>
        <a:p>
          <a:endParaRPr lang="de-DE" dirty="0"/>
        </a:p>
        <a:p>
          <a:r>
            <a:rPr lang="de-DE" dirty="0" err="1"/>
            <a:t>Doctor‘s</a:t>
          </a:r>
          <a:r>
            <a:rPr lang="de-DE" dirty="0"/>
            <a:t> </a:t>
          </a:r>
          <a:r>
            <a:rPr lang="de-DE" dirty="0" err="1"/>
            <a:t>note</a:t>
          </a:r>
          <a:endParaRPr lang="de-DE" dirty="0"/>
        </a:p>
        <a:p>
          <a:r>
            <a:rPr lang="de-DE" dirty="0"/>
            <a:t>          + </a:t>
          </a:r>
        </a:p>
        <a:p>
          <a:r>
            <a:rPr lang="de-DE" dirty="0"/>
            <a:t>Manual </a:t>
          </a:r>
          <a:r>
            <a:rPr lang="de-DE" dirty="0" err="1"/>
            <a:t>inputs</a:t>
          </a:r>
          <a:r>
            <a:rPr lang="de-DE" dirty="0"/>
            <a:t> (</a:t>
          </a:r>
          <a:r>
            <a:rPr lang="de-DE" dirty="0" err="1"/>
            <a:t>daily</a:t>
          </a:r>
          <a:r>
            <a:rPr lang="de-DE" dirty="0"/>
            <a:t> </a:t>
          </a:r>
          <a:r>
            <a:rPr lang="de-DE" dirty="0" err="1"/>
            <a:t>updates</a:t>
          </a:r>
          <a:r>
            <a:rPr lang="de-DE" dirty="0"/>
            <a:t>)</a:t>
          </a:r>
        </a:p>
      </dgm:t>
    </dgm:pt>
    <dgm:pt modelId="{20AABC8F-12AC-D54D-9D7E-7FA478DB6592}" type="parTrans" cxnId="{3B64D509-8BDA-DF4E-9AA8-38323DBE784E}">
      <dgm:prSet/>
      <dgm:spPr/>
      <dgm:t>
        <a:bodyPr/>
        <a:lstStyle/>
        <a:p>
          <a:endParaRPr lang="de-DE"/>
        </a:p>
      </dgm:t>
    </dgm:pt>
    <dgm:pt modelId="{C8BC0D59-5E7F-3C4B-9086-268604619EAA}" type="sibTrans" cxnId="{3B64D509-8BDA-DF4E-9AA8-38323DBE784E}">
      <dgm:prSet/>
      <dgm:spPr/>
      <dgm:t>
        <a:bodyPr/>
        <a:lstStyle/>
        <a:p>
          <a:endParaRPr lang="de-DE"/>
        </a:p>
      </dgm:t>
    </dgm:pt>
    <dgm:pt modelId="{8645FD28-3307-6644-BEFF-EF0FF1F286C2}">
      <dgm:prSet phldrT="[Text]"/>
      <dgm:spPr/>
      <dgm:t>
        <a:bodyPr/>
        <a:lstStyle/>
        <a:p>
          <a:r>
            <a:rPr lang="de-DE" b="1" dirty="0"/>
            <a:t>Risk </a:t>
          </a:r>
          <a:r>
            <a:rPr lang="de-DE" b="1" dirty="0" err="1"/>
            <a:t>calculation</a:t>
          </a:r>
          <a:endParaRPr lang="de-DE" b="1" dirty="0"/>
        </a:p>
      </dgm:t>
    </dgm:pt>
    <dgm:pt modelId="{5B0C5B59-0C53-6940-96A7-C46F82DA1BE0}" type="parTrans" cxnId="{380DFF73-99D4-8140-9360-A9277990CF64}">
      <dgm:prSet/>
      <dgm:spPr/>
      <dgm:t>
        <a:bodyPr/>
        <a:lstStyle/>
        <a:p>
          <a:endParaRPr lang="de-DE"/>
        </a:p>
      </dgm:t>
    </dgm:pt>
    <dgm:pt modelId="{5238A37D-A309-2343-B33A-B96E92B14F47}" type="sibTrans" cxnId="{380DFF73-99D4-8140-9360-A9277990CF64}">
      <dgm:prSet/>
      <dgm:spPr/>
      <dgm:t>
        <a:bodyPr/>
        <a:lstStyle/>
        <a:p>
          <a:endParaRPr lang="de-DE"/>
        </a:p>
      </dgm:t>
    </dgm:pt>
    <dgm:pt modelId="{2C8FC8FD-C34D-3743-9B40-6DFFBF084D70}">
      <dgm:prSet phldrT="[Text]"/>
      <dgm:spPr/>
      <dgm:t>
        <a:bodyPr/>
        <a:lstStyle/>
        <a:p>
          <a:endParaRPr lang="de-DE" dirty="0"/>
        </a:p>
        <a:p>
          <a:endParaRPr lang="de-DE" dirty="0"/>
        </a:p>
        <a:p>
          <a:endParaRPr lang="de-DE" dirty="0"/>
        </a:p>
        <a:p>
          <a:r>
            <a:rPr lang="de-DE" dirty="0" err="1"/>
            <a:t>Calculate</a:t>
          </a:r>
          <a:r>
            <a:rPr lang="de-DE" dirty="0"/>
            <a:t> </a:t>
          </a:r>
          <a:r>
            <a:rPr lang="de-DE" dirty="0" err="1"/>
            <a:t>risk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heart</a:t>
          </a:r>
          <a:r>
            <a:rPr lang="de-DE" dirty="0"/>
            <a:t> </a:t>
          </a:r>
          <a:r>
            <a:rPr lang="de-DE" dirty="0" err="1"/>
            <a:t>failure</a:t>
          </a:r>
          <a:r>
            <a:rPr lang="de-DE" dirty="0"/>
            <a:t> in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next</a:t>
          </a:r>
          <a:r>
            <a:rPr lang="de-DE" dirty="0"/>
            <a:t> 10 </a:t>
          </a:r>
          <a:r>
            <a:rPr lang="de-DE" dirty="0" err="1"/>
            <a:t>years</a:t>
          </a:r>
          <a:endParaRPr lang="de-DE" dirty="0"/>
        </a:p>
      </dgm:t>
    </dgm:pt>
    <dgm:pt modelId="{625B3A70-BCAE-604D-AD52-3307958529A8}" type="parTrans" cxnId="{497AB840-A182-A745-B7D9-0A09E103270D}">
      <dgm:prSet/>
      <dgm:spPr/>
      <dgm:t>
        <a:bodyPr/>
        <a:lstStyle/>
        <a:p>
          <a:endParaRPr lang="de-DE"/>
        </a:p>
      </dgm:t>
    </dgm:pt>
    <dgm:pt modelId="{AC21F21C-A431-204C-BA22-582E5A555147}" type="sibTrans" cxnId="{497AB840-A182-A745-B7D9-0A09E103270D}">
      <dgm:prSet/>
      <dgm:spPr/>
      <dgm:t>
        <a:bodyPr/>
        <a:lstStyle/>
        <a:p>
          <a:endParaRPr lang="de-DE"/>
        </a:p>
      </dgm:t>
    </dgm:pt>
    <dgm:pt modelId="{296D282C-21D5-4E44-AD89-B4465A0A1967}">
      <dgm:prSet phldrT="[Text]"/>
      <dgm:spPr>
        <a:solidFill>
          <a:schemeClr val="accent3"/>
        </a:solidFill>
      </dgm:spPr>
      <dgm:t>
        <a:bodyPr/>
        <a:lstStyle/>
        <a:p>
          <a:r>
            <a:rPr lang="de-DE" b="1" dirty="0" err="1"/>
            <a:t>Recommendation</a:t>
          </a:r>
          <a:endParaRPr lang="de-DE" b="1" dirty="0"/>
        </a:p>
      </dgm:t>
    </dgm:pt>
    <dgm:pt modelId="{0D2FD288-99A4-2E4E-BB90-3FCE62F806CF}" type="parTrans" cxnId="{1568FBE2-76FA-7D4B-8804-3B08251F582F}">
      <dgm:prSet/>
      <dgm:spPr/>
      <dgm:t>
        <a:bodyPr/>
        <a:lstStyle/>
        <a:p>
          <a:endParaRPr lang="de-DE"/>
        </a:p>
      </dgm:t>
    </dgm:pt>
    <dgm:pt modelId="{69809BF1-365C-EF44-8C28-E695DDC2FF15}" type="sibTrans" cxnId="{1568FBE2-76FA-7D4B-8804-3B08251F582F}">
      <dgm:prSet/>
      <dgm:spPr/>
      <dgm:t>
        <a:bodyPr/>
        <a:lstStyle/>
        <a:p>
          <a:endParaRPr lang="de-DE"/>
        </a:p>
      </dgm:t>
    </dgm:pt>
    <dgm:pt modelId="{9749C735-5047-9046-AB9D-FFFDB95D3AF4}">
      <dgm:prSet phldrT="[Text]"/>
      <dgm:spPr/>
      <dgm:t>
        <a:bodyPr/>
        <a:lstStyle/>
        <a:p>
          <a:r>
            <a:rPr lang="de-DE" dirty="0" err="1"/>
            <a:t>Give</a:t>
          </a:r>
          <a:r>
            <a:rPr lang="de-DE" dirty="0"/>
            <a:t> </a:t>
          </a:r>
          <a:r>
            <a:rPr lang="de-DE" dirty="0" err="1"/>
            <a:t>recommendation</a:t>
          </a:r>
          <a:r>
            <a:rPr lang="de-DE" dirty="0"/>
            <a:t>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preventative</a:t>
          </a:r>
          <a:r>
            <a:rPr lang="de-DE" dirty="0"/>
            <a:t> </a:t>
          </a:r>
          <a:r>
            <a:rPr lang="de-DE" dirty="0" err="1"/>
            <a:t>measured</a:t>
          </a:r>
          <a:r>
            <a:rPr lang="de-DE" dirty="0"/>
            <a:t> </a:t>
          </a:r>
          <a:r>
            <a:rPr lang="de-DE" dirty="0" err="1"/>
            <a:t>based</a:t>
          </a:r>
          <a:r>
            <a:rPr lang="de-DE" dirty="0"/>
            <a:t> on individual </a:t>
          </a:r>
          <a:r>
            <a:rPr lang="de-DE" dirty="0" err="1"/>
            <a:t>risk</a:t>
          </a:r>
          <a:r>
            <a:rPr lang="de-DE" dirty="0"/>
            <a:t> and </a:t>
          </a:r>
          <a:r>
            <a:rPr lang="de-DE" dirty="0" err="1"/>
            <a:t>pre-existing</a:t>
          </a:r>
          <a:r>
            <a:rPr lang="de-DE" dirty="0"/>
            <a:t> </a:t>
          </a:r>
          <a:r>
            <a:rPr lang="de-DE" dirty="0" err="1"/>
            <a:t>conditions</a:t>
          </a:r>
          <a:endParaRPr lang="de-DE" dirty="0"/>
        </a:p>
        <a:p>
          <a:r>
            <a:rPr lang="de-DE" dirty="0"/>
            <a:t>          +</a:t>
          </a:r>
        </a:p>
        <a:p>
          <a:r>
            <a:rPr lang="de-DE" dirty="0" err="1"/>
            <a:t>Notify</a:t>
          </a:r>
          <a:r>
            <a:rPr lang="de-DE" dirty="0"/>
            <a:t> </a:t>
          </a:r>
          <a:r>
            <a:rPr lang="de-DE" dirty="0" err="1"/>
            <a:t>health</a:t>
          </a:r>
          <a:r>
            <a:rPr lang="de-DE" dirty="0"/>
            <a:t> </a:t>
          </a:r>
          <a:r>
            <a:rPr lang="de-DE" dirty="0" err="1"/>
            <a:t>professionals</a:t>
          </a:r>
          <a:r>
            <a:rPr lang="de-DE" dirty="0"/>
            <a:t> </a:t>
          </a:r>
        </a:p>
      </dgm:t>
    </dgm:pt>
    <dgm:pt modelId="{43765316-55AC-6D45-8659-449B5129B241}" type="parTrans" cxnId="{7038D4E2-3BC1-4941-94C7-CC6D03CD5D3E}">
      <dgm:prSet/>
      <dgm:spPr/>
      <dgm:t>
        <a:bodyPr/>
        <a:lstStyle/>
        <a:p>
          <a:endParaRPr lang="de-DE"/>
        </a:p>
      </dgm:t>
    </dgm:pt>
    <dgm:pt modelId="{06EB1768-ECB7-9341-B0B2-655FA9F43368}" type="sibTrans" cxnId="{7038D4E2-3BC1-4941-94C7-CC6D03CD5D3E}">
      <dgm:prSet/>
      <dgm:spPr/>
      <dgm:t>
        <a:bodyPr/>
        <a:lstStyle/>
        <a:p>
          <a:endParaRPr lang="de-DE"/>
        </a:p>
      </dgm:t>
    </dgm:pt>
    <dgm:pt modelId="{C888009B-BBA8-AC46-A317-879B6A7212D1}" type="pres">
      <dgm:prSet presAssocID="{EE420CED-D9D6-8E49-8559-8422490DC68A}" presName="Name0" presStyleCnt="0">
        <dgm:presLayoutVars>
          <dgm:dir/>
          <dgm:animLvl val="lvl"/>
          <dgm:resizeHandles val="exact"/>
        </dgm:presLayoutVars>
      </dgm:prSet>
      <dgm:spPr/>
    </dgm:pt>
    <dgm:pt modelId="{CF5FF68C-6F75-6C46-A8A2-FD06F9480251}" type="pres">
      <dgm:prSet presAssocID="{FBE1696A-66E9-1742-8F4C-A37B15F33D8C}" presName="compositeNode" presStyleCnt="0">
        <dgm:presLayoutVars>
          <dgm:bulletEnabled val="1"/>
        </dgm:presLayoutVars>
      </dgm:prSet>
      <dgm:spPr/>
    </dgm:pt>
    <dgm:pt modelId="{886B665B-D99D-7C42-8305-43E19BB7A6AA}" type="pres">
      <dgm:prSet presAssocID="{FBE1696A-66E9-1742-8F4C-A37B15F33D8C}" presName="bgRect" presStyleLbl="node1" presStyleIdx="0" presStyleCnt="3"/>
      <dgm:spPr/>
    </dgm:pt>
    <dgm:pt modelId="{3E35A0E5-02F4-E145-B375-D53A7766FEFF}" type="pres">
      <dgm:prSet presAssocID="{FBE1696A-66E9-1742-8F4C-A37B15F33D8C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73D85406-5FBE-B343-9B6D-FFE0BA5B976C}" type="pres">
      <dgm:prSet presAssocID="{FBE1696A-66E9-1742-8F4C-A37B15F33D8C}" presName="childNode" presStyleLbl="node1" presStyleIdx="0" presStyleCnt="3">
        <dgm:presLayoutVars>
          <dgm:bulletEnabled val="1"/>
        </dgm:presLayoutVars>
      </dgm:prSet>
      <dgm:spPr/>
    </dgm:pt>
    <dgm:pt modelId="{C82AA482-AE9C-294F-A2E0-777ECA944A83}" type="pres">
      <dgm:prSet presAssocID="{2315407D-2596-C248-BB3A-F249492ED649}" presName="hSp" presStyleCnt="0"/>
      <dgm:spPr/>
    </dgm:pt>
    <dgm:pt modelId="{FFD19FB7-DB26-294C-82FB-A69B18FC6EA7}" type="pres">
      <dgm:prSet presAssocID="{2315407D-2596-C248-BB3A-F249492ED649}" presName="vProcSp" presStyleCnt="0"/>
      <dgm:spPr/>
    </dgm:pt>
    <dgm:pt modelId="{9E409C23-BD23-E74A-AF15-B982A1CA470D}" type="pres">
      <dgm:prSet presAssocID="{2315407D-2596-C248-BB3A-F249492ED649}" presName="vSp1" presStyleCnt="0"/>
      <dgm:spPr/>
    </dgm:pt>
    <dgm:pt modelId="{0F295B16-5471-D64C-B70A-76BEECF399F5}" type="pres">
      <dgm:prSet presAssocID="{2315407D-2596-C248-BB3A-F249492ED649}" presName="simulatedConn" presStyleLbl="solidFgAcc1" presStyleIdx="0" presStyleCnt="2"/>
      <dgm:spPr>
        <a:solidFill>
          <a:schemeClr val="tx1"/>
        </a:solidFill>
        <a:ln>
          <a:solidFill>
            <a:schemeClr val="bg1"/>
          </a:solidFill>
        </a:ln>
      </dgm:spPr>
    </dgm:pt>
    <dgm:pt modelId="{999EE68A-6A3E-4F41-B2CB-6FC27AF7497B}" type="pres">
      <dgm:prSet presAssocID="{2315407D-2596-C248-BB3A-F249492ED649}" presName="vSp2" presStyleCnt="0"/>
      <dgm:spPr/>
    </dgm:pt>
    <dgm:pt modelId="{6AD2D161-67DA-8E4D-BED8-84C07EB85B00}" type="pres">
      <dgm:prSet presAssocID="{2315407D-2596-C248-BB3A-F249492ED649}" presName="sibTrans" presStyleCnt="0"/>
      <dgm:spPr/>
    </dgm:pt>
    <dgm:pt modelId="{FD038DBD-7C15-1843-A4CA-8073FC455077}" type="pres">
      <dgm:prSet presAssocID="{8645FD28-3307-6644-BEFF-EF0FF1F286C2}" presName="compositeNode" presStyleCnt="0">
        <dgm:presLayoutVars>
          <dgm:bulletEnabled val="1"/>
        </dgm:presLayoutVars>
      </dgm:prSet>
      <dgm:spPr/>
    </dgm:pt>
    <dgm:pt modelId="{7FA9BA6F-F3F4-254D-98CA-FD35E2E3FEB6}" type="pres">
      <dgm:prSet presAssocID="{8645FD28-3307-6644-BEFF-EF0FF1F286C2}" presName="bgRect" presStyleLbl="node1" presStyleIdx="1" presStyleCnt="3"/>
      <dgm:spPr/>
    </dgm:pt>
    <dgm:pt modelId="{92738D2E-FCE9-EE45-B52E-BABDE29D562A}" type="pres">
      <dgm:prSet presAssocID="{8645FD28-3307-6644-BEFF-EF0FF1F286C2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D306B384-340B-E241-B0E8-FF1B8BB844FA}" type="pres">
      <dgm:prSet presAssocID="{8645FD28-3307-6644-BEFF-EF0FF1F286C2}" presName="childNode" presStyleLbl="node1" presStyleIdx="1" presStyleCnt="3">
        <dgm:presLayoutVars>
          <dgm:bulletEnabled val="1"/>
        </dgm:presLayoutVars>
      </dgm:prSet>
      <dgm:spPr/>
    </dgm:pt>
    <dgm:pt modelId="{51AF54CC-DF77-7745-8567-CD33D3B0C7DD}" type="pres">
      <dgm:prSet presAssocID="{5238A37D-A309-2343-B33A-B96E92B14F47}" presName="hSp" presStyleCnt="0"/>
      <dgm:spPr/>
    </dgm:pt>
    <dgm:pt modelId="{E0D6C02E-27F2-A94B-A3F9-73A3ED1AFFDD}" type="pres">
      <dgm:prSet presAssocID="{5238A37D-A309-2343-B33A-B96E92B14F47}" presName="vProcSp" presStyleCnt="0"/>
      <dgm:spPr/>
    </dgm:pt>
    <dgm:pt modelId="{F423D02E-0E5F-A94D-B2C2-5077DAB73866}" type="pres">
      <dgm:prSet presAssocID="{5238A37D-A309-2343-B33A-B96E92B14F47}" presName="vSp1" presStyleCnt="0"/>
      <dgm:spPr/>
    </dgm:pt>
    <dgm:pt modelId="{CB54A5D2-5078-E747-BD42-594EDDD460E9}" type="pres">
      <dgm:prSet presAssocID="{5238A37D-A309-2343-B33A-B96E92B14F47}" presName="simulatedConn" presStyleLbl="solidFgAcc1" presStyleIdx="1" presStyleCnt="2"/>
      <dgm:spPr>
        <a:solidFill>
          <a:schemeClr val="tx1"/>
        </a:solidFill>
        <a:ln>
          <a:solidFill>
            <a:schemeClr val="bg1"/>
          </a:solidFill>
        </a:ln>
      </dgm:spPr>
    </dgm:pt>
    <dgm:pt modelId="{A0830A71-A9FD-3E4F-9C54-F9BCC1396E13}" type="pres">
      <dgm:prSet presAssocID="{5238A37D-A309-2343-B33A-B96E92B14F47}" presName="vSp2" presStyleCnt="0"/>
      <dgm:spPr/>
    </dgm:pt>
    <dgm:pt modelId="{54DB34CC-7FDB-6D49-BDF2-45AE4D5DEEEE}" type="pres">
      <dgm:prSet presAssocID="{5238A37D-A309-2343-B33A-B96E92B14F47}" presName="sibTrans" presStyleCnt="0"/>
      <dgm:spPr/>
    </dgm:pt>
    <dgm:pt modelId="{9F6970C5-33A3-0648-85F5-200119A29A3C}" type="pres">
      <dgm:prSet presAssocID="{296D282C-21D5-4E44-AD89-B4465A0A1967}" presName="compositeNode" presStyleCnt="0">
        <dgm:presLayoutVars>
          <dgm:bulletEnabled val="1"/>
        </dgm:presLayoutVars>
      </dgm:prSet>
      <dgm:spPr/>
    </dgm:pt>
    <dgm:pt modelId="{EC9DEAC4-068E-2A40-A25F-331C430C965D}" type="pres">
      <dgm:prSet presAssocID="{296D282C-21D5-4E44-AD89-B4465A0A1967}" presName="bgRect" presStyleLbl="node1" presStyleIdx="2" presStyleCnt="3"/>
      <dgm:spPr/>
    </dgm:pt>
    <dgm:pt modelId="{9F6E4B7E-AB25-7840-8C08-D182CF76CCAD}" type="pres">
      <dgm:prSet presAssocID="{296D282C-21D5-4E44-AD89-B4465A0A1967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CE485814-4CC6-384A-AAB5-55A8187C604F}" type="pres">
      <dgm:prSet presAssocID="{296D282C-21D5-4E44-AD89-B4465A0A1967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4EA1CA04-F8E5-114D-A948-317D38CBC1C6}" type="presOf" srcId="{9749C735-5047-9046-AB9D-FFFDB95D3AF4}" destId="{CE485814-4CC6-384A-AAB5-55A8187C604F}" srcOrd="0" destOrd="0" presId="urn:microsoft.com/office/officeart/2005/8/layout/hProcess7"/>
    <dgm:cxn modelId="{3B64D509-8BDA-DF4E-9AA8-38323DBE784E}" srcId="{FBE1696A-66E9-1742-8F4C-A37B15F33D8C}" destId="{FA51C640-7163-4144-97F4-76CA42DE9190}" srcOrd="0" destOrd="0" parTransId="{20AABC8F-12AC-D54D-9D7E-7FA478DB6592}" sibTransId="{C8BC0D59-5E7F-3C4B-9086-268604619EAA}"/>
    <dgm:cxn modelId="{40030E12-D5AC-E04A-8473-3DEBE976E758}" type="presOf" srcId="{EE420CED-D9D6-8E49-8559-8422490DC68A}" destId="{C888009B-BBA8-AC46-A317-879B6A7212D1}" srcOrd="0" destOrd="0" presId="urn:microsoft.com/office/officeart/2005/8/layout/hProcess7"/>
    <dgm:cxn modelId="{38B9B62E-B6AD-A248-B825-A36DA4C4BCBF}" type="presOf" srcId="{FBE1696A-66E9-1742-8F4C-A37B15F33D8C}" destId="{886B665B-D99D-7C42-8305-43E19BB7A6AA}" srcOrd="0" destOrd="0" presId="urn:microsoft.com/office/officeart/2005/8/layout/hProcess7"/>
    <dgm:cxn modelId="{497AB840-A182-A745-B7D9-0A09E103270D}" srcId="{8645FD28-3307-6644-BEFF-EF0FF1F286C2}" destId="{2C8FC8FD-C34D-3743-9B40-6DFFBF084D70}" srcOrd="0" destOrd="0" parTransId="{625B3A70-BCAE-604D-AD52-3307958529A8}" sibTransId="{AC21F21C-A431-204C-BA22-582E5A555147}"/>
    <dgm:cxn modelId="{FEBC8764-5F01-8A4E-B59D-D53BAF25B432}" type="presOf" srcId="{FBE1696A-66E9-1742-8F4C-A37B15F33D8C}" destId="{3E35A0E5-02F4-E145-B375-D53A7766FEFF}" srcOrd="1" destOrd="0" presId="urn:microsoft.com/office/officeart/2005/8/layout/hProcess7"/>
    <dgm:cxn modelId="{F4AB126C-A95F-E74C-BA00-BB3CF4515EDA}" type="presOf" srcId="{FA51C640-7163-4144-97F4-76CA42DE9190}" destId="{73D85406-5FBE-B343-9B6D-FFE0BA5B976C}" srcOrd="0" destOrd="0" presId="urn:microsoft.com/office/officeart/2005/8/layout/hProcess7"/>
    <dgm:cxn modelId="{9864106D-8A7E-9F4F-BAE8-FF2083DD0498}" type="presOf" srcId="{296D282C-21D5-4E44-AD89-B4465A0A1967}" destId="{EC9DEAC4-068E-2A40-A25F-331C430C965D}" srcOrd="0" destOrd="0" presId="urn:microsoft.com/office/officeart/2005/8/layout/hProcess7"/>
    <dgm:cxn modelId="{380DFF73-99D4-8140-9360-A9277990CF64}" srcId="{EE420CED-D9D6-8E49-8559-8422490DC68A}" destId="{8645FD28-3307-6644-BEFF-EF0FF1F286C2}" srcOrd="1" destOrd="0" parTransId="{5B0C5B59-0C53-6940-96A7-C46F82DA1BE0}" sibTransId="{5238A37D-A309-2343-B33A-B96E92B14F47}"/>
    <dgm:cxn modelId="{D1CBD07A-FD7B-684A-87EA-DC94CAAE0544}" type="presOf" srcId="{8645FD28-3307-6644-BEFF-EF0FF1F286C2}" destId="{7FA9BA6F-F3F4-254D-98CA-FD35E2E3FEB6}" srcOrd="0" destOrd="0" presId="urn:microsoft.com/office/officeart/2005/8/layout/hProcess7"/>
    <dgm:cxn modelId="{40E81F90-96C5-A846-ACDC-995209FE4057}" srcId="{EE420CED-D9D6-8E49-8559-8422490DC68A}" destId="{FBE1696A-66E9-1742-8F4C-A37B15F33D8C}" srcOrd="0" destOrd="0" parTransId="{187EFD89-36FF-5440-808D-058ACE84F05D}" sibTransId="{2315407D-2596-C248-BB3A-F249492ED649}"/>
    <dgm:cxn modelId="{CADC3B94-4382-6A44-99AA-B6C443FAA5CA}" type="presOf" srcId="{296D282C-21D5-4E44-AD89-B4465A0A1967}" destId="{9F6E4B7E-AB25-7840-8C08-D182CF76CCAD}" srcOrd="1" destOrd="0" presId="urn:microsoft.com/office/officeart/2005/8/layout/hProcess7"/>
    <dgm:cxn modelId="{01D4A8AB-1C9E-B740-8AC9-524D85C7CCBF}" type="presOf" srcId="{8645FD28-3307-6644-BEFF-EF0FF1F286C2}" destId="{92738D2E-FCE9-EE45-B52E-BABDE29D562A}" srcOrd="1" destOrd="0" presId="urn:microsoft.com/office/officeart/2005/8/layout/hProcess7"/>
    <dgm:cxn modelId="{CB72DBC0-CE3A-024A-90FB-49EE61417145}" type="presOf" srcId="{2C8FC8FD-C34D-3743-9B40-6DFFBF084D70}" destId="{D306B384-340B-E241-B0E8-FF1B8BB844FA}" srcOrd="0" destOrd="0" presId="urn:microsoft.com/office/officeart/2005/8/layout/hProcess7"/>
    <dgm:cxn modelId="{7038D4E2-3BC1-4941-94C7-CC6D03CD5D3E}" srcId="{296D282C-21D5-4E44-AD89-B4465A0A1967}" destId="{9749C735-5047-9046-AB9D-FFFDB95D3AF4}" srcOrd="0" destOrd="0" parTransId="{43765316-55AC-6D45-8659-449B5129B241}" sibTransId="{06EB1768-ECB7-9341-B0B2-655FA9F43368}"/>
    <dgm:cxn modelId="{1568FBE2-76FA-7D4B-8804-3B08251F582F}" srcId="{EE420CED-D9D6-8E49-8559-8422490DC68A}" destId="{296D282C-21D5-4E44-AD89-B4465A0A1967}" srcOrd="2" destOrd="0" parTransId="{0D2FD288-99A4-2E4E-BB90-3FCE62F806CF}" sibTransId="{69809BF1-365C-EF44-8C28-E695DDC2FF15}"/>
    <dgm:cxn modelId="{FCD9FA2F-7E75-F84C-A062-7C9A8B33D635}" type="presParOf" srcId="{C888009B-BBA8-AC46-A317-879B6A7212D1}" destId="{CF5FF68C-6F75-6C46-A8A2-FD06F9480251}" srcOrd="0" destOrd="0" presId="urn:microsoft.com/office/officeart/2005/8/layout/hProcess7"/>
    <dgm:cxn modelId="{CFC66E5E-9060-CF47-8A59-DF1422A25B5C}" type="presParOf" srcId="{CF5FF68C-6F75-6C46-A8A2-FD06F9480251}" destId="{886B665B-D99D-7C42-8305-43E19BB7A6AA}" srcOrd="0" destOrd="0" presId="urn:microsoft.com/office/officeart/2005/8/layout/hProcess7"/>
    <dgm:cxn modelId="{8C890788-C96D-0B44-B9BC-7C7CA3BDB236}" type="presParOf" srcId="{CF5FF68C-6F75-6C46-A8A2-FD06F9480251}" destId="{3E35A0E5-02F4-E145-B375-D53A7766FEFF}" srcOrd="1" destOrd="0" presId="urn:microsoft.com/office/officeart/2005/8/layout/hProcess7"/>
    <dgm:cxn modelId="{7683D537-41AD-8F49-9E25-92AEED9440F9}" type="presParOf" srcId="{CF5FF68C-6F75-6C46-A8A2-FD06F9480251}" destId="{73D85406-5FBE-B343-9B6D-FFE0BA5B976C}" srcOrd="2" destOrd="0" presId="urn:microsoft.com/office/officeart/2005/8/layout/hProcess7"/>
    <dgm:cxn modelId="{78FBD61F-8BA7-8F4E-8345-FD7E1D43BB5B}" type="presParOf" srcId="{C888009B-BBA8-AC46-A317-879B6A7212D1}" destId="{C82AA482-AE9C-294F-A2E0-777ECA944A83}" srcOrd="1" destOrd="0" presId="urn:microsoft.com/office/officeart/2005/8/layout/hProcess7"/>
    <dgm:cxn modelId="{86662CA7-A15C-5F4E-9238-96BB7949A7AA}" type="presParOf" srcId="{C888009B-BBA8-AC46-A317-879B6A7212D1}" destId="{FFD19FB7-DB26-294C-82FB-A69B18FC6EA7}" srcOrd="2" destOrd="0" presId="urn:microsoft.com/office/officeart/2005/8/layout/hProcess7"/>
    <dgm:cxn modelId="{E383D203-0211-B144-A705-80D2927CB76A}" type="presParOf" srcId="{FFD19FB7-DB26-294C-82FB-A69B18FC6EA7}" destId="{9E409C23-BD23-E74A-AF15-B982A1CA470D}" srcOrd="0" destOrd="0" presId="urn:microsoft.com/office/officeart/2005/8/layout/hProcess7"/>
    <dgm:cxn modelId="{B675FD48-FF06-8245-B0FB-C081079AC281}" type="presParOf" srcId="{FFD19FB7-DB26-294C-82FB-A69B18FC6EA7}" destId="{0F295B16-5471-D64C-B70A-76BEECF399F5}" srcOrd="1" destOrd="0" presId="urn:microsoft.com/office/officeart/2005/8/layout/hProcess7"/>
    <dgm:cxn modelId="{4A7AE3DF-D1FE-F14E-BF19-9EFDF58B1424}" type="presParOf" srcId="{FFD19FB7-DB26-294C-82FB-A69B18FC6EA7}" destId="{999EE68A-6A3E-4F41-B2CB-6FC27AF7497B}" srcOrd="2" destOrd="0" presId="urn:microsoft.com/office/officeart/2005/8/layout/hProcess7"/>
    <dgm:cxn modelId="{841E7783-4048-7548-9609-7AB16D47DFB2}" type="presParOf" srcId="{C888009B-BBA8-AC46-A317-879B6A7212D1}" destId="{6AD2D161-67DA-8E4D-BED8-84C07EB85B00}" srcOrd="3" destOrd="0" presId="urn:microsoft.com/office/officeart/2005/8/layout/hProcess7"/>
    <dgm:cxn modelId="{2A47310D-7DDE-5642-A942-DCB1983E3F6C}" type="presParOf" srcId="{C888009B-BBA8-AC46-A317-879B6A7212D1}" destId="{FD038DBD-7C15-1843-A4CA-8073FC455077}" srcOrd="4" destOrd="0" presId="urn:microsoft.com/office/officeart/2005/8/layout/hProcess7"/>
    <dgm:cxn modelId="{39967A1F-4EA5-C649-8E51-2A12DBB65E70}" type="presParOf" srcId="{FD038DBD-7C15-1843-A4CA-8073FC455077}" destId="{7FA9BA6F-F3F4-254D-98CA-FD35E2E3FEB6}" srcOrd="0" destOrd="0" presId="urn:microsoft.com/office/officeart/2005/8/layout/hProcess7"/>
    <dgm:cxn modelId="{FA912035-693D-4B4D-B68A-8B5C28B1B540}" type="presParOf" srcId="{FD038DBD-7C15-1843-A4CA-8073FC455077}" destId="{92738D2E-FCE9-EE45-B52E-BABDE29D562A}" srcOrd="1" destOrd="0" presId="urn:microsoft.com/office/officeart/2005/8/layout/hProcess7"/>
    <dgm:cxn modelId="{22A6D930-F653-2E4C-878D-C050122A5523}" type="presParOf" srcId="{FD038DBD-7C15-1843-A4CA-8073FC455077}" destId="{D306B384-340B-E241-B0E8-FF1B8BB844FA}" srcOrd="2" destOrd="0" presId="urn:microsoft.com/office/officeart/2005/8/layout/hProcess7"/>
    <dgm:cxn modelId="{223C81B4-A037-3E47-A4E6-FB926129E4F1}" type="presParOf" srcId="{C888009B-BBA8-AC46-A317-879B6A7212D1}" destId="{51AF54CC-DF77-7745-8567-CD33D3B0C7DD}" srcOrd="5" destOrd="0" presId="urn:microsoft.com/office/officeart/2005/8/layout/hProcess7"/>
    <dgm:cxn modelId="{00C41E69-876C-DC40-809E-0FA91A2FCFF6}" type="presParOf" srcId="{C888009B-BBA8-AC46-A317-879B6A7212D1}" destId="{E0D6C02E-27F2-A94B-A3F9-73A3ED1AFFDD}" srcOrd="6" destOrd="0" presId="urn:microsoft.com/office/officeart/2005/8/layout/hProcess7"/>
    <dgm:cxn modelId="{172284DE-80B2-0F47-BA5B-41B936158867}" type="presParOf" srcId="{E0D6C02E-27F2-A94B-A3F9-73A3ED1AFFDD}" destId="{F423D02E-0E5F-A94D-B2C2-5077DAB73866}" srcOrd="0" destOrd="0" presId="urn:microsoft.com/office/officeart/2005/8/layout/hProcess7"/>
    <dgm:cxn modelId="{A850EC4D-707C-114B-A800-17C2E89A3656}" type="presParOf" srcId="{E0D6C02E-27F2-A94B-A3F9-73A3ED1AFFDD}" destId="{CB54A5D2-5078-E747-BD42-594EDDD460E9}" srcOrd="1" destOrd="0" presId="urn:microsoft.com/office/officeart/2005/8/layout/hProcess7"/>
    <dgm:cxn modelId="{19D6E0CD-6B2E-144A-8B69-61600C5F21D8}" type="presParOf" srcId="{E0D6C02E-27F2-A94B-A3F9-73A3ED1AFFDD}" destId="{A0830A71-A9FD-3E4F-9C54-F9BCC1396E13}" srcOrd="2" destOrd="0" presId="urn:microsoft.com/office/officeart/2005/8/layout/hProcess7"/>
    <dgm:cxn modelId="{1459520D-D6DE-5E48-9B6F-076EEABA3951}" type="presParOf" srcId="{C888009B-BBA8-AC46-A317-879B6A7212D1}" destId="{54DB34CC-7FDB-6D49-BDF2-45AE4D5DEEEE}" srcOrd="7" destOrd="0" presId="urn:microsoft.com/office/officeart/2005/8/layout/hProcess7"/>
    <dgm:cxn modelId="{7D4449BD-DAC1-4643-83F6-5C9BDE67948E}" type="presParOf" srcId="{C888009B-BBA8-AC46-A317-879B6A7212D1}" destId="{9F6970C5-33A3-0648-85F5-200119A29A3C}" srcOrd="8" destOrd="0" presId="urn:microsoft.com/office/officeart/2005/8/layout/hProcess7"/>
    <dgm:cxn modelId="{3842FCC4-3009-574C-BA1C-91DF8C7AABD4}" type="presParOf" srcId="{9F6970C5-33A3-0648-85F5-200119A29A3C}" destId="{EC9DEAC4-068E-2A40-A25F-331C430C965D}" srcOrd="0" destOrd="0" presId="urn:microsoft.com/office/officeart/2005/8/layout/hProcess7"/>
    <dgm:cxn modelId="{7BCEF57C-8559-904D-8620-7AA5FFEFADBB}" type="presParOf" srcId="{9F6970C5-33A3-0648-85F5-200119A29A3C}" destId="{9F6E4B7E-AB25-7840-8C08-D182CF76CCAD}" srcOrd="1" destOrd="0" presId="urn:microsoft.com/office/officeart/2005/8/layout/hProcess7"/>
    <dgm:cxn modelId="{A1A8359F-DCFC-8347-9597-39095DDE07FE}" type="presParOf" srcId="{9F6970C5-33A3-0648-85F5-200119A29A3C}" destId="{CE485814-4CC6-384A-AAB5-55A8187C604F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B665B-D99D-7C42-8305-43E19BB7A6AA}">
      <dsp:nvSpPr>
        <dsp:cNvPr id="0" name=""/>
        <dsp:cNvSpPr/>
      </dsp:nvSpPr>
      <dsp:spPr>
        <a:xfrm>
          <a:off x="615" y="1121039"/>
          <a:ext cx="2647156" cy="3176587"/>
        </a:xfrm>
        <a:prstGeom prst="roundRect">
          <a:avLst>
            <a:gd name="adj" fmla="val 5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111125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Input</a:t>
          </a:r>
        </a:p>
      </dsp:txBody>
      <dsp:txXfrm rot="16200000">
        <a:off x="-1037070" y="2158725"/>
        <a:ext cx="2604801" cy="529431"/>
      </dsp:txXfrm>
    </dsp:sp>
    <dsp:sp modelId="{73D85406-5FBE-B343-9B6D-FFE0BA5B976C}">
      <dsp:nvSpPr>
        <dsp:cNvPr id="0" name=""/>
        <dsp:cNvSpPr/>
      </dsp:nvSpPr>
      <dsp:spPr>
        <a:xfrm>
          <a:off x="530046" y="1121039"/>
          <a:ext cx="1972131" cy="31765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Doctor‘s</a:t>
          </a:r>
          <a:r>
            <a:rPr lang="de-DE" sz="2000" kern="1200" dirty="0"/>
            <a:t> </a:t>
          </a:r>
          <a:r>
            <a:rPr lang="de-DE" sz="2000" kern="1200" dirty="0" err="1"/>
            <a:t>note</a:t>
          </a:r>
          <a:endParaRPr lang="de-DE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          +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Manual </a:t>
          </a:r>
          <a:r>
            <a:rPr lang="de-DE" sz="2000" kern="1200" dirty="0" err="1"/>
            <a:t>inputs</a:t>
          </a:r>
          <a:r>
            <a:rPr lang="de-DE" sz="2000" kern="1200" dirty="0"/>
            <a:t> (</a:t>
          </a:r>
          <a:r>
            <a:rPr lang="de-DE" sz="2000" kern="1200" dirty="0" err="1"/>
            <a:t>daily</a:t>
          </a:r>
          <a:r>
            <a:rPr lang="de-DE" sz="2000" kern="1200" dirty="0"/>
            <a:t> </a:t>
          </a:r>
          <a:r>
            <a:rPr lang="de-DE" sz="2000" kern="1200" dirty="0" err="1"/>
            <a:t>updates</a:t>
          </a:r>
          <a:r>
            <a:rPr lang="de-DE" sz="2000" kern="1200" dirty="0"/>
            <a:t>)</a:t>
          </a:r>
        </a:p>
      </dsp:txBody>
      <dsp:txXfrm>
        <a:off x="530046" y="1121039"/>
        <a:ext cx="1972131" cy="3176587"/>
      </dsp:txXfrm>
    </dsp:sp>
    <dsp:sp modelId="{7FA9BA6F-F3F4-254D-98CA-FD35E2E3FEB6}">
      <dsp:nvSpPr>
        <dsp:cNvPr id="0" name=""/>
        <dsp:cNvSpPr/>
      </dsp:nvSpPr>
      <dsp:spPr>
        <a:xfrm>
          <a:off x="2740421" y="1121039"/>
          <a:ext cx="2647156" cy="3176587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111125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Risk </a:t>
          </a:r>
          <a:r>
            <a:rPr lang="de-DE" sz="2500" b="1" kern="1200" dirty="0" err="1"/>
            <a:t>calculation</a:t>
          </a:r>
          <a:endParaRPr lang="de-DE" sz="2500" b="1" kern="1200" dirty="0"/>
        </a:p>
      </dsp:txBody>
      <dsp:txXfrm rot="16200000">
        <a:off x="1702736" y="2158725"/>
        <a:ext cx="2604801" cy="529431"/>
      </dsp:txXfrm>
    </dsp:sp>
    <dsp:sp modelId="{0F295B16-5471-D64C-B70A-76BEECF399F5}">
      <dsp:nvSpPr>
        <dsp:cNvPr id="0" name=""/>
        <dsp:cNvSpPr/>
      </dsp:nvSpPr>
      <dsp:spPr>
        <a:xfrm rot="5400000">
          <a:off x="2520299" y="3645011"/>
          <a:ext cx="466715" cy="397073"/>
        </a:xfrm>
        <a:prstGeom prst="flowChartExtract">
          <a:avLst/>
        </a:prstGeom>
        <a:solidFill>
          <a:schemeClr val="tx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6B384-340B-E241-B0E8-FF1B8BB844FA}">
      <dsp:nvSpPr>
        <dsp:cNvPr id="0" name=""/>
        <dsp:cNvSpPr/>
      </dsp:nvSpPr>
      <dsp:spPr>
        <a:xfrm>
          <a:off x="3269853" y="1121039"/>
          <a:ext cx="1972131" cy="31765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Calculate</a:t>
          </a:r>
          <a:r>
            <a:rPr lang="de-DE" sz="2000" kern="1200" dirty="0"/>
            <a:t> </a:t>
          </a:r>
          <a:r>
            <a:rPr lang="de-DE" sz="2000" kern="1200" dirty="0" err="1"/>
            <a:t>risk</a:t>
          </a:r>
          <a:r>
            <a:rPr lang="de-DE" sz="2000" kern="1200" dirty="0"/>
            <a:t> </a:t>
          </a:r>
          <a:r>
            <a:rPr lang="de-DE" sz="2000" kern="1200" dirty="0" err="1"/>
            <a:t>for</a:t>
          </a:r>
          <a:r>
            <a:rPr lang="de-DE" sz="2000" kern="1200" dirty="0"/>
            <a:t> </a:t>
          </a:r>
          <a:r>
            <a:rPr lang="de-DE" sz="2000" kern="1200" dirty="0" err="1"/>
            <a:t>heart</a:t>
          </a:r>
          <a:r>
            <a:rPr lang="de-DE" sz="2000" kern="1200" dirty="0"/>
            <a:t> </a:t>
          </a:r>
          <a:r>
            <a:rPr lang="de-DE" sz="2000" kern="1200" dirty="0" err="1"/>
            <a:t>failure</a:t>
          </a:r>
          <a:r>
            <a:rPr lang="de-DE" sz="2000" kern="1200" dirty="0"/>
            <a:t> in </a:t>
          </a:r>
          <a:r>
            <a:rPr lang="de-DE" sz="2000" kern="1200" dirty="0" err="1"/>
            <a:t>the</a:t>
          </a:r>
          <a:r>
            <a:rPr lang="de-DE" sz="2000" kern="1200" dirty="0"/>
            <a:t> </a:t>
          </a:r>
          <a:r>
            <a:rPr lang="de-DE" sz="2000" kern="1200" dirty="0" err="1"/>
            <a:t>next</a:t>
          </a:r>
          <a:r>
            <a:rPr lang="de-DE" sz="2000" kern="1200" dirty="0"/>
            <a:t> 10 </a:t>
          </a:r>
          <a:r>
            <a:rPr lang="de-DE" sz="2000" kern="1200" dirty="0" err="1"/>
            <a:t>years</a:t>
          </a:r>
          <a:endParaRPr lang="de-DE" sz="2000" kern="1200" dirty="0"/>
        </a:p>
      </dsp:txBody>
      <dsp:txXfrm>
        <a:off x="3269853" y="1121039"/>
        <a:ext cx="1972131" cy="3176587"/>
      </dsp:txXfrm>
    </dsp:sp>
    <dsp:sp modelId="{EC9DEAC4-068E-2A40-A25F-331C430C965D}">
      <dsp:nvSpPr>
        <dsp:cNvPr id="0" name=""/>
        <dsp:cNvSpPr/>
      </dsp:nvSpPr>
      <dsp:spPr>
        <a:xfrm>
          <a:off x="5480228" y="1121039"/>
          <a:ext cx="2647156" cy="3176587"/>
        </a:xfrm>
        <a:prstGeom prst="roundRect">
          <a:avLst>
            <a:gd name="adj" fmla="val 5000"/>
          </a:avLst>
        </a:prstGeom>
        <a:solidFill>
          <a:schemeClr val="accent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5725" rIns="111125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 err="1"/>
            <a:t>Recommendation</a:t>
          </a:r>
          <a:endParaRPr lang="de-DE" sz="2500" b="1" kern="1200" dirty="0"/>
        </a:p>
      </dsp:txBody>
      <dsp:txXfrm rot="16200000">
        <a:off x="4442543" y="2158725"/>
        <a:ext cx="2604801" cy="529431"/>
      </dsp:txXfrm>
    </dsp:sp>
    <dsp:sp modelId="{CB54A5D2-5078-E747-BD42-594EDDD460E9}">
      <dsp:nvSpPr>
        <dsp:cNvPr id="0" name=""/>
        <dsp:cNvSpPr/>
      </dsp:nvSpPr>
      <dsp:spPr>
        <a:xfrm rot="5400000">
          <a:off x="5260106" y="3645011"/>
          <a:ext cx="466715" cy="397073"/>
        </a:xfrm>
        <a:prstGeom prst="flowChartExtract">
          <a:avLst/>
        </a:prstGeom>
        <a:solidFill>
          <a:schemeClr val="tx1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485814-4CC6-384A-AAB5-55A8187C604F}">
      <dsp:nvSpPr>
        <dsp:cNvPr id="0" name=""/>
        <dsp:cNvSpPr/>
      </dsp:nvSpPr>
      <dsp:spPr>
        <a:xfrm>
          <a:off x="6009659" y="1121039"/>
          <a:ext cx="1972131" cy="31765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858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Give</a:t>
          </a:r>
          <a:r>
            <a:rPr lang="de-DE" sz="2000" kern="1200" dirty="0"/>
            <a:t> </a:t>
          </a:r>
          <a:r>
            <a:rPr lang="de-DE" sz="2000" kern="1200" dirty="0" err="1"/>
            <a:t>recommendation</a:t>
          </a:r>
          <a:r>
            <a:rPr lang="de-DE" sz="2000" kern="1200" dirty="0"/>
            <a:t> </a:t>
          </a:r>
          <a:r>
            <a:rPr lang="de-DE" sz="2000" kern="1200" dirty="0" err="1"/>
            <a:t>for</a:t>
          </a:r>
          <a:r>
            <a:rPr lang="de-DE" sz="2000" kern="1200" dirty="0"/>
            <a:t> </a:t>
          </a:r>
          <a:r>
            <a:rPr lang="de-DE" sz="2000" kern="1200" dirty="0" err="1"/>
            <a:t>preventative</a:t>
          </a:r>
          <a:r>
            <a:rPr lang="de-DE" sz="2000" kern="1200" dirty="0"/>
            <a:t> </a:t>
          </a:r>
          <a:r>
            <a:rPr lang="de-DE" sz="2000" kern="1200" dirty="0" err="1"/>
            <a:t>measured</a:t>
          </a:r>
          <a:r>
            <a:rPr lang="de-DE" sz="2000" kern="1200" dirty="0"/>
            <a:t> </a:t>
          </a:r>
          <a:r>
            <a:rPr lang="de-DE" sz="2000" kern="1200" dirty="0" err="1"/>
            <a:t>based</a:t>
          </a:r>
          <a:r>
            <a:rPr lang="de-DE" sz="2000" kern="1200" dirty="0"/>
            <a:t> on individual </a:t>
          </a:r>
          <a:r>
            <a:rPr lang="de-DE" sz="2000" kern="1200" dirty="0" err="1"/>
            <a:t>risk</a:t>
          </a:r>
          <a:r>
            <a:rPr lang="de-DE" sz="2000" kern="1200" dirty="0"/>
            <a:t> and </a:t>
          </a:r>
          <a:r>
            <a:rPr lang="de-DE" sz="2000" kern="1200" dirty="0" err="1"/>
            <a:t>pre-existing</a:t>
          </a:r>
          <a:r>
            <a:rPr lang="de-DE" sz="2000" kern="1200" dirty="0"/>
            <a:t> </a:t>
          </a:r>
          <a:r>
            <a:rPr lang="de-DE" sz="2000" kern="1200" dirty="0" err="1"/>
            <a:t>conditions</a:t>
          </a:r>
          <a:endParaRPr lang="de-DE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          +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Notify</a:t>
          </a:r>
          <a:r>
            <a:rPr lang="de-DE" sz="2000" kern="1200" dirty="0"/>
            <a:t> </a:t>
          </a:r>
          <a:r>
            <a:rPr lang="de-DE" sz="2000" kern="1200" dirty="0" err="1"/>
            <a:t>health</a:t>
          </a:r>
          <a:r>
            <a:rPr lang="de-DE" sz="2000" kern="1200" dirty="0"/>
            <a:t> </a:t>
          </a:r>
          <a:r>
            <a:rPr lang="de-DE" sz="2000" kern="1200" dirty="0" err="1"/>
            <a:t>professionals</a:t>
          </a:r>
          <a:r>
            <a:rPr lang="de-DE" sz="2000" kern="1200" dirty="0"/>
            <a:t> </a:t>
          </a:r>
        </a:p>
      </dsp:txBody>
      <dsp:txXfrm>
        <a:off x="6009659" y="1121039"/>
        <a:ext cx="1972131" cy="3176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2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6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6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5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2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75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9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8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5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53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8284FA-C663-A81C-4404-5D7F3D918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394" y="1585762"/>
            <a:ext cx="3788767" cy="281173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700"/>
              <a:t>AI-powered primary and tertiary prevention of heart failure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581CC1-0918-72FB-9191-0E9F26AA2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5" y="4524046"/>
            <a:ext cx="3614857" cy="1319951"/>
          </a:xfrm>
        </p:spPr>
        <p:txBody>
          <a:bodyPr>
            <a:normAutofit/>
          </a:bodyPr>
          <a:lstStyle/>
          <a:p>
            <a:r>
              <a:rPr lang="de-DE" sz="1800" dirty="0"/>
              <a:t>CCLS </a:t>
            </a:r>
            <a:r>
              <a:rPr lang="de-DE" sz="1800" dirty="0" err="1"/>
              <a:t>Datathon</a:t>
            </a:r>
            <a:endParaRPr lang="de-DE" sz="1800" dirty="0"/>
          </a:p>
          <a:p>
            <a:r>
              <a:rPr lang="de-DE" sz="1800" dirty="0"/>
              <a:t>05.-06.06.2025</a:t>
            </a:r>
          </a:p>
          <a:p>
            <a:r>
              <a:rPr lang="de-DE" sz="1800" dirty="0"/>
              <a:t>Team Alpha Squad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4F828-172B-F29F-3231-6DADE5C6F3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28" r="24070" b="1"/>
          <a:stretch>
            <a:fillRect/>
          </a:stretch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37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80ABF3-6B88-A383-E885-6BB777B6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151083" cy="1307592"/>
          </a:xfrm>
        </p:spPr>
        <p:txBody>
          <a:bodyPr>
            <a:normAutofit/>
          </a:bodyPr>
          <a:lstStyle/>
          <a:p>
            <a:r>
              <a:rPr lang="de-DE" dirty="0"/>
              <a:t>Heart </a:t>
            </a:r>
            <a:r>
              <a:rPr lang="de-DE" dirty="0" err="1"/>
              <a:t>failure</a:t>
            </a:r>
            <a:endParaRPr lang="de-DE" dirty="0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0A274B-C69C-A8D8-8192-344732ED6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19183"/>
            <a:ext cx="6602148" cy="37538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de-DE" b="0" i="0" u="none" strike="noStrike" dirty="0">
                <a:effectLst/>
              </a:rPr>
              <a:t>A </a:t>
            </a:r>
            <a:r>
              <a:rPr lang="de-DE" b="0" i="0" u="none" strike="noStrike" dirty="0" err="1">
                <a:effectLst/>
              </a:rPr>
              <a:t>condition</a:t>
            </a:r>
            <a:r>
              <a:rPr lang="de-DE" b="0" i="0" u="none" strike="noStrike" dirty="0">
                <a:effectLst/>
              </a:rPr>
              <a:t> </a:t>
            </a:r>
            <a:r>
              <a:rPr lang="de-DE" b="0" i="0" u="none" strike="noStrike" dirty="0" err="1">
                <a:effectLst/>
              </a:rPr>
              <a:t>where</a:t>
            </a:r>
            <a:r>
              <a:rPr lang="de-DE" b="0" i="0" u="none" strike="noStrike" dirty="0">
                <a:effectLst/>
              </a:rPr>
              <a:t> </a:t>
            </a:r>
            <a:r>
              <a:rPr lang="de-DE" b="0" i="0" u="none" strike="noStrike" dirty="0" err="1">
                <a:effectLst/>
              </a:rPr>
              <a:t>the</a:t>
            </a:r>
            <a:r>
              <a:rPr lang="de-DE" b="0" i="0" u="none" strike="noStrike" dirty="0">
                <a:effectLst/>
              </a:rPr>
              <a:t> </a:t>
            </a:r>
            <a:r>
              <a:rPr lang="de-DE" b="0" i="0" u="none" strike="noStrike" dirty="0" err="1">
                <a:effectLst/>
              </a:rPr>
              <a:t>heart</a:t>
            </a:r>
            <a:r>
              <a:rPr lang="de-DE" b="0" i="0" u="none" strike="noStrike" dirty="0">
                <a:effectLst/>
              </a:rPr>
              <a:t> </a:t>
            </a:r>
            <a:r>
              <a:rPr lang="de-DE" b="0" i="0" u="none" strike="noStrike" dirty="0" err="1">
                <a:effectLst/>
              </a:rPr>
              <a:t>cannot</a:t>
            </a:r>
            <a:r>
              <a:rPr lang="de-DE" b="0" i="0" u="none" strike="noStrike" dirty="0">
                <a:effectLst/>
              </a:rPr>
              <a:t> pump </a:t>
            </a:r>
            <a:r>
              <a:rPr lang="de-DE" b="0" i="0" u="none" strike="noStrike" dirty="0" err="1">
                <a:effectLst/>
              </a:rPr>
              <a:t>enough</a:t>
            </a:r>
            <a:r>
              <a:rPr lang="de-DE" b="0" i="0" u="none" strike="noStrike" dirty="0">
                <a:effectLst/>
              </a:rPr>
              <a:t> </a:t>
            </a:r>
            <a:r>
              <a:rPr lang="de-DE" b="0" i="0" u="none" strike="noStrike" dirty="0" err="1">
                <a:effectLst/>
              </a:rPr>
              <a:t>blood</a:t>
            </a:r>
            <a:r>
              <a:rPr lang="de-DE" b="0" i="0" u="none" strike="noStrike" dirty="0">
                <a:effectLst/>
              </a:rPr>
              <a:t> </a:t>
            </a:r>
            <a:r>
              <a:rPr lang="de-DE" b="0" i="0" u="none" strike="noStrike" dirty="0" err="1">
                <a:effectLst/>
              </a:rPr>
              <a:t>to</a:t>
            </a:r>
            <a:r>
              <a:rPr lang="de-DE" b="0" i="0" u="none" strike="noStrike" dirty="0">
                <a:effectLst/>
              </a:rPr>
              <a:t> </a:t>
            </a:r>
            <a:r>
              <a:rPr lang="de-DE" b="0" i="0" u="none" strike="noStrike" dirty="0" err="1">
                <a:effectLst/>
              </a:rPr>
              <a:t>meet</a:t>
            </a:r>
            <a:r>
              <a:rPr lang="de-DE" b="0" i="0" u="none" strike="noStrike" dirty="0">
                <a:effectLst/>
              </a:rPr>
              <a:t> </a:t>
            </a:r>
            <a:r>
              <a:rPr lang="de-DE" b="0" i="0" u="none" strike="noStrike" dirty="0" err="1">
                <a:effectLst/>
              </a:rPr>
              <a:t>the</a:t>
            </a:r>
            <a:r>
              <a:rPr lang="de-DE" b="0" i="0" u="none" strike="noStrike" dirty="0">
                <a:effectLst/>
              </a:rPr>
              <a:t> </a:t>
            </a:r>
            <a:r>
              <a:rPr lang="de-DE" b="0" i="0" u="none" strike="noStrike" dirty="0" err="1">
                <a:effectLst/>
              </a:rPr>
              <a:t>body’s</a:t>
            </a:r>
            <a:r>
              <a:rPr lang="de-DE" b="0" i="0" u="none" strike="noStrike" dirty="0">
                <a:effectLst/>
              </a:rPr>
              <a:t> </a:t>
            </a:r>
            <a:r>
              <a:rPr lang="de-DE" b="0" i="0" u="none" strike="noStrike" dirty="0" err="1">
                <a:effectLst/>
              </a:rPr>
              <a:t>needs</a:t>
            </a:r>
            <a:endParaRPr lang="de-DE" b="0" i="0" u="none" strike="noStrike" dirty="0">
              <a:effectLst/>
            </a:endParaRPr>
          </a:p>
          <a:p>
            <a:pPr lvl="1">
              <a:lnSpc>
                <a:spcPct val="100000"/>
              </a:lnSpc>
            </a:pPr>
            <a:r>
              <a:rPr lang="de-DE" sz="2000" b="0" i="0" u="none" strike="noStrike" dirty="0" err="1">
                <a:effectLst/>
              </a:rPr>
              <a:t>shortness</a:t>
            </a:r>
            <a:r>
              <a:rPr lang="de-DE" sz="2000" b="0" i="0" u="none" strike="noStrike" dirty="0">
                <a:effectLst/>
              </a:rPr>
              <a:t> </a:t>
            </a:r>
            <a:r>
              <a:rPr lang="de-DE" sz="2000" b="0" i="0" u="none" strike="noStrike" dirty="0" err="1">
                <a:effectLst/>
              </a:rPr>
              <a:t>of</a:t>
            </a:r>
            <a:r>
              <a:rPr lang="de-DE" sz="2000" b="0" i="0" u="none" strike="noStrike" dirty="0">
                <a:effectLst/>
              </a:rPr>
              <a:t> </a:t>
            </a:r>
            <a:r>
              <a:rPr lang="de-DE" sz="2000" b="0" i="0" u="none" strike="noStrike" dirty="0" err="1">
                <a:effectLst/>
              </a:rPr>
              <a:t>breath</a:t>
            </a:r>
            <a:r>
              <a:rPr lang="de-DE" sz="2000" b="0" i="0" u="none" strike="noStrike" dirty="0">
                <a:effectLst/>
              </a:rPr>
              <a:t>, </a:t>
            </a:r>
            <a:r>
              <a:rPr lang="de-DE" sz="2000" b="1" i="0" u="none" strike="noStrike" dirty="0" err="1">
                <a:effectLst/>
              </a:rPr>
              <a:t>fatigue</a:t>
            </a:r>
            <a:r>
              <a:rPr lang="de-DE" sz="2000" b="0" i="0" u="none" strike="noStrike" dirty="0">
                <a:effectLst/>
              </a:rPr>
              <a:t>, and </a:t>
            </a:r>
            <a:r>
              <a:rPr lang="de-DE" sz="2000" b="1" i="0" u="none" strike="noStrike" dirty="0">
                <a:effectLst/>
              </a:rPr>
              <a:t>fluid </a:t>
            </a:r>
            <a:r>
              <a:rPr lang="de-DE" sz="2000" b="1" i="0" u="none" strike="noStrike" dirty="0" err="1">
                <a:effectLst/>
              </a:rPr>
              <a:t>buildup</a:t>
            </a:r>
            <a:endParaRPr lang="de-DE" sz="2000" b="1" i="0" u="none" strike="noStrike" dirty="0">
              <a:effectLst/>
            </a:endParaRPr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b="1" dirty="0"/>
              <a:t>64mio</a:t>
            </a:r>
            <a:r>
              <a:rPr lang="de-DE" dirty="0"/>
              <a:t> </a:t>
            </a:r>
            <a:r>
              <a:rPr lang="de-DE" dirty="0" err="1"/>
              <a:t>patients</a:t>
            </a:r>
            <a:r>
              <a:rPr lang="de-DE" dirty="0"/>
              <a:t> </a:t>
            </a:r>
            <a:r>
              <a:rPr lang="de-DE" dirty="0" err="1"/>
              <a:t>globally</a:t>
            </a:r>
            <a:endParaRPr lang="de-DE" dirty="0"/>
          </a:p>
          <a:p>
            <a:pPr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r>
              <a:rPr lang="de-DE" b="1" i="0" u="none" strike="noStrike" dirty="0">
                <a:effectLst/>
              </a:rPr>
              <a:t>Primary </a:t>
            </a:r>
            <a:r>
              <a:rPr lang="de-DE" b="1" i="0" u="none" strike="noStrike" dirty="0" err="1">
                <a:effectLst/>
              </a:rPr>
              <a:t>Prevention</a:t>
            </a:r>
            <a:r>
              <a:rPr lang="de-DE" b="1" i="0" u="none" strike="noStrike" dirty="0">
                <a:effectLst/>
              </a:rPr>
              <a:t>:</a:t>
            </a:r>
            <a:br>
              <a:rPr lang="de-DE" b="0" i="0" u="none" strike="noStrike" dirty="0">
                <a:effectLst/>
              </a:rPr>
            </a:br>
            <a:r>
              <a:rPr lang="de-DE" b="0" i="0" u="none" strike="noStrike" dirty="0">
                <a:effectLst/>
              </a:rPr>
              <a:t>Actions </a:t>
            </a:r>
            <a:r>
              <a:rPr lang="de-DE" b="0" i="0" u="none" strike="noStrike" dirty="0" err="1">
                <a:effectLst/>
              </a:rPr>
              <a:t>to</a:t>
            </a:r>
            <a:r>
              <a:rPr lang="de-DE" b="0" i="0" u="none" strike="noStrike" dirty="0">
                <a:effectLst/>
              </a:rPr>
              <a:t> </a:t>
            </a:r>
            <a:r>
              <a:rPr lang="de-DE" b="0" i="0" u="none" strike="noStrike" dirty="0" err="1">
                <a:effectLst/>
              </a:rPr>
              <a:t>prevent</a:t>
            </a:r>
            <a:r>
              <a:rPr lang="de-DE" b="0" i="0" u="none" strike="noStrike" dirty="0">
                <a:effectLst/>
              </a:rPr>
              <a:t> </a:t>
            </a:r>
            <a:r>
              <a:rPr lang="de-DE" b="0" i="0" u="none" strike="noStrike" dirty="0" err="1">
                <a:effectLst/>
              </a:rPr>
              <a:t>the</a:t>
            </a:r>
            <a:r>
              <a:rPr lang="de-DE" b="0" i="0" u="none" strike="noStrike" dirty="0">
                <a:effectLst/>
              </a:rPr>
              <a:t> </a:t>
            </a:r>
            <a:r>
              <a:rPr lang="de-DE" b="0" i="0" u="none" strike="noStrike" dirty="0" err="1">
                <a:effectLst/>
              </a:rPr>
              <a:t>disease</a:t>
            </a:r>
            <a:r>
              <a:rPr lang="de-DE" b="0" i="0" u="none" strike="noStrike" dirty="0">
                <a:effectLst/>
              </a:rPr>
              <a:t> </a:t>
            </a:r>
            <a:r>
              <a:rPr lang="de-DE" b="0" i="0" u="none" strike="noStrike" dirty="0" err="1">
                <a:effectLst/>
              </a:rPr>
              <a:t>from</a:t>
            </a:r>
            <a:r>
              <a:rPr lang="de-DE" b="0" i="0" u="none" strike="noStrike" dirty="0">
                <a:effectLst/>
              </a:rPr>
              <a:t> </a:t>
            </a:r>
            <a:r>
              <a:rPr lang="de-DE" b="0" i="0" u="none" strike="noStrike" dirty="0" err="1">
                <a:effectLst/>
              </a:rPr>
              <a:t>occurring</a:t>
            </a:r>
            <a:r>
              <a:rPr lang="de-DE" b="0" i="0" u="none" strike="noStrike" dirty="0">
                <a:effectLst/>
              </a:rPr>
              <a:t> in </a:t>
            </a:r>
            <a:r>
              <a:rPr lang="de-DE" b="0" i="0" u="none" strike="noStrike" dirty="0" err="1">
                <a:effectLst/>
              </a:rPr>
              <a:t>the</a:t>
            </a:r>
            <a:r>
              <a:rPr lang="de-DE" b="0" i="0" u="none" strike="noStrike" dirty="0">
                <a:effectLst/>
              </a:rPr>
              <a:t> </a:t>
            </a:r>
            <a:r>
              <a:rPr lang="de-DE" b="0" i="0" u="none" strike="noStrike" dirty="0" err="1">
                <a:effectLst/>
              </a:rPr>
              <a:t>first</a:t>
            </a:r>
            <a:r>
              <a:rPr lang="de-DE" b="0" i="0" u="none" strike="noStrike" dirty="0">
                <a:effectLst/>
              </a:rPr>
              <a:t> </a:t>
            </a:r>
            <a:r>
              <a:rPr lang="de-DE" b="0" i="0" u="none" strike="noStrike" dirty="0" err="1">
                <a:effectLst/>
              </a:rPr>
              <a:t>place</a:t>
            </a:r>
            <a:r>
              <a:rPr lang="de-DE" b="0" i="0" u="none" strike="noStrike" dirty="0">
                <a:effectLst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de-DE" b="1" i="0" u="none" strike="noStrike" dirty="0" err="1">
                <a:effectLst/>
              </a:rPr>
              <a:t>Tertiary</a:t>
            </a:r>
            <a:r>
              <a:rPr lang="de-DE" b="1" i="0" u="none" strike="noStrike" dirty="0">
                <a:effectLst/>
              </a:rPr>
              <a:t> </a:t>
            </a:r>
            <a:r>
              <a:rPr lang="de-DE" b="1" i="0" u="none" strike="noStrike" dirty="0" err="1">
                <a:effectLst/>
              </a:rPr>
              <a:t>Prevention</a:t>
            </a:r>
            <a:r>
              <a:rPr lang="de-DE" b="1" i="0" u="none" strike="noStrike" dirty="0">
                <a:effectLst/>
              </a:rPr>
              <a:t>:</a:t>
            </a:r>
            <a:br>
              <a:rPr lang="de-DE" b="0" i="0" u="none" strike="noStrike" dirty="0">
                <a:effectLst/>
              </a:rPr>
            </a:br>
            <a:r>
              <a:rPr lang="de-DE" b="0" i="0" u="none" strike="noStrike" dirty="0" err="1">
                <a:effectLst/>
              </a:rPr>
              <a:t>Measures</a:t>
            </a:r>
            <a:r>
              <a:rPr lang="de-DE" b="0" i="0" u="none" strike="noStrike" dirty="0">
                <a:effectLst/>
              </a:rPr>
              <a:t> </a:t>
            </a:r>
            <a:r>
              <a:rPr lang="de-DE" b="0" i="0" u="none" strike="noStrike" dirty="0" err="1">
                <a:effectLst/>
              </a:rPr>
              <a:t>to</a:t>
            </a:r>
            <a:r>
              <a:rPr lang="de-DE" b="0" i="0" u="none" strike="noStrike" dirty="0">
                <a:effectLst/>
              </a:rPr>
              <a:t> </a:t>
            </a:r>
            <a:r>
              <a:rPr lang="de-DE" b="0" i="0" u="none" strike="noStrike" dirty="0" err="1">
                <a:effectLst/>
              </a:rPr>
              <a:t>reduce</a:t>
            </a:r>
            <a:r>
              <a:rPr lang="de-DE" b="0" i="0" u="none" strike="noStrike" dirty="0">
                <a:effectLst/>
              </a:rPr>
              <a:t> </a:t>
            </a:r>
            <a:r>
              <a:rPr lang="de-DE" b="0" i="0" u="none" strike="noStrike" dirty="0" err="1">
                <a:effectLst/>
              </a:rPr>
              <a:t>complications</a:t>
            </a:r>
            <a:r>
              <a:rPr lang="de-DE" b="0" i="0" u="none" strike="noStrike" dirty="0">
                <a:effectLst/>
              </a:rPr>
              <a:t> and slow </a:t>
            </a:r>
            <a:r>
              <a:rPr lang="de-DE" b="0" i="0" u="none" strike="noStrike" dirty="0" err="1">
                <a:effectLst/>
              </a:rPr>
              <a:t>disease</a:t>
            </a:r>
            <a:r>
              <a:rPr lang="de-DE" b="0" i="0" u="none" strike="noStrike" dirty="0">
                <a:effectLst/>
              </a:rPr>
              <a:t> </a:t>
            </a:r>
            <a:r>
              <a:rPr lang="de-DE" b="0" i="0" u="none" strike="noStrike" dirty="0" err="1">
                <a:effectLst/>
              </a:rPr>
              <a:t>progression</a:t>
            </a:r>
            <a:r>
              <a:rPr lang="de-DE" b="0" i="0" u="none" strike="noStrike" dirty="0">
                <a:effectLst/>
              </a:rPr>
              <a:t> after </a:t>
            </a:r>
            <a:r>
              <a:rPr lang="de-DE" b="0" i="0" u="none" strike="noStrike" dirty="0" err="1">
                <a:effectLst/>
              </a:rPr>
              <a:t>diagnosis</a:t>
            </a:r>
            <a:r>
              <a:rPr lang="de-DE" b="0" i="0" u="none" strike="noStrike" dirty="0">
                <a:effectLst/>
              </a:rPr>
              <a:t>.</a:t>
            </a:r>
          </a:p>
        </p:txBody>
      </p:sp>
      <p:pic>
        <p:nvPicPr>
          <p:cNvPr id="1026" name="Picture 2" descr="Heart Disease Cartoon Images – Browse 24,766 Stock Photos, Vectors, and  Video | Adobe Stock">
            <a:extLst>
              <a:ext uri="{FF2B5EF4-FFF2-40B4-BE49-F238E27FC236}">
                <a16:creationId xmlns:a16="http://schemas.microsoft.com/office/drawing/2014/main" id="{B8869E58-6F60-1642-2C5B-F953CFA1E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4" r="8079" b="-3"/>
          <a:stretch>
            <a:fillRect/>
          </a:stretch>
        </p:blipFill>
        <p:spPr bwMode="auto">
          <a:xfrm>
            <a:off x="7306236" y="902448"/>
            <a:ext cx="4085664" cy="505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4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0E0EA-37CA-836D-86C5-9B98F17B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preventative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?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C771E7B0-6E40-977C-FB3A-D3AD630C0A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8605608"/>
              </p:ext>
            </p:extLst>
          </p:nvPr>
        </p:nvGraphicFramePr>
        <p:xfrm>
          <a:off x="1756659" y="5249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888ABB2-86DB-F116-E695-9359C8289D64}"/>
              </a:ext>
            </a:extLst>
          </p:cNvPr>
          <p:cNvSpPr txBox="1"/>
          <p:nvPr/>
        </p:nvSpPr>
        <p:spPr>
          <a:xfrm>
            <a:off x="919500" y="5412996"/>
            <a:ext cx="2950038" cy="36933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RAG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structured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6E35650-F4F0-3DD7-F4F9-4976536609A7}"/>
              </a:ext>
            </a:extLst>
          </p:cNvPr>
          <p:cNvCxnSpPr>
            <a:cxnSpLocks/>
          </p:cNvCxnSpPr>
          <p:nvPr/>
        </p:nvCxnSpPr>
        <p:spPr>
          <a:xfrm flipV="1">
            <a:off x="2394519" y="4844224"/>
            <a:ext cx="256214" cy="45724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C82489C7-D84F-2119-B2B2-424F1B2BE924}"/>
              </a:ext>
            </a:extLst>
          </p:cNvPr>
          <p:cNvSpPr txBox="1"/>
          <p:nvPr/>
        </p:nvSpPr>
        <p:spPr>
          <a:xfrm>
            <a:off x="10557890" y="1900151"/>
            <a:ext cx="715196" cy="369332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RAG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0F8764D-EBF1-566C-628D-1DB461CF7752}"/>
              </a:ext>
            </a:extLst>
          </p:cNvPr>
          <p:cNvCxnSpPr>
            <a:cxnSpLocks/>
          </p:cNvCxnSpPr>
          <p:nvPr/>
        </p:nvCxnSpPr>
        <p:spPr>
          <a:xfrm flipH="1">
            <a:off x="9989230" y="2139326"/>
            <a:ext cx="568660" cy="4262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6D8D34DE-F4FD-8202-9544-61E951251ADA}"/>
              </a:ext>
            </a:extLst>
          </p:cNvPr>
          <p:cNvSpPr txBox="1"/>
          <p:nvPr/>
        </p:nvSpPr>
        <p:spPr>
          <a:xfrm>
            <a:off x="4570415" y="5413184"/>
            <a:ext cx="2885470" cy="6463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Framingham</a:t>
            </a:r>
            <a:r>
              <a:rPr lang="de-DE" dirty="0"/>
              <a:t> Heart </a:t>
            </a:r>
            <a:r>
              <a:rPr lang="de-DE" dirty="0" err="1"/>
              <a:t>Failure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Risk Score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4EC023D-2C7D-290C-0523-DFEC931BCD2A}"/>
              </a:ext>
            </a:extLst>
          </p:cNvPr>
          <p:cNvCxnSpPr>
            <a:cxnSpLocks/>
          </p:cNvCxnSpPr>
          <p:nvPr/>
        </p:nvCxnSpPr>
        <p:spPr>
          <a:xfrm flipV="1">
            <a:off x="5911066" y="4844224"/>
            <a:ext cx="0" cy="4530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5461C82-BF32-8D34-BF5F-B6C52804A20F}"/>
              </a:ext>
            </a:extLst>
          </p:cNvPr>
          <p:cNvSpPr txBox="1"/>
          <p:nvPr/>
        </p:nvSpPr>
        <p:spPr>
          <a:xfrm>
            <a:off x="8369145" y="5355133"/>
            <a:ext cx="2571538" cy="64633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dirty="0" err="1"/>
              <a:t>Multiagentic</a:t>
            </a:r>
            <a:r>
              <a:rPr lang="de-DE" dirty="0"/>
              <a:t> </a:t>
            </a:r>
          </a:p>
          <a:p>
            <a:pPr algn="ctr"/>
            <a:r>
              <a:rPr lang="de-DE" dirty="0" err="1"/>
              <a:t>recommendation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A5C5091-E7EB-193D-BDA7-B63F0473A840}"/>
              </a:ext>
            </a:extLst>
          </p:cNvPr>
          <p:cNvCxnSpPr>
            <a:cxnSpLocks/>
          </p:cNvCxnSpPr>
          <p:nvPr/>
        </p:nvCxnSpPr>
        <p:spPr>
          <a:xfrm flipH="1" flipV="1">
            <a:off x="8703157" y="4898563"/>
            <a:ext cx="442902" cy="398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03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7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5CA66-0787-CA5D-3497-C3D45EEA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Features and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improvement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719BC6-0FB7-7CBB-BF75-0FC47D69F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b="1" dirty="0"/>
              <a:t>Features:</a:t>
            </a:r>
          </a:p>
          <a:p>
            <a:r>
              <a:rPr lang="de-DE" dirty="0"/>
              <a:t>Real-time RAG </a:t>
            </a:r>
            <a:r>
              <a:rPr lang="de-DE" dirty="0" err="1"/>
              <a:t>implementation</a:t>
            </a:r>
            <a:r>
              <a:rPr lang="de-DE" dirty="0"/>
              <a:t> (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evidence</a:t>
            </a:r>
            <a:r>
              <a:rPr lang="de-DE" dirty="0"/>
              <a:t>)</a:t>
            </a:r>
          </a:p>
          <a:p>
            <a:r>
              <a:rPr lang="de-DE" dirty="0"/>
              <a:t>Multi-agent-</a:t>
            </a:r>
            <a:r>
              <a:rPr lang="de-DE" dirty="0" err="1"/>
              <a:t>specialization</a:t>
            </a:r>
            <a:endParaRPr lang="de-DE" dirty="0"/>
          </a:p>
          <a:p>
            <a:r>
              <a:rPr lang="de-DE" dirty="0"/>
              <a:t>LLM </a:t>
            </a:r>
            <a:r>
              <a:rPr lang="de-DE" dirty="0" err="1"/>
              <a:t>integration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expertise</a:t>
            </a:r>
            <a:endParaRPr lang="de-DE" dirty="0"/>
          </a:p>
          <a:p>
            <a:r>
              <a:rPr lang="de-DE" dirty="0" err="1"/>
              <a:t>Democratizing</a:t>
            </a:r>
            <a:r>
              <a:rPr lang="de-DE" dirty="0"/>
              <a:t> </a:t>
            </a:r>
            <a:r>
              <a:rPr lang="de-DE" dirty="0" err="1"/>
              <a:t>medical</a:t>
            </a:r>
            <a:r>
              <a:rPr lang="de-DE" dirty="0"/>
              <a:t> </a:t>
            </a:r>
            <a:r>
              <a:rPr lang="de-DE" dirty="0" err="1"/>
              <a:t>knowledge</a:t>
            </a:r>
            <a:endParaRPr lang="de-DE" dirty="0"/>
          </a:p>
          <a:p>
            <a:r>
              <a:rPr lang="de-DE" dirty="0" err="1"/>
              <a:t>Improving</a:t>
            </a:r>
            <a:r>
              <a:rPr lang="de-DE" dirty="0"/>
              <a:t> </a:t>
            </a:r>
            <a:r>
              <a:rPr lang="de-DE" dirty="0" err="1"/>
              <a:t>patient</a:t>
            </a:r>
            <a:r>
              <a:rPr lang="de-DE" dirty="0"/>
              <a:t> </a:t>
            </a:r>
            <a:r>
              <a:rPr lang="de-DE" dirty="0" err="1"/>
              <a:t>safety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stratification</a:t>
            </a:r>
            <a:r>
              <a:rPr lang="de-DE" dirty="0"/>
              <a:t> </a:t>
            </a:r>
            <a:r>
              <a:rPr lang="de-DE" dirty="0" err="1"/>
              <a:t>personalization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b="1" dirty="0"/>
              <a:t>Room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improvement</a:t>
            </a:r>
            <a:r>
              <a:rPr lang="de-DE" b="1" dirty="0"/>
              <a:t>:</a:t>
            </a:r>
          </a:p>
          <a:p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patient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safety</a:t>
            </a:r>
            <a:endParaRPr lang="de-DE" dirty="0"/>
          </a:p>
          <a:p>
            <a:r>
              <a:rPr lang="de-DE" dirty="0"/>
              <a:t>Add </a:t>
            </a:r>
            <a:r>
              <a:rPr lang="de-DE" dirty="0" err="1"/>
              <a:t>medical</a:t>
            </a:r>
            <a:r>
              <a:rPr lang="de-DE" dirty="0"/>
              <a:t> </a:t>
            </a:r>
            <a:r>
              <a:rPr lang="de-DE" dirty="0" err="1"/>
              <a:t>disclaimer</a:t>
            </a:r>
            <a:endParaRPr lang="de-DE" dirty="0"/>
          </a:p>
          <a:p>
            <a:r>
              <a:rPr lang="de-DE" dirty="0" err="1"/>
              <a:t>Improve</a:t>
            </a:r>
            <a:r>
              <a:rPr lang="de-DE" dirty="0"/>
              <a:t> source </a:t>
            </a:r>
            <a:r>
              <a:rPr lang="de-DE" dirty="0" err="1"/>
              <a:t>quality</a:t>
            </a:r>
            <a:r>
              <a:rPr lang="de-DE" dirty="0"/>
              <a:t> and </a:t>
            </a:r>
            <a:r>
              <a:rPr lang="de-DE" dirty="0" err="1"/>
              <a:t>citation</a:t>
            </a:r>
            <a:r>
              <a:rPr lang="de-DE" dirty="0"/>
              <a:t> </a:t>
            </a:r>
            <a:r>
              <a:rPr lang="de-DE" dirty="0" err="1"/>
              <a:t>tracking</a:t>
            </a:r>
            <a:r>
              <a:rPr lang="de-DE"/>
              <a:t> 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32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appy little girl shows finger up child got new idea cartoon vector  illustration | Premium Vector">
            <a:extLst>
              <a:ext uri="{FF2B5EF4-FFF2-40B4-BE49-F238E27FC236}">
                <a16:creationId xmlns:a16="http://schemas.microsoft.com/office/drawing/2014/main" id="{17119964-3DAF-3FA3-C9F1-FF4AF1EE0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873" y="889390"/>
            <a:ext cx="4738254" cy="507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35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9" name="Straight Connector 307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A2CB20-0F77-3AC7-828A-C796BCD8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908651"/>
            <a:ext cx="4937004" cy="40586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500"/>
              <a:t>Thank you for your attention!</a:t>
            </a:r>
          </a:p>
        </p:txBody>
      </p: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Funny technological online assistant, bot or helper with artificial  intelligence. Cartoon vector illustration 35144034 Vector Art at Vecteezy">
            <a:extLst>
              <a:ext uri="{FF2B5EF4-FFF2-40B4-BE49-F238E27FC236}">
                <a16:creationId xmlns:a16="http://schemas.microsoft.com/office/drawing/2014/main" id="{30094F5B-626D-C2FF-5954-261B240514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0" r="4836"/>
          <a:stretch>
            <a:fillRect/>
          </a:stretch>
        </p:blipFill>
        <p:spPr bwMode="auto">
          <a:xfrm>
            <a:off x="6326272" y="10"/>
            <a:ext cx="586572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43785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Macintosh PowerPoint</Application>
  <PresentationFormat>Breitbild</PresentationFormat>
  <Paragraphs>47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Calisto MT</vt:lpstr>
      <vt:lpstr>Univers Condensed</vt:lpstr>
      <vt:lpstr>ChronicleVTI</vt:lpstr>
      <vt:lpstr>AI-powered primary and tertiary prevention of heart failure</vt:lpstr>
      <vt:lpstr>Heart failure</vt:lpstr>
      <vt:lpstr>Which preventative measure is right for me?</vt:lpstr>
      <vt:lpstr>Features and room for improvement</vt:lpstr>
      <vt:lpstr>PowerPoint-Präsentation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primary and tertiary prevention of heart failure</dc:title>
  <dc:creator>Mehlfeldt, Marie Liselott</dc:creator>
  <cp:lastModifiedBy>Marie Liselott Mehlfeldt</cp:lastModifiedBy>
  <cp:revision>26</cp:revision>
  <dcterms:created xsi:type="dcterms:W3CDTF">2025-06-05T14:50:43Z</dcterms:created>
  <dcterms:modified xsi:type="dcterms:W3CDTF">2025-06-06T08:02:57Z</dcterms:modified>
</cp:coreProperties>
</file>