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61" r:id="rId5"/>
    <p:sldId id="282" r:id="rId6"/>
    <p:sldId id="283" r:id="rId7"/>
    <p:sldId id="287" r:id="rId8"/>
    <p:sldId id="286" r:id="rId9"/>
    <p:sldId id="285" r:id="rId10"/>
    <p:sldId id="288" r:id="rId11"/>
    <p:sldId id="306" r:id="rId12"/>
    <p:sldId id="289" r:id="rId13"/>
    <p:sldId id="307" r:id="rId14"/>
    <p:sldId id="264" r:id="rId15"/>
    <p:sldId id="290" r:id="rId16"/>
    <p:sldId id="293" r:id="rId17"/>
    <p:sldId id="302" r:id="rId18"/>
    <p:sldId id="294" r:id="rId19"/>
    <p:sldId id="295" r:id="rId20"/>
    <p:sldId id="296" r:id="rId21"/>
    <p:sldId id="297" r:id="rId22"/>
    <p:sldId id="291" r:id="rId23"/>
    <p:sldId id="298" r:id="rId24"/>
    <p:sldId id="299" r:id="rId25"/>
    <p:sldId id="300" r:id="rId26"/>
    <p:sldId id="301" r:id="rId27"/>
    <p:sldId id="303" r:id="rId28"/>
    <p:sldId id="304" r:id="rId29"/>
    <p:sldId id="292" r:id="rId30"/>
    <p:sldId id="305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7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-2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8C9F4-8973-4ADC-926B-710B93963F3C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50A8E-19A4-4E3D-8987-6D86C0FB8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525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50A8E-19A4-4E3D-8987-6D86C0FB8DB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04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50A8E-19A4-4E3D-8987-6D86C0FB8DB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084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50A8E-19A4-4E3D-8987-6D86C0FB8DB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084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50A8E-19A4-4E3D-8987-6D86C0FB8DB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084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50A8E-19A4-4E3D-8987-6D86C0FB8DB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084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50A8E-19A4-4E3D-8987-6D86C0FB8DB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084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50A8E-19A4-4E3D-8987-6D86C0FB8DB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084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50A8E-19A4-4E3D-8987-6D86C0FB8DB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084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50A8E-19A4-4E3D-8987-6D86C0FB8DB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084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50A8E-19A4-4E3D-8987-6D86C0FB8DB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084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50A8E-19A4-4E3D-8987-6D86C0FB8DB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084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50A8E-19A4-4E3D-8987-6D86C0FB8DB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0842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50A8E-19A4-4E3D-8987-6D86C0FB8DB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084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50A8E-19A4-4E3D-8987-6D86C0FB8DB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0842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50A8E-19A4-4E3D-8987-6D86C0FB8DB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084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50A8E-19A4-4E3D-8987-6D86C0FB8DB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084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50A8E-19A4-4E3D-8987-6D86C0FB8DB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084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50A8E-19A4-4E3D-8987-6D86C0FB8DB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0842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50A8E-19A4-4E3D-8987-6D86C0FB8DB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0842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50A8E-19A4-4E3D-8987-6D86C0FB8DB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084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50A8E-19A4-4E3D-8987-6D86C0FB8DB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084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50A8E-19A4-4E3D-8987-6D86C0FB8DB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084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50A8E-19A4-4E3D-8987-6D86C0FB8DB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084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50A8E-19A4-4E3D-8987-6D86C0FB8DB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084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50A8E-19A4-4E3D-8987-6D86C0FB8DB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084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50A8E-19A4-4E3D-8987-6D86C0FB8DB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084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50A8E-19A4-4E3D-8987-6D86C0FB8DB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08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6FA6-49DE-4009-BE7D-3613C5E6A912}" type="datetime1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05CE-FF5B-4B05-A1C0-65019647A128}" type="datetime1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D0FD7-55EF-41F0-819A-F2161C9D7464}" type="datetime1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76EC-748F-4DDA-8407-E30B19B4BD50}" type="datetime1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9E13-860B-46B7-B6BD-F634FB1DD9D7}" type="datetime1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8121E-C5C1-4982-BD7F-47A93DBB1796}" type="datetime1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38BE-0F1C-4F9B-9851-3951DA182809}" type="datetime1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972F-8547-4A67-ACE1-D897E5771FD9}" type="datetime1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216B-8BDF-487A-B605-33E0DCCD3761}" type="datetime1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EC86-3B56-408A-8345-6EBE3B8FC90A}" type="datetime1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2B95-066F-4462-884D-04648C396BEB}" type="datetime1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95936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3E6ED4D-184F-43B9-9623-8B87ECC3017B}" type="datetime1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자료구조 </a:t>
            </a:r>
            <a:r>
              <a:rPr lang="ko-KR" altLang="en-US" b="1" dirty="0" err="1" smtClean="0"/>
              <a:t>스터디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Chap.4</a:t>
            </a:r>
            <a:endParaRPr lang="ko-KR" altLang="en-US" b="1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</p:spPr>
        <p:txBody>
          <a:bodyPr/>
          <a:lstStyle/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t>1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382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(Stack)</a:t>
            </a:r>
            <a:endParaRPr lang="ko-KR" altLang="en-US" dirty="0"/>
          </a:p>
        </p:txBody>
      </p:sp>
      <p:sp>
        <p:nvSpPr>
          <p:cNvPr id="4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10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pic>
        <p:nvPicPr>
          <p:cNvPr id="6146" name="Picture 2" descr="C:\Users\User\Desktop\5. 9. 자료구조\1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6146" b="42724"/>
          <a:stretch/>
        </p:blipFill>
        <p:spPr bwMode="auto">
          <a:xfrm>
            <a:off x="232867" y="3443741"/>
            <a:ext cx="4843189" cy="2866984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329983" y="1465332"/>
            <a:ext cx="969702" cy="504056"/>
            <a:chOff x="2301" y="540059"/>
            <a:chExt cx="1385289" cy="72008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301" y="540059"/>
              <a:ext cx="1385289" cy="720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모서리가 둥근 직사각형 4"/>
            <p:cNvSpPr/>
            <p:nvPr/>
          </p:nvSpPr>
          <p:spPr>
            <a:xfrm>
              <a:off x="37452" y="575210"/>
              <a:ext cx="1314987" cy="6497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dirty="0" smtClean="0"/>
                <a:t>Q3</a:t>
              </a:r>
              <a:endParaRPr lang="ko-KR" altLang="en-US" sz="2000" kern="1200" dirty="0"/>
            </a:p>
          </p:txBody>
        </p:sp>
      </p:grpSp>
      <p:pic>
        <p:nvPicPr>
          <p:cNvPr id="6153" name="Picture 9" descr="C:\Users\User\Desktop\5. 9. 자료구조\3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95" r="39807"/>
          <a:stretch/>
        </p:blipFill>
        <p:spPr bwMode="auto">
          <a:xfrm>
            <a:off x="329983" y="2132856"/>
            <a:ext cx="2962219" cy="99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8152" y="2320232"/>
            <a:ext cx="54000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853929" y="2308854"/>
            <a:ext cx="54000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1200" dirty="0" smtClean="0"/>
              <a:t>max</a:t>
            </a:r>
            <a:endParaRPr lang="ko-KR" altLang="en-US" sz="1200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" r="27590" b="4244"/>
          <a:stretch/>
        </p:blipFill>
        <p:spPr bwMode="auto">
          <a:xfrm>
            <a:off x="5220072" y="3349716"/>
            <a:ext cx="3451930" cy="296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3" descr="C:\Users\User\Desktop\5. 9. 자료구조\3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444412"/>
            <a:ext cx="5036106" cy="184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45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(Stack)</a:t>
            </a:r>
            <a:endParaRPr lang="ko-KR" altLang="en-US" dirty="0"/>
          </a:p>
        </p:txBody>
      </p:sp>
      <p:sp>
        <p:nvSpPr>
          <p:cNvPr id="4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11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pic>
        <p:nvPicPr>
          <p:cNvPr id="23" name="Picture 5" descr="C:\Users\User\Desktop\5. 9. 자료구조\1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" r="17922"/>
          <a:stretch/>
        </p:blipFill>
        <p:spPr bwMode="auto">
          <a:xfrm>
            <a:off x="5441082" y="2492896"/>
            <a:ext cx="3424798" cy="262054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User\Desktop\5. 9. 자료구조\14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9"/>
          <a:stretch/>
        </p:blipFill>
        <p:spPr bwMode="auto">
          <a:xfrm>
            <a:off x="279505" y="2492896"/>
            <a:ext cx="5112567" cy="3877653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395536" y="1916832"/>
            <a:ext cx="969702" cy="504056"/>
            <a:chOff x="2301" y="540059"/>
            <a:chExt cx="1385289" cy="720080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2301" y="540059"/>
              <a:ext cx="1385289" cy="720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모서리가 둥근 직사각형 4"/>
            <p:cNvSpPr/>
            <p:nvPr/>
          </p:nvSpPr>
          <p:spPr>
            <a:xfrm>
              <a:off x="37452" y="575210"/>
              <a:ext cx="1314987" cy="6497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dirty="0" smtClean="0"/>
                <a:t>Q3</a:t>
              </a:r>
              <a:endParaRPr lang="ko-KR" alt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309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(Stack)</a:t>
            </a:r>
            <a:endParaRPr lang="ko-KR" altLang="en-US" dirty="0"/>
          </a:p>
        </p:txBody>
      </p:sp>
      <p:sp>
        <p:nvSpPr>
          <p:cNvPr id="4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12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pic>
        <p:nvPicPr>
          <p:cNvPr id="6148" name="Picture 4" descr="C:\Users\User\Desktop\5. 9. 자료구조\15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7" b="4588"/>
          <a:stretch/>
        </p:blipFill>
        <p:spPr bwMode="auto">
          <a:xfrm>
            <a:off x="251520" y="2470948"/>
            <a:ext cx="4392488" cy="271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395536" y="1916832"/>
            <a:ext cx="969702" cy="504056"/>
            <a:chOff x="2301" y="540059"/>
            <a:chExt cx="1385289" cy="72008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301" y="540059"/>
              <a:ext cx="1385289" cy="720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모서리가 둥근 직사각형 4"/>
            <p:cNvSpPr/>
            <p:nvPr/>
          </p:nvSpPr>
          <p:spPr>
            <a:xfrm>
              <a:off x="37452" y="575210"/>
              <a:ext cx="1314987" cy="6497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dirty="0" smtClean="0"/>
                <a:t>Q3</a:t>
              </a:r>
              <a:endParaRPr lang="ko-KR" altLang="en-US" sz="2000" kern="1200" dirty="0"/>
            </a:p>
          </p:txBody>
        </p:sp>
      </p:grpSp>
      <p:pic>
        <p:nvPicPr>
          <p:cNvPr id="16" name="Picture 6" descr="C:\Users\User\Desktop\5. 9. 자료구조\17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27"/>
          <a:stretch/>
        </p:blipFill>
        <p:spPr bwMode="auto">
          <a:xfrm>
            <a:off x="4644008" y="2470948"/>
            <a:ext cx="4266423" cy="388468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2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(Stack)</a:t>
            </a:r>
            <a:endParaRPr lang="ko-KR" altLang="en-US" dirty="0"/>
          </a:p>
        </p:txBody>
      </p:sp>
      <p:sp>
        <p:nvSpPr>
          <p:cNvPr id="4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13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pic>
        <p:nvPicPr>
          <p:cNvPr id="6151" name="Picture 7" descr="C:\Users\User\Desktop\5. 9. 자료구조\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408" y="2348545"/>
            <a:ext cx="4531543" cy="400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:\Users\User\Desktop\5. 9. 자료구조\19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" r="3662" b="9230"/>
          <a:stretch/>
        </p:blipFill>
        <p:spPr bwMode="auto">
          <a:xfrm>
            <a:off x="198537" y="2747020"/>
            <a:ext cx="4187531" cy="30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395536" y="1916832"/>
            <a:ext cx="969702" cy="504056"/>
            <a:chOff x="2301" y="540059"/>
            <a:chExt cx="1385289" cy="720080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2301" y="540059"/>
              <a:ext cx="1385289" cy="720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모서리가 둥근 직사각형 4"/>
            <p:cNvSpPr/>
            <p:nvPr/>
          </p:nvSpPr>
          <p:spPr>
            <a:xfrm>
              <a:off x="37452" y="575210"/>
              <a:ext cx="1314987" cy="6497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dirty="0" smtClean="0"/>
                <a:t>Q3</a:t>
              </a:r>
              <a:endParaRPr lang="ko-KR" alt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33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331640" y="1667967"/>
            <a:ext cx="6480720" cy="1780108"/>
          </a:xfrm>
        </p:spPr>
        <p:txBody>
          <a:bodyPr>
            <a:normAutofit/>
          </a:bodyPr>
          <a:lstStyle/>
          <a:p>
            <a:pPr algn="dist"/>
            <a:r>
              <a:rPr lang="en-US" altLang="ko-KR" sz="4000" b="1" dirty="0" smtClean="0"/>
              <a:t>2. </a:t>
            </a:r>
            <a:r>
              <a:rPr lang="ko-KR" altLang="en-US" sz="4000" b="1" dirty="0" smtClean="0"/>
              <a:t>큐</a:t>
            </a:r>
            <a:r>
              <a:rPr lang="en-US" altLang="ko-KR" sz="4000" b="1" dirty="0" smtClean="0"/>
              <a:t>(Queue)</a:t>
            </a:r>
            <a:endParaRPr lang="ko-KR" altLang="en-US" sz="4000" b="1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14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9926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큐</a:t>
            </a:r>
            <a:r>
              <a:rPr lang="en-US" altLang="ko-KR" dirty="0" smtClean="0"/>
              <a:t>(Queue)</a:t>
            </a:r>
            <a:endParaRPr lang="ko-KR" altLang="en-US" dirty="0"/>
          </a:p>
        </p:txBody>
      </p:sp>
      <p:sp>
        <p:nvSpPr>
          <p:cNvPr id="4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15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pic>
        <p:nvPicPr>
          <p:cNvPr id="8194" name="Picture 2" descr="C:\Users\User\Desktop\5. 9. 자료구조\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5061689" cy="236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User\Desktop\5. 9. 자료구조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676" y="3645024"/>
            <a:ext cx="3961796" cy="268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텍스트 개체 틀 2"/>
          <p:cNvSpPr>
            <a:spLocks noGrp="1"/>
          </p:cNvSpPr>
          <p:nvPr>
            <p:ph type="body" idx="1"/>
          </p:nvPr>
        </p:nvSpPr>
        <p:spPr>
          <a:xfrm>
            <a:off x="516657" y="4668021"/>
            <a:ext cx="3822192" cy="63976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First In, First Out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54441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큐</a:t>
            </a:r>
            <a:r>
              <a:rPr lang="en-US" altLang="ko-KR" dirty="0" smtClean="0"/>
              <a:t>(Queue)</a:t>
            </a:r>
            <a:endParaRPr lang="ko-KR" altLang="en-US" dirty="0"/>
          </a:p>
        </p:txBody>
      </p:sp>
      <p:sp>
        <p:nvSpPr>
          <p:cNvPr id="4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16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pic>
        <p:nvPicPr>
          <p:cNvPr id="11266" name="Picture 2" descr="C:\Users\User\Desktop\5. 9. 자료구조\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84"/>
          <a:stretch/>
        </p:blipFill>
        <p:spPr bwMode="auto">
          <a:xfrm>
            <a:off x="251520" y="2276872"/>
            <a:ext cx="4860032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467544" y="1628800"/>
            <a:ext cx="969702" cy="504056"/>
            <a:chOff x="2301" y="540059"/>
            <a:chExt cx="1385289" cy="72008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301" y="540059"/>
              <a:ext cx="1385289" cy="720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모서리가 둥근 직사각형 4"/>
            <p:cNvSpPr/>
            <p:nvPr/>
          </p:nvSpPr>
          <p:spPr>
            <a:xfrm>
              <a:off x="37452" y="575210"/>
              <a:ext cx="1314987" cy="6497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dirty="0" smtClean="0"/>
                <a:t>Q4</a:t>
              </a:r>
              <a:endParaRPr lang="ko-KR" altLang="en-US" sz="2000" kern="1200" dirty="0"/>
            </a:p>
          </p:txBody>
        </p:sp>
      </p:grpSp>
      <p:pic>
        <p:nvPicPr>
          <p:cNvPr id="11267" name="Picture 3" descr="C:\Users\User\Desktop\5. 9. 자료구조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914" y="2717582"/>
            <a:ext cx="3813974" cy="359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03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큐</a:t>
            </a:r>
            <a:r>
              <a:rPr lang="en-US" altLang="ko-KR" dirty="0" smtClean="0"/>
              <a:t>(Queue)</a:t>
            </a:r>
            <a:endParaRPr lang="ko-KR" altLang="en-US" dirty="0"/>
          </a:p>
        </p:txBody>
      </p:sp>
      <p:sp>
        <p:nvSpPr>
          <p:cNvPr id="4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17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grpSp>
        <p:nvGrpSpPr>
          <p:cNvPr id="7" name="그룹 6"/>
          <p:cNvGrpSpPr/>
          <p:nvPr/>
        </p:nvGrpSpPr>
        <p:grpSpPr>
          <a:xfrm>
            <a:off x="7556561" y="2313449"/>
            <a:ext cx="969702" cy="504056"/>
            <a:chOff x="2301" y="540059"/>
            <a:chExt cx="1385289" cy="72008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301" y="540059"/>
              <a:ext cx="1385289" cy="720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모서리가 둥근 직사각형 4"/>
            <p:cNvSpPr/>
            <p:nvPr/>
          </p:nvSpPr>
          <p:spPr>
            <a:xfrm>
              <a:off x="37452" y="575210"/>
              <a:ext cx="1314987" cy="6497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dirty="0" smtClean="0"/>
                <a:t>Q4</a:t>
              </a:r>
              <a:endParaRPr lang="ko-KR" altLang="en-US" sz="2000" kern="1200" dirty="0"/>
            </a:p>
          </p:txBody>
        </p:sp>
      </p:grpSp>
      <p:pic>
        <p:nvPicPr>
          <p:cNvPr id="11268" name="Picture 4" descr="C:\Users\User\Desktop\5. 9. 자료구조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94388"/>
            <a:ext cx="3202657" cy="476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C:\Users\User\Desktop\5. 9. 자료구조\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996952"/>
            <a:ext cx="4639587" cy="326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15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큐</a:t>
            </a:r>
            <a:r>
              <a:rPr lang="en-US" altLang="ko-KR" dirty="0" smtClean="0"/>
              <a:t>(Queue)</a:t>
            </a:r>
            <a:endParaRPr lang="ko-KR" altLang="en-US" dirty="0"/>
          </a:p>
        </p:txBody>
      </p:sp>
      <p:sp>
        <p:nvSpPr>
          <p:cNvPr id="4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18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pic>
        <p:nvPicPr>
          <p:cNvPr id="12290" name="Picture 2" descr="C:\Users\User\Desktop\5. 9. 자료구조\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28800"/>
            <a:ext cx="3648075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User\Desktop\5. 9. 자료구조\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68960"/>
            <a:ext cx="40005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텍스트 개체 틀 2"/>
          <p:cNvSpPr>
            <a:spLocks noGrp="1"/>
          </p:cNvSpPr>
          <p:nvPr>
            <p:ph type="body" idx="1"/>
          </p:nvPr>
        </p:nvSpPr>
        <p:spPr>
          <a:xfrm>
            <a:off x="516657" y="2276872"/>
            <a:ext cx="3822192" cy="63976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링 버퍼로 만든 큐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61784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큐</a:t>
            </a:r>
            <a:r>
              <a:rPr lang="en-US" altLang="ko-KR" dirty="0" smtClean="0"/>
              <a:t>(Queue)</a:t>
            </a:r>
            <a:endParaRPr lang="ko-KR" altLang="en-US" dirty="0"/>
          </a:p>
        </p:txBody>
      </p:sp>
      <p:sp>
        <p:nvSpPr>
          <p:cNvPr id="4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19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pic>
        <p:nvPicPr>
          <p:cNvPr id="13315" name="Picture 3" descr="C:\Users\User\Desktop\5. 9. 자료구조\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" r="2456"/>
          <a:stretch/>
        </p:blipFill>
        <p:spPr bwMode="auto">
          <a:xfrm>
            <a:off x="249470" y="2622549"/>
            <a:ext cx="4394538" cy="123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C:\Users\User\Desktop\5. 9. 자료구조\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70" y="3861046"/>
            <a:ext cx="4394538" cy="217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C:\Users\User\Desktop\5. 9. 자료구조\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622550"/>
            <a:ext cx="4000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33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780108"/>
          </a:xfrm>
        </p:spPr>
        <p:txBody>
          <a:bodyPr anchor="ctr"/>
          <a:lstStyle/>
          <a:p>
            <a:r>
              <a:rPr lang="ko-KR" altLang="en-US" b="1" dirty="0" smtClean="0"/>
              <a:t>목          차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1916832"/>
            <a:ext cx="6400800" cy="3295116"/>
          </a:xfrm>
        </p:spPr>
        <p:txBody>
          <a:bodyPr anchor="ctr" anchorCtr="0">
            <a:noAutofit/>
          </a:bodyPr>
          <a:lstStyle/>
          <a:p>
            <a:pPr marL="457200" indent="-457200" algn="dist">
              <a:lnSpc>
                <a:spcPct val="200000"/>
              </a:lnSpc>
              <a:buClr>
                <a:schemeClr val="tx1"/>
              </a:buClr>
              <a:buAutoNum type="arabicPeriod"/>
            </a:pPr>
            <a:r>
              <a:rPr lang="ko-KR" altLang="en-US" sz="2800" b="1" dirty="0" err="1" smtClean="0"/>
              <a:t>스택</a:t>
            </a:r>
            <a:r>
              <a:rPr lang="en-US" altLang="ko-KR" sz="2800" b="1" dirty="0" smtClean="0"/>
              <a:t>(Stack)</a:t>
            </a:r>
          </a:p>
          <a:p>
            <a:pPr marL="457200" indent="-457200" algn="dist">
              <a:lnSpc>
                <a:spcPct val="200000"/>
              </a:lnSpc>
              <a:buClr>
                <a:schemeClr val="tx1"/>
              </a:buClr>
              <a:buAutoNum type="arabicPeriod"/>
            </a:pPr>
            <a:r>
              <a:rPr lang="ko-KR" altLang="en-US" sz="2800" b="1" dirty="0" smtClean="0"/>
              <a:t>큐</a:t>
            </a:r>
            <a:r>
              <a:rPr lang="en-US" altLang="ko-KR" sz="2800" b="1" dirty="0" smtClean="0"/>
              <a:t>(Queue)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</p:spPr>
        <p:txBody>
          <a:bodyPr/>
          <a:lstStyle/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t>2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04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큐</a:t>
            </a:r>
            <a:r>
              <a:rPr lang="en-US" altLang="ko-KR" dirty="0" smtClean="0"/>
              <a:t>(Queue)</a:t>
            </a:r>
            <a:endParaRPr lang="ko-KR" altLang="en-US" dirty="0"/>
          </a:p>
        </p:txBody>
      </p:sp>
      <p:pic>
        <p:nvPicPr>
          <p:cNvPr id="14338" name="Picture 2" descr="C:\Users\User\Desktop\5. 9. 자료구조\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80" y="1564192"/>
            <a:ext cx="5112568" cy="182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C:\Users\User\Desktop\5. 9. 자료구조\1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79" y="4437112"/>
            <a:ext cx="5112569" cy="208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1" name="Picture 5" descr="C:\Users\User\Desktop\5. 9. 자료구조\1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481" y="3357006"/>
            <a:ext cx="3600400" cy="345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C:\Users\User\Desktop\5. 9. 자료구조\1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480" y="64479"/>
            <a:ext cx="3600400" cy="329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20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0410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큐</a:t>
            </a:r>
            <a:r>
              <a:rPr lang="en-US" altLang="ko-KR" dirty="0" smtClean="0"/>
              <a:t>(Queue)</a:t>
            </a:r>
            <a:endParaRPr lang="ko-KR" altLang="en-US" dirty="0"/>
          </a:p>
        </p:txBody>
      </p:sp>
      <p:sp>
        <p:nvSpPr>
          <p:cNvPr id="4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21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pic>
        <p:nvPicPr>
          <p:cNvPr id="14339" name="Picture 3" descr="C:\Users\User\Desktop\5. 9. 자료구조\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22" y="4041890"/>
            <a:ext cx="421005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C:\Users\User\Desktop\5. 9. 자료구조\1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22" y="1675994"/>
            <a:ext cx="4774778" cy="241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C:\Users\User\Desktop\5. 9. 자료구조\1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564904"/>
            <a:ext cx="3847024" cy="370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18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큐</a:t>
            </a:r>
            <a:r>
              <a:rPr lang="en-US" altLang="ko-KR" dirty="0" smtClean="0"/>
              <a:t>(Queue)</a:t>
            </a:r>
            <a:endParaRPr lang="ko-KR" altLang="en-US" dirty="0"/>
          </a:p>
        </p:txBody>
      </p:sp>
      <p:sp>
        <p:nvSpPr>
          <p:cNvPr id="4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22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pic>
        <p:nvPicPr>
          <p:cNvPr id="9220" name="Picture 4" descr="C:\Users\User\Desktop\5. 9. 자료구조\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2" y="2852936"/>
            <a:ext cx="55530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1883099" y="2186397"/>
            <a:ext cx="969702" cy="504056"/>
            <a:chOff x="2301" y="540059"/>
            <a:chExt cx="1385289" cy="72008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301" y="540059"/>
              <a:ext cx="1385289" cy="720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모서리가 둥근 직사각형 4"/>
            <p:cNvSpPr/>
            <p:nvPr/>
          </p:nvSpPr>
          <p:spPr>
            <a:xfrm>
              <a:off x="37452" y="575210"/>
              <a:ext cx="1314987" cy="6497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dirty="0" smtClean="0"/>
                <a:t>Q5</a:t>
              </a:r>
              <a:endParaRPr lang="ko-KR" alt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2490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큐</a:t>
            </a:r>
            <a:r>
              <a:rPr lang="en-US" altLang="ko-KR" dirty="0" smtClean="0"/>
              <a:t>(Queue)</a:t>
            </a:r>
            <a:endParaRPr lang="ko-KR" altLang="en-US" dirty="0"/>
          </a:p>
        </p:txBody>
      </p:sp>
      <p:sp>
        <p:nvSpPr>
          <p:cNvPr id="4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23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grpSp>
        <p:nvGrpSpPr>
          <p:cNvPr id="8" name="그룹 7"/>
          <p:cNvGrpSpPr/>
          <p:nvPr/>
        </p:nvGrpSpPr>
        <p:grpSpPr>
          <a:xfrm>
            <a:off x="683568" y="1670309"/>
            <a:ext cx="969702" cy="504056"/>
            <a:chOff x="2301" y="540059"/>
            <a:chExt cx="1385289" cy="72008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301" y="540059"/>
              <a:ext cx="1385289" cy="720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모서리가 둥근 직사각형 4"/>
            <p:cNvSpPr/>
            <p:nvPr/>
          </p:nvSpPr>
          <p:spPr>
            <a:xfrm>
              <a:off x="37452" y="575210"/>
              <a:ext cx="1314987" cy="6497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dirty="0" smtClean="0"/>
                <a:t>Q6</a:t>
              </a:r>
              <a:endParaRPr lang="ko-KR" altLang="en-US" sz="2000" kern="1200" dirty="0"/>
            </a:p>
          </p:txBody>
        </p:sp>
      </p:grpSp>
      <p:pic>
        <p:nvPicPr>
          <p:cNvPr id="1026" name="Picture 2" descr="C:\Users\User\Desktop\5. 9. 자료구조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7" y="1529654"/>
            <a:ext cx="5912801" cy="125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5. 9. 자료구조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5" y="2780928"/>
            <a:ext cx="5912803" cy="388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큐</a:t>
            </a:r>
            <a:r>
              <a:rPr lang="en-US" altLang="ko-KR" dirty="0" smtClean="0"/>
              <a:t>(Queue)</a:t>
            </a:r>
            <a:endParaRPr lang="ko-KR" altLang="en-US" dirty="0"/>
          </a:p>
        </p:txBody>
      </p:sp>
      <p:sp>
        <p:nvSpPr>
          <p:cNvPr id="4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24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grpSp>
        <p:nvGrpSpPr>
          <p:cNvPr id="8" name="그룹 7"/>
          <p:cNvGrpSpPr/>
          <p:nvPr/>
        </p:nvGrpSpPr>
        <p:grpSpPr>
          <a:xfrm>
            <a:off x="415732" y="1556792"/>
            <a:ext cx="969702" cy="504056"/>
            <a:chOff x="2301" y="540059"/>
            <a:chExt cx="1385289" cy="72008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301" y="540059"/>
              <a:ext cx="1385289" cy="720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모서리가 둥근 직사각형 4"/>
            <p:cNvSpPr/>
            <p:nvPr/>
          </p:nvSpPr>
          <p:spPr>
            <a:xfrm>
              <a:off x="37452" y="575210"/>
              <a:ext cx="1314987" cy="6497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dirty="0" smtClean="0"/>
                <a:t>Q6</a:t>
              </a:r>
              <a:endParaRPr lang="ko-KR" altLang="en-US" sz="2000" kern="1200" dirty="0"/>
            </a:p>
          </p:txBody>
        </p:sp>
      </p:grpSp>
      <p:pic>
        <p:nvPicPr>
          <p:cNvPr id="2050" name="Picture 2" descr="C:\Users\User\Desktop\5. 9. 자료구조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20" y="2204864"/>
            <a:ext cx="4674605" cy="436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User\Desktop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759" y="2218015"/>
            <a:ext cx="3928256" cy="1056167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51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큐</a:t>
            </a:r>
            <a:r>
              <a:rPr lang="en-US" altLang="ko-KR" dirty="0" smtClean="0"/>
              <a:t>(Queue)</a:t>
            </a:r>
            <a:endParaRPr lang="ko-KR" altLang="en-US" dirty="0"/>
          </a:p>
        </p:txBody>
      </p:sp>
      <p:sp>
        <p:nvSpPr>
          <p:cNvPr id="4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25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grpSp>
        <p:nvGrpSpPr>
          <p:cNvPr id="8" name="그룹 7"/>
          <p:cNvGrpSpPr/>
          <p:nvPr/>
        </p:nvGrpSpPr>
        <p:grpSpPr>
          <a:xfrm>
            <a:off x="415732" y="1556792"/>
            <a:ext cx="969702" cy="504056"/>
            <a:chOff x="2301" y="540059"/>
            <a:chExt cx="1385289" cy="72008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301" y="540059"/>
              <a:ext cx="1385289" cy="720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모서리가 둥근 직사각형 4"/>
            <p:cNvSpPr/>
            <p:nvPr/>
          </p:nvSpPr>
          <p:spPr>
            <a:xfrm>
              <a:off x="37452" y="575210"/>
              <a:ext cx="1314987" cy="6497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dirty="0" smtClean="0"/>
                <a:t>Q7</a:t>
              </a:r>
              <a:endParaRPr lang="ko-KR" altLang="en-US" sz="2000" kern="1200" dirty="0"/>
            </a:p>
          </p:txBody>
        </p:sp>
      </p:grpSp>
      <p:pic>
        <p:nvPicPr>
          <p:cNvPr id="3074" name="Picture 2" descr="C:\Users\User\Desktop\5. 9. 자료구조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760" y="1484783"/>
            <a:ext cx="6133591" cy="504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60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큐</a:t>
            </a:r>
            <a:r>
              <a:rPr lang="en-US" altLang="ko-KR" dirty="0" smtClean="0"/>
              <a:t>(Queue)</a:t>
            </a:r>
            <a:endParaRPr lang="ko-KR" altLang="en-US" dirty="0"/>
          </a:p>
        </p:txBody>
      </p:sp>
      <p:sp>
        <p:nvSpPr>
          <p:cNvPr id="4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26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grpSp>
        <p:nvGrpSpPr>
          <p:cNvPr id="8" name="그룹 7"/>
          <p:cNvGrpSpPr/>
          <p:nvPr/>
        </p:nvGrpSpPr>
        <p:grpSpPr>
          <a:xfrm>
            <a:off x="415732" y="1556792"/>
            <a:ext cx="969702" cy="504056"/>
            <a:chOff x="2301" y="540059"/>
            <a:chExt cx="1385289" cy="72008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301" y="540059"/>
              <a:ext cx="1385289" cy="720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모서리가 둥근 직사각형 4"/>
            <p:cNvSpPr/>
            <p:nvPr/>
          </p:nvSpPr>
          <p:spPr>
            <a:xfrm>
              <a:off x="37452" y="575210"/>
              <a:ext cx="1314987" cy="6497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dirty="0" smtClean="0"/>
                <a:t>Q7</a:t>
              </a:r>
              <a:endParaRPr lang="ko-KR" altLang="en-US" sz="2000" kern="1200" dirty="0"/>
            </a:p>
          </p:txBody>
        </p:sp>
      </p:grpSp>
      <p:pic>
        <p:nvPicPr>
          <p:cNvPr id="4098" name="Picture 2" descr="C:\Users\User\Desktop\5. 9. 자료구조\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16832"/>
            <a:ext cx="7035189" cy="424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27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큐</a:t>
            </a:r>
            <a:r>
              <a:rPr lang="en-US" altLang="ko-KR" dirty="0" smtClean="0"/>
              <a:t>(Queue)</a:t>
            </a:r>
            <a:endParaRPr lang="ko-KR" altLang="en-US" dirty="0"/>
          </a:p>
        </p:txBody>
      </p:sp>
      <p:sp>
        <p:nvSpPr>
          <p:cNvPr id="4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27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grpSp>
        <p:nvGrpSpPr>
          <p:cNvPr id="8" name="그룹 7"/>
          <p:cNvGrpSpPr/>
          <p:nvPr/>
        </p:nvGrpSpPr>
        <p:grpSpPr>
          <a:xfrm>
            <a:off x="415732" y="1556792"/>
            <a:ext cx="969702" cy="504056"/>
            <a:chOff x="2301" y="540059"/>
            <a:chExt cx="1385289" cy="72008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301" y="540059"/>
              <a:ext cx="1385289" cy="720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모서리가 둥근 직사각형 4"/>
            <p:cNvSpPr/>
            <p:nvPr/>
          </p:nvSpPr>
          <p:spPr>
            <a:xfrm>
              <a:off x="37452" y="575210"/>
              <a:ext cx="1314987" cy="6497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dirty="0" smtClean="0"/>
                <a:t>Q7</a:t>
              </a:r>
              <a:endParaRPr lang="ko-KR" altLang="en-US" sz="2000" kern="1200" dirty="0"/>
            </a:p>
          </p:txBody>
        </p:sp>
      </p:grpSp>
      <p:pic>
        <p:nvPicPr>
          <p:cNvPr id="5122" name="Picture 2" descr="C:\Users\User\Desktop\5. 9. 자료구조\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10071"/>
            <a:ext cx="7183438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84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큐</a:t>
            </a:r>
            <a:r>
              <a:rPr lang="en-US" altLang="ko-KR" dirty="0" smtClean="0"/>
              <a:t>(Queue)</a:t>
            </a:r>
            <a:endParaRPr lang="ko-KR" altLang="en-US" dirty="0"/>
          </a:p>
        </p:txBody>
      </p:sp>
      <p:sp>
        <p:nvSpPr>
          <p:cNvPr id="4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28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grpSp>
        <p:nvGrpSpPr>
          <p:cNvPr id="8" name="그룹 7"/>
          <p:cNvGrpSpPr/>
          <p:nvPr/>
        </p:nvGrpSpPr>
        <p:grpSpPr>
          <a:xfrm>
            <a:off x="6516216" y="2564904"/>
            <a:ext cx="969702" cy="504056"/>
            <a:chOff x="2301" y="540059"/>
            <a:chExt cx="1385289" cy="72008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301" y="540059"/>
              <a:ext cx="1385289" cy="720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모서리가 둥근 직사각형 4"/>
            <p:cNvSpPr/>
            <p:nvPr/>
          </p:nvSpPr>
          <p:spPr>
            <a:xfrm>
              <a:off x="37452" y="575210"/>
              <a:ext cx="1314987" cy="6497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dirty="0" smtClean="0"/>
                <a:t>Q7</a:t>
              </a:r>
              <a:endParaRPr lang="ko-KR" altLang="en-US" sz="2000" kern="1200" dirty="0"/>
            </a:p>
          </p:txBody>
        </p:sp>
      </p:grpSp>
      <p:pic>
        <p:nvPicPr>
          <p:cNvPr id="6147" name="Picture 3" descr="C:\Users\User\Desktop\5. 9. 자료구조\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68960"/>
            <a:ext cx="5971108" cy="363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04" y="1412777"/>
            <a:ext cx="5120432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86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큐</a:t>
            </a:r>
            <a:r>
              <a:rPr lang="en-US" altLang="ko-KR" dirty="0" smtClean="0"/>
              <a:t>(Queue)</a:t>
            </a:r>
            <a:endParaRPr lang="ko-KR" altLang="en-US" dirty="0"/>
          </a:p>
        </p:txBody>
      </p:sp>
      <p:sp>
        <p:nvSpPr>
          <p:cNvPr id="4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29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pic>
        <p:nvPicPr>
          <p:cNvPr id="7170" name="Picture 2" descr="C:\Users\User\Desktop\5. 9. 자료구조\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5947379" cy="434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User\Desktop\5. 9. 자료구조\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429000"/>
            <a:ext cx="2247605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2"/>
          <p:cNvSpPr>
            <a:spLocks noGrp="1"/>
          </p:cNvSpPr>
          <p:nvPr>
            <p:ph type="body" idx="1"/>
          </p:nvPr>
        </p:nvSpPr>
        <p:spPr>
          <a:xfrm>
            <a:off x="6444208" y="2782185"/>
            <a:ext cx="2238016" cy="63976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링 버퍼 활용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36068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475656" y="1634431"/>
            <a:ext cx="6192688" cy="1780108"/>
          </a:xfrm>
        </p:spPr>
        <p:txBody>
          <a:bodyPr>
            <a:normAutofit/>
          </a:bodyPr>
          <a:lstStyle/>
          <a:p>
            <a:pPr algn="dist"/>
            <a:r>
              <a:rPr lang="en-US" altLang="ko-KR" sz="4000" b="1" dirty="0" smtClean="0"/>
              <a:t>1. </a:t>
            </a:r>
            <a:r>
              <a:rPr lang="ko-KR" altLang="en-US" sz="4000" b="1" dirty="0" err="1" smtClean="0"/>
              <a:t>스택</a:t>
            </a:r>
            <a:r>
              <a:rPr lang="en-US" altLang="ko-KR" sz="4000" b="1" dirty="0" smtClean="0"/>
              <a:t>(Stack)</a:t>
            </a:r>
            <a:endParaRPr lang="ko-KR" altLang="en-US" sz="4000" b="1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50163"/>
            <a:ext cx="1161826" cy="365125"/>
          </a:xfrm>
        </p:spPr>
        <p:txBody>
          <a:bodyPr/>
          <a:lstStyle/>
          <a:p>
            <a:r>
              <a:rPr lang="en-US" altLang="ko-KR" dirty="0" smtClean="0"/>
              <a:t>- </a:t>
            </a:r>
            <a:fld id="{70BCCC8F-C278-4E41-A739-48810E0889D3}" type="slidenum">
              <a:rPr lang="ko-KR" altLang="en-US" smtClean="0"/>
              <a:t>3</a:t>
            </a:fld>
            <a:r>
              <a:rPr lang="ko-KR" altLang="en-US" dirty="0" smtClean="0"/>
              <a:t>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55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4.2 </a:t>
            </a:r>
            <a:r>
              <a:rPr lang="ko-KR" altLang="en-US" dirty="0" smtClean="0"/>
              <a:t>큐</a:t>
            </a:r>
            <a:r>
              <a:rPr lang="en-US" altLang="ko-KR" dirty="0" smtClean="0"/>
              <a:t>(Queue)</a:t>
            </a:r>
            <a:endParaRPr lang="ko-KR" altLang="en-US" dirty="0"/>
          </a:p>
        </p:txBody>
      </p:sp>
      <p:sp>
        <p:nvSpPr>
          <p:cNvPr id="4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30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pic>
        <p:nvPicPr>
          <p:cNvPr id="10242" name="Picture 2" descr="C:\Users\User\Desktop\5. 9. 자료구조\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429912"/>
            <a:ext cx="35052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User\Desktop\5. 9. 자료구조\2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013" b="19935"/>
          <a:stretch/>
        </p:blipFill>
        <p:spPr bwMode="auto">
          <a:xfrm>
            <a:off x="323528" y="1339971"/>
            <a:ext cx="2808312" cy="532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User\Desktop\5. 9. 자료구조\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484784"/>
            <a:ext cx="5429104" cy="22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User\Desktop\5. 9. 자료구조\2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58" r="66191"/>
          <a:stretch/>
        </p:blipFill>
        <p:spPr bwMode="auto">
          <a:xfrm>
            <a:off x="3275856" y="3888886"/>
            <a:ext cx="3505199" cy="154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3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(Stack)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44008" y="2708920"/>
            <a:ext cx="3822192" cy="63976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Last In, First Out</a:t>
            </a:r>
            <a:endParaRPr lang="ko-KR" altLang="en-US" sz="2300" dirty="0"/>
          </a:p>
        </p:txBody>
      </p:sp>
      <p:sp>
        <p:nvSpPr>
          <p:cNvPr id="4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4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pic>
        <p:nvPicPr>
          <p:cNvPr id="1026" name="Picture 2" descr="C:\Users\User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2276872"/>
            <a:ext cx="4186218" cy="397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71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(Stack)</a:t>
            </a:r>
            <a:endParaRPr lang="ko-KR" altLang="en-US" dirty="0"/>
          </a:p>
        </p:txBody>
      </p:sp>
      <p:sp>
        <p:nvSpPr>
          <p:cNvPr id="4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5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pic>
        <p:nvPicPr>
          <p:cNvPr id="2050" name="Picture 2" descr="C:\Users\User\Desktop\5. 9. 자료구조\2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64" y="2048226"/>
            <a:ext cx="2721073" cy="87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5. 9. 자료구조\2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64" y="2924944"/>
            <a:ext cx="4461276" cy="372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User\Desktop\5. 9. 자료구조\2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" t="2864" r="4273" b="6205"/>
          <a:stretch/>
        </p:blipFill>
        <p:spPr bwMode="auto">
          <a:xfrm>
            <a:off x="4694540" y="2405286"/>
            <a:ext cx="4211708" cy="202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User\Desktop\5. 9. 자료구조\3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" t="5182" r="5420" b="8909"/>
          <a:stretch/>
        </p:blipFill>
        <p:spPr bwMode="auto">
          <a:xfrm>
            <a:off x="5220072" y="4509120"/>
            <a:ext cx="3686176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95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(Stack)</a:t>
            </a:r>
            <a:endParaRPr lang="ko-KR" altLang="en-US" dirty="0"/>
          </a:p>
        </p:txBody>
      </p:sp>
      <p:sp>
        <p:nvSpPr>
          <p:cNvPr id="4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6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pic>
        <p:nvPicPr>
          <p:cNvPr id="3075" name="Picture 3" descr="C:\Users\User\Desktop\5. 9. 자료구조\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97" y="1988840"/>
            <a:ext cx="4509694" cy="227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User\Desktop\5. 9. 자료구조\4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9" t="13031" r="3239" b="70"/>
          <a:stretch/>
        </p:blipFill>
        <p:spPr bwMode="auto">
          <a:xfrm>
            <a:off x="267197" y="4320453"/>
            <a:ext cx="440055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User\Desktop\5. 9. 자료구조\2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716" y="497649"/>
            <a:ext cx="2198290" cy="389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User\Desktop\5. 9. 자료구조\3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221" y="4389487"/>
            <a:ext cx="4262783" cy="193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05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(Stack)</a:t>
            </a:r>
            <a:endParaRPr lang="ko-KR" altLang="en-US" dirty="0"/>
          </a:p>
        </p:txBody>
      </p:sp>
      <p:sp>
        <p:nvSpPr>
          <p:cNvPr id="4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7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pic>
        <p:nvPicPr>
          <p:cNvPr id="5123" name="Picture 3" descr="C:\Users\User\Desktop\5. 9. 자료구조\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855" y="4221088"/>
            <a:ext cx="3479011" cy="244638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User\Desktop\5. 9. 자료구조\7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9" b="2610"/>
          <a:stretch/>
        </p:blipFill>
        <p:spPr bwMode="auto">
          <a:xfrm>
            <a:off x="83697" y="110554"/>
            <a:ext cx="4609691" cy="3450083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User\Desktop\5. 9. 자료구조\8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9" b="1886"/>
          <a:stretch/>
        </p:blipFill>
        <p:spPr bwMode="auto">
          <a:xfrm>
            <a:off x="83697" y="3560637"/>
            <a:ext cx="4609692" cy="3106832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User\Desktop\5. 9. 자료구조\9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78" b="1853"/>
          <a:stretch/>
        </p:blipFill>
        <p:spPr bwMode="auto">
          <a:xfrm>
            <a:off x="4718855" y="116481"/>
            <a:ext cx="4271099" cy="410445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3347864" y="1916681"/>
            <a:ext cx="969702" cy="504056"/>
            <a:chOff x="2301" y="540059"/>
            <a:chExt cx="1385289" cy="72008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301" y="540059"/>
              <a:ext cx="1385289" cy="720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모서리가 둥근 직사각형 4"/>
            <p:cNvSpPr/>
            <p:nvPr/>
          </p:nvSpPr>
          <p:spPr>
            <a:xfrm>
              <a:off x="37452" y="575210"/>
              <a:ext cx="1314987" cy="6497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dirty="0" smtClean="0"/>
                <a:t>Q1</a:t>
              </a:r>
              <a:endParaRPr lang="ko-KR" alt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8154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(Stack)</a:t>
            </a:r>
            <a:endParaRPr lang="ko-KR" altLang="en-US" dirty="0"/>
          </a:p>
        </p:txBody>
      </p:sp>
      <p:sp>
        <p:nvSpPr>
          <p:cNvPr id="4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8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pic>
        <p:nvPicPr>
          <p:cNvPr id="3077" name="Picture 5" descr="C:\Users\User\Desktop\5. 9. 자료구조\5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" r="8361" b="1853"/>
          <a:stretch/>
        </p:blipFill>
        <p:spPr bwMode="auto">
          <a:xfrm>
            <a:off x="1591938" y="1390808"/>
            <a:ext cx="3072968" cy="534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User\Desktop\5. 9. 자료구조\6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7" r="6739" b="1646"/>
          <a:stretch/>
        </p:blipFill>
        <p:spPr bwMode="auto">
          <a:xfrm>
            <a:off x="4788024" y="1390808"/>
            <a:ext cx="3168352" cy="534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425599" y="2030785"/>
            <a:ext cx="969702" cy="504056"/>
            <a:chOff x="2301" y="540059"/>
            <a:chExt cx="1385289" cy="72008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301" y="540059"/>
              <a:ext cx="1385289" cy="720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모서리가 둥근 직사각형 4"/>
            <p:cNvSpPr/>
            <p:nvPr/>
          </p:nvSpPr>
          <p:spPr>
            <a:xfrm>
              <a:off x="37452" y="575210"/>
              <a:ext cx="1314987" cy="6497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dirty="0" smtClean="0"/>
                <a:t>Q1</a:t>
              </a:r>
              <a:endParaRPr lang="ko-KR" alt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8154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(Stack)</a:t>
            </a:r>
            <a:endParaRPr lang="ko-KR" altLang="en-US" dirty="0"/>
          </a:p>
        </p:txBody>
      </p:sp>
      <p:sp>
        <p:nvSpPr>
          <p:cNvPr id="4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73215" y="6268723"/>
            <a:ext cx="1161826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 dirty="0" smtClean="0"/>
              <a:t>- </a:t>
            </a:r>
            <a:fld id="{70BCCC8F-C278-4E41-A739-48810E0889D3}" type="slidenum">
              <a:rPr lang="ko-KR" altLang="en-US" sz="1600" smtClean="0"/>
              <a:pPr marL="0" indent="0" algn="ctr">
                <a:buNone/>
              </a:pPr>
              <a:t>9</a:t>
            </a:fld>
            <a:r>
              <a:rPr lang="ko-KR" altLang="en-US" sz="1600" dirty="0" smtClean="0"/>
              <a:t> </a:t>
            </a:r>
            <a:r>
              <a:rPr lang="en-US" altLang="ko-KR" sz="1600" dirty="0" smtClean="0"/>
              <a:t>-</a:t>
            </a:r>
            <a:endParaRPr lang="ko-KR" altLang="en-US" sz="1600" dirty="0"/>
          </a:p>
        </p:txBody>
      </p:sp>
      <p:pic>
        <p:nvPicPr>
          <p:cNvPr id="4098" name="Picture 2" descr="C:\Users\User\Desktop\5. 9. 자료구조\25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7"/>
          <a:stretch/>
        </p:blipFill>
        <p:spPr bwMode="auto">
          <a:xfrm>
            <a:off x="4554289" y="3008834"/>
            <a:ext cx="4378375" cy="336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User\Desktop\5. 9. 자료구조\24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4"/>
          <a:stretch/>
        </p:blipFill>
        <p:spPr bwMode="auto">
          <a:xfrm>
            <a:off x="4514801" y="1426128"/>
            <a:ext cx="4417864" cy="158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User\Desktop\5. 9. 자료구조\11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60" b="8368"/>
          <a:stretch/>
        </p:blipFill>
        <p:spPr bwMode="auto">
          <a:xfrm>
            <a:off x="107504" y="128960"/>
            <a:ext cx="4176463" cy="326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User\Desktop\5. 9. 자료구조\3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425924"/>
            <a:ext cx="4397821" cy="337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3131840" y="476672"/>
            <a:ext cx="969702" cy="504056"/>
            <a:chOff x="2301" y="540059"/>
            <a:chExt cx="1385289" cy="72008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301" y="540059"/>
              <a:ext cx="1385289" cy="7200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모서리가 둥근 직사각형 4"/>
            <p:cNvSpPr/>
            <p:nvPr/>
          </p:nvSpPr>
          <p:spPr>
            <a:xfrm>
              <a:off x="37452" y="575210"/>
              <a:ext cx="1314987" cy="6497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000" dirty="0" smtClean="0"/>
                <a:t>Q2</a:t>
              </a:r>
              <a:endParaRPr lang="ko-KR" altLang="en-US" sz="2000" kern="1200" dirty="0"/>
            </a:p>
          </p:txBody>
        </p:sp>
      </p:grpSp>
      <p:pic>
        <p:nvPicPr>
          <p:cNvPr id="1026" name="Picture 2" descr="C:\Users\User\Desktop\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766690"/>
            <a:ext cx="4397821" cy="102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01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1282</TotalTime>
  <Words>307</Words>
  <Application>Microsoft Office PowerPoint</Application>
  <PresentationFormat>화면 슬라이드 쇼(4:3)</PresentationFormat>
  <Paragraphs>111</Paragraphs>
  <Slides>30</Slides>
  <Notes>27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파형</vt:lpstr>
      <vt:lpstr>자료구조 스터디 Chap.4</vt:lpstr>
      <vt:lpstr>목          차</vt:lpstr>
      <vt:lpstr>1. 스택(Stack)</vt:lpstr>
      <vt:lpstr>4.1 스택(Stack)</vt:lpstr>
      <vt:lpstr>4.1 스택(Stack)</vt:lpstr>
      <vt:lpstr>4.1 스택(Stack)</vt:lpstr>
      <vt:lpstr>4.1 스택(Stack)</vt:lpstr>
      <vt:lpstr>4.1 스택(Stack)</vt:lpstr>
      <vt:lpstr>4.1 스택(Stack)</vt:lpstr>
      <vt:lpstr>4.1 스택(Stack)</vt:lpstr>
      <vt:lpstr>4.1 스택(Stack)</vt:lpstr>
      <vt:lpstr>4.1 스택(Stack)</vt:lpstr>
      <vt:lpstr>4.1 스택(Stack)</vt:lpstr>
      <vt:lpstr>2. 큐(Queue)</vt:lpstr>
      <vt:lpstr>4.2 큐(Queue)</vt:lpstr>
      <vt:lpstr>4.2 큐(Queue)</vt:lpstr>
      <vt:lpstr>4.2 큐(Queue)</vt:lpstr>
      <vt:lpstr>4.2 큐(Queue)</vt:lpstr>
      <vt:lpstr>4.2 큐(Queue)</vt:lpstr>
      <vt:lpstr>4.2 큐(Queue)</vt:lpstr>
      <vt:lpstr>4.2 큐(Queue)</vt:lpstr>
      <vt:lpstr>4.2 큐(Queue)</vt:lpstr>
      <vt:lpstr>4.2 큐(Queue)</vt:lpstr>
      <vt:lpstr>4.2 큐(Queue)</vt:lpstr>
      <vt:lpstr>4.2 큐(Queue)</vt:lpstr>
      <vt:lpstr>4.2 큐(Queue)</vt:lpstr>
      <vt:lpstr>4.2 큐(Queue)</vt:lpstr>
      <vt:lpstr>4.2 큐(Queue)</vt:lpstr>
      <vt:lpstr>4.2 큐(Queue)</vt:lpstr>
      <vt:lpstr>4.2 큐(Queue)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98</cp:revision>
  <dcterms:created xsi:type="dcterms:W3CDTF">2021-04-25T04:19:17Z</dcterms:created>
  <dcterms:modified xsi:type="dcterms:W3CDTF">2021-05-09T04:06:10Z</dcterms:modified>
</cp:coreProperties>
</file>