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5d413937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5d41393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d413937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d413937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5d413937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5d413937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d413937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5d413937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5d413937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5d413937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5d413937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5d413937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5d413937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5d413937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d1e4c5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6d1e4c5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6d1e4c5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6d1e4c5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d41393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5d41393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d413937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d413937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5d413937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5d413937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5d413937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5d413937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6d1e4c5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6d1e4c5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d413937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5d413937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5d413937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5d413937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5d41393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5d41393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d413937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d413937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d413937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d413937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d1e4c5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6d1e4c5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d413937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d413937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d1e4c5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d1e4c5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d413937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d413937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d1e4c5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d1e4c5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99500" y="1822825"/>
            <a:ext cx="844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데이터분석용 주요 라이브러리+함수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175" y="1260300"/>
            <a:ext cx="4859400" cy="32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715175" y="36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</a:t>
            </a:r>
            <a:r>
              <a:rPr lang="ko"/>
              <a:t>스 사용 여부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50" y="152400"/>
            <a:ext cx="43338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388" y="2025875"/>
            <a:ext cx="4267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663" y="3305163"/>
            <a:ext cx="42386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450" y="251100"/>
            <a:ext cx="6183500" cy="47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618125" y="291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3059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400" y="152400"/>
            <a:ext cx="43135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6100" cy="44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325" y="69225"/>
            <a:ext cx="4995675" cy="29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5" y="914925"/>
            <a:ext cx="4276725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525" y="152400"/>
            <a:ext cx="42767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271525" y="187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912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300" y="381150"/>
            <a:ext cx="6075600" cy="33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79475" y="32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numpy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450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73886" l="0" r="0" t="0"/>
          <a:stretch/>
        </p:blipFill>
        <p:spPr>
          <a:xfrm>
            <a:off x="3841900" y="1164475"/>
            <a:ext cx="5247250" cy="11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34447"/>
          <a:stretch/>
        </p:blipFill>
        <p:spPr>
          <a:xfrm>
            <a:off x="3543825" y="596150"/>
            <a:ext cx="5395600" cy="30958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673600" y="492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50" y="832450"/>
            <a:ext cx="5032325" cy="42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0" l="0" r="47687" t="0"/>
          <a:stretch/>
        </p:blipFill>
        <p:spPr>
          <a:xfrm>
            <a:off x="5615825" y="893275"/>
            <a:ext cx="2508638" cy="4096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14"/>
          <p:cNvSpPr txBox="1"/>
          <p:nvPr>
            <p:ph type="title"/>
          </p:nvPr>
        </p:nvSpPr>
        <p:spPr>
          <a:xfrm>
            <a:off x="489450" y="17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0" y="152400"/>
            <a:ext cx="859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60028" l="0" r="52892" t="0"/>
          <a:stretch/>
        </p:blipFill>
        <p:spPr>
          <a:xfrm>
            <a:off x="152400" y="152400"/>
            <a:ext cx="5690326" cy="27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56534" t="48854"/>
          <a:stretch/>
        </p:blipFill>
        <p:spPr>
          <a:xfrm>
            <a:off x="232500" y="2502425"/>
            <a:ext cx="4661449" cy="2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0" l="55724" r="0" t="0"/>
          <a:stretch/>
        </p:blipFill>
        <p:spPr>
          <a:xfrm>
            <a:off x="4644400" y="228750"/>
            <a:ext cx="4295024" cy="47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type="title"/>
          </p:nvPr>
        </p:nvSpPr>
        <p:spPr>
          <a:xfrm>
            <a:off x="451750" y="46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925" y="249550"/>
            <a:ext cx="5154476" cy="46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528000" y="39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matplotlib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0" y="130653"/>
            <a:ext cx="5224025" cy="31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824" y="1926025"/>
            <a:ext cx="4853176" cy="3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b="0" l="0" r="0" t="9008"/>
          <a:stretch/>
        </p:blipFill>
        <p:spPr>
          <a:xfrm>
            <a:off x="771625" y="776375"/>
            <a:ext cx="7383950" cy="4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819150" y="24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28325" t="0"/>
          <a:stretch/>
        </p:blipFill>
        <p:spPr>
          <a:xfrm>
            <a:off x="259575" y="1621500"/>
            <a:ext cx="4004925" cy="29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28647" t="0"/>
          <a:stretch/>
        </p:blipFill>
        <p:spPr>
          <a:xfrm>
            <a:off x="4674225" y="234850"/>
            <a:ext cx="35933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440000" y="43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840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810" y="152400"/>
            <a:ext cx="43053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00" y="426075"/>
            <a:ext cx="5710100" cy="42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769700" y="36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</a:t>
            </a:r>
            <a:r>
              <a:rPr lang="ko"/>
              <a:t>트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152400"/>
            <a:ext cx="338333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139" y="152400"/>
            <a:ext cx="43338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729025" y="45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90" y="450475"/>
            <a:ext cx="5554735" cy="43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650" y="98575"/>
            <a:ext cx="39842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680525" y="31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딕셔너리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99" y="152400"/>
            <a:ext cx="39775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58700" y="28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</a:t>
            </a:r>
            <a:r>
              <a:rPr lang="ko"/>
              <a:t>합(set)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