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0267275" cx="42794225"/>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89E8A0-D14D-4829-89E5-6B4AA77D9E84}">
  <a:tblStyle styleId="{A389E8A0-D14D-4829-89E5-6B4AA77D9E84}" styleName="Table_0">
    <a:wholeTbl>
      <a:tcTxStyle b="off" i="off">
        <a:font>
          <a:latin typeface="Calibri"/>
          <a:ea typeface="Calibri"/>
          <a:cs typeface="Calibri"/>
        </a:font>
        <a:schemeClr val="dk1"/>
      </a:tcTxStyle>
      <a:tcStyle>
        <a:tcBdr>
          <a:left>
            <a:ln cap="flat" cmpd="sng" w="12700">
              <a:solidFill>
                <a:schemeClr val="accent3"/>
              </a:solidFill>
              <a:prstDash val="solid"/>
              <a:round/>
              <a:headEnd len="sm" w="sm" type="none"/>
              <a:tailEnd len="sm" w="sm" type="none"/>
            </a:ln>
          </a:left>
          <a:right>
            <a:ln cap="flat" cmpd="sng" w="12700">
              <a:solidFill>
                <a:schemeClr val="accent3"/>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12700">
              <a:solidFill>
                <a:schemeClr val="accent3"/>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F0F0F0"/>
          </a:solidFill>
        </a:fill>
      </a:tcStyle>
    </a:band1H>
    <a:band2H>
      <a:tcTxStyle/>
    </a:band2H>
    <a:band1V>
      <a:tcTxStyle/>
      <a:tcStyle>
        <a:fill>
          <a:solidFill>
            <a:srgbClr val="F0F0F0"/>
          </a:solidFill>
        </a:fill>
      </a:tcStyle>
    </a:band1V>
    <a:band2V>
      <a:tcTxStyle/>
    </a:band2V>
    <a:lastCol>
      <a:tcTxStyle b="on" i="off"/>
    </a:lastCol>
    <a:firstCol>
      <a:tcTxStyle b="on" i="off"/>
    </a:firstCol>
    <a:lastRow>
      <a:tcTxStyle b="on" i="off"/>
      <a:tcStyle>
        <a:tcBdr>
          <a:top>
            <a:ln cap="flat" cmpd="sng" w="50800">
              <a:solidFill>
                <a:schemeClr val="accent3"/>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3"/>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36875" y="857250"/>
            <a:ext cx="327025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936875" y="857250"/>
            <a:ext cx="327025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180013" y="6513513"/>
            <a:ext cx="39624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3209568" y="4953466"/>
            <a:ext cx="36375102" cy="105374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6480"/>
              <a:buFont typeface="Calibri"/>
              <a:buNone/>
              <a:defRPr sz="264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5349280" y="15897328"/>
            <a:ext cx="32095679" cy="730758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413"/>
              </a:spcBef>
              <a:spcAft>
                <a:spcPts val="0"/>
              </a:spcAft>
              <a:buClr>
                <a:schemeClr val="dk1"/>
              </a:buClr>
              <a:buSzPts val="10592"/>
              <a:buNone/>
              <a:defRPr sz="10592"/>
            </a:lvl1pPr>
            <a:lvl2pPr lvl="1" algn="ctr">
              <a:lnSpc>
                <a:spcPct val="90000"/>
              </a:lnSpc>
              <a:spcBef>
                <a:spcPts val="2207"/>
              </a:spcBef>
              <a:spcAft>
                <a:spcPts val="0"/>
              </a:spcAft>
              <a:buClr>
                <a:schemeClr val="dk1"/>
              </a:buClr>
              <a:buSzPts val="8827"/>
              <a:buNone/>
              <a:defRPr sz="8827"/>
            </a:lvl2pPr>
            <a:lvl3pPr lvl="2" algn="ctr">
              <a:lnSpc>
                <a:spcPct val="90000"/>
              </a:lnSpc>
              <a:spcBef>
                <a:spcPts val="2207"/>
              </a:spcBef>
              <a:spcAft>
                <a:spcPts val="0"/>
              </a:spcAft>
              <a:buClr>
                <a:schemeClr val="dk1"/>
              </a:buClr>
              <a:buSzPts val="7944"/>
              <a:buNone/>
              <a:defRPr sz="7944"/>
            </a:lvl3pPr>
            <a:lvl4pPr lvl="3" algn="ctr">
              <a:lnSpc>
                <a:spcPct val="90000"/>
              </a:lnSpc>
              <a:spcBef>
                <a:spcPts val="2207"/>
              </a:spcBef>
              <a:spcAft>
                <a:spcPts val="0"/>
              </a:spcAft>
              <a:buClr>
                <a:schemeClr val="dk1"/>
              </a:buClr>
              <a:buSzPts val="7061"/>
              <a:buNone/>
              <a:defRPr sz="7061"/>
            </a:lvl4pPr>
            <a:lvl5pPr lvl="4" algn="ctr">
              <a:lnSpc>
                <a:spcPct val="90000"/>
              </a:lnSpc>
              <a:spcBef>
                <a:spcPts val="2207"/>
              </a:spcBef>
              <a:spcAft>
                <a:spcPts val="0"/>
              </a:spcAft>
              <a:buClr>
                <a:schemeClr val="dk1"/>
              </a:buClr>
              <a:buSzPts val="7061"/>
              <a:buNone/>
              <a:defRPr sz="7061"/>
            </a:lvl5pPr>
            <a:lvl6pPr lvl="5" algn="ctr">
              <a:lnSpc>
                <a:spcPct val="90000"/>
              </a:lnSpc>
              <a:spcBef>
                <a:spcPts val="2207"/>
              </a:spcBef>
              <a:spcAft>
                <a:spcPts val="0"/>
              </a:spcAft>
              <a:buClr>
                <a:schemeClr val="dk1"/>
              </a:buClr>
              <a:buSzPts val="7061"/>
              <a:buNone/>
              <a:defRPr sz="7061"/>
            </a:lvl6pPr>
            <a:lvl7pPr lvl="6" algn="ctr">
              <a:lnSpc>
                <a:spcPct val="90000"/>
              </a:lnSpc>
              <a:spcBef>
                <a:spcPts val="2207"/>
              </a:spcBef>
              <a:spcAft>
                <a:spcPts val="0"/>
              </a:spcAft>
              <a:buClr>
                <a:schemeClr val="dk1"/>
              </a:buClr>
              <a:buSzPts val="7061"/>
              <a:buNone/>
              <a:defRPr sz="7061"/>
            </a:lvl7pPr>
            <a:lvl8pPr lvl="7" algn="ctr">
              <a:lnSpc>
                <a:spcPct val="90000"/>
              </a:lnSpc>
              <a:spcBef>
                <a:spcPts val="2207"/>
              </a:spcBef>
              <a:spcAft>
                <a:spcPts val="0"/>
              </a:spcAft>
              <a:buClr>
                <a:schemeClr val="dk1"/>
              </a:buClr>
              <a:buSzPts val="7061"/>
              <a:buNone/>
              <a:defRPr sz="7061"/>
            </a:lvl8pPr>
            <a:lvl9pPr lvl="8" algn="ctr">
              <a:lnSpc>
                <a:spcPct val="90000"/>
              </a:lnSpc>
              <a:spcBef>
                <a:spcPts val="2207"/>
              </a:spcBef>
              <a:spcAft>
                <a:spcPts val="0"/>
              </a:spcAft>
              <a:buClr>
                <a:schemeClr val="dk1"/>
              </a:buClr>
              <a:buSzPts val="7061"/>
              <a:buNone/>
              <a:defRPr sz="7061"/>
            </a:lvl9pPr>
          </a:lstStyle>
          <a:p/>
        </p:txBody>
      </p:sp>
      <p:sp>
        <p:nvSpPr>
          <p:cNvPr id="18" name="Google Shape;18;p2"/>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942104" y="1611459"/>
            <a:ext cx="36910030" cy="58502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1794965" y="-795600"/>
            <a:ext cx="19204308" cy="3691003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75" name="Google Shape;75;p11"/>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22413325" y="9822757"/>
            <a:ext cx="25650117" cy="922750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3690845" y="862713"/>
            <a:ext cx="25650117" cy="271475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81" name="Google Shape;81;p12"/>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2942104" y="1611459"/>
            <a:ext cx="36910030" cy="58502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2942104" y="8057261"/>
            <a:ext cx="36910030" cy="192043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24" name="Google Shape;24;p3"/>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919818" y="7545809"/>
            <a:ext cx="36910030" cy="1259034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6480"/>
              <a:buFont typeface="Calibri"/>
              <a:buNone/>
              <a:defRPr sz="264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919818" y="20255262"/>
            <a:ext cx="36910030" cy="662096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13"/>
              </a:spcBef>
              <a:spcAft>
                <a:spcPts val="0"/>
              </a:spcAft>
              <a:buClr>
                <a:schemeClr val="dk1"/>
              </a:buClr>
              <a:buSzPts val="10592"/>
              <a:buNone/>
              <a:defRPr sz="10592">
                <a:solidFill>
                  <a:schemeClr val="dk1"/>
                </a:solidFill>
              </a:defRPr>
            </a:lvl1pPr>
            <a:lvl2pPr indent="-228600" lvl="1" marL="914400" algn="l">
              <a:lnSpc>
                <a:spcPct val="90000"/>
              </a:lnSpc>
              <a:spcBef>
                <a:spcPts val="2207"/>
              </a:spcBef>
              <a:spcAft>
                <a:spcPts val="0"/>
              </a:spcAft>
              <a:buClr>
                <a:srgbClr val="888888"/>
              </a:buClr>
              <a:buSzPts val="8827"/>
              <a:buNone/>
              <a:defRPr sz="8827">
                <a:solidFill>
                  <a:srgbClr val="888888"/>
                </a:solidFill>
              </a:defRPr>
            </a:lvl2pPr>
            <a:lvl3pPr indent="-228600" lvl="2" marL="1371600" algn="l">
              <a:lnSpc>
                <a:spcPct val="90000"/>
              </a:lnSpc>
              <a:spcBef>
                <a:spcPts val="2207"/>
              </a:spcBef>
              <a:spcAft>
                <a:spcPts val="0"/>
              </a:spcAft>
              <a:buClr>
                <a:srgbClr val="888888"/>
              </a:buClr>
              <a:buSzPts val="7944"/>
              <a:buNone/>
              <a:defRPr sz="7944">
                <a:solidFill>
                  <a:srgbClr val="888888"/>
                </a:solidFill>
              </a:defRPr>
            </a:lvl3pPr>
            <a:lvl4pPr indent="-228600" lvl="3" marL="1828800" algn="l">
              <a:lnSpc>
                <a:spcPct val="90000"/>
              </a:lnSpc>
              <a:spcBef>
                <a:spcPts val="2207"/>
              </a:spcBef>
              <a:spcAft>
                <a:spcPts val="0"/>
              </a:spcAft>
              <a:buClr>
                <a:srgbClr val="888888"/>
              </a:buClr>
              <a:buSzPts val="7061"/>
              <a:buNone/>
              <a:defRPr sz="7061">
                <a:solidFill>
                  <a:srgbClr val="888888"/>
                </a:solidFill>
              </a:defRPr>
            </a:lvl4pPr>
            <a:lvl5pPr indent="-228600" lvl="4" marL="2286000" algn="l">
              <a:lnSpc>
                <a:spcPct val="90000"/>
              </a:lnSpc>
              <a:spcBef>
                <a:spcPts val="2207"/>
              </a:spcBef>
              <a:spcAft>
                <a:spcPts val="0"/>
              </a:spcAft>
              <a:buClr>
                <a:srgbClr val="888888"/>
              </a:buClr>
              <a:buSzPts val="7061"/>
              <a:buNone/>
              <a:defRPr sz="7061">
                <a:solidFill>
                  <a:srgbClr val="888888"/>
                </a:solidFill>
              </a:defRPr>
            </a:lvl5pPr>
            <a:lvl6pPr indent="-228600" lvl="5" marL="2743200" algn="l">
              <a:lnSpc>
                <a:spcPct val="90000"/>
              </a:lnSpc>
              <a:spcBef>
                <a:spcPts val="2207"/>
              </a:spcBef>
              <a:spcAft>
                <a:spcPts val="0"/>
              </a:spcAft>
              <a:buClr>
                <a:srgbClr val="888888"/>
              </a:buClr>
              <a:buSzPts val="7061"/>
              <a:buNone/>
              <a:defRPr sz="7061">
                <a:solidFill>
                  <a:srgbClr val="888888"/>
                </a:solidFill>
              </a:defRPr>
            </a:lvl6pPr>
            <a:lvl7pPr indent="-228600" lvl="6" marL="3200400" algn="l">
              <a:lnSpc>
                <a:spcPct val="90000"/>
              </a:lnSpc>
              <a:spcBef>
                <a:spcPts val="2207"/>
              </a:spcBef>
              <a:spcAft>
                <a:spcPts val="0"/>
              </a:spcAft>
              <a:buClr>
                <a:srgbClr val="888888"/>
              </a:buClr>
              <a:buSzPts val="7061"/>
              <a:buNone/>
              <a:defRPr sz="7061">
                <a:solidFill>
                  <a:srgbClr val="888888"/>
                </a:solidFill>
              </a:defRPr>
            </a:lvl7pPr>
            <a:lvl8pPr indent="-228600" lvl="7" marL="3657600" algn="l">
              <a:lnSpc>
                <a:spcPct val="90000"/>
              </a:lnSpc>
              <a:spcBef>
                <a:spcPts val="2207"/>
              </a:spcBef>
              <a:spcAft>
                <a:spcPts val="0"/>
              </a:spcAft>
              <a:buClr>
                <a:srgbClr val="888888"/>
              </a:buClr>
              <a:buSzPts val="7061"/>
              <a:buNone/>
              <a:defRPr sz="7061">
                <a:solidFill>
                  <a:srgbClr val="888888"/>
                </a:solidFill>
              </a:defRPr>
            </a:lvl8pPr>
            <a:lvl9pPr indent="-228600" lvl="8" marL="4114800" algn="l">
              <a:lnSpc>
                <a:spcPct val="90000"/>
              </a:lnSpc>
              <a:spcBef>
                <a:spcPts val="2207"/>
              </a:spcBef>
              <a:spcAft>
                <a:spcPts val="0"/>
              </a:spcAft>
              <a:buClr>
                <a:srgbClr val="888888"/>
              </a:buClr>
              <a:buSzPts val="7061"/>
              <a:buNone/>
              <a:defRPr sz="7061">
                <a:solidFill>
                  <a:srgbClr val="888888"/>
                </a:solidFill>
              </a:defRPr>
            </a:lvl9pPr>
          </a:lstStyle>
          <a:p/>
        </p:txBody>
      </p:sp>
      <p:sp>
        <p:nvSpPr>
          <p:cNvPr id="30" name="Google Shape;30;p4"/>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942104" y="1611459"/>
            <a:ext cx="36910030" cy="58502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2942104" y="8057261"/>
            <a:ext cx="18187551" cy="192043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36" name="Google Shape;36;p5"/>
          <p:cNvSpPr txBox="1"/>
          <p:nvPr>
            <p:ph idx="2" type="body"/>
          </p:nvPr>
        </p:nvSpPr>
        <p:spPr>
          <a:xfrm>
            <a:off x="21664583" y="8057261"/>
            <a:ext cx="18187551" cy="1920430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37" name="Google Shape;37;p5"/>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947678" y="1611459"/>
            <a:ext cx="36910030" cy="58502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2947682" y="7419688"/>
            <a:ext cx="18103966" cy="363627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413"/>
              </a:spcBef>
              <a:spcAft>
                <a:spcPts val="0"/>
              </a:spcAft>
              <a:buClr>
                <a:schemeClr val="dk1"/>
              </a:buClr>
              <a:buSzPts val="10592"/>
              <a:buNone/>
              <a:defRPr b="1" sz="10592"/>
            </a:lvl1pPr>
            <a:lvl2pPr indent="-228600" lvl="1" marL="914400" algn="l">
              <a:lnSpc>
                <a:spcPct val="90000"/>
              </a:lnSpc>
              <a:spcBef>
                <a:spcPts val="2207"/>
              </a:spcBef>
              <a:spcAft>
                <a:spcPts val="0"/>
              </a:spcAft>
              <a:buClr>
                <a:schemeClr val="dk1"/>
              </a:buClr>
              <a:buSzPts val="8827"/>
              <a:buNone/>
              <a:defRPr b="1" sz="8827"/>
            </a:lvl2pPr>
            <a:lvl3pPr indent="-228600" lvl="2" marL="1371600" algn="l">
              <a:lnSpc>
                <a:spcPct val="90000"/>
              </a:lnSpc>
              <a:spcBef>
                <a:spcPts val="2207"/>
              </a:spcBef>
              <a:spcAft>
                <a:spcPts val="0"/>
              </a:spcAft>
              <a:buClr>
                <a:schemeClr val="dk1"/>
              </a:buClr>
              <a:buSzPts val="7944"/>
              <a:buNone/>
              <a:defRPr b="1" sz="7944"/>
            </a:lvl3pPr>
            <a:lvl4pPr indent="-228600" lvl="3" marL="1828800" algn="l">
              <a:lnSpc>
                <a:spcPct val="90000"/>
              </a:lnSpc>
              <a:spcBef>
                <a:spcPts val="2207"/>
              </a:spcBef>
              <a:spcAft>
                <a:spcPts val="0"/>
              </a:spcAft>
              <a:buClr>
                <a:schemeClr val="dk1"/>
              </a:buClr>
              <a:buSzPts val="7061"/>
              <a:buNone/>
              <a:defRPr b="1" sz="7061"/>
            </a:lvl4pPr>
            <a:lvl5pPr indent="-228600" lvl="4" marL="2286000" algn="l">
              <a:lnSpc>
                <a:spcPct val="90000"/>
              </a:lnSpc>
              <a:spcBef>
                <a:spcPts val="2207"/>
              </a:spcBef>
              <a:spcAft>
                <a:spcPts val="0"/>
              </a:spcAft>
              <a:buClr>
                <a:schemeClr val="dk1"/>
              </a:buClr>
              <a:buSzPts val="7061"/>
              <a:buNone/>
              <a:defRPr b="1" sz="7061"/>
            </a:lvl5pPr>
            <a:lvl6pPr indent="-228600" lvl="5" marL="2743200" algn="l">
              <a:lnSpc>
                <a:spcPct val="90000"/>
              </a:lnSpc>
              <a:spcBef>
                <a:spcPts val="2207"/>
              </a:spcBef>
              <a:spcAft>
                <a:spcPts val="0"/>
              </a:spcAft>
              <a:buClr>
                <a:schemeClr val="dk1"/>
              </a:buClr>
              <a:buSzPts val="7061"/>
              <a:buNone/>
              <a:defRPr b="1" sz="7061"/>
            </a:lvl6pPr>
            <a:lvl7pPr indent="-228600" lvl="6" marL="3200400" algn="l">
              <a:lnSpc>
                <a:spcPct val="90000"/>
              </a:lnSpc>
              <a:spcBef>
                <a:spcPts val="2207"/>
              </a:spcBef>
              <a:spcAft>
                <a:spcPts val="0"/>
              </a:spcAft>
              <a:buClr>
                <a:schemeClr val="dk1"/>
              </a:buClr>
              <a:buSzPts val="7061"/>
              <a:buNone/>
              <a:defRPr b="1" sz="7061"/>
            </a:lvl7pPr>
            <a:lvl8pPr indent="-228600" lvl="7" marL="3657600" algn="l">
              <a:lnSpc>
                <a:spcPct val="90000"/>
              </a:lnSpc>
              <a:spcBef>
                <a:spcPts val="2207"/>
              </a:spcBef>
              <a:spcAft>
                <a:spcPts val="0"/>
              </a:spcAft>
              <a:buClr>
                <a:schemeClr val="dk1"/>
              </a:buClr>
              <a:buSzPts val="7061"/>
              <a:buNone/>
              <a:defRPr b="1" sz="7061"/>
            </a:lvl8pPr>
            <a:lvl9pPr indent="-228600" lvl="8" marL="4114800" algn="l">
              <a:lnSpc>
                <a:spcPct val="90000"/>
              </a:lnSpc>
              <a:spcBef>
                <a:spcPts val="2207"/>
              </a:spcBef>
              <a:spcAft>
                <a:spcPts val="0"/>
              </a:spcAft>
              <a:buClr>
                <a:schemeClr val="dk1"/>
              </a:buClr>
              <a:buSzPts val="7061"/>
              <a:buNone/>
              <a:defRPr b="1" sz="7061"/>
            </a:lvl9pPr>
          </a:lstStyle>
          <a:p/>
        </p:txBody>
      </p:sp>
      <p:sp>
        <p:nvSpPr>
          <p:cNvPr id="43" name="Google Shape;43;p6"/>
          <p:cNvSpPr txBox="1"/>
          <p:nvPr>
            <p:ph idx="2" type="body"/>
          </p:nvPr>
        </p:nvSpPr>
        <p:spPr>
          <a:xfrm>
            <a:off x="2947682" y="11055963"/>
            <a:ext cx="18103966" cy="162616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44" name="Google Shape;44;p6"/>
          <p:cNvSpPr txBox="1"/>
          <p:nvPr>
            <p:ph idx="3" type="body"/>
          </p:nvPr>
        </p:nvSpPr>
        <p:spPr>
          <a:xfrm>
            <a:off x="21664585" y="7419688"/>
            <a:ext cx="18193125" cy="363627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413"/>
              </a:spcBef>
              <a:spcAft>
                <a:spcPts val="0"/>
              </a:spcAft>
              <a:buClr>
                <a:schemeClr val="dk1"/>
              </a:buClr>
              <a:buSzPts val="10592"/>
              <a:buNone/>
              <a:defRPr b="1" sz="10592"/>
            </a:lvl1pPr>
            <a:lvl2pPr indent="-228600" lvl="1" marL="914400" algn="l">
              <a:lnSpc>
                <a:spcPct val="90000"/>
              </a:lnSpc>
              <a:spcBef>
                <a:spcPts val="2207"/>
              </a:spcBef>
              <a:spcAft>
                <a:spcPts val="0"/>
              </a:spcAft>
              <a:buClr>
                <a:schemeClr val="dk1"/>
              </a:buClr>
              <a:buSzPts val="8827"/>
              <a:buNone/>
              <a:defRPr b="1" sz="8827"/>
            </a:lvl2pPr>
            <a:lvl3pPr indent="-228600" lvl="2" marL="1371600" algn="l">
              <a:lnSpc>
                <a:spcPct val="90000"/>
              </a:lnSpc>
              <a:spcBef>
                <a:spcPts val="2207"/>
              </a:spcBef>
              <a:spcAft>
                <a:spcPts val="0"/>
              </a:spcAft>
              <a:buClr>
                <a:schemeClr val="dk1"/>
              </a:buClr>
              <a:buSzPts val="7944"/>
              <a:buNone/>
              <a:defRPr b="1" sz="7944"/>
            </a:lvl3pPr>
            <a:lvl4pPr indent="-228600" lvl="3" marL="1828800" algn="l">
              <a:lnSpc>
                <a:spcPct val="90000"/>
              </a:lnSpc>
              <a:spcBef>
                <a:spcPts val="2207"/>
              </a:spcBef>
              <a:spcAft>
                <a:spcPts val="0"/>
              </a:spcAft>
              <a:buClr>
                <a:schemeClr val="dk1"/>
              </a:buClr>
              <a:buSzPts val="7061"/>
              <a:buNone/>
              <a:defRPr b="1" sz="7061"/>
            </a:lvl4pPr>
            <a:lvl5pPr indent="-228600" lvl="4" marL="2286000" algn="l">
              <a:lnSpc>
                <a:spcPct val="90000"/>
              </a:lnSpc>
              <a:spcBef>
                <a:spcPts val="2207"/>
              </a:spcBef>
              <a:spcAft>
                <a:spcPts val="0"/>
              </a:spcAft>
              <a:buClr>
                <a:schemeClr val="dk1"/>
              </a:buClr>
              <a:buSzPts val="7061"/>
              <a:buNone/>
              <a:defRPr b="1" sz="7061"/>
            </a:lvl5pPr>
            <a:lvl6pPr indent="-228600" lvl="5" marL="2743200" algn="l">
              <a:lnSpc>
                <a:spcPct val="90000"/>
              </a:lnSpc>
              <a:spcBef>
                <a:spcPts val="2207"/>
              </a:spcBef>
              <a:spcAft>
                <a:spcPts val="0"/>
              </a:spcAft>
              <a:buClr>
                <a:schemeClr val="dk1"/>
              </a:buClr>
              <a:buSzPts val="7061"/>
              <a:buNone/>
              <a:defRPr b="1" sz="7061"/>
            </a:lvl6pPr>
            <a:lvl7pPr indent="-228600" lvl="6" marL="3200400" algn="l">
              <a:lnSpc>
                <a:spcPct val="90000"/>
              </a:lnSpc>
              <a:spcBef>
                <a:spcPts val="2207"/>
              </a:spcBef>
              <a:spcAft>
                <a:spcPts val="0"/>
              </a:spcAft>
              <a:buClr>
                <a:schemeClr val="dk1"/>
              </a:buClr>
              <a:buSzPts val="7061"/>
              <a:buNone/>
              <a:defRPr b="1" sz="7061"/>
            </a:lvl7pPr>
            <a:lvl8pPr indent="-228600" lvl="7" marL="3657600" algn="l">
              <a:lnSpc>
                <a:spcPct val="90000"/>
              </a:lnSpc>
              <a:spcBef>
                <a:spcPts val="2207"/>
              </a:spcBef>
              <a:spcAft>
                <a:spcPts val="0"/>
              </a:spcAft>
              <a:buClr>
                <a:schemeClr val="dk1"/>
              </a:buClr>
              <a:buSzPts val="7061"/>
              <a:buNone/>
              <a:defRPr b="1" sz="7061"/>
            </a:lvl8pPr>
            <a:lvl9pPr indent="-228600" lvl="8" marL="4114800" algn="l">
              <a:lnSpc>
                <a:spcPct val="90000"/>
              </a:lnSpc>
              <a:spcBef>
                <a:spcPts val="2207"/>
              </a:spcBef>
              <a:spcAft>
                <a:spcPts val="0"/>
              </a:spcAft>
              <a:buClr>
                <a:schemeClr val="dk1"/>
              </a:buClr>
              <a:buSzPts val="7061"/>
              <a:buNone/>
              <a:defRPr b="1" sz="7061"/>
            </a:lvl9pPr>
          </a:lstStyle>
          <a:p/>
        </p:txBody>
      </p:sp>
      <p:sp>
        <p:nvSpPr>
          <p:cNvPr id="45" name="Google Shape;45;p6"/>
          <p:cNvSpPr txBox="1"/>
          <p:nvPr>
            <p:ph idx="4" type="body"/>
          </p:nvPr>
        </p:nvSpPr>
        <p:spPr>
          <a:xfrm>
            <a:off x="21664585" y="11055963"/>
            <a:ext cx="18193125" cy="162616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413"/>
              </a:spcBef>
              <a:spcAft>
                <a:spcPts val="0"/>
              </a:spcAft>
              <a:buClr>
                <a:schemeClr val="dk1"/>
              </a:buClr>
              <a:buSzPts val="1800"/>
              <a:buChar char="•"/>
              <a:defRPr/>
            </a:lvl1pPr>
            <a:lvl2pPr indent="-342900" lvl="1" marL="914400" algn="l">
              <a:lnSpc>
                <a:spcPct val="90000"/>
              </a:lnSpc>
              <a:spcBef>
                <a:spcPts val="2207"/>
              </a:spcBef>
              <a:spcAft>
                <a:spcPts val="0"/>
              </a:spcAft>
              <a:buClr>
                <a:schemeClr val="dk1"/>
              </a:buClr>
              <a:buSzPts val="1800"/>
              <a:buChar char="•"/>
              <a:defRPr/>
            </a:lvl2pPr>
            <a:lvl3pPr indent="-342900" lvl="2" marL="1371600" algn="l">
              <a:lnSpc>
                <a:spcPct val="90000"/>
              </a:lnSpc>
              <a:spcBef>
                <a:spcPts val="2207"/>
              </a:spcBef>
              <a:spcAft>
                <a:spcPts val="0"/>
              </a:spcAft>
              <a:buClr>
                <a:schemeClr val="dk1"/>
              </a:buClr>
              <a:buSzPts val="1800"/>
              <a:buChar char="•"/>
              <a:defRPr/>
            </a:lvl3pPr>
            <a:lvl4pPr indent="-342900" lvl="3" marL="1828800" algn="l">
              <a:lnSpc>
                <a:spcPct val="90000"/>
              </a:lnSpc>
              <a:spcBef>
                <a:spcPts val="2207"/>
              </a:spcBef>
              <a:spcAft>
                <a:spcPts val="0"/>
              </a:spcAft>
              <a:buClr>
                <a:schemeClr val="dk1"/>
              </a:buClr>
              <a:buSzPts val="1800"/>
              <a:buChar char="•"/>
              <a:defRPr/>
            </a:lvl4pPr>
            <a:lvl5pPr indent="-342900" lvl="4" marL="2286000" algn="l">
              <a:lnSpc>
                <a:spcPct val="90000"/>
              </a:lnSpc>
              <a:spcBef>
                <a:spcPts val="2207"/>
              </a:spcBef>
              <a:spcAft>
                <a:spcPts val="0"/>
              </a:spcAft>
              <a:buClr>
                <a:schemeClr val="dk1"/>
              </a:buClr>
              <a:buSzPts val="1800"/>
              <a:buChar char="•"/>
              <a:defRPr/>
            </a:lvl5pPr>
            <a:lvl6pPr indent="-342900" lvl="5" marL="2743200" algn="l">
              <a:lnSpc>
                <a:spcPct val="90000"/>
              </a:lnSpc>
              <a:spcBef>
                <a:spcPts val="2207"/>
              </a:spcBef>
              <a:spcAft>
                <a:spcPts val="0"/>
              </a:spcAft>
              <a:buClr>
                <a:schemeClr val="dk1"/>
              </a:buClr>
              <a:buSzPts val="1800"/>
              <a:buChar char="•"/>
              <a:defRPr/>
            </a:lvl6pPr>
            <a:lvl7pPr indent="-342900" lvl="6" marL="3200400" algn="l">
              <a:lnSpc>
                <a:spcPct val="90000"/>
              </a:lnSpc>
              <a:spcBef>
                <a:spcPts val="2207"/>
              </a:spcBef>
              <a:spcAft>
                <a:spcPts val="0"/>
              </a:spcAft>
              <a:buClr>
                <a:schemeClr val="dk1"/>
              </a:buClr>
              <a:buSzPts val="1800"/>
              <a:buChar char="•"/>
              <a:defRPr/>
            </a:lvl7pPr>
            <a:lvl8pPr indent="-342900" lvl="7" marL="3657600" algn="l">
              <a:lnSpc>
                <a:spcPct val="90000"/>
              </a:lnSpc>
              <a:spcBef>
                <a:spcPts val="2207"/>
              </a:spcBef>
              <a:spcAft>
                <a:spcPts val="0"/>
              </a:spcAft>
              <a:buClr>
                <a:schemeClr val="dk1"/>
              </a:buClr>
              <a:buSzPts val="1800"/>
              <a:buChar char="•"/>
              <a:defRPr/>
            </a:lvl8pPr>
            <a:lvl9pPr indent="-342900" lvl="8" marL="4114800" algn="l">
              <a:lnSpc>
                <a:spcPct val="90000"/>
              </a:lnSpc>
              <a:spcBef>
                <a:spcPts val="2207"/>
              </a:spcBef>
              <a:spcAft>
                <a:spcPts val="0"/>
              </a:spcAft>
              <a:buClr>
                <a:schemeClr val="dk1"/>
              </a:buClr>
              <a:buSzPts val="1800"/>
              <a:buChar char="•"/>
              <a:defRPr/>
            </a:lvl9pPr>
          </a:lstStyle>
          <a:p/>
        </p:txBody>
      </p:sp>
      <p:sp>
        <p:nvSpPr>
          <p:cNvPr id="46" name="Google Shape;46;p6"/>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942104" y="1611459"/>
            <a:ext cx="36910030" cy="58502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947678" y="2017818"/>
            <a:ext cx="13802256" cy="7062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23"/>
              <a:buFont typeface="Calibri"/>
              <a:buNone/>
              <a:defRPr sz="1412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8193125" y="4357934"/>
            <a:ext cx="21664583" cy="21509383"/>
          </a:xfrm>
          <a:prstGeom prst="rect">
            <a:avLst/>
          </a:prstGeom>
          <a:noFill/>
          <a:ln>
            <a:noFill/>
          </a:ln>
        </p:spPr>
        <p:txBody>
          <a:bodyPr anchorCtr="0" anchor="t" bIns="45700" lIns="91425" spcFirstLastPara="1" rIns="91425" wrap="square" tIns="45700">
            <a:normAutofit/>
          </a:bodyPr>
          <a:lstStyle>
            <a:lvl1pPr indent="-1125410" lvl="0" marL="457200" algn="l">
              <a:lnSpc>
                <a:spcPct val="90000"/>
              </a:lnSpc>
              <a:spcBef>
                <a:spcPts val="4413"/>
              </a:spcBef>
              <a:spcAft>
                <a:spcPts val="0"/>
              </a:spcAft>
              <a:buClr>
                <a:schemeClr val="dk1"/>
              </a:buClr>
              <a:buSzPts val="14123"/>
              <a:buChar char="•"/>
              <a:defRPr sz="14123"/>
            </a:lvl1pPr>
            <a:lvl2pPr indent="-1013333" lvl="1" marL="914400" algn="l">
              <a:lnSpc>
                <a:spcPct val="90000"/>
              </a:lnSpc>
              <a:spcBef>
                <a:spcPts val="2207"/>
              </a:spcBef>
              <a:spcAft>
                <a:spcPts val="0"/>
              </a:spcAft>
              <a:buClr>
                <a:schemeClr val="dk1"/>
              </a:buClr>
              <a:buSzPts val="12358"/>
              <a:buChar char="•"/>
              <a:defRPr sz="12358"/>
            </a:lvl2pPr>
            <a:lvl3pPr indent="-901192" lvl="2" marL="1371600" algn="l">
              <a:lnSpc>
                <a:spcPct val="90000"/>
              </a:lnSpc>
              <a:spcBef>
                <a:spcPts val="2207"/>
              </a:spcBef>
              <a:spcAft>
                <a:spcPts val="0"/>
              </a:spcAft>
              <a:buClr>
                <a:schemeClr val="dk1"/>
              </a:buClr>
              <a:buSzPts val="10592"/>
              <a:buChar char="•"/>
              <a:defRPr sz="10592"/>
            </a:lvl3pPr>
            <a:lvl4pPr indent="-789114" lvl="3" marL="1828800" algn="l">
              <a:lnSpc>
                <a:spcPct val="90000"/>
              </a:lnSpc>
              <a:spcBef>
                <a:spcPts val="2207"/>
              </a:spcBef>
              <a:spcAft>
                <a:spcPts val="0"/>
              </a:spcAft>
              <a:buClr>
                <a:schemeClr val="dk1"/>
              </a:buClr>
              <a:buSzPts val="8827"/>
              <a:buChar char="•"/>
              <a:defRPr sz="8827"/>
            </a:lvl4pPr>
            <a:lvl5pPr indent="-789114" lvl="4" marL="2286000" algn="l">
              <a:lnSpc>
                <a:spcPct val="90000"/>
              </a:lnSpc>
              <a:spcBef>
                <a:spcPts val="2207"/>
              </a:spcBef>
              <a:spcAft>
                <a:spcPts val="0"/>
              </a:spcAft>
              <a:buClr>
                <a:schemeClr val="dk1"/>
              </a:buClr>
              <a:buSzPts val="8827"/>
              <a:buChar char="•"/>
              <a:defRPr sz="8827"/>
            </a:lvl5pPr>
            <a:lvl6pPr indent="-789114" lvl="5" marL="2743200" algn="l">
              <a:lnSpc>
                <a:spcPct val="90000"/>
              </a:lnSpc>
              <a:spcBef>
                <a:spcPts val="2207"/>
              </a:spcBef>
              <a:spcAft>
                <a:spcPts val="0"/>
              </a:spcAft>
              <a:buClr>
                <a:schemeClr val="dk1"/>
              </a:buClr>
              <a:buSzPts val="8827"/>
              <a:buChar char="•"/>
              <a:defRPr sz="8827"/>
            </a:lvl6pPr>
            <a:lvl7pPr indent="-789114" lvl="6" marL="3200400" algn="l">
              <a:lnSpc>
                <a:spcPct val="90000"/>
              </a:lnSpc>
              <a:spcBef>
                <a:spcPts val="2207"/>
              </a:spcBef>
              <a:spcAft>
                <a:spcPts val="0"/>
              </a:spcAft>
              <a:buClr>
                <a:schemeClr val="dk1"/>
              </a:buClr>
              <a:buSzPts val="8827"/>
              <a:buChar char="•"/>
              <a:defRPr sz="8827"/>
            </a:lvl7pPr>
            <a:lvl8pPr indent="-789114" lvl="7" marL="3657600" algn="l">
              <a:lnSpc>
                <a:spcPct val="90000"/>
              </a:lnSpc>
              <a:spcBef>
                <a:spcPts val="2207"/>
              </a:spcBef>
              <a:spcAft>
                <a:spcPts val="0"/>
              </a:spcAft>
              <a:buClr>
                <a:schemeClr val="dk1"/>
              </a:buClr>
              <a:buSzPts val="8827"/>
              <a:buChar char="•"/>
              <a:defRPr sz="8827"/>
            </a:lvl8pPr>
            <a:lvl9pPr indent="-789114" lvl="8" marL="4114800" algn="l">
              <a:lnSpc>
                <a:spcPct val="90000"/>
              </a:lnSpc>
              <a:spcBef>
                <a:spcPts val="2207"/>
              </a:spcBef>
              <a:spcAft>
                <a:spcPts val="0"/>
              </a:spcAft>
              <a:buClr>
                <a:schemeClr val="dk1"/>
              </a:buClr>
              <a:buSzPts val="8827"/>
              <a:buChar char="•"/>
              <a:defRPr sz="8827"/>
            </a:lvl9pPr>
          </a:lstStyle>
          <a:p/>
        </p:txBody>
      </p:sp>
      <p:sp>
        <p:nvSpPr>
          <p:cNvPr id="61" name="Google Shape;61;p9"/>
          <p:cNvSpPr txBox="1"/>
          <p:nvPr>
            <p:ph idx="2" type="body"/>
          </p:nvPr>
        </p:nvSpPr>
        <p:spPr>
          <a:xfrm>
            <a:off x="2947678" y="9080183"/>
            <a:ext cx="13802256" cy="168221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13"/>
              </a:spcBef>
              <a:spcAft>
                <a:spcPts val="0"/>
              </a:spcAft>
              <a:buClr>
                <a:schemeClr val="dk1"/>
              </a:buClr>
              <a:buSzPts val="7061"/>
              <a:buNone/>
              <a:defRPr sz="7061"/>
            </a:lvl1pPr>
            <a:lvl2pPr indent="-228600" lvl="1" marL="914400" algn="l">
              <a:lnSpc>
                <a:spcPct val="90000"/>
              </a:lnSpc>
              <a:spcBef>
                <a:spcPts val="2207"/>
              </a:spcBef>
              <a:spcAft>
                <a:spcPts val="0"/>
              </a:spcAft>
              <a:buClr>
                <a:schemeClr val="dk1"/>
              </a:buClr>
              <a:buSzPts val="6179"/>
              <a:buNone/>
              <a:defRPr sz="6179"/>
            </a:lvl2pPr>
            <a:lvl3pPr indent="-228600" lvl="2" marL="1371600" algn="l">
              <a:lnSpc>
                <a:spcPct val="90000"/>
              </a:lnSpc>
              <a:spcBef>
                <a:spcPts val="2207"/>
              </a:spcBef>
              <a:spcAft>
                <a:spcPts val="0"/>
              </a:spcAft>
              <a:buClr>
                <a:schemeClr val="dk1"/>
              </a:buClr>
              <a:buSzPts val="5296"/>
              <a:buNone/>
              <a:defRPr sz="5296"/>
            </a:lvl3pPr>
            <a:lvl4pPr indent="-228600" lvl="3" marL="1828800" algn="l">
              <a:lnSpc>
                <a:spcPct val="90000"/>
              </a:lnSpc>
              <a:spcBef>
                <a:spcPts val="2207"/>
              </a:spcBef>
              <a:spcAft>
                <a:spcPts val="0"/>
              </a:spcAft>
              <a:buClr>
                <a:schemeClr val="dk1"/>
              </a:buClr>
              <a:buSzPts val="4413"/>
              <a:buNone/>
              <a:defRPr sz="4413"/>
            </a:lvl4pPr>
            <a:lvl5pPr indent="-228600" lvl="4" marL="2286000" algn="l">
              <a:lnSpc>
                <a:spcPct val="90000"/>
              </a:lnSpc>
              <a:spcBef>
                <a:spcPts val="2207"/>
              </a:spcBef>
              <a:spcAft>
                <a:spcPts val="0"/>
              </a:spcAft>
              <a:buClr>
                <a:schemeClr val="dk1"/>
              </a:buClr>
              <a:buSzPts val="4413"/>
              <a:buNone/>
              <a:defRPr sz="4413"/>
            </a:lvl5pPr>
            <a:lvl6pPr indent="-228600" lvl="5" marL="2743200" algn="l">
              <a:lnSpc>
                <a:spcPct val="90000"/>
              </a:lnSpc>
              <a:spcBef>
                <a:spcPts val="2207"/>
              </a:spcBef>
              <a:spcAft>
                <a:spcPts val="0"/>
              </a:spcAft>
              <a:buClr>
                <a:schemeClr val="dk1"/>
              </a:buClr>
              <a:buSzPts val="4413"/>
              <a:buNone/>
              <a:defRPr sz="4413"/>
            </a:lvl6pPr>
            <a:lvl7pPr indent="-228600" lvl="6" marL="3200400" algn="l">
              <a:lnSpc>
                <a:spcPct val="90000"/>
              </a:lnSpc>
              <a:spcBef>
                <a:spcPts val="2207"/>
              </a:spcBef>
              <a:spcAft>
                <a:spcPts val="0"/>
              </a:spcAft>
              <a:buClr>
                <a:schemeClr val="dk1"/>
              </a:buClr>
              <a:buSzPts val="4413"/>
              <a:buNone/>
              <a:defRPr sz="4413"/>
            </a:lvl7pPr>
            <a:lvl8pPr indent="-228600" lvl="7" marL="3657600" algn="l">
              <a:lnSpc>
                <a:spcPct val="90000"/>
              </a:lnSpc>
              <a:spcBef>
                <a:spcPts val="2207"/>
              </a:spcBef>
              <a:spcAft>
                <a:spcPts val="0"/>
              </a:spcAft>
              <a:buClr>
                <a:schemeClr val="dk1"/>
              </a:buClr>
              <a:buSzPts val="4413"/>
              <a:buNone/>
              <a:defRPr sz="4413"/>
            </a:lvl8pPr>
            <a:lvl9pPr indent="-228600" lvl="8" marL="4114800" algn="l">
              <a:lnSpc>
                <a:spcPct val="90000"/>
              </a:lnSpc>
              <a:spcBef>
                <a:spcPts val="2207"/>
              </a:spcBef>
              <a:spcAft>
                <a:spcPts val="0"/>
              </a:spcAft>
              <a:buClr>
                <a:schemeClr val="dk1"/>
              </a:buClr>
              <a:buSzPts val="4413"/>
              <a:buNone/>
              <a:defRPr sz="4413"/>
            </a:lvl9pPr>
          </a:lstStyle>
          <a:p/>
        </p:txBody>
      </p:sp>
      <p:sp>
        <p:nvSpPr>
          <p:cNvPr id="62" name="Google Shape;62;p9"/>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947678" y="2017818"/>
            <a:ext cx="13802256" cy="70623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23"/>
              <a:buFont typeface="Calibri"/>
              <a:buNone/>
              <a:defRPr sz="1412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8193125" y="4357934"/>
            <a:ext cx="21664583" cy="21509383"/>
          </a:xfrm>
          <a:prstGeom prst="rect">
            <a:avLst/>
          </a:prstGeom>
          <a:noFill/>
          <a:ln>
            <a:noFill/>
          </a:ln>
        </p:spPr>
      </p:sp>
      <p:sp>
        <p:nvSpPr>
          <p:cNvPr id="68" name="Google Shape;68;p10"/>
          <p:cNvSpPr txBox="1"/>
          <p:nvPr>
            <p:ph idx="1" type="body"/>
          </p:nvPr>
        </p:nvSpPr>
        <p:spPr>
          <a:xfrm>
            <a:off x="2947678" y="9080183"/>
            <a:ext cx="13802256" cy="1682216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413"/>
              </a:spcBef>
              <a:spcAft>
                <a:spcPts val="0"/>
              </a:spcAft>
              <a:buClr>
                <a:schemeClr val="dk1"/>
              </a:buClr>
              <a:buSzPts val="7061"/>
              <a:buNone/>
              <a:defRPr sz="7061"/>
            </a:lvl1pPr>
            <a:lvl2pPr indent="-228600" lvl="1" marL="914400" algn="l">
              <a:lnSpc>
                <a:spcPct val="90000"/>
              </a:lnSpc>
              <a:spcBef>
                <a:spcPts val="2207"/>
              </a:spcBef>
              <a:spcAft>
                <a:spcPts val="0"/>
              </a:spcAft>
              <a:buClr>
                <a:schemeClr val="dk1"/>
              </a:buClr>
              <a:buSzPts val="6179"/>
              <a:buNone/>
              <a:defRPr sz="6179"/>
            </a:lvl2pPr>
            <a:lvl3pPr indent="-228600" lvl="2" marL="1371600" algn="l">
              <a:lnSpc>
                <a:spcPct val="90000"/>
              </a:lnSpc>
              <a:spcBef>
                <a:spcPts val="2207"/>
              </a:spcBef>
              <a:spcAft>
                <a:spcPts val="0"/>
              </a:spcAft>
              <a:buClr>
                <a:schemeClr val="dk1"/>
              </a:buClr>
              <a:buSzPts val="5296"/>
              <a:buNone/>
              <a:defRPr sz="5296"/>
            </a:lvl3pPr>
            <a:lvl4pPr indent="-228600" lvl="3" marL="1828800" algn="l">
              <a:lnSpc>
                <a:spcPct val="90000"/>
              </a:lnSpc>
              <a:spcBef>
                <a:spcPts val="2207"/>
              </a:spcBef>
              <a:spcAft>
                <a:spcPts val="0"/>
              </a:spcAft>
              <a:buClr>
                <a:schemeClr val="dk1"/>
              </a:buClr>
              <a:buSzPts val="4413"/>
              <a:buNone/>
              <a:defRPr sz="4413"/>
            </a:lvl4pPr>
            <a:lvl5pPr indent="-228600" lvl="4" marL="2286000" algn="l">
              <a:lnSpc>
                <a:spcPct val="90000"/>
              </a:lnSpc>
              <a:spcBef>
                <a:spcPts val="2207"/>
              </a:spcBef>
              <a:spcAft>
                <a:spcPts val="0"/>
              </a:spcAft>
              <a:buClr>
                <a:schemeClr val="dk1"/>
              </a:buClr>
              <a:buSzPts val="4413"/>
              <a:buNone/>
              <a:defRPr sz="4413"/>
            </a:lvl5pPr>
            <a:lvl6pPr indent="-228600" lvl="5" marL="2743200" algn="l">
              <a:lnSpc>
                <a:spcPct val="90000"/>
              </a:lnSpc>
              <a:spcBef>
                <a:spcPts val="2207"/>
              </a:spcBef>
              <a:spcAft>
                <a:spcPts val="0"/>
              </a:spcAft>
              <a:buClr>
                <a:schemeClr val="dk1"/>
              </a:buClr>
              <a:buSzPts val="4413"/>
              <a:buNone/>
              <a:defRPr sz="4413"/>
            </a:lvl6pPr>
            <a:lvl7pPr indent="-228600" lvl="6" marL="3200400" algn="l">
              <a:lnSpc>
                <a:spcPct val="90000"/>
              </a:lnSpc>
              <a:spcBef>
                <a:spcPts val="2207"/>
              </a:spcBef>
              <a:spcAft>
                <a:spcPts val="0"/>
              </a:spcAft>
              <a:buClr>
                <a:schemeClr val="dk1"/>
              </a:buClr>
              <a:buSzPts val="4413"/>
              <a:buNone/>
              <a:defRPr sz="4413"/>
            </a:lvl7pPr>
            <a:lvl8pPr indent="-228600" lvl="7" marL="3657600" algn="l">
              <a:lnSpc>
                <a:spcPct val="90000"/>
              </a:lnSpc>
              <a:spcBef>
                <a:spcPts val="2207"/>
              </a:spcBef>
              <a:spcAft>
                <a:spcPts val="0"/>
              </a:spcAft>
              <a:buClr>
                <a:schemeClr val="dk1"/>
              </a:buClr>
              <a:buSzPts val="4413"/>
              <a:buNone/>
              <a:defRPr sz="4413"/>
            </a:lvl8pPr>
            <a:lvl9pPr indent="-228600" lvl="8" marL="4114800" algn="l">
              <a:lnSpc>
                <a:spcPct val="90000"/>
              </a:lnSpc>
              <a:spcBef>
                <a:spcPts val="2207"/>
              </a:spcBef>
              <a:spcAft>
                <a:spcPts val="0"/>
              </a:spcAft>
              <a:buClr>
                <a:schemeClr val="dk1"/>
              </a:buClr>
              <a:buSzPts val="4413"/>
              <a:buNone/>
              <a:defRPr sz="4413"/>
            </a:lvl9pPr>
          </a:lstStyle>
          <a:p/>
        </p:txBody>
      </p:sp>
      <p:sp>
        <p:nvSpPr>
          <p:cNvPr id="69" name="Google Shape;69;p10"/>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942104" y="1611459"/>
            <a:ext cx="36910030" cy="585027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9419"/>
              <a:buFont typeface="Calibri"/>
              <a:buNone/>
              <a:defRPr b="0" i="0" sz="1941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2942104" y="8057261"/>
            <a:ext cx="36910030" cy="19204308"/>
          </a:xfrm>
          <a:prstGeom prst="rect">
            <a:avLst/>
          </a:prstGeom>
          <a:noFill/>
          <a:ln>
            <a:noFill/>
          </a:ln>
        </p:spPr>
        <p:txBody>
          <a:bodyPr anchorCtr="0" anchor="t" bIns="45700" lIns="91425" spcFirstLastPara="1" rIns="91425" wrap="square" tIns="45700">
            <a:normAutofit/>
          </a:bodyPr>
          <a:lstStyle>
            <a:lvl1pPr indent="-1013333" lvl="0" marL="457200" marR="0" rtl="0" algn="l">
              <a:lnSpc>
                <a:spcPct val="90000"/>
              </a:lnSpc>
              <a:spcBef>
                <a:spcPts val="4413"/>
              </a:spcBef>
              <a:spcAft>
                <a:spcPts val="0"/>
              </a:spcAft>
              <a:buClr>
                <a:schemeClr val="dk1"/>
              </a:buClr>
              <a:buSzPts val="12358"/>
              <a:buFont typeface="Arial"/>
              <a:buChar char="•"/>
              <a:defRPr b="0" i="0" sz="12358" u="none" cap="none" strike="noStrike">
                <a:solidFill>
                  <a:schemeClr val="dk1"/>
                </a:solidFill>
                <a:latin typeface="Calibri"/>
                <a:ea typeface="Calibri"/>
                <a:cs typeface="Calibri"/>
                <a:sym typeface="Calibri"/>
              </a:defRPr>
            </a:lvl1pPr>
            <a:lvl2pPr indent="-901192" lvl="1" marL="914400" marR="0" rtl="0" algn="l">
              <a:lnSpc>
                <a:spcPct val="90000"/>
              </a:lnSpc>
              <a:spcBef>
                <a:spcPts val="2207"/>
              </a:spcBef>
              <a:spcAft>
                <a:spcPts val="0"/>
              </a:spcAft>
              <a:buClr>
                <a:schemeClr val="dk1"/>
              </a:buClr>
              <a:buSzPts val="10592"/>
              <a:buFont typeface="Arial"/>
              <a:buChar char="•"/>
              <a:defRPr b="0" i="0" sz="10592" u="none" cap="none" strike="noStrike">
                <a:solidFill>
                  <a:schemeClr val="dk1"/>
                </a:solidFill>
                <a:latin typeface="Calibri"/>
                <a:ea typeface="Calibri"/>
                <a:cs typeface="Calibri"/>
                <a:sym typeface="Calibri"/>
              </a:defRPr>
            </a:lvl2pPr>
            <a:lvl3pPr indent="-789114" lvl="2" marL="1371600" marR="0" rtl="0" algn="l">
              <a:lnSpc>
                <a:spcPct val="90000"/>
              </a:lnSpc>
              <a:spcBef>
                <a:spcPts val="2207"/>
              </a:spcBef>
              <a:spcAft>
                <a:spcPts val="0"/>
              </a:spcAft>
              <a:buClr>
                <a:schemeClr val="dk1"/>
              </a:buClr>
              <a:buSzPts val="8827"/>
              <a:buFont typeface="Arial"/>
              <a:buChar char="•"/>
              <a:defRPr b="0" i="0" sz="8827" u="none" cap="none" strike="noStrike">
                <a:solidFill>
                  <a:schemeClr val="dk1"/>
                </a:solidFill>
                <a:latin typeface="Calibri"/>
                <a:ea typeface="Calibri"/>
                <a:cs typeface="Calibri"/>
                <a:sym typeface="Calibri"/>
              </a:defRPr>
            </a:lvl3pPr>
            <a:lvl4pPr indent="-733044" lvl="3" marL="18288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4pPr>
            <a:lvl5pPr indent="-733044" lvl="4" marL="22860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5pPr>
            <a:lvl6pPr indent="-733044" lvl="5" marL="27432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6pPr>
            <a:lvl7pPr indent="-733044" lvl="6" marL="32004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7pPr>
            <a:lvl8pPr indent="-733044" lvl="7" marL="36576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8pPr>
            <a:lvl9pPr indent="-733044" lvl="8" marL="4114800" marR="0" rtl="0" algn="l">
              <a:lnSpc>
                <a:spcPct val="90000"/>
              </a:lnSpc>
              <a:spcBef>
                <a:spcPts val="2207"/>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2942104" y="28053287"/>
            <a:ext cx="9628704" cy="161145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29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4175592" y="28053287"/>
            <a:ext cx="14443055" cy="161145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296"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30223430" y="28053287"/>
            <a:ext cx="9628704" cy="161145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296" u="none" cap="none" strike="noStrike">
                <a:solidFill>
                  <a:srgbClr val="888888"/>
                </a:solidFill>
                <a:latin typeface="Calibri"/>
                <a:ea typeface="Calibri"/>
                <a:cs typeface="Calibri"/>
                <a:sym typeface="Calibri"/>
              </a:defRPr>
            </a:lvl1pPr>
            <a:lvl2pPr indent="0" lvl="1" marL="0" marR="0" rtl="0" algn="r">
              <a:spcBef>
                <a:spcPts val="0"/>
              </a:spcBef>
              <a:buNone/>
              <a:defRPr b="0" i="0" sz="5296" u="none" cap="none" strike="noStrike">
                <a:solidFill>
                  <a:srgbClr val="888888"/>
                </a:solidFill>
                <a:latin typeface="Calibri"/>
                <a:ea typeface="Calibri"/>
                <a:cs typeface="Calibri"/>
                <a:sym typeface="Calibri"/>
              </a:defRPr>
            </a:lvl2pPr>
            <a:lvl3pPr indent="0" lvl="2" marL="0" marR="0" rtl="0" algn="r">
              <a:spcBef>
                <a:spcPts val="0"/>
              </a:spcBef>
              <a:buNone/>
              <a:defRPr b="0" i="0" sz="5296" u="none" cap="none" strike="noStrike">
                <a:solidFill>
                  <a:srgbClr val="888888"/>
                </a:solidFill>
                <a:latin typeface="Calibri"/>
                <a:ea typeface="Calibri"/>
                <a:cs typeface="Calibri"/>
                <a:sym typeface="Calibri"/>
              </a:defRPr>
            </a:lvl3pPr>
            <a:lvl4pPr indent="0" lvl="3" marL="0" marR="0" rtl="0" algn="r">
              <a:spcBef>
                <a:spcPts val="0"/>
              </a:spcBef>
              <a:buNone/>
              <a:defRPr b="0" i="0" sz="5296" u="none" cap="none" strike="noStrike">
                <a:solidFill>
                  <a:srgbClr val="888888"/>
                </a:solidFill>
                <a:latin typeface="Calibri"/>
                <a:ea typeface="Calibri"/>
                <a:cs typeface="Calibri"/>
                <a:sym typeface="Calibri"/>
              </a:defRPr>
            </a:lvl4pPr>
            <a:lvl5pPr indent="0" lvl="4" marL="0" marR="0" rtl="0" algn="r">
              <a:spcBef>
                <a:spcPts val="0"/>
              </a:spcBef>
              <a:buNone/>
              <a:defRPr b="0" i="0" sz="5296" u="none" cap="none" strike="noStrike">
                <a:solidFill>
                  <a:srgbClr val="888888"/>
                </a:solidFill>
                <a:latin typeface="Calibri"/>
                <a:ea typeface="Calibri"/>
                <a:cs typeface="Calibri"/>
                <a:sym typeface="Calibri"/>
              </a:defRPr>
            </a:lvl5pPr>
            <a:lvl6pPr indent="0" lvl="5" marL="0" marR="0" rtl="0" algn="r">
              <a:spcBef>
                <a:spcPts val="0"/>
              </a:spcBef>
              <a:buNone/>
              <a:defRPr b="0" i="0" sz="5296" u="none" cap="none" strike="noStrike">
                <a:solidFill>
                  <a:srgbClr val="888888"/>
                </a:solidFill>
                <a:latin typeface="Calibri"/>
                <a:ea typeface="Calibri"/>
                <a:cs typeface="Calibri"/>
                <a:sym typeface="Calibri"/>
              </a:defRPr>
            </a:lvl6pPr>
            <a:lvl7pPr indent="0" lvl="6" marL="0" marR="0" rtl="0" algn="r">
              <a:spcBef>
                <a:spcPts val="0"/>
              </a:spcBef>
              <a:buNone/>
              <a:defRPr b="0" i="0" sz="5296" u="none" cap="none" strike="noStrike">
                <a:solidFill>
                  <a:srgbClr val="888888"/>
                </a:solidFill>
                <a:latin typeface="Calibri"/>
                <a:ea typeface="Calibri"/>
                <a:cs typeface="Calibri"/>
                <a:sym typeface="Calibri"/>
              </a:defRPr>
            </a:lvl7pPr>
            <a:lvl8pPr indent="0" lvl="7" marL="0" marR="0" rtl="0" algn="r">
              <a:spcBef>
                <a:spcPts val="0"/>
              </a:spcBef>
              <a:buNone/>
              <a:defRPr b="0" i="0" sz="5296" u="none" cap="none" strike="noStrike">
                <a:solidFill>
                  <a:srgbClr val="888888"/>
                </a:solidFill>
                <a:latin typeface="Calibri"/>
                <a:ea typeface="Calibri"/>
                <a:cs typeface="Calibri"/>
                <a:sym typeface="Calibri"/>
              </a:defRPr>
            </a:lvl8pPr>
            <a:lvl9pPr indent="0" lvl="8" marL="0" marR="0" rtl="0" algn="r">
              <a:spcBef>
                <a:spcPts val="0"/>
              </a:spcBef>
              <a:buNone/>
              <a:defRPr b="0" i="0" sz="5296"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nvSpPr>
        <p:spPr>
          <a:xfrm>
            <a:off x="0" y="633139"/>
            <a:ext cx="42794238" cy="5016758"/>
          </a:xfrm>
          <a:prstGeom prst="rect">
            <a:avLst/>
          </a:prstGeom>
          <a:solidFill>
            <a:schemeClr val="lt2"/>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rgbClr val="000000"/>
                </a:solidFill>
                <a:latin typeface="Arial"/>
                <a:ea typeface="Arial"/>
                <a:cs typeface="Arial"/>
                <a:sym typeface="Arial"/>
              </a:rPr>
              <a:t>      </a:t>
            </a:r>
            <a:r>
              <a:rPr b="0" i="0" lang="en-US" sz="8000" u="none" cap="none" strike="noStrike">
                <a:solidFill>
                  <a:srgbClr val="000000"/>
                </a:solidFill>
                <a:latin typeface="Times New Roman"/>
                <a:ea typeface="Times New Roman"/>
                <a:cs typeface="Times New Roman"/>
                <a:sym typeface="Times New Roman"/>
              </a:rPr>
              <a:t>A NOVEL APPROACH OF SECURE AUDIO TRANSMISSION IN POST-QUANTUM ERA</a:t>
            </a:r>
            <a:endParaRPr/>
          </a:p>
          <a:p>
            <a:pPr indent="0" lvl="0" marL="0" marR="0" rtl="0" algn="ctr">
              <a:spcBef>
                <a:spcPts val="0"/>
              </a:spcBef>
              <a:spcAft>
                <a:spcPts val="0"/>
              </a:spcAft>
              <a:buNone/>
            </a:pPr>
            <a:r>
              <a:rPr b="0" i="0" lang="en-US" sz="4000" u="none" cap="none" strike="noStrike">
                <a:solidFill>
                  <a:schemeClr val="dk1"/>
                </a:solidFill>
                <a:latin typeface="Times New Roman"/>
                <a:ea typeface="Times New Roman"/>
                <a:cs typeface="Times New Roman"/>
                <a:sym typeface="Times New Roman"/>
              </a:rPr>
              <a:t> Md. Raisul Islam Rifat</a:t>
            </a:r>
            <a:r>
              <a:rPr b="0" baseline="30000" i="0" lang="en-US" sz="4000" u="none" cap="none" strike="noStrike">
                <a:solidFill>
                  <a:schemeClr val="dk1"/>
                </a:solidFill>
                <a:latin typeface="Times New Roman"/>
                <a:ea typeface="Times New Roman"/>
                <a:cs typeface="Times New Roman"/>
                <a:sym typeface="Times New Roman"/>
              </a:rPr>
              <a:t>1</a:t>
            </a:r>
            <a:r>
              <a:rPr b="0" i="0" lang="en-US" sz="4000" u="none" cap="none" strike="noStrike">
                <a:solidFill>
                  <a:schemeClr val="dk1"/>
                </a:solidFill>
                <a:latin typeface="Times New Roman"/>
                <a:ea typeface="Times New Roman"/>
                <a:cs typeface="Times New Roman"/>
                <a:sym typeface="Times New Roman"/>
              </a:rPr>
              <a:t>, Md. Mizanur Rahman</a:t>
            </a:r>
            <a:r>
              <a:rPr b="0" baseline="30000" i="0" lang="en-US" sz="4000" u="none" cap="none" strike="noStrike">
                <a:solidFill>
                  <a:schemeClr val="dk1"/>
                </a:solidFill>
                <a:latin typeface="Times New Roman"/>
                <a:ea typeface="Times New Roman"/>
                <a:cs typeface="Times New Roman"/>
                <a:sym typeface="Times New Roman"/>
              </a:rPr>
              <a:t>2</a:t>
            </a:r>
            <a:r>
              <a:rPr b="0" i="0" lang="en-US" sz="4000" u="none" cap="none" strike="noStrike">
                <a:solidFill>
                  <a:schemeClr val="dk1"/>
                </a:solidFill>
                <a:latin typeface="Times New Roman"/>
                <a:ea typeface="Times New Roman"/>
                <a:cs typeface="Times New Roman"/>
                <a:sym typeface="Times New Roman"/>
              </a:rPr>
              <a:t>, Md. Abdul Kader Nayon</a:t>
            </a:r>
            <a:r>
              <a:rPr b="0" baseline="30000" i="0" lang="en-US" sz="4000" u="none" cap="none" strike="noStrike">
                <a:solidFill>
                  <a:schemeClr val="dk1"/>
                </a:solidFill>
                <a:latin typeface="Times New Roman"/>
                <a:ea typeface="Times New Roman"/>
                <a:cs typeface="Times New Roman"/>
                <a:sym typeface="Times New Roman"/>
              </a:rPr>
              <a:t>1</a:t>
            </a:r>
            <a:r>
              <a:rPr b="0" i="0" lang="en-US" sz="4000" u="none" cap="none" strike="noStrike">
                <a:solidFill>
                  <a:schemeClr val="dk1"/>
                </a:solidFill>
                <a:latin typeface="Times New Roman"/>
                <a:ea typeface="Times New Roman"/>
                <a:cs typeface="Times New Roman"/>
                <a:sym typeface="Times New Roman"/>
              </a:rPr>
              <a:t>,</a:t>
            </a:r>
            <a:r>
              <a:rPr b="0" i="0" lang="en-US" sz="4000" u="none" cap="none" strike="noStrike">
                <a:solidFill>
                  <a:srgbClr val="000000"/>
                </a:solidFill>
                <a:latin typeface="Times New Roman"/>
                <a:ea typeface="Times New Roman"/>
                <a:cs typeface="Times New Roman"/>
                <a:sym typeface="Times New Roman"/>
              </a:rPr>
              <a:t> Md Shawmoon</a:t>
            </a:r>
            <a:br>
              <a:rPr b="0" i="0" lang="en-US" sz="4000" u="none" cap="none" strike="noStrike">
                <a:solidFill>
                  <a:srgbClr val="000000"/>
                </a:solidFill>
                <a:latin typeface="Times New Roman"/>
                <a:ea typeface="Times New Roman"/>
                <a:cs typeface="Times New Roman"/>
                <a:sym typeface="Times New Roman"/>
              </a:rPr>
            </a:br>
            <a:r>
              <a:rPr b="0" i="0" lang="en-US" sz="4000" u="none" cap="none" strike="noStrike">
                <a:solidFill>
                  <a:srgbClr val="000000"/>
                </a:solidFill>
                <a:latin typeface="Times New Roman"/>
                <a:ea typeface="Times New Roman"/>
                <a:cs typeface="Times New Roman"/>
                <a:sym typeface="Times New Roman"/>
              </a:rPr>
              <a:t>Azad</a:t>
            </a:r>
            <a:r>
              <a:rPr b="0" baseline="30000" i="0" lang="en-US" sz="4000" u="none" cap="none" strike="noStrike">
                <a:solidFill>
                  <a:srgbClr val="000000"/>
                </a:solidFill>
                <a:latin typeface="Times New Roman"/>
                <a:ea typeface="Times New Roman"/>
                <a:cs typeface="Times New Roman"/>
                <a:sym typeface="Times New Roman"/>
              </a:rPr>
              <a:t>3</a:t>
            </a:r>
            <a:r>
              <a:rPr b="0" i="0" lang="en-US" sz="4000" u="none" cap="none" strike="noStrike">
                <a:solidFill>
                  <a:schemeClr val="dk1"/>
                </a:solidFill>
                <a:latin typeface="Times New Roman"/>
                <a:ea typeface="Times New Roman"/>
                <a:cs typeface="Times New Roman"/>
                <a:sym typeface="Times New Roman"/>
              </a:rPr>
              <a:t> and M.R.C. Mahdy</a:t>
            </a:r>
            <a:r>
              <a:rPr b="0" baseline="30000" i="0" lang="en-US" sz="4000" u="none" cap="none" strike="noStrike">
                <a:solidFill>
                  <a:schemeClr val="dk1"/>
                </a:solidFill>
                <a:latin typeface="Times New Roman"/>
                <a:ea typeface="Times New Roman"/>
                <a:cs typeface="Times New Roman"/>
                <a:sym typeface="Times New Roman"/>
              </a:rPr>
              <a:t>3</a:t>
            </a:r>
            <a:r>
              <a:rPr b="0" i="0" lang="en-US" sz="4000" u="none" cap="none" strike="noStrike">
                <a:solidFill>
                  <a:schemeClr val="dk1"/>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b="0" baseline="30000" i="0" lang="en-US" sz="4000" u="none" cap="none" strike="noStrike">
                <a:solidFill>
                  <a:schemeClr val="dk1"/>
                </a:solidFill>
                <a:latin typeface="Times New Roman"/>
                <a:ea typeface="Times New Roman"/>
                <a:cs typeface="Times New Roman"/>
                <a:sym typeface="Times New Roman"/>
              </a:rPr>
              <a:t>1</a:t>
            </a:r>
            <a:r>
              <a:rPr b="0" i="0" lang="en-US" sz="4000" u="none" cap="none" strike="noStrike">
                <a:solidFill>
                  <a:schemeClr val="dk1"/>
                </a:solidFill>
                <a:latin typeface="Times New Roman"/>
                <a:ea typeface="Times New Roman"/>
                <a:cs typeface="Times New Roman"/>
                <a:sym typeface="Times New Roman"/>
              </a:rPr>
              <a:t>Department of EEE, Chittagong University of Engineering And Technology</a:t>
            </a:r>
            <a:br>
              <a:rPr b="0" i="0" lang="en-US" sz="4000" u="none" cap="none" strike="noStrike">
                <a:solidFill>
                  <a:schemeClr val="dk1"/>
                </a:solidFill>
                <a:latin typeface="Times New Roman"/>
                <a:ea typeface="Times New Roman"/>
                <a:cs typeface="Times New Roman"/>
                <a:sym typeface="Times New Roman"/>
              </a:rPr>
            </a:br>
            <a:r>
              <a:rPr b="0" baseline="30000" i="0" lang="en-US" sz="4000" u="none" cap="none" strike="noStrike">
                <a:solidFill>
                  <a:schemeClr val="dk1"/>
                </a:solidFill>
                <a:latin typeface="Times New Roman"/>
                <a:ea typeface="Times New Roman"/>
                <a:cs typeface="Times New Roman"/>
                <a:sym typeface="Times New Roman"/>
              </a:rPr>
              <a:t>2</a:t>
            </a:r>
            <a:r>
              <a:rPr b="0" i="0" lang="en-US" sz="4000" u="none" cap="none" strike="noStrike">
                <a:solidFill>
                  <a:schemeClr val="dk1"/>
                </a:solidFill>
                <a:latin typeface="Times New Roman"/>
                <a:ea typeface="Times New Roman"/>
                <a:cs typeface="Times New Roman"/>
                <a:sym typeface="Times New Roman"/>
              </a:rPr>
              <a:t>Department of CSE, Rajshahi University of Engineering And Technology</a:t>
            </a:r>
            <a:br>
              <a:rPr b="0" i="0" lang="en-US" sz="4000" u="none" cap="none" strike="noStrike">
                <a:solidFill>
                  <a:schemeClr val="dk1"/>
                </a:solidFill>
                <a:latin typeface="Times New Roman"/>
                <a:ea typeface="Times New Roman"/>
                <a:cs typeface="Times New Roman"/>
                <a:sym typeface="Times New Roman"/>
              </a:rPr>
            </a:br>
            <a:r>
              <a:rPr b="0" baseline="30000" i="0" lang="en-US" sz="4000" u="none" cap="none" strike="noStrike">
                <a:solidFill>
                  <a:schemeClr val="dk1"/>
                </a:solidFill>
                <a:latin typeface="Times New Roman"/>
                <a:ea typeface="Times New Roman"/>
                <a:cs typeface="Times New Roman"/>
                <a:sym typeface="Times New Roman"/>
              </a:rPr>
              <a:t>3</a:t>
            </a:r>
            <a:r>
              <a:rPr b="0" i="0" lang="en-US" sz="4000" u="none" cap="none" strike="noStrike">
                <a:solidFill>
                  <a:schemeClr val="dk1"/>
                </a:solidFill>
                <a:latin typeface="Times New Roman"/>
                <a:ea typeface="Times New Roman"/>
                <a:cs typeface="Times New Roman"/>
                <a:sym typeface="Times New Roman"/>
              </a:rPr>
              <a:t>Department of Electrical and Computer Engineering, North South University, Bashundhara,</a:t>
            </a:r>
            <a:br>
              <a:rPr b="0" i="0" lang="en-US" sz="4000" u="none" cap="none" strike="noStrike">
                <a:solidFill>
                  <a:schemeClr val="dk1"/>
                </a:solidFill>
                <a:latin typeface="Times New Roman"/>
                <a:ea typeface="Times New Roman"/>
                <a:cs typeface="Times New Roman"/>
                <a:sym typeface="Times New Roman"/>
              </a:rPr>
            </a:br>
            <a:r>
              <a:rPr b="0" i="0" lang="en-US" sz="4000" u="none" cap="none" strike="noStrike">
                <a:solidFill>
                  <a:schemeClr val="dk1"/>
                </a:solidFill>
                <a:latin typeface="Times New Roman"/>
                <a:ea typeface="Times New Roman"/>
                <a:cs typeface="Times New Roman"/>
                <a:sym typeface="Times New Roman"/>
              </a:rPr>
              <a:t>Dhaka </a:t>
            </a:r>
            <a:endParaRPr/>
          </a:p>
        </p:txBody>
      </p:sp>
      <p:sp>
        <p:nvSpPr>
          <p:cNvPr id="90" name="Google Shape;90;p13"/>
          <p:cNvSpPr txBox="1"/>
          <p:nvPr/>
        </p:nvSpPr>
        <p:spPr>
          <a:xfrm>
            <a:off x="717811" y="12180063"/>
            <a:ext cx="8169159" cy="1031109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Introduction:</a:t>
            </a:r>
            <a:endParaRPr/>
          </a:p>
          <a:p>
            <a:pPr indent="0" lvl="0" marL="0" marR="0" rtl="0" algn="just">
              <a:lnSpc>
                <a:spcPct val="107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With the rise of the Internet, the amount of information exchanged through audio signals increased rapidly. This increase number audio transmission resulted in the development of different encryption techniques and cryptographic algorithms. The most popular among these algorithms are the symmetric AES and the asymmetric RSA encryption schemes. However, with the advent of Quantum Computers with increasing number of functional qubits, these classical cryptography and encryption schemes face an imposing threat.</a:t>
            </a:r>
            <a:r>
              <a:rPr b="0" i="0" lang="en-US" sz="2400" u="none" cap="none" strike="noStrike">
                <a:solidFill>
                  <a:srgbClr val="000000"/>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To address these arising challenges, new research is being done on the field of quantum augmented communication systems. One of the most promising area of research in the field of quantum communications is Quantum Key Distribution (QKD). QKD protocols works by establishing a secure cryptographic key between two users over an insecure channel. In resemblance, the research being done on the field of steganography heralds the emergence of an effective information concealing technique to obscure sensitive information within seemingly harmless transmission. Steganography is the technique of hiding secret massage within another massage in such a manner that it is not discernible that a secret message is embedded. This paper introduces a novel approach to reinforce the security of digital audio communication by combining the competency of QKD, classical encryption schemes and steganography.</a:t>
            </a:r>
            <a:endParaRPr/>
          </a:p>
        </p:txBody>
      </p:sp>
      <p:sp>
        <p:nvSpPr>
          <p:cNvPr id="91" name="Google Shape;91;p13"/>
          <p:cNvSpPr txBox="1"/>
          <p:nvPr/>
        </p:nvSpPr>
        <p:spPr>
          <a:xfrm>
            <a:off x="707598" y="6234493"/>
            <a:ext cx="8169159" cy="5569025"/>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Abstract:</a:t>
            </a:r>
            <a:endParaRPr/>
          </a:p>
          <a:p>
            <a:pPr indent="0" lvl="0" marL="0" marR="0" rtl="0" algn="just">
              <a:lnSpc>
                <a:spcPct val="107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The emergence of quantum computing possesses a significant security threat to the current classical system since it has the potential to outperform the current classical computer in some specific task due to their unique principle of operation. This necessitates finding a method which is resistive to quantum computers to securely transfer information. This research addresses these challenges by proposing a novel method combining quantum key distribution (QKD), specially E91 protocol with the classical encryption-authentication protocol i.e. Chacha20-Poly1305 and concealing information within another message through steganography to securely transfer audio messages.</a:t>
            </a:r>
            <a:endParaRPr/>
          </a:p>
        </p:txBody>
      </p:sp>
      <p:sp>
        <p:nvSpPr>
          <p:cNvPr id="92" name="Google Shape;92;p13"/>
          <p:cNvSpPr txBox="1"/>
          <p:nvPr/>
        </p:nvSpPr>
        <p:spPr>
          <a:xfrm>
            <a:off x="805816" y="23217438"/>
            <a:ext cx="8169159" cy="5751126"/>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Objectives:</a:t>
            </a:r>
            <a:endParaRPr/>
          </a:p>
          <a:p>
            <a:pPr indent="-285750" lvl="0" marL="285750" marR="0" rtl="0" algn="just">
              <a:lnSpc>
                <a:spcPct val="107000"/>
              </a:lnSpc>
              <a:spcBef>
                <a:spcPts val="8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Proposed an original architecture that successfully combines E91 QKD protocol, ChaCha20-Poly1305 AEAD and audio steganography using LSB.</a:t>
            </a:r>
            <a:endParaRPr/>
          </a:p>
          <a:p>
            <a:pPr indent="-285750" lvl="0" marL="285750" marR="0" rtl="0" algn="just">
              <a:lnSpc>
                <a:spcPct val="107000"/>
              </a:lnSpc>
              <a:spcBef>
                <a:spcPts val="80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Utilized E91 as the key distribution protocol which employs principles of quantum mechanics for secure key exchange.</a:t>
            </a:r>
            <a:endParaRPr/>
          </a:p>
          <a:p>
            <a:pPr indent="-285750" lvl="0" marL="285750" marR="0" rtl="0" algn="just">
              <a:lnSpc>
                <a:spcPct val="107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Assimilated audio steganography using LSB substitution into the architecture to augment the security and robustness of the overall system.</a:t>
            </a:r>
            <a:endParaRPr/>
          </a:p>
          <a:p>
            <a:pPr indent="-285750" lvl="0" marL="285750" marR="0" rtl="0" algn="just">
              <a:lnSpc>
                <a:spcPct val="107000"/>
              </a:lnSpc>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Assessed the performance and reliability of the proposed scheme by measuring the security through end-to-end encryption.</a:t>
            </a:r>
            <a:endParaRPr/>
          </a:p>
          <a:p>
            <a:pPr indent="0" lvl="0" marL="0" marR="0" rtl="0" algn="just">
              <a:lnSpc>
                <a:spcPct val="107000"/>
              </a:lnSpc>
              <a:spcBef>
                <a:spcPts val="800"/>
              </a:spcBef>
              <a:spcAft>
                <a:spcPts val="0"/>
              </a:spcAft>
              <a:buNone/>
            </a:pPr>
            <a:r>
              <a:t/>
            </a:r>
            <a:endParaRPr b="1" i="0" sz="2250" u="none" cap="none" strike="noStrike">
              <a:solidFill>
                <a:schemeClr val="dk1"/>
              </a:solidFill>
              <a:latin typeface="Times New Roman"/>
              <a:ea typeface="Times New Roman"/>
              <a:cs typeface="Times New Roman"/>
              <a:sym typeface="Times New Roman"/>
            </a:endParaRPr>
          </a:p>
        </p:txBody>
      </p:sp>
      <p:sp>
        <p:nvSpPr>
          <p:cNvPr id="93" name="Google Shape;93;p13"/>
          <p:cNvSpPr txBox="1"/>
          <p:nvPr/>
        </p:nvSpPr>
        <p:spPr>
          <a:xfrm>
            <a:off x="9165732" y="6234493"/>
            <a:ext cx="14018986" cy="3708382"/>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Methodology:</a:t>
            </a:r>
            <a:endParaRPr/>
          </a:p>
          <a:p>
            <a:pPr indent="0" lvl="0" marL="0" marR="0" rtl="0" algn="just">
              <a:lnSpc>
                <a:spcPct val="107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The architecture that we proposed is a system that integrates E91 QKD protocol with classical cryptographic schemes and lsb steganography to ensure a heavily secure audio data encryption system. The system utilizes the E91 for QKD to generate and exchange the cryptographic keys called the Ekert key, SHA3 to derive a high-entropy 256-bit key from the Ekert key for ChaCha20-Poly1305 encryption and LSB substitution for steganography. The architecture ensures augmented data security through the combination of classical and quantum techniques. Figure 7 provides a high level overview of our proposed system.</a:t>
            </a:r>
            <a:endParaRPr/>
          </a:p>
          <a:p>
            <a:pPr indent="0" lvl="0" marL="0" marR="0" rtl="0" algn="just">
              <a:lnSpc>
                <a:spcPct val="107000"/>
              </a:lnSpc>
              <a:spcBef>
                <a:spcPts val="800"/>
              </a:spcBef>
              <a:spcAft>
                <a:spcPts val="0"/>
              </a:spcAft>
              <a:buNone/>
            </a:pPr>
            <a:r>
              <a:t/>
            </a:r>
            <a:endParaRPr b="1" i="0" sz="2250" u="none" cap="none" strike="noStrike">
              <a:solidFill>
                <a:schemeClr val="dk1"/>
              </a:solidFill>
              <a:latin typeface="Times New Roman"/>
              <a:ea typeface="Times New Roman"/>
              <a:cs typeface="Times New Roman"/>
              <a:sym typeface="Times New Roman"/>
            </a:endParaRPr>
          </a:p>
        </p:txBody>
      </p:sp>
      <p:sp>
        <p:nvSpPr>
          <p:cNvPr id="94" name="Google Shape;94;p13"/>
          <p:cNvSpPr txBox="1"/>
          <p:nvPr/>
        </p:nvSpPr>
        <p:spPr>
          <a:xfrm>
            <a:off x="9187448" y="24073450"/>
            <a:ext cx="5090160" cy="1467774"/>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Result Analysis:</a:t>
            </a:r>
            <a:endParaRPr/>
          </a:p>
          <a:p>
            <a:pPr indent="0" lvl="0" marL="0" marR="0" rtl="0" algn="just">
              <a:lnSpc>
                <a:spcPct val="107000"/>
              </a:lnSpc>
              <a:spcBef>
                <a:spcPts val="800"/>
              </a:spcBef>
              <a:spcAft>
                <a:spcPts val="0"/>
              </a:spcAft>
              <a:buNone/>
            </a:pPr>
            <a:r>
              <a:t/>
            </a:r>
            <a:endParaRPr b="0" i="0" sz="4000" u="none" cap="none" strike="noStrike">
              <a:solidFill>
                <a:schemeClr val="dk1"/>
              </a:solidFill>
              <a:latin typeface="Times New Roman"/>
              <a:ea typeface="Times New Roman"/>
              <a:cs typeface="Times New Roman"/>
              <a:sym typeface="Times New Roman"/>
            </a:endParaRPr>
          </a:p>
        </p:txBody>
      </p:sp>
      <p:sp>
        <p:nvSpPr>
          <p:cNvPr id="95" name="Google Shape;95;p13"/>
          <p:cNvSpPr txBox="1"/>
          <p:nvPr/>
        </p:nvSpPr>
        <p:spPr>
          <a:xfrm>
            <a:off x="34050450" y="25065450"/>
            <a:ext cx="8442000" cy="48831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References:</a:t>
            </a:r>
            <a:endParaRPr/>
          </a:p>
          <a:p>
            <a:pPr indent="-342900" lvl="0" marL="342900" marR="0" rtl="0" algn="just">
              <a:lnSpc>
                <a:spcPct val="107000"/>
              </a:lnSpc>
              <a:spcBef>
                <a:spcPts val="80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K. Ekert, “Quantum cryptography based on bells theorem,” </a:t>
            </a:r>
            <a:r>
              <a:rPr b="0" i="1" lang="en-US" sz="2400" u="none" cap="none" strike="noStrike">
                <a:solidFill>
                  <a:schemeClr val="dk1"/>
                </a:solidFill>
                <a:latin typeface="Times New Roman"/>
                <a:ea typeface="Times New Roman"/>
                <a:cs typeface="Times New Roman"/>
                <a:sym typeface="Times New Roman"/>
              </a:rPr>
              <a:t>Physical review letters</a:t>
            </a:r>
            <a:r>
              <a:rPr b="0" i="0" lang="en-US" sz="2400" u="none" cap="none" strike="noStrike">
                <a:solidFill>
                  <a:schemeClr val="dk1"/>
                </a:solidFill>
                <a:latin typeface="Times New Roman"/>
                <a:ea typeface="Times New Roman"/>
                <a:cs typeface="Times New Roman"/>
                <a:sym typeface="Times New Roman"/>
              </a:rPr>
              <a:t>, vol. 67, no. 6, p. 661, 1991</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just">
              <a:lnSpc>
                <a:spcPct val="107000"/>
              </a:lnSpc>
              <a:spcBef>
                <a:spcPts val="8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M. J. Dworkin, “Sha-3 standard: Permutation-based hash and extendable-output functions,” 2015.</a:t>
            </a:r>
            <a:endParaRPr sz="2400">
              <a:solidFill>
                <a:schemeClr val="dk1"/>
              </a:solidFill>
              <a:latin typeface="Times New Roman"/>
              <a:ea typeface="Times New Roman"/>
              <a:cs typeface="Times New Roman"/>
              <a:sym typeface="Times New Roman"/>
            </a:endParaRPr>
          </a:p>
          <a:p>
            <a:pPr indent="-381000" lvl="0" marL="457200" rtl="0" algn="just">
              <a:lnSpc>
                <a:spcPct val="107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D. J. Bernstein, “The chacha family of stream ciphers,” </a:t>
            </a:r>
            <a:r>
              <a:rPr i="1" lang="en-US" sz="2400">
                <a:solidFill>
                  <a:schemeClr val="dk1"/>
                </a:solidFill>
                <a:latin typeface="Times New Roman"/>
                <a:ea typeface="Times New Roman"/>
                <a:cs typeface="Times New Roman"/>
                <a:sym typeface="Times New Roman"/>
              </a:rPr>
              <a:t>DJ Bernsteins webpage: http://cr. yp. to/chacha. html</a:t>
            </a:r>
            <a:r>
              <a:rPr lang="en-US" sz="2400">
                <a:solidFill>
                  <a:schemeClr val="dk1"/>
                </a:solidFill>
                <a:latin typeface="Times New Roman"/>
                <a:ea typeface="Times New Roman"/>
                <a:cs typeface="Times New Roman"/>
                <a:sym typeface="Times New Roman"/>
              </a:rPr>
              <a:t>, 2008.</a:t>
            </a:r>
            <a:endParaRPr sz="2400">
              <a:solidFill>
                <a:schemeClr val="dk1"/>
              </a:solidFill>
              <a:latin typeface="Times New Roman"/>
              <a:ea typeface="Times New Roman"/>
              <a:cs typeface="Times New Roman"/>
              <a:sym typeface="Times New Roman"/>
            </a:endParaRPr>
          </a:p>
          <a:p>
            <a:pPr indent="-342900" lvl="0" marL="342900" marR="0" rtl="0" algn="just">
              <a:lnSpc>
                <a:spcPct val="107000"/>
              </a:lnSpc>
              <a:spcBef>
                <a:spcPts val="0"/>
              </a:spcBef>
              <a:spcAft>
                <a:spcPts val="0"/>
              </a:spcAft>
              <a:buClr>
                <a:schemeClr val="dk1"/>
              </a:buClr>
              <a:buSzPts val="2400"/>
              <a:buFont typeface="Calibri"/>
              <a:buAutoNum type="arabicPeriod"/>
            </a:pPr>
            <a:r>
              <a:rPr b="0" i="0" lang="en-US" sz="2400" u="none" cap="none" strike="noStrike">
                <a:solidFill>
                  <a:schemeClr val="dk1"/>
                </a:solidFill>
                <a:latin typeface="Times New Roman"/>
                <a:ea typeface="Times New Roman"/>
                <a:cs typeface="Times New Roman"/>
                <a:sym typeface="Times New Roman"/>
              </a:rPr>
              <a:t>S. P. Yalla, S. Hemanth, S. T. Kumar, S. Moulali, and S. Dileep, “Novel text steganography approach using quantum key distribution: Survey paper,” </a:t>
            </a:r>
            <a:r>
              <a:rPr b="0" i="1" lang="en-US" sz="2400" u="none" cap="none" strike="noStrike">
                <a:solidFill>
                  <a:schemeClr val="dk1"/>
                </a:solidFill>
                <a:latin typeface="Times New Roman"/>
                <a:ea typeface="Times New Roman"/>
                <a:cs typeface="Times New Roman"/>
                <a:sym typeface="Times New Roman"/>
              </a:rPr>
              <a:t>NeuroQuantology</a:t>
            </a:r>
            <a:r>
              <a:rPr b="0" i="0" lang="en-US" sz="2400" u="none" cap="none" strike="noStrike">
                <a:solidFill>
                  <a:schemeClr val="dk1"/>
                </a:solidFill>
                <a:latin typeface="Times New Roman"/>
                <a:ea typeface="Times New Roman"/>
                <a:cs typeface="Times New Roman"/>
                <a:sym typeface="Times New Roman"/>
              </a:rPr>
              <a:t>, vol. 20, no. 13, p. 923, 2022.</a:t>
            </a:r>
            <a:endParaRPr b="1" i="0" sz="2250" u="none" cap="none" strike="noStrike">
              <a:solidFill>
                <a:schemeClr val="dk1"/>
              </a:solidFill>
              <a:latin typeface="Times New Roman"/>
              <a:ea typeface="Times New Roman"/>
              <a:cs typeface="Times New Roman"/>
              <a:sym typeface="Times New Roman"/>
            </a:endParaRPr>
          </a:p>
        </p:txBody>
      </p:sp>
      <p:pic>
        <p:nvPicPr>
          <p:cNvPr id="96" name="Google Shape;96;p13"/>
          <p:cNvPicPr preferRelativeResize="0"/>
          <p:nvPr/>
        </p:nvPicPr>
        <p:blipFill rotWithShape="1">
          <a:blip r:embed="rId3">
            <a:alphaModFix/>
          </a:blip>
          <a:srcRect b="0" l="0" r="0" t="0"/>
          <a:stretch/>
        </p:blipFill>
        <p:spPr>
          <a:xfrm>
            <a:off x="9187448" y="10032513"/>
            <a:ext cx="14795579" cy="13158960"/>
          </a:xfrm>
          <a:prstGeom prst="rect">
            <a:avLst/>
          </a:prstGeom>
          <a:noFill/>
          <a:ln>
            <a:noFill/>
          </a:ln>
        </p:spPr>
      </p:pic>
      <p:sp>
        <p:nvSpPr>
          <p:cNvPr id="97" name="Google Shape;97;p13"/>
          <p:cNvSpPr txBox="1"/>
          <p:nvPr/>
        </p:nvSpPr>
        <p:spPr>
          <a:xfrm>
            <a:off x="13721145" y="29173241"/>
            <a:ext cx="7404294" cy="460895"/>
          </a:xfrm>
          <a:prstGeom prst="rect">
            <a:avLst/>
          </a:prstGeom>
          <a:noFill/>
          <a:ln>
            <a:noFill/>
          </a:ln>
        </p:spPr>
        <p:txBody>
          <a:bodyPr anchorCtr="0" anchor="t" bIns="45700" lIns="91425" spcFirstLastPara="1" rIns="91425" wrap="square" tIns="45700">
            <a:spAutoFit/>
          </a:bodyPr>
          <a:lstStyle/>
          <a:p>
            <a:pPr indent="0" lvl="0" marL="0" marR="0" rtl="0" algn="just">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Table-01: </a:t>
            </a:r>
            <a:r>
              <a:rPr b="0" i="0" lang="en-US" sz="2400" u="none" cap="none" strike="noStrike">
                <a:solidFill>
                  <a:schemeClr val="dk1"/>
                </a:solidFill>
                <a:latin typeface="Times New Roman"/>
                <a:ea typeface="Times New Roman"/>
                <a:cs typeface="Times New Roman"/>
                <a:sym typeface="Times New Roman"/>
              </a:rPr>
              <a:t>CHHR value in presence of eavesdropper.</a:t>
            </a:r>
            <a:endParaRPr/>
          </a:p>
        </p:txBody>
      </p:sp>
      <p:sp>
        <p:nvSpPr>
          <p:cNvPr id="98" name="Google Shape;98;p13"/>
          <p:cNvSpPr txBox="1"/>
          <p:nvPr/>
        </p:nvSpPr>
        <p:spPr>
          <a:xfrm>
            <a:off x="34123748" y="21529837"/>
            <a:ext cx="8315780" cy="32775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7000"/>
              </a:lnSpc>
              <a:spcBef>
                <a:spcPts val="0"/>
              </a:spcBef>
              <a:spcAft>
                <a:spcPts val="0"/>
              </a:spcAft>
              <a:buClr>
                <a:srgbClr val="002060"/>
              </a:buClr>
              <a:buSzPts val="4000"/>
              <a:buFont typeface="Noto Sans Symbols"/>
              <a:buChar char="❑"/>
            </a:pPr>
            <a:r>
              <a:rPr b="1" i="0" lang="en-US" sz="4000" u="none" cap="none" strike="noStrike">
                <a:solidFill>
                  <a:srgbClr val="002060"/>
                </a:solidFill>
                <a:latin typeface="Times New Roman"/>
                <a:ea typeface="Times New Roman"/>
                <a:cs typeface="Times New Roman"/>
                <a:sym typeface="Times New Roman"/>
              </a:rPr>
              <a:t>Conclusion And Future Work:</a:t>
            </a:r>
            <a:endParaRPr/>
          </a:p>
          <a:p>
            <a:pPr indent="0" lvl="0" marL="0" marR="0" rtl="0" algn="just">
              <a:lnSpc>
                <a:spcPct val="107000"/>
              </a:lnSpc>
              <a:spcBef>
                <a:spcPts val="800"/>
              </a:spcBef>
              <a:spcAft>
                <a:spcPts val="0"/>
              </a:spcAft>
              <a:buNone/>
            </a:pPr>
            <a:r>
              <a:rPr b="0" i="0" lang="en-US" sz="2400" u="none" cap="none" strike="noStrike">
                <a:solidFill>
                  <a:schemeClr val="dk1"/>
                </a:solidFill>
                <a:latin typeface="Times New Roman"/>
                <a:ea typeface="Times New Roman"/>
                <a:cs typeface="Times New Roman"/>
                <a:sym typeface="Times New Roman"/>
              </a:rPr>
              <a:t>Our proposed approach provides high security and robustness in case of audio transmission. It also sustainable under different types of attack. Still, we can modify the QKD protocol or steganographic process or transmitting text, images by filtering our model to get a better result in future.  </a:t>
            </a:r>
            <a:endParaRPr/>
          </a:p>
          <a:p>
            <a:pPr indent="0" lvl="0" marL="0" marR="0" rtl="0" algn="just">
              <a:lnSpc>
                <a:spcPct val="107000"/>
              </a:lnSpc>
              <a:spcBef>
                <a:spcPts val="800"/>
              </a:spcBef>
              <a:spcAft>
                <a:spcPts val="0"/>
              </a:spcAft>
              <a:buNone/>
            </a:pPr>
            <a:r>
              <a:t/>
            </a:r>
            <a:endParaRPr b="1" i="0" sz="2250" u="none" cap="none" strike="noStrike">
              <a:solidFill>
                <a:schemeClr val="dk1"/>
              </a:solidFill>
              <a:latin typeface="Times New Roman"/>
              <a:ea typeface="Times New Roman"/>
              <a:cs typeface="Times New Roman"/>
              <a:sym typeface="Times New Roman"/>
            </a:endParaRPr>
          </a:p>
        </p:txBody>
      </p:sp>
      <p:sp>
        <p:nvSpPr>
          <p:cNvPr id="99" name="Google Shape;99;p13"/>
          <p:cNvSpPr txBox="1"/>
          <p:nvPr/>
        </p:nvSpPr>
        <p:spPr>
          <a:xfrm>
            <a:off x="26304809" y="12872490"/>
            <a:ext cx="5393100" cy="8571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Table-02: </a:t>
            </a:r>
            <a:r>
              <a:rPr b="0" i="0" lang="en-US" sz="2400" u="none" cap="none" strike="noStrike">
                <a:solidFill>
                  <a:schemeClr val="dk1"/>
                </a:solidFill>
                <a:latin typeface="Times New Roman"/>
                <a:ea typeface="Times New Roman"/>
                <a:cs typeface="Times New Roman"/>
                <a:sym typeface="Times New Roman"/>
              </a:rPr>
              <a:t>Tampering Analysis</a:t>
            </a:r>
            <a:br>
              <a:rPr b="0" i="0" lang="en-US" sz="2400" u="none" cap="none" strike="noStrike">
                <a:solidFill>
                  <a:schemeClr val="dk1"/>
                </a:solidFill>
                <a:latin typeface="Calibri"/>
                <a:ea typeface="Calibri"/>
                <a:cs typeface="Calibri"/>
                <a:sym typeface="Calibri"/>
              </a:rPr>
            </a:br>
            <a:endParaRPr b="0" i="0" sz="2400" u="none" cap="none" strike="noStrike">
              <a:solidFill>
                <a:schemeClr val="dk1"/>
              </a:solidFill>
              <a:latin typeface="Times New Roman"/>
              <a:ea typeface="Times New Roman"/>
              <a:cs typeface="Times New Roman"/>
              <a:sym typeface="Times New Roman"/>
            </a:endParaRPr>
          </a:p>
        </p:txBody>
      </p:sp>
      <p:graphicFrame>
        <p:nvGraphicFramePr>
          <p:cNvPr id="100" name="Google Shape;100;p13"/>
          <p:cNvGraphicFramePr/>
          <p:nvPr/>
        </p:nvGraphicFramePr>
        <p:xfrm>
          <a:off x="9299512" y="24987153"/>
          <a:ext cx="3000000" cy="3000000"/>
        </p:xfrm>
        <a:graphic>
          <a:graphicData uri="http://schemas.openxmlformats.org/drawingml/2006/table">
            <a:tbl>
              <a:tblPr bandRow="1" firstRow="1">
                <a:noFill/>
                <a:tableStyleId>{A389E8A0-D14D-4829-89E5-6B4AA77D9E84}</a:tableStyleId>
              </a:tblPr>
              <a:tblGrid>
                <a:gridCol w="2614400"/>
                <a:gridCol w="2340550"/>
                <a:gridCol w="2477475"/>
                <a:gridCol w="2477475"/>
                <a:gridCol w="2493825"/>
                <a:gridCol w="2461125"/>
              </a:tblGrid>
              <a:tr h="1830425">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Iteration</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Key length</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No. of Mismatched Bits</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CHSH</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Eve’s Knowledge of Alice’s key</a:t>
                      </a:r>
                      <a:endParaRPr/>
                    </a:p>
                  </a:txBody>
                  <a:tcPr marT="45725" marB="45725" marR="91450" marL="91450"/>
                </a:tc>
                <a:tc>
                  <a:txBody>
                    <a:bodyPr/>
                    <a:lstStyle/>
                    <a:p>
                      <a:pPr indent="0" lvl="0" marL="0" marR="0" rtl="0" algn="l">
                        <a:spcBef>
                          <a:spcPts val="0"/>
                        </a:spcBef>
                        <a:spcAft>
                          <a:spcPts val="0"/>
                        </a:spcAft>
                        <a:buNone/>
                      </a:pPr>
                      <a:r>
                        <a:rPr lang="en-US" sz="2400" u="none" cap="none" strike="noStrike">
                          <a:solidFill>
                            <a:schemeClr val="dk1"/>
                          </a:solidFill>
                          <a:latin typeface="Times New Roman"/>
                          <a:ea typeface="Times New Roman"/>
                          <a:cs typeface="Times New Roman"/>
                          <a:sym typeface="Times New Roman"/>
                        </a:rPr>
                        <a:t>Eve’s Knowledge of Bob’s key</a:t>
                      </a:r>
                      <a:endParaRPr/>
                    </a:p>
                  </a:txBody>
                  <a:tcPr marT="45725" marB="45725" marR="91450" marL="91450"/>
                </a:tc>
              </a:tr>
              <a:tr h="46055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126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1.229</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88.1%</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96.03%</a:t>
                      </a:r>
                      <a:endParaRPr/>
                    </a:p>
                  </a:txBody>
                  <a:tcPr marT="45725" marB="45725" marR="91450" marL="91450"/>
                </a:tc>
              </a:tr>
              <a:tr h="46055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2</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142</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12</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1.346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93.66%</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93.66%</a:t>
                      </a:r>
                      <a:endParaRPr/>
                    </a:p>
                  </a:txBody>
                  <a:tcPr marT="45725" marB="45725" marR="91450" marL="91450"/>
                </a:tc>
              </a:tr>
              <a:tr h="46055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3</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243</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32</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1.37</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93.83%</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90.53%</a:t>
                      </a:r>
                      <a:endParaRPr/>
                    </a:p>
                  </a:txBody>
                  <a:tcPr marT="45725" marB="45725" marR="91450" marL="91450"/>
                </a:tc>
              </a:tr>
              <a:tr h="460550">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4</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44</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7</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1.48</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95.45%</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84.04%</a:t>
                      </a:r>
                      <a:endParaRPr/>
                    </a:p>
                  </a:txBody>
                  <a:tcPr marT="45725" marB="45725" marR="91450" marL="91450"/>
                </a:tc>
              </a:tr>
            </a:tbl>
          </a:graphicData>
        </a:graphic>
      </p:graphicFrame>
      <p:sp>
        <p:nvSpPr>
          <p:cNvPr id="101" name="Google Shape;101;p13"/>
          <p:cNvSpPr txBox="1"/>
          <p:nvPr/>
        </p:nvSpPr>
        <p:spPr>
          <a:xfrm>
            <a:off x="13162261" y="23544969"/>
            <a:ext cx="7520738" cy="460895"/>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Figure: </a:t>
            </a:r>
            <a:r>
              <a:rPr b="0" i="0" lang="en-US" sz="2400" u="none" cap="none" strike="noStrike">
                <a:solidFill>
                  <a:schemeClr val="dk1"/>
                </a:solidFill>
                <a:latin typeface="Times New Roman"/>
                <a:ea typeface="Times New Roman"/>
                <a:cs typeface="Times New Roman"/>
                <a:sym typeface="Times New Roman"/>
              </a:rPr>
              <a:t>Workflow of our proposed approach</a:t>
            </a:r>
            <a:endParaRPr b="1" i="0" sz="2400" u="none" cap="none" strike="noStrike">
              <a:solidFill>
                <a:schemeClr val="dk1"/>
              </a:solidFill>
              <a:latin typeface="Times New Roman"/>
              <a:ea typeface="Times New Roman"/>
              <a:cs typeface="Times New Roman"/>
              <a:sym typeface="Times New Roman"/>
            </a:endParaRPr>
          </a:p>
        </p:txBody>
      </p:sp>
      <p:graphicFrame>
        <p:nvGraphicFramePr>
          <p:cNvPr id="102" name="Google Shape;102;p13"/>
          <p:cNvGraphicFramePr/>
          <p:nvPr/>
        </p:nvGraphicFramePr>
        <p:xfrm>
          <a:off x="24293718" y="6231534"/>
          <a:ext cx="3000000" cy="3000000"/>
        </p:xfrm>
        <a:graphic>
          <a:graphicData uri="http://schemas.openxmlformats.org/drawingml/2006/table">
            <a:tbl>
              <a:tblPr bandRow="1" firstRow="1">
                <a:noFill/>
                <a:tableStyleId>{A389E8A0-D14D-4829-89E5-6B4AA77D9E84}</a:tableStyleId>
              </a:tblPr>
              <a:tblGrid>
                <a:gridCol w="1422775"/>
                <a:gridCol w="4311775"/>
                <a:gridCol w="3741600"/>
              </a:tblGrid>
              <a:tr h="964100">
                <a:tc>
                  <a:txBody>
                    <a:bodyPr/>
                    <a:lstStyle/>
                    <a:p>
                      <a:pPr indent="0" lvl="0" marL="0" marR="0" rtl="0" algn="ctr">
                        <a:spcBef>
                          <a:spcPts val="0"/>
                        </a:spcBef>
                        <a:spcAft>
                          <a:spcPts val="0"/>
                        </a:spcAft>
                        <a:buNone/>
                      </a:pPr>
                      <a:r>
                        <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solidFill>
                            <a:srgbClr val="002060"/>
                          </a:solidFill>
                          <a:latin typeface="Times New Roman"/>
                          <a:ea typeface="Times New Roman"/>
                          <a:cs typeface="Times New Roman"/>
                          <a:sym typeface="Times New Roman"/>
                        </a:rPr>
                        <a:t>Without Tampering</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solidFill>
                            <a:srgbClr val="002060"/>
                          </a:solidFill>
                          <a:latin typeface="Times New Roman"/>
                          <a:ea typeface="Times New Roman"/>
                          <a:cs typeface="Times New Roman"/>
                          <a:sym typeface="Times New Roman"/>
                        </a:rPr>
                        <a:t>With Tampering</a:t>
                      </a:r>
                      <a:endParaRPr/>
                    </a:p>
                  </a:txBody>
                  <a:tcPr marT="45725" marB="45725" marR="91450" marL="91450"/>
                </a:tc>
              </a:tr>
              <a:tr h="1980475">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Sender end</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Nonce: 5</a:t>
                      </a:r>
                      <a:r>
                        <a:rPr b="0" i="1" lang="en-US" sz="2400" u="none" cap="none" strike="noStrike">
                          <a:solidFill>
                            <a:srgbClr val="000000"/>
                          </a:solidFill>
                          <a:latin typeface="Times New Roman"/>
                          <a:ea typeface="Times New Roman"/>
                          <a:cs typeface="Times New Roman"/>
                          <a:sym typeface="Times New Roman"/>
                        </a:rPr>
                        <a:t>e</a:t>
                      </a:r>
                      <a:r>
                        <a:rPr b="0" i="0" lang="en-US" sz="2400" u="none" cap="none" strike="noStrike">
                          <a:solidFill>
                            <a:srgbClr val="000000"/>
                          </a:solidFill>
                          <a:latin typeface="Times New Roman"/>
                          <a:ea typeface="Times New Roman"/>
                          <a:cs typeface="Times New Roman"/>
                          <a:sym typeface="Times New Roman"/>
                        </a:rPr>
                        <a:t>4</a:t>
                      </a:r>
                      <a:r>
                        <a:rPr b="0" i="1" lang="en-US" sz="2400" u="none" cap="none" strike="noStrike">
                          <a:solidFill>
                            <a:srgbClr val="000000"/>
                          </a:solidFill>
                          <a:latin typeface="Times New Roman"/>
                          <a:ea typeface="Times New Roman"/>
                          <a:cs typeface="Times New Roman"/>
                          <a:sym typeface="Times New Roman"/>
                        </a:rPr>
                        <a:t>ef</a:t>
                      </a:r>
                      <a:r>
                        <a:rPr b="0" i="0" lang="en-US" sz="2400" u="none" cap="none" strike="noStrike">
                          <a:solidFill>
                            <a:srgbClr val="000000"/>
                          </a:solidFill>
                          <a:latin typeface="Times New Roman"/>
                          <a:ea typeface="Times New Roman"/>
                          <a:cs typeface="Times New Roman"/>
                          <a:sym typeface="Times New Roman"/>
                        </a:rPr>
                        <a:t>364</a:t>
                      </a:r>
                      <a:r>
                        <a:rPr b="0" i="1" lang="en-US" sz="2400" u="none" cap="none" strike="noStrike">
                          <a:solidFill>
                            <a:srgbClr val="000000"/>
                          </a:solidFill>
                          <a:latin typeface="Times New Roman"/>
                          <a:ea typeface="Times New Roman"/>
                          <a:cs typeface="Times New Roman"/>
                          <a:sym typeface="Times New Roman"/>
                        </a:rPr>
                        <a:t>b</a:t>
                      </a:r>
                      <a:r>
                        <a:rPr b="0" i="0" lang="en-US" sz="2400" u="none" cap="none" strike="noStrike">
                          <a:solidFill>
                            <a:srgbClr val="000000"/>
                          </a:solidFill>
                          <a:latin typeface="Times New Roman"/>
                          <a:ea typeface="Times New Roman"/>
                          <a:cs typeface="Times New Roman"/>
                          <a:sym typeface="Times New Roman"/>
                        </a:rPr>
                        <a:t>086</a:t>
                      </a:r>
                      <a:r>
                        <a:rPr b="0" i="1" lang="en-US" sz="2400" u="none" cap="none" strike="noStrike">
                          <a:solidFill>
                            <a:srgbClr val="000000"/>
                          </a:solidFill>
                          <a:latin typeface="Times New Roman"/>
                          <a:ea typeface="Times New Roman"/>
                          <a:cs typeface="Times New Roman"/>
                          <a:sym typeface="Times New Roman"/>
                        </a:rPr>
                        <a:t>ab</a:t>
                      </a:r>
                      <a:r>
                        <a:rPr b="0" i="0" lang="en-US" sz="2400" u="none" cap="none" strike="noStrike">
                          <a:solidFill>
                            <a:srgbClr val="000000"/>
                          </a:solidFill>
                          <a:latin typeface="Times New Roman"/>
                          <a:ea typeface="Times New Roman"/>
                          <a:cs typeface="Times New Roman"/>
                          <a:sym typeface="Times New Roman"/>
                        </a:rPr>
                        <a:t>3</a:t>
                      </a:r>
                      <a:r>
                        <a:rPr b="0" i="1" lang="en-US" sz="2400" u="none" cap="none" strike="noStrike">
                          <a:solidFill>
                            <a:srgbClr val="000000"/>
                          </a:solidFill>
                          <a:latin typeface="Times New Roman"/>
                          <a:ea typeface="Times New Roman"/>
                          <a:cs typeface="Times New Roman"/>
                          <a:sym typeface="Times New Roman"/>
                        </a:rPr>
                        <a:t>e</a:t>
                      </a:r>
                      <a:r>
                        <a:rPr b="0" i="0" lang="en-US" sz="2400" u="none" cap="none" strike="noStrike">
                          <a:solidFill>
                            <a:srgbClr val="000000"/>
                          </a:solidFill>
                          <a:latin typeface="Times New Roman"/>
                          <a:ea typeface="Times New Roman"/>
                          <a:cs typeface="Times New Roman"/>
                          <a:sym typeface="Times New Roman"/>
                        </a:rPr>
                        <a:t>2</a:t>
                      </a:r>
                      <a:r>
                        <a:rPr b="0" i="1" lang="en-US" sz="2400" u="none" cap="none" strike="noStrike">
                          <a:solidFill>
                            <a:srgbClr val="000000"/>
                          </a:solidFill>
                          <a:latin typeface="Times New Roman"/>
                          <a:ea typeface="Times New Roman"/>
                          <a:cs typeface="Times New Roman"/>
                          <a:sym typeface="Times New Roman"/>
                        </a:rPr>
                        <a:t>d</a:t>
                      </a:r>
                      <a:r>
                        <a:rPr b="0" i="0" lang="en-US" sz="2400" u="none" cap="none" strike="noStrike">
                          <a:solidFill>
                            <a:srgbClr val="000000"/>
                          </a:solidFill>
                          <a:latin typeface="Times New Roman"/>
                          <a:ea typeface="Times New Roman"/>
                          <a:cs typeface="Times New Roman"/>
                          <a:sym typeface="Times New Roman"/>
                        </a:rPr>
                        <a:t>1118</a:t>
                      </a:r>
                      <a:r>
                        <a:rPr b="0" i="1" lang="en-US" sz="2400" u="none" cap="none" strike="noStrike">
                          <a:solidFill>
                            <a:srgbClr val="000000"/>
                          </a:solidFill>
                          <a:latin typeface="Times New Roman"/>
                          <a:ea typeface="Times New Roman"/>
                          <a:cs typeface="Times New Roman"/>
                          <a:sym typeface="Times New Roman"/>
                        </a:rPr>
                        <a:t>cb</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Tag: 416c6c92659047d2f0660c36f58c1fa5 </a:t>
                      </a:r>
                      <a:endParaRPr/>
                    </a:p>
                  </a:txBody>
                  <a:tcPr marT="45725" marB="45725" marR="91450" marL="91450" anchor="ctr"/>
                </a:tc>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Nonce: 5e4ef364b086ab3e2d1118cb</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Tag: 416c6c92659047d2f0660c36f58c1fa5</a:t>
                      </a:r>
                      <a:endParaRPr/>
                    </a:p>
                  </a:txBody>
                  <a:tcPr marT="45725" marB="45725" marR="91450" marL="91450" anchor="ctr"/>
                </a:tc>
              </a:tr>
              <a:tr h="1852975">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Receiver end</a:t>
                      </a:r>
                      <a:endParaRPr/>
                    </a:p>
                  </a:txBody>
                  <a:tcPr marT="45725" marB="45725" marR="91450" marL="91450" anchor="ctr"/>
                </a:tc>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Nonce: 5</a:t>
                      </a:r>
                      <a:r>
                        <a:rPr b="0" i="1" lang="en-US" sz="2400" u="none" cap="none" strike="noStrike">
                          <a:solidFill>
                            <a:srgbClr val="000000"/>
                          </a:solidFill>
                          <a:latin typeface="Times New Roman"/>
                          <a:ea typeface="Times New Roman"/>
                          <a:cs typeface="Times New Roman"/>
                          <a:sym typeface="Times New Roman"/>
                        </a:rPr>
                        <a:t>e</a:t>
                      </a:r>
                      <a:r>
                        <a:rPr b="0" i="0" lang="en-US" sz="2400" u="none" cap="none" strike="noStrike">
                          <a:solidFill>
                            <a:srgbClr val="000000"/>
                          </a:solidFill>
                          <a:latin typeface="Times New Roman"/>
                          <a:ea typeface="Times New Roman"/>
                          <a:cs typeface="Times New Roman"/>
                          <a:sym typeface="Times New Roman"/>
                        </a:rPr>
                        <a:t>4</a:t>
                      </a:r>
                      <a:r>
                        <a:rPr b="0" i="1" lang="en-US" sz="2400" u="none" cap="none" strike="noStrike">
                          <a:solidFill>
                            <a:srgbClr val="000000"/>
                          </a:solidFill>
                          <a:latin typeface="Times New Roman"/>
                          <a:ea typeface="Times New Roman"/>
                          <a:cs typeface="Times New Roman"/>
                          <a:sym typeface="Times New Roman"/>
                        </a:rPr>
                        <a:t>ef</a:t>
                      </a:r>
                      <a:r>
                        <a:rPr b="0" i="0" lang="en-US" sz="2400" u="none" cap="none" strike="noStrike">
                          <a:solidFill>
                            <a:srgbClr val="000000"/>
                          </a:solidFill>
                          <a:latin typeface="Times New Roman"/>
                          <a:ea typeface="Times New Roman"/>
                          <a:cs typeface="Times New Roman"/>
                          <a:sym typeface="Times New Roman"/>
                        </a:rPr>
                        <a:t>364</a:t>
                      </a:r>
                      <a:r>
                        <a:rPr b="0" i="1" lang="en-US" sz="2400" u="none" cap="none" strike="noStrike">
                          <a:solidFill>
                            <a:srgbClr val="000000"/>
                          </a:solidFill>
                          <a:latin typeface="Times New Roman"/>
                          <a:ea typeface="Times New Roman"/>
                          <a:cs typeface="Times New Roman"/>
                          <a:sym typeface="Times New Roman"/>
                        </a:rPr>
                        <a:t>b</a:t>
                      </a:r>
                      <a:r>
                        <a:rPr b="0" i="0" lang="en-US" sz="2400" u="none" cap="none" strike="noStrike">
                          <a:solidFill>
                            <a:srgbClr val="000000"/>
                          </a:solidFill>
                          <a:latin typeface="Times New Roman"/>
                          <a:ea typeface="Times New Roman"/>
                          <a:cs typeface="Times New Roman"/>
                          <a:sym typeface="Times New Roman"/>
                        </a:rPr>
                        <a:t>086</a:t>
                      </a:r>
                      <a:r>
                        <a:rPr b="0" i="1" lang="en-US" sz="2400" u="none" cap="none" strike="noStrike">
                          <a:solidFill>
                            <a:srgbClr val="000000"/>
                          </a:solidFill>
                          <a:latin typeface="Times New Roman"/>
                          <a:ea typeface="Times New Roman"/>
                          <a:cs typeface="Times New Roman"/>
                          <a:sym typeface="Times New Roman"/>
                        </a:rPr>
                        <a:t>ab</a:t>
                      </a:r>
                      <a:r>
                        <a:rPr b="0" i="0" lang="en-US" sz="2400" u="none" cap="none" strike="noStrike">
                          <a:solidFill>
                            <a:srgbClr val="000000"/>
                          </a:solidFill>
                          <a:latin typeface="Times New Roman"/>
                          <a:ea typeface="Times New Roman"/>
                          <a:cs typeface="Times New Roman"/>
                          <a:sym typeface="Times New Roman"/>
                        </a:rPr>
                        <a:t>3</a:t>
                      </a:r>
                      <a:r>
                        <a:rPr b="0" i="1" lang="en-US" sz="2400" u="none" cap="none" strike="noStrike">
                          <a:solidFill>
                            <a:srgbClr val="000000"/>
                          </a:solidFill>
                          <a:latin typeface="Times New Roman"/>
                          <a:ea typeface="Times New Roman"/>
                          <a:cs typeface="Times New Roman"/>
                          <a:sym typeface="Times New Roman"/>
                        </a:rPr>
                        <a:t>e</a:t>
                      </a:r>
                      <a:r>
                        <a:rPr b="0" i="0" lang="en-US" sz="2400" u="none" cap="none" strike="noStrike">
                          <a:solidFill>
                            <a:srgbClr val="000000"/>
                          </a:solidFill>
                          <a:latin typeface="Times New Roman"/>
                          <a:ea typeface="Times New Roman"/>
                          <a:cs typeface="Times New Roman"/>
                          <a:sym typeface="Times New Roman"/>
                        </a:rPr>
                        <a:t>2</a:t>
                      </a:r>
                      <a:r>
                        <a:rPr b="0" i="1" lang="en-US" sz="2400" u="none" cap="none" strike="noStrike">
                          <a:solidFill>
                            <a:srgbClr val="000000"/>
                          </a:solidFill>
                          <a:latin typeface="Times New Roman"/>
                          <a:ea typeface="Times New Roman"/>
                          <a:cs typeface="Times New Roman"/>
                          <a:sym typeface="Times New Roman"/>
                        </a:rPr>
                        <a:t>d</a:t>
                      </a:r>
                      <a:r>
                        <a:rPr b="0" i="0" lang="en-US" sz="2400" u="none" cap="none" strike="noStrike">
                          <a:solidFill>
                            <a:srgbClr val="000000"/>
                          </a:solidFill>
                          <a:latin typeface="Times New Roman"/>
                          <a:ea typeface="Times New Roman"/>
                          <a:cs typeface="Times New Roman"/>
                          <a:sym typeface="Times New Roman"/>
                        </a:rPr>
                        <a:t>1118</a:t>
                      </a:r>
                      <a:r>
                        <a:rPr b="0" i="1" lang="en-US" sz="2400" u="none" cap="none" strike="noStrike">
                          <a:solidFill>
                            <a:srgbClr val="000000"/>
                          </a:solidFill>
                          <a:latin typeface="Times New Roman"/>
                          <a:ea typeface="Times New Roman"/>
                          <a:cs typeface="Times New Roman"/>
                          <a:sym typeface="Times New Roman"/>
                        </a:rPr>
                        <a:t>cb</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Tag: 416c6c92659047d2f0660c36f58c1fa5</a:t>
                      </a:r>
                      <a:endParaRPr/>
                    </a:p>
                  </a:txBody>
                  <a:tcPr marT="45725" marB="45725" marR="91450" marL="91450" anchor="ctr"/>
                </a:tc>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Nonce:</a:t>
                      </a:r>
                      <a:endParaRPr/>
                    </a:p>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Tag:</a:t>
                      </a:r>
                      <a:endParaRPr/>
                    </a:p>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a:t>
                      </a:r>
                      <a:endParaRPr/>
                    </a:p>
                  </a:txBody>
                  <a:tcPr marT="45725" marB="45725" marR="91450" marL="91450" anchor="ctr"/>
                </a:tc>
              </a:tr>
              <a:tr h="1500025">
                <a:tc>
                  <a:txBody>
                    <a:bodyPr/>
                    <a:lstStyle/>
                    <a:p>
                      <a:pPr indent="0" lvl="0" marL="0" marR="0" rtl="0" algn="ctr">
                        <a:spcBef>
                          <a:spcPts val="0"/>
                        </a:spcBef>
                        <a:spcAft>
                          <a:spcPts val="0"/>
                        </a:spcAft>
                        <a:buNone/>
                      </a:pPr>
                      <a:r>
                        <a:rPr lang="en-US" sz="2400" u="none" cap="none" strike="noStrike">
                          <a:latin typeface="Times New Roman"/>
                          <a:ea typeface="Times New Roman"/>
                          <a:cs typeface="Times New Roman"/>
                          <a:sym typeface="Times New Roman"/>
                        </a:rPr>
                        <a:t>Operati</a:t>
                      </a:r>
                      <a:r>
                        <a:rPr lang="en-US" sz="2400">
                          <a:latin typeface="Times New Roman"/>
                          <a:ea typeface="Times New Roman"/>
                          <a:cs typeface="Times New Roman"/>
                          <a:sym typeface="Times New Roman"/>
                        </a:rPr>
                        <a:t>o</a:t>
                      </a:r>
                      <a:r>
                        <a:rPr lang="en-US" sz="2400" u="none" cap="none" strike="noStrike">
                          <a:latin typeface="Times New Roman"/>
                          <a:ea typeface="Times New Roman"/>
                          <a:cs typeface="Times New Roman"/>
                          <a:sym typeface="Times New Roman"/>
                        </a:rPr>
                        <a:t>n status</a:t>
                      </a:r>
                      <a:endParaRPr/>
                    </a:p>
                  </a:txBody>
                  <a:tcPr marT="45725" marB="45725" marR="91450" marL="91450" anchor="ctr"/>
                </a:tc>
                <a:tc>
                  <a:txBody>
                    <a:bodyPr/>
                    <a:lstStyle/>
                    <a:p>
                      <a:pPr indent="0" lvl="0" marL="0" marR="0" rtl="0" algn="ctr">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    Verification successful! </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    Decryption successful! </a:t>
                      </a:r>
                      <a:endParaRPr sz="2400" u="none" cap="none" strike="noStrike">
                        <a:latin typeface="Times New Roman"/>
                        <a:ea typeface="Times New Roman"/>
                        <a:cs typeface="Times New Roman"/>
                        <a:sym typeface="Times New Roman"/>
                      </a:endParaRPr>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2400"/>
                        <a:buFont typeface="Times New Roman"/>
                        <a:buNone/>
                      </a:pPr>
                      <a:r>
                        <a:t/>
                      </a:r>
                      <a:endParaRPr sz="2400">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Verification failed! </a:t>
                      </a:r>
                      <a:br>
                        <a:rPr b="0" i="0" lang="en-US" sz="2400" u="none" cap="none" strike="noStrike">
                          <a:solidFill>
                            <a:srgbClr val="000000"/>
                          </a:solidFill>
                          <a:latin typeface="Times New Roman"/>
                          <a:ea typeface="Times New Roman"/>
                          <a:cs typeface="Times New Roman"/>
                          <a:sym typeface="Times New Roman"/>
                        </a:rPr>
                      </a:br>
                      <a:r>
                        <a:rPr b="0" i="0" lang="en-US" sz="2400" u="none" cap="none" strike="noStrike">
                          <a:solidFill>
                            <a:srgbClr val="000000"/>
                          </a:solidFill>
                          <a:latin typeface="Times New Roman"/>
                          <a:ea typeface="Times New Roman"/>
                          <a:cs typeface="Times New Roman"/>
                          <a:sym typeface="Times New Roman"/>
                        </a:rPr>
                        <a:t>Decryption failed! </a:t>
                      </a:r>
                      <a:endParaRPr sz="2400" u="none" cap="none" strike="noStrike">
                        <a:latin typeface="Times New Roman"/>
                        <a:ea typeface="Times New Roman"/>
                        <a:cs typeface="Times New Roman"/>
                        <a:sym typeface="Times New Roman"/>
                      </a:endParaRPr>
                    </a:p>
                    <a:p>
                      <a:pPr indent="0" lvl="0" marL="0" marR="0" rtl="0" algn="ctr">
                        <a:spcBef>
                          <a:spcPts val="0"/>
                        </a:spcBef>
                        <a:spcAft>
                          <a:spcPts val="0"/>
                        </a:spcAft>
                        <a:buNone/>
                      </a:pPr>
                      <a:r>
                        <a:t/>
                      </a:r>
                      <a:endParaRPr sz="2400" u="none" cap="none" strike="noStrike">
                        <a:latin typeface="Times New Roman"/>
                        <a:ea typeface="Times New Roman"/>
                        <a:cs typeface="Times New Roman"/>
                        <a:sym typeface="Times New Roman"/>
                      </a:endParaRPr>
                    </a:p>
                  </a:txBody>
                  <a:tcPr marT="45725" marB="45725" marR="91450" marL="91450" anchor="ctr"/>
                </a:tc>
              </a:tr>
            </a:tbl>
          </a:graphicData>
        </a:graphic>
      </p:graphicFrame>
      <p:pic>
        <p:nvPicPr>
          <p:cNvPr id="103" name="Google Shape;103;p13"/>
          <p:cNvPicPr preferRelativeResize="0"/>
          <p:nvPr/>
        </p:nvPicPr>
        <p:blipFill rotWithShape="1">
          <a:blip r:embed="rId4">
            <a:alphaModFix/>
          </a:blip>
          <a:srcRect b="0" l="0" r="0" t="0"/>
          <a:stretch/>
        </p:blipFill>
        <p:spPr>
          <a:xfrm>
            <a:off x="34387892" y="5994561"/>
            <a:ext cx="7977491" cy="6647909"/>
          </a:xfrm>
          <a:prstGeom prst="rect">
            <a:avLst/>
          </a:prstGeom>
          <a:noFill/>
          <a:ln>
            <a:noFill/>
          </a:ln>
        </p:spPr>
      </p:pic>
      <p:pic>
        <p:nvPicPr>
          <p:cNvPr id="104" name="Google Shape;104;p13"/>
          <p:cNvPicPr preferRelativeResize="0"/>
          <p:nvPr/>
        </p:nvPicPr>
        <p:blipFill rotWithShape="1">
          <a:blip r:embed="rId5">
            <a:alphaModFix/>
          </a:blip>
          <a:srcRect b="0" l="0" r="0" t="0"/>
          <a:stretch/>
        </p:blipFill>
        <p:spPr>
          <a:xfrm>
            <a:off x="24776543" y="22081366"/>
            <a:ext cx="8449508" cy="7041257"/>
          </a:xfrm>
          <a:prstGeom prst="rect">
            <a:avLst/>
          </a:prstGeom>
          <a:noFill/>
          <a:ln>
            <a:noFill/>
          </a:ln>
        </p:spPr>
      </p:pic>
      <p:pic>
        <p:nvPicPr>
          <p:cNvPr id="105" name="Google Shape;105;p13"/>
          <p:cNvPicPr preferRelativeResize="0"/>
          <p:nvPr/>
        </p:nvPicPr>
        <p:blipFill rotWithShape="1">
          <a:blip r:embed="rId6">
            <a:alphaModFix/>
          </a:blip>
          <a:srcRect b="0" l="0" r="0" t="0"/>
          <a:stretch/>
        </p:blipFill>
        <p:spPr>
          <a:xfrm>
            <a:off x="34387892" y="13762199"/>
            <a:ext cx="7977490" cy="6647908"/>
          </a:xfrm>
          <a:prstGeom prst="rect">
            <a:avLst/>
          </a:prstGeom>
          <a:noFill/>
          <a:ln>
            <a:noFill/>
          </a:ln>
        </p:spPr>
      </p:pic>
      <p:sp>
        <p:nvSpPr>
          <p:cNvPr id="106" name="Google Shape;106;p13"/>
          <p:cNvSpPr txBox="1"/>
          <p:nvPr/>
        </p:nvSpPr>
        <p:spPr>
          <a:xfrm>
            <a:off x="24910271" y="20951148"/>
            <a:ext cx="83157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Figure-01: </a:t>
            </a:r>
            <a:r>
              <a:rPr b="0" i="0" lang="en-US" sz="2400" u="none" cap="none" strike="noStrike">
                <a:solidFill>
                  <a:schemeClr val="dk1"/>
                </a:solidFill>
                <a:latin typeface="Times New Roman"/>
                <a:ea typeface="Times New Roman"/>
                <a:cs typeface="Times New Roman"/>
                <a:sym typeface="Times New Roman"/>
              </a:rPr>
              <a:t>Waveforms of </a:t>
            </a:r>
            <a:r>
              <a:rPr lang="en-US" sz="2400">
                <a:solidFill>
                  <a:schemeClr val="dk1"/>
                </a:solidFill>
                <a:latin typeface="Times New Roman"/>
                <a:ea typeface="Times New Roman"/>
                <a:cs typeface="Times New Roman"/>
                <a:sym typeface="Times New Roman"/>
              </a:rPr>
              <a:t>Secret message </a:t>
            </a:r>
            <a:r>
              <a:rPr b="0" i="0" lang="en-US" sz="2400" u="none" cap="none" strike="noStrike">
                <a:solidFill>
                  <a:schemeClr val="dk1"/>
                </a:solidFill>
                <a:latin typeface="Times New Roman"/>
                <a:ea typeface="Times New Roman"/>
                <a:cs typeface="Times New Roman"/>
                <a:sym typeface="Times New Roman"/>
              </a:rPr>
              <a:t>audio</a:t>
            </a:r>
            <a:r>
              <a:rPr lang="en-US" sz="2400">
                <a:solidFill>
                  <a:schemeClr val="dk1"/>
                </a:solidFill>
                <a:latin typeface="Times New Roman"/>
                <a:ea typeface="Times New Roman"/>
                <a:cs typeface="Times New Roman"/>
                <a:sym typeface="Times New Roman"/>
              </a:rPr>
              <a:t>.</a:t>
            </a:r>
            <a:endParaRPr/>
          </a:p>
        </p:txBody>
      </p:sp>
      <p:sp>
        <p:nvSpPr>
          <p:cNvPr id="107" name="Google Shape;107;p13"/>
          <p:cNvSpPr txBox="1"/>
          <p:nvPr/>
        </p:nvSpPr>
        <p:spPr>
          <a:xfrm>
            <a:off x="25291010" y="29074227"/>
            <a:ext cx="8315700" cy="8571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Figure-02: </a:t>
            </a:r>
            <a:r>
              <a:rPr lang="en-US" sz="2400">
                <a:solidFill>
                  <a:schemeClr val="dk1"/>
                </a:solidFill>
                <a:latin typeface="Times New Roman"/>
                <a:ea typeface="Times New Roman"/>
                <a:cs typeface="Times New Roman"/>
                <a:sym typeface="Times New Roman"/>
              </a:rPr>
              <a:t>Waveforms of Embedded audio produced through LSB Steganography.</a:t>
            </a:r>
            <a:endParaRPr/>
          </a:p>
        </p:txBody>
      </p:sp>
      <p:sp>
        <p:nvSpPr>
          <p:cNvPr id="108" name="Google Shape;108;p13"/>
          <p:cNvSpPr txBox="1"/>
          <p:nvPr/>
        </p:nvSpPr>
        <p:spPr>
          <a:xfrm>
            <a:off x="34961088" y="12876006"/>
            <a:ext cx="7404300" cy="8571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Figure-03: </a:t>
            </a:r>
            <a:r>
              <a:rPr b="0" i="0" lang="en-US" sz="2400" u="none" cap="none" strike="noStrike">
                <a:solidFill>
                  <a:schemeClr val="dk1"/>
                </a:solidFill>
                <a:latin typeface="Times New Roman"/>
                <a:ea typeface="Times New Roman"/>
                <a:cs typeface="Times New Roman"/>
                <a:sym typeface="Times New Roman"/>
              </a:rPr>
              <a:t>Waveforms of the </a:t>
            </a:r>
            <a:r>
              <a:rPr lang="en-US" sz="2400">
                <a:solidFill>
                  <a:schemeClr val="dk1"/>
                </a:solidFill>
                <a:latin typeface="Times New Roman"/>
                <a:ea typeface="Times New Roman"/>
                <a:cs typeface="Times New Roman"/>
                <a:sym typeface="Times New Roman"/>
              </a:rPr>
              <a:t>Encrypted </a:t>
            </a:r>
            <a:r>
              <a:rPr b="0" i="0" lang="en-US" sz="2400" u="none" cap="none" strike="noStrike">
                <a:solidFill>
                  <a:schemeClr val="dk1"/>
                </a:solidFill>
                <a:latin typeface="Times New Roman"/>
                <a:ea typeface="Times New Roman"/>
                <a:cs typeface="Times New Roman"/>
                <a:sym typeface="Times New Roman"/>
              </a:rPr>
              <a:t>audio produced by </a:t>
            </a:r>
            <a:r>
              <a:rPr lang="en-US" sz="2400">
                <a:solidFill>
                  <a:schemeClr val="dk1"/>
                </a:solidFill>
                <a:latin typeface="Times New Roman"/>
                <a:ea typeface="Times New Roman"/>
                <a:cs typeface="Times New Roman"/>
                <a:sym typeface="Times New Roman"/>
              </a:rPr>
              <a:t>en</a:t>
            </a:r>
            <a:r>
              <a:rPr b="0" i="0" lang="en-US" sz="2400" u="none" cap="none" strike="noStrike">
                <a:solidFill>
                  <a:schemeClr val="dk1"/>
                </a:solidFill>
                <a:latin typeface="Times New Roman"/>
                <a:ea typeface="Times New Roman"/>
                <a:cs typeface="Times New Roman"/>
                <a:sym typeface="Times New Roman"/>
              </a:rPr>
              <a:t>crypting the E</a:t>
            </a:r>
            <a:r>
              <a:rPr lang="en-US" sz="2400">
                <a:solidFill>
                  <a:schemeClr val="dk1"/>
                </a:solidFill>
                <a:latin typeface="Times New Roman"/>
                <a:ea typeface="Times New Roman"/>
                <a:cs typeface="Times New Roman"/>
                <a:sym typeface="Times New Roman"/>
              </a:rPr>
              <a:t>mbedded</a:t>
            </a:r>
            <a:r>
              <a:rPr b="0" i="0" lang="en-US" sz="2400" u="none" cap="none" strike="noStrike">
                <a:solidFill>
                  <a:schemeClr val="dk1"/>
                </a:solidFill>
                <a:latin typeface="Times New Roman"/>
                <a:ea typeface="Times New Roman"/>
                <a:cs typeface="Times New Roman"/>
                <a:sym typeface="Times New Roman"/>
              </a:rPr>
              <a:t> audio.</a:t>
            </a:r>
            <a:endParaRPr b="0" i="0" sz="2400" u="none" cap="none" strike="noStrike">
              <a:solidFill>
                <a:schemeClr val="dk1"/>
              </a:solidFill>
              <a:latin typeface="Times New Roman"/>
              <a:ea typeface="Times New Roman"/>
              <a:cs typeface="Times New Roman"/>
              <a:sym typeface="Times New Roman"/>
            </a:endParaRPr>
          </a:p>
        </p:txBody>
      </p:sp>
      <p:sp>
        <p:nvSpPr>
          <p:cNvPr id="109" name="Google Shape;109;p13"/>
          <p:cNvSpPr txBox="1"/>
          <p:nvPr/>
        </p:nvSpPr>
        <p:spPr>
          <a:xfrm>
            <a:off x="34961088" y="20514350"/>
            <a:ext cx="7404300" cy="857100"/>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Figure-04:</a:t>
            </a:r>
            <a:r>
              <a:rPr b="0" i="0" lang="en-US" sz="2400" u="none" cap="none" strike="noStrike">
                <a:solidFill>
                  <a:schemeClr val="dk1"/>
                </a:solidFill>
                <a:latin typeface="Times New Roman"/>
                <a:ea typeface="Times New Roman"/>
                <a:cs typeface="Times New Roman"/>
                <a:sym typeface="Times New Roman"/>
              </a:rPr>
              <a:t>Waveforms of the Extracted audio</a:t>
            </a:r>
            <a:r>
              <a:rPr lang="en-US" sz="2400">
                <a:solidFill>
                  <a:schemeClr val="dk1"/>
                </a:solidFill>
                <a:latin typeface="Times New Roman"/>
                <a:ea typeface="Times New Roman"/>
                <a:cs typeface="Times New Roman"/>
                <a:sym typeface="Times New Roman"/>
              </a:rPr>
              <a:t>s</a:t>
            </a:r>
            <a:r>
              <a:rPr b="0" i="0" lang="en-US" sz="2400" u="none" cap="none" strike="noStrike">
                <a:solidFill>
                  <a:schemeClr val="dk1"/>
                </a:solidFill>
                <a:latin typeface="Times New Roman"/>
                <a:ea typeface="Times New Roman"/>
                <a:cs typeface="Times New Roman"/>
                <a:sym typeface="Times New Roman"/>
              </a:rPr>
              <a:t> </a:t>
            </a:r>
            <a:r>
              <a:rPr b="0" i="0" lang="en-US" sz="2400" u="none" cap="none" strike="noStrike">
                <a:solidFill>
                  <a:schemeClr val="dk1"/>
                </a:solidFill>
                <a:latin typeface="Times New Roman"/>
                <a:ea typeface="Times New Roman"/>
                <a:cs typeface="Times New Roman"/>
                <a:sym typeface="Times New Roman"/>
              </a:rPr>
              <a:t>produced </a:t>
            </a:r>
            <a:r>
              <a:rPr b="0" i="0" lang="en-US" sz="2400" u="none" cap="none" strike="noStrike">
                <a:solidFill>
                  <a:schemeClr val="dk1"/>
                </a:solidFill>
                <a:latin typeface="Times New Roman"/>
                <a:ea typeface="Times New Roman"/>
                <a:cs typeface="Times New Roman"/>
                <a:sym typeface="Times New Roman"/>
              </a:rPr>
              <a:t>through decryption and LSB extraction.</a:t>
            </a:r>
            <a:endParaRPr b="0" i="0" sz="2400" u="none" cap="none" strike="noStrike">
              <a:solidFill>
                <a:schemeClr val="dk1"/>
              </a:solidFill>
              <a:latin typeface="Times New Roman"/>
              <a:ea typeface="Times New Roman"/>
              <a:cs typeface="Times New Roman"/>
              <a:sym typeface="Times New Roman"/>
            </a:endParaRPr>
          </a:p>
        </p:txBody>
      </p:sp>
      <p:pic>
        <p:nvPicPr>
          <p:cNvPr id="110" name="Google Shape;110;p13"/>
          <p:cNvPicPr preferRelativeResize="0"/>
          <p:nvPr/>
        </p:nvPicPr>
        <p:blipFill>
          <a:blip r:embed="rId7">
            <a:alphaModFix/>
          </a:blip>
          <a:stretch>
            <a:fillRect/>
          </a:stretch>
        </p:blipFill>
        <p:spPr>
          <a:xfrm>
            <a:off x="24810852" y="13652333"/>
            <a:ext cx="8441883" cy="70318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