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buy a unit of stock, only </a:t>
            </a:r>
            <a:r>
              <a:rPr lang="en-US" i="1" dirty="0" smtClean="0"/>
              <a:t>one</a:t>
            </a:r>
            <a:r>
              <a:rPr lang="en-US" dirty="0" smtClean="0"/>
              <a:t> time, then sell it at a later date</a:t>
            </a:r>
          </a:p>
          <a:p>
            <a:pPr lvl="1"/>
            <a:r>
              <a:rPr lang="en-US" dirty="0" smtClean="0"/>
              <a:t>Buy/sell at end of day</a:t>
            </a:r>
          </a:p>
          <a:p>
            <a:endParaRPr lang="en-US" dirty="0" smtClean="0"/>
          </a:p>
          <a:p>
            <a:r>
              <a:rPr lang="en-US" dirty="0" smtClean="0"/>
              <a:t>Strategy: buy low, sell high</a:t>
            </a:r>
          </a:p>
          <a:p>
            <a:pPr lvl="1"/>
            <a:r>
              <a:rPr lang="en-US" dirty="0" smtClean="0"/>
              <a:t>The lowest price may appear after the highest price</a:t>
            </a:r>
          </a:p>
          <a:p>
            <a:endParaRPr lang="en-US" dirty="0" smtClean="0"/>
          </a:p>
          <a:p>
            <a:r>
              <a:rPr lang="en-US" dirty="0" smtClean="0"/>
              <a:t>Assume you know future prices</a:t>
            </a:r>
          </a:p>
          <a:p>
            <a:endParaRPr lang="en-US" dirty="0" smtClean="0"/>
          </a:p>
          <a:p>
            <a:r>
              <a:rPr lang="en-US" dirty="0" smtClean="0"/>
              <a:t>Can you maximize profit by buying at lowest price and selling at highest price?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lowest sell highest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buy/sell pairs are possible over </a:t>
            </a:r>
            <a:r>
              <a:rPr lang="en-US" i="1" dirty="0" smtClean="0"/>
              <a:t>n</a:t>
            </a:r>
            <a:r>
              <a:rPr lang="en-US" dirty="0" smtClean="0"/>
              <a:t> days?</a:t>
            </a:r>
          </a:p>
          <a:p>
            <a:r>
              <a:rPr lang="en-US" dirty="0" smtClean="0"/>
              <a:t>Evaluate each pair and keep track of maximum</a:t>
            </a:r>
          </a:p>
          <a:p>
            <a:r>
              <a:rPr lang="en-US" dirty="0" smtClean="0"/>
              <a:t>Can we do better?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sequence of days so that: </a:t>
            </a:r>
          </a:p>
          <a:p>
            <a:pPr lvl="1"/>
            <a:r>
              <a:rPr lang="en-US" dirty="0" smtClean="0"/>
              <a:t>the net change from last to first is maximized</a:t>
            </a:r>
          </a:p>
          <a:p>
            <a:r>
              <a:rPr lang="en-US" dirty="0" smtClean="0"/>
              <a:t>Look at the daily change in price</a:t>
            </a:r>
          </a:p>
          <a:p>
            <a:pPr lvl="1"/>
            <a:r>
              <a:rPr lang="en-US" dirty="0" smtClean="0"/>
              <a:t>Change on day </a:t>
            </a:r>
            <a:r>
              <a:rPr lang="en-US" i="1" dirty="0" err="1" smtClean="0"/>
              <a:t>i</a:t>
            </a:r>
            <a:r>
              <a:rPr lang="en-US" dirty="0" smtClean="0"/>
              <a:t>: price day </a:t>
            </a:r>
            <a:r>
              <a:rPr lang="en-US" i="1" dirty="0" err="1" smtClean="0"/>
              <a:t>i</a:t>
            </a:r>
            <a:r>
              <a:rPr lang="en-US" dirty="0" smtClean="0"/>
              <a:t> minus price day </a:t>
            </a:r>
            <a:r>
              <a:rPr lang="en-US" i="1" dirty="0" smtClean="0"/>
              <a:t>i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We now have an array of changes (numbers), e.g.</a:t>
            </a:r>
          </a:p>
          <a:p>
            <a:pPr lvl="2">
              <a:buNone/>
            </a:pPr>
            <a:r>
              <a:rPr lang="en-US" dirty="0" smtClean="0"/>
              <a:t>12,-3,-24,20,-3,-16,-23,18,20,-7,12,-5,-22,14,-4,6 </a:t>
            </a:r>
          </a:p>
          <a:p>
            <a:pPr lvl="1"/>
            <a:r>
              <a:rPr lang="en-US" dirty="0" smtClean="0"/>
              <a:t>Find contiguous </a:t>
            </a:r>
            <a:r>
              <a:rPr lang="en-US" dirty="0" err="1" smtClean="0"/>
              <a:t>subarray</a:t>
            </a:r>
            <a:r>
              <a:rPr lang="en-US" dirty="0" smtClean="0"/>
              <a:t> with largest sum</a:t>
            </a:r>
          </a:p>
          <a:p>
            <a:pPr lvl="2"/>
            <a:r>
              <a:rPr lang="en-US" b="1" dirty="0" smtClean="0"/>
              <a:t>maximum </a:t>
            </a:r>
            <a:r>
              <a:rPr lang="en-US" b="1" dirty="0" err="1" smtClean="0"/>
              <a:t>subarray</a:t>
            </a:r>
            <a:endParaRPr lang="en-US" b="1" dirty="0" smtClean="0"/>
          </a:p>
          <a:p>
            <a:pPr lvl="1"/>
            <a:r>
              <a:rPr lang="en-US" dirty="0" smtClean="0"/>
              <a:t>E.g.: buy after day 7, sell after day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  <a:r>
              <a:rPr lang="en-US" dirty="0" smtClean="0"/>
              <a:t>if </a:t>
            </a:r>
            <a:r>
              <a:rPr lang="en-US" dirty="0" smtClean="0"/>
              <a:t>only positive numbers (assume not)</a:t>
            </a:r>
          </a:p>
          <a:p>
            <a:endParaRPr lang="en-US" dirty="0" smtClean="0"/>
          </a:p>
          <a:p>
            <a:r>
              <a:rPr lang="en-US" dirty="0" smtClean="0"/>
              <a:t>Need to check O(n</a:t>
            </a:r>
            <a:r>
              <a:rPr lang="en-US" baseline="30000" dirty="0" smtClean="0"/>
              <a:t>2</a:t>
            </a:r>
            <a:r>
              <a:rPr lang="en-US" dirty="0" smtClean="0"/>
              <a:t>) pairs</a:t>
            </a:r>
          </a:p>
          <a:p>
            <a:endParaRPr lang="en-US" dirty="0" smtClean="0"/>
          </a:p>
          <a:p>
            <a:r>
              <a:rPr lang="en-US" dirty="0" smtClean="0"/>
              <a:t>For each pair, find the sum</a:t>
            </a:r>
          </a:p>
          <a:p>
            <a:endParaRPr lang="en-US" dirty="0" smtClean="0"/>
          </a:p>
          <a:p>
            <a:r>
              <a:rPr lang="en-US" dirty="0" smtClean="0"/>
              <a:t>Thus total time is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A[low..high]</a:t>
            </a:r>
          </a:p>
          <a:p>
            <a:r>
              <a:rPr lang="en-US" dirty="0" smtClean="0"/>
              <a:t>Divide in the middle: 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low,mid</a:t>
            </a:r>
            <a:r>
              <a:rPr lang="en-US" dirty="0" smtClean="0"/>
              <a:t>], A[mid+1,high]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subarray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,..j] is</a:t>
            </a:r>
          </a:p>
          <a:p>
            <a:pPr lvl="1">
              <a:buNone/>
            </a:pPr>
            <a:r>
              <a:rPr lang="en-US" dirty="0" smtClean="0"/>
              <a:t>(1) Entirely in A[</a:t>
            </a:r>
            <a:r>
              <a:rPr lang="en-US" dirty="0" err="1" smtClean="0"/>
              <a:t>low,mid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(2) Entirely in A[mid+1,high]</a:t>
            </a:r>
          </a:p>
          <a:p>
            <a:pPr lvl="1">
              <a:buNone/>
            </a:pPr>
            <a:r>
              <a:rPr lang="en-US" dirty="0" smtClean="0"/>
              <a:t>(3) In both</a:t>
            </a:r>
          </a:p>
          <a:p>
            <a:r>
              <a:rPr lang="en-US" dirty="0" smtClean="0"/>
              <a:t>(1) and (2) can be found recursively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find maximum </a:t>
            </a:r>
            <a:r>
              <a:rPr lang="en-US" dirty="0" err="1" smtClean="0"/>
              <a:t>subarray</a:t>
            </a:r>
            <a:r>
              <a:rPr lang="en-US" dirty="0" smtClean="0"/>
              <a:t> that crosses midpoint</a:t>
            </a:r>
          </a:p>
          <a:p>
            <a:pPr lvl="1"/>
            <a:r>
              <a:rPr lang="en-US" dirty="0" smtClean="0"/>
              <a:t>Need to find maximum  </a:t>
            </a:r>
            <a:r>
              <a:rPr lang="en-US" dirty="0" err="1" smtClean="0"/>
              <a:t>subarrays</a:t>
            </a:r>
            <a:r>
              <a:rPr lang="en-US" dirty="0" smtClean="0"/>
              <a:t> of the form</a:t>
            </a:r>
          </a:p>
          <a:p>
            <a:pPr lvl="2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..mid], A[mid+1..j], low &lt;= </a:t>
            </a:r>
            <a:r>
              <a:rPr lang="en-US" dirty="0" err="1" smtClean="0"/>
              <a:t>i</a:t>
            </a:r>
            <a:r>
              <a:rPr lang="en-US" dirty="0" smtClean="0"/>
              <a:t>, j &lt;= high 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subarray</a:t>
            </a:r>
            <a:r>
              <a:rPr lang="en-US" dirty="0" smtClean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(</a:t>
            </a:r>
            <a:r>
              <a:rPr lang="en-US" dirty="0" err="1" smtClean="0"/>
              <a:t>A,low,mid,high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left-sum = -∞</a:t>
            </a:r>
          </a:p>
          <a:p>
            <a:pPr>
              <a:buNone/>
            </a:pPr>
            <a:r>
              <a:rPr lang="en-US" dirty="0" smtClean="0"/>
              <a:t>	sum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mid </a:t>
            </a:r>
            <a:r>
              <a:rPr lang="en-US" b="1" dirty="0" err="1" smtClean="0"/>
              <a:t>downto</a:t>
            </a:r>
            <a:r>
              <a:rPr lang="en-US" dirty="0" smtClean="0"/>
              <a:t> low</a:t>
            </a:r>
          </a:p>
          <a:p>
            <a:pPr>
              <a:buNone/>
            </a:pPr>
            <a:r>
              <a:rPr lang="en-US" dirty="0" smtClean="0"/>
              <a:t>		sum = sum +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sum &gt; left-sum </a:t>
            </a:r>
            <a:r>
              <a:rPr lang="en-US" b="1" dirty="0" smtClean="0"/>
              <a:t>then</a:t>
            </a:r>
          </a:p>
          <a:p>
            <a:pPr>
              <a:buNone/>
            </a:pPr>
            <a:r>
              <a:rPr lang="en-US" dirty="0" smtClean="0"/>
              <a:t>			left-sum = sum</a:t>
            </a:r>
          </a:p>
          <a:p>
            <a:pPr>
              <a:buNone/>
            </a:pPr>
            <a:r>
              <a:rPr lang="en-US" dirty="0" smtClean="0"/>
              <a:t>			max-left =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right-sum = -∞</a:t>
            </a:r>
          </a:p>
          <a:p>
            <a:pPr>
              <a:buNone/>
            </a:pPr>
            <a:r>
              <a:rPr lang="en-US" dirty="0" smtClean="0"/>
              <a:t>	sum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j = mid+1 </a:t>
            </a:r>
            <a:r>
              <a:rPr lang="en-US" b="1" dirty="0" smtClean="0"/>
              <a:t>to</a:t>
            </a:r>
            <a:r>
              <a:rPr lang="en-US" dirty="0" smtClean="0"/>
              <a:t> high</a:t>
            </a:r>
          </a:p>
          <a:p>
            <a:pPr>
              <a:buNone/>
            </a:pPr>
            <a:r>
              <a:rPr lang="en-US" dirty="0" smtClean="0"/>
              <a:t>		sum = sum + A[j]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 </a:t>
            </a:r>
            <a:r>
              <a:rPr lang="en-US" dirty="0" smtClean="0"/>
              <a:t>sum &gt; right-sum </a:t>
            </a:r>
            <a:r>
              <a:rPr lang="en-US" b="1" dirty="0" smtClean="0"/>
              <a:t>then</a:t>
            </a:r>
          </a:p>
          <a:p>
            <a:pPr>
              <a:buNone/>
            </a:pPr>
            <a:r>
              <a:rPr lang="en-US" dirty="0" smtClean="0"/>
              <a:t>			right-sum = sum</a:t>
            </a:r>
          </a:p>
          <a:p>
            <a:pPr>
              <a:buNone/>
            </a:pPr>
            <a:r>
              <a:rPr lang="en-US" dirty="0" smtClean="0"/>
              <a:t>			max-right = j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(max-left, max-right, left-sum + right-sum)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: O(n) time</a:t>
            </a:r>
          </a:p>
          <a:p>
            <a:endParaRPr lang="en-US" dirty="0" smtClean="0"/>
          </a:p>
          <a:p>
            <a:r>
              <a:rPr lang="en-US" dirty="0" smtClean="0"/>
              <a:t>Two recursive calls on input size n/2</a:t>
            </a:r>
          </a:p>
          <a:p>
            <a:endParaRPr lang="en-US" dirty="0" smtClean="0"/>
          </a:p>
          <a:p>
            <a:r>
              <a:rPr lang="en-US" dirty="0" smtClean="0"/>
              <a:t>Thus:</a:t>
            </a:r>
          </a:p>
          <a:p>
            <a:pPr lvl="1">
              <a:buNone/>
            </a:pPr>
            <a:r>
              <a:rPr lang="en-US" dirty="0" smtClean="0"/>
              <a:t>	T(n) = 2T(n/2) + O(n)</a:t>
            </a:r>
          </a:p>
          <a:p>
            <a:pPr lvl="1">
              <a:buNone/>
            </a:pPr>
            <a:r>
              <a:rPr lang="en-US" dirty="0" smtClean="0"/>
              <a:t>	T(n) = O(n log n)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332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Divide-and-Conquer (cont.)</vt:lpstr>
      <vt:lpstr>Time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Subarray Problem</dc:title>
  <dc:creator/>
  <cp:lastModifiedBy>daescu</cp:lastModifiedBy>
  <cp:revision>11</cp:revision>
  <dcterms:created xsi:type="dcterms:W3CDTF">2006-08-16T00:00:00Z</dcterms:created>
  <dcterms:modified xsi:type="dcterms:W3CDTF">2011-09-09T19:36:51Z</dcterms:modified>
</cp:coreProperties>
</file>