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7" r:id="rId2"/>
    <p:sldId id="361" r:id="rId3"/>
    <p:sldId id="362" r:id="rId4"/>
    <p:sldId id="365" r:id="rId5"/>
    <p:sldId id="381" r:id="rId6"/>
    <p:sldId id="366" r:id="rId7"/>
    <p:sldId id="368" r:id="rId8"/>
    <p:sldId id="375" r:id="rId9"/>
    <p:sldId id="380" r:id="rId10"/>
    <p:sldId id="378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CC33"/>
    <a:srgbClr val="66FF66"/>
    <a:srgbClr val="009900"/>
    <a:srgbClr val="009ED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5" autoAdjust="0"/>
    <p:restoredTop sz="94660"/>
  </p:normalViewPr>
  <p:slideViewPr>
    <p:cSldViewPr>
      <p:cViewPr varScale="1">
        <p:scale>
          <a:sx n="70" d="100"/>
          <a:sy n="70" d="100"/>
        </p:scale>
        <p:origin x="508" y="56"/>
      </p:cViewPr>
      <p:guideLst>
        <p:guide orient="horz" pos="2160"/>
        <p:guide pos="38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12F77E-4E6A-44BD-A78F-F7C8375CD56E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3C2279-C091-4718-9E79-664CD4499A9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1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DA08A-C9A0-437A-AA7A-1AF5AB4317AE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51DE7-771E-4843-9AF4-9AECED19EE9B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0" name="Picture 2" descr="C:\Users\HamidaHan\Desktop\精准PPT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715"/>
            <a:ext cx="12288688" cy="69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3CFF1-8A26-4158-9401-E0170C9DEA59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85679-7AED-4616-A39B-D55A97AAD2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7157F-CC4D-4189-808C-B1AAEECE1685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F55C-099B-4066-B476-59075D85E6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8007C-98D2-44F6-A748-1ACABA87F7F3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8BB25-E3D2-4D8C-AD58-4C9759C26C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内页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34038-697D-4F1C-84E4-7DBC9FEE484E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E193D-5250-4696-9C87-3C477B8129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2ADC5-ECC1-469D-83DF-A394F8A29FBD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0A2F-A79F-4036-B9E0-A3035433F5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A9A8D-7500-4A08-AEE9-FC001A396DB7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0C9E1-01EC-49C0-80F7-06122D1857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B50F-1046-425D-8BF5-910C6EB7BD7E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4B981-E9D0-455E-B31C-F05FF50A17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61E4-5CA0-4F25-840F-11DF51549F7A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4499A-972B-48C0-9140-58358C8804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7A2FF-75EF-46F8-9C63-64D805094631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A34C-3402-48B3-B510-1BA29C73DF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9398-6E6C-40A4-9C85-38F611ACD793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35A46-82A1-42B1-957A-55100E0182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0EA7AA-F321-4DC6-AE9D-5F2F77886DB6}" type="datetimeFigureOut">
              <a:rPr lang="zh-CN" altLang="en-US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81DDBF-9B4B-45F7-A297-936DFBCEAB3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4" name="Picture 2" descr="C:\Users\HamidaHan\Desktop\精准PPT-05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" y="0"/>
            <a:ext cx="1219386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0757" y="479715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3354269" y="2204864"/>
            <a:ext cx="51125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信 息 采 集 流 程</a:t>
            </a:r>
            <a:endParaRPr lang="en-US" altLang="zh-CN" sz="48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操作展示</a:t>
            </a:r>
            <a:endParaRPr lang="zh-CN" altLang="en-US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HamidaHan\Desktop\精准PPT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8" y="-715"/>
            <a:ext cx="12195138" cy="6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35995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99" y="1268760"/>
            <a:ext cx="2345998" cy="41764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6096000" y="1772816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、活动现场，打开手机上的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“发现”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“扫一扫”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、扫描大屏幕上的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  <a:p>
            <a:pPr>
              <a:lnSpc>
                <a:spcPct val="200000"/>
              </a:lnSpc>
            </a:pPr>
            <a:endParaRPr lang="zh-CN" altLang="en-US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88" y="2276872"/>
            <a:ext cx="2305549" cy="41044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970960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011" y="1628800"/>
            <a:ext cx="2495384" cy="44424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5303913" y="2348880"/>
            <a:ext cx="5256584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手机弹出远盟微服务的界面</a:t>
            </a:r>
            <a:endParaRPr lang="en-US" altLang="zh-CN" sz="2800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“关注”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70960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2654" y="2420888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根据文字提示：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现场填写个人信息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点击第一个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“点击此处”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268760"/>
            <a:ext cx="2862238" cy="5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9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2654" y="2420888"/>
            <a:ext cx="5675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客户经理姓名、工号</a:t>
            </a: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“提交”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84784"/>
            <a:ext cx="283359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721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9936" y="198884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进入欢迎页面，确认如下信息是否正确：</a:t>
            </a:r>
            <a:endParaRPr lang="en-US" altLang="zh-CN" sz="2000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所属公司、支公司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点击“下一步”</a:t>
            </a:r>
            <a:endParaRPr lang="zh-CN" altLang="en-US" sz="2000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84784"/>
            <a:ext cx="2633472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9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41668" y="1606679"/>
            <a:ext cx="60486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提交方式：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“信息采集”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套餐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，填写信息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806684"/>
            <a:ext cx="2930769" cy="6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9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9896" y="2204864"/>
            <a:ext cx="65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信息提交成功后，页面显示信息凭证，并提示客户，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按照提示扫描条码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“提交”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340768"/>
            <a:ext cx="2639568" cy="46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9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727848" y="2420888"/>
            <a:ext cx="6543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信息提交成功后，页面显示信息凭证。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“返回微服务首页”</a:t>
            </a:r>
            <a:r>
              <a:rPr lang="zh-CN" altLang="en-US" b="1" dirty="0" smtClean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可以查看远盟更多其他的微服务。</a:t>
            </a:r>
            <a:endParaRPr lang="en-US" altLang="zh-CN" b="1" dirty="0" smtClean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33CC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484784"/>
            <a:ext cx="2558955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7507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12806</TotalTime>
  <Words>157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Windows 用户</cp:lastModifiedBy>
  <cp:revision>709</cp:revision>
  <dcterms:created xsi:type="dcterms:W3CDTF">2011-01-07T05:33:00Z</dcterms:created>
  <dcterms:modified xsi:type="dcterms:W3CDTF">2018-02-27T02:48:25Z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