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8" r:id="rId2"/>
    <p:sldId id="331" r:id="rId3"/>
    <p:sldId id="304" r:id="rId4"/>
    <p:sldId id="329" r:id="rId5"/>
    <p:sldId id="33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0" autoAdjust="0"/>
  </p:normalViewPr>
  <p:slideViewPr>
    <p:cSldViewPr>
      <p:cViewPr varScale="1">
        <p:scale>
          <a:sx n="70" d="100"/>
          <a:sy n="70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39" y="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693A52-A67F-4A87-A4CD-C238456357BE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2EAE7D-607C-4454-B224-7736424BE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D13223-1C50-48BD-B993-647BD082DA4E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4C1481-E0FA-48A7-BD0E-D35154EAA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2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2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15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6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90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COMP 66090 Project Planning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66090 Project Planning</a:t>
            </a:r>
            <a:endParaRPr lang="en-US" dirty="0"/>
          </a:p>
        </p:txBody>
      </p:sp>
      <p:pic>
        <p:nvPicPr>
          <p:cNvPr id="7" name="Picture 29" descr="TUOM_4COL_cropped_30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266950" cy="19478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239226" y="642860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659689-79FC-4484-97A4-E60F7D49415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hyperlink" Target="../python-classifier-2021/vis/heatmap.png" TargetMode="External"/><Relationship Id="rId7" Type="http://schemas.openxmlformats.org/officeDocument/2006/relationships/hyperlink" Target="../../../Desktop/symptoms.txt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python-classifier-2021/vis/All_WFDB_CPSC2018_2.png" TargetMode="External"/><Relationship Id="rId11" Type="http://schemas.openxmlformats.org/officeDocument/2006/relationships/image" Target="../media/image6.png"/><Relationship Id="rId5" Type="http://schemas.openxmlformats.org/officeDocument/2006/relationships/hyperlink" Target="../python-classifier-2021/vis/1_WFDB_CPSC2018_2.png" TargetMode="External"/><Relationship Id="rId10" Type="http://schemas.openxmlformats.org/officeDocument/2006/relationships/image" Target="../media/image5.jpg"/><Relationship Id="rId4" Type="http://schemas.openxmlformats.org/officeDocument/2006/relationships/hyperlink" Target="../python-classifier-2021/vis" TargetMode="External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CE1F-51A7-47DA-8314-C89A2056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7733F2-FB47-4915-9061-A4D37BB4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Disease classification from lead-limited ECGs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ECE6B-C32F-431F-A08D-38EFE75EE54D}"/>
              </a:ext>
            </a:extLst>
          </p:cNvPr>
          <p:cNvSpPr txBox="1">
            <a:spLocks/>
          </p:cNvSpPr>
          <p:nvPr/>
        </p:nvSpPr>
        <p:spPr>
          <a:xfrm>
            <a:off x="4953000" y="4412943"/>
            <a:ext cx="4343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Supervisor: David Wong</a:t>
            </a:r>
          </a:p>
          <a:p>
            <a:endParaRPr lang="en-US" sz="2400" dirty="0"/>
          </a:p>
          <a:p>
            <a:r>
              <a:rPr lang="en-US" sz="2400" dirty="0"/>
              <a:t>Student: Yue Zhang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E0A2AF-2F23-4EA8-8372-AA4187D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9"/>
          <a:stretch/>
        </p:blipFill>
        <p:spPr>
          <a:xfrm>
            <a:off x="990446" y="3076841"/>
            <a:ext cx="3581554" cy="26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56" y="3778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Overview of datasets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0452DB6-8410-4A87-98EA-122C43F6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56" y="12954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BCCA1F-E077-4BE8-BA78-5DABA588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14480"/>
              </p:ext>
            </p:extLst>
          </p:nvPr>
        </p:nvGraphicFramePr>
        <p:xfrm>
          <a:off x="624306" y="1839292"/>
          <a:ext cx="8229600" cy="209991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53745578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9523802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965781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67499519"/>
                    </a:ext>
                  </a:extLst>
                </a:gridCol>
              </a:tblGrid>
              <a:tr h="14213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name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Mean Duration(seconds)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frequency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patient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723980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WFDB_CPSC2018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15.948086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500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6877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63526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WFDB_CPSC2018_2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15.908974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500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3453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9434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WFDB_Ga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9.974865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500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10344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30771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110.76927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1000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516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44562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WFDB_PTBXL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500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21837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736655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WFDB_StPetersburg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1800.0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274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74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907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0769F5A-F0C9-4971-85A5-73E44FB5D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470D46-6247-484E-AE54-BFC42AF0CADC}"/>
              </a:ext>
            </a:extLst>
          </p:cNvPr>
          <p:cNvSpPr/>
          <p:nvPr/>
        </p:nvSpPr>
        <p:spPr>
          <a:xfrm>
            <a:off x="6705600" y="3621882"/>
            <a:ext cx="1066800" cy="346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7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Age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AF7702-5FDD-406E-8DC5-EE7ACA02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92498"/>
              </p:ext>
            </p:extLst>
          </p:nvPr>
        </p:nvGraphicFramePr>
        <p:xfrm>
          <a:off x="664935" y="1295400"/>
          <a:ext cx="8228924" cy="4656148"/>
        </p:xfrm>
        <a:graphic>
          <a:graphicData uri="http://schemas.openxmlformats.org/drawingml/2006/table">
            <a:tbl>
              <a:tblPr/>
              <a:tblGrid>
                <a:gridCol w="748084">
                  <a:extLst>
                    <a:ext uri="{9D8B030D-6E8A-4147-A177-3AD203B41FA5}">
                      <a16:colId xmlns:a16="http://schemas.microsoft.com/office/drawing/2014/main" val="4099605605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2377760642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4279284484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3771592850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1354483065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4014368171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1779525390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2613288650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3031403178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2641735665"/>
                    </a:ext>
                  </a:extLst>
                </a:gridCol>
                <a:gridCol w="748084">
                  <a:extLst>
                    <a:ext uri="{9D8B030D-6E8A-4147-A177-3AD203B41FA5}">
                      <a16:colId xmlns:a16="http://schemas.microsoft.com/office/drawing/2014/main" val="934505977"/>
                    </a:ext>
                  </a:extLst>
                </a:gridCol>
              </a:tblGrid>
              <a:tr h="924109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age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median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mode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mean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ptp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max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min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var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std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Coefficient of Variation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nan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641811"/>
                  </a:ext>
                </a:extLst>
              </a:tr>
              <a:tr h="71424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WFDB_CPSC2018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64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65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60.16807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104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-1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363.49777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19.065617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3.1558418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2860"/>
                  </a:ext>
                </a:extLst>
              </a:tr>
              <a:tr h="71424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WFDB_CPSC2018_2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65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63.74015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97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96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-1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240.47101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15.507128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4.110378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92464"/>
                  </a:ext>
                </a:extLst>
              </a:tr>
              <a:tr h="5043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WFDB_Ga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66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60.4868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75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14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238.20113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15.433765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3.9191215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77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980449"/>
                  </a:ext>
                </a:extLst>
              </a:tr>
              <a:tr h="5043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56.293884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70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195.04776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13.96595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4.030795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2610"/>
                  </a:ext>
                </a:extLst>
              </a:tr>
              <a:tr h="5043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WFDB_PTBXL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67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59.836308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93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95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287.39523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16.952736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3.5295959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89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126183"/>
                  </a:ext>
                </a:extLst>
              </a:tr>
              <a:tr h="71424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WFDB_StPetersburg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55.98649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62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80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18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190.17549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13.790413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4.0598125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</a:t>
                      </a:r>
                    </a:p>
                  </a:txBody>
                  <a:tcPr marL="93215" marR="93215" marT="43022" marB="430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91820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E0452DB6-8410-4A87-98EA-122C43F6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56" y="12954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F4FC12-ABF0-4F35-A83D-FBBA7D550B16}"/>
              </a:ext>
            </a:extLst>
          </p:cNvPr>
          <p:cNvSpPr/>
          <p:nvPr/>
        </p:nvSpPr>
        <p:spPr>
          <a:xfrm>
            <a:off x="5105400" y="2209800"/>
            <a:ext cx="685800" cy="2023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6958C6-3E78-4A55-BB60-DF3DE601D43E}"/>
              </a:ext>
            </a:extLst>
          </p:cNvPr>
          <p:cNvSpPr txBox="1"/>
          <p:nvPr/>
        </p:nvSpPr>
        <p:spPr>
          <a:xfrm>
            <a:off x="666475" y="621603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 value: CPSC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13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0452DB6-8410-4A87-98EA-122C43F6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56" y="12954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8B562E-C37E-43C2-B0C0-A308A01AB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54087"/>
              </p:ext>
            </p:extLst>
          </p:nvPr>
        </p:nvGraphicFramePr>
        <p:xfrm>
          <a:off x="914400" y="1371600"/>
          <a:ext cx="8229600" cy="231327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85800623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386927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2518999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526390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126658770"/>
                    </a:ext>
                  </a:extLst>
                </a:gridCol>
              </a:tblGrid>
              <a:tr h="294533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sex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male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female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ratio(male/all)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nan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39219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WFDB_CPSC2018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3699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3178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53.78%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79893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WFDB_CPSC2018_2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1843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1610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53.37%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400002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WFDB_Ga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5551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7166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53.66%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06659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377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138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73.06%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63648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WFDB_PTBXL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11379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10458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52.11%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75100"/>
                  </a:ext>
                </a:extLst>
              </a:tr>
              <a:tr h="29453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WFDB_StPetersburg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34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54.05%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</a:t>
                      </a:r>
                    </a:p>
                  </a:txBody>
                  <a:tcPr marL="93846" marR="93846" marT="43314" marB="4331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310167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8A4596-BEB4-4E4E-9114-424B6A1D4503}"/>
              </a:ext>
            </a:extLst>
          </p:cNvPr>
          <p:cNvSpPr/>
          <p:nvPr/>
        </p:nvSpPr>
        <p:spPr>
          <a:xfrm>
            <a:off x="664256" y="2600740"/>
            <a:ext cx="8403544" cy="300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A1056E-2D85-4C2A-BF0F-3AB03BAA8253}"/>
              </a:ext>
            </a:extLst>
          </p:cNvPr>
          <p:cNvSpPr txBox="1"/>
          <p:nvPr/>
        </p:nvSpPr>
        <p:spPr>
          <a:xfrm>
            <a:off x="762000" y="3944968"/>
            <a:ext cx="237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Imbalance dataset: PTB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72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0452DB6-8410-4A87-98EA-122C43F6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56" y="12954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7D804-D721-45CD-98B2-546D4491B57C}"/>
              </a:ext>
            </a:extLst>
          </p:cNvPr>
          <p:cNvSpPr txBox="1"/>
          <p:nvPr/>
        </p:nvSpPr>
        <p:spPr>
          <a:xfrm>
            <a:off x="1349929" y="1295400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heatmap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7D5887-C590-403D-A1FF-3D639BC4C157}"/>
              </a:ext>
            </a:extLst>
          </p:cNvPr>
          <p:cNvSpPr txBox="1"/>
          <p:nvPr/>
        </p:nvSpPr>
        <p:spPr>
          <a:xfrm>
            <a:off x="1355108" y="2069068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Bar plots &amp; wave figures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2FB325-88A0-4668-8373-ADC9DF027E39}"/>
              </a:ext>
            </a:extLst>
          </p:cNvPr>
          <p:cNvSpPr txBox="1"/>
          <p:nvPr/>
        </p:nvSpPr>
        <p:spPr>
          <a:xfrm>
            <a:off x="1352148" y="2863451"/>
            <a:ext cx="29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distribution dataset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D2EB0-CBF0-4EAB-AEDC-994757D8BCDE}"/>
              </a:ext>
            </a:extLst>
          </p:cNvPr>
          <p:cNvSpPr txBox="1"/>
          <p:nvPr/>
        </p:nvSpPr>
        <p:spPr>
          <a:xfrm>
            <a:off x="1353991" y="3436061"/>
            <a:ext cx="386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wave:</a:t>
            </a:r>
          </a:p>
          <a:p>
            <a:endParaRPr lang="en-US" altLang="zh-CN" dirty="0"/>
          </a:p>
          <a:p>
            <a:r>
              <a:rPr lang="en-US" altLang="zh-CN" dirty="0"/>
              <a:t>The first person of </a:t>
            </a:r>
            <a:r>
              <a:rPr lang="en-US" altLang="zh-CN" dirty="0">
                <a:hlinkClick r:id="rId5" action="ppaction://hlinkfile"/>
              </a:rPr>
              <a:t>WFDB_CPSC2018_2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844FAD-F959-4DF7-9E67-7AF5F758CD0D}"/>
              </a:ext>
            </a:extLst>
          </p:cNvPr>
          <p:cNvSpPr txBox="1"/>
          <p:nvPr/>
        </p:nvSpPr>
        <p:spPr>
          <a:xfrm>
            <a:off x="1349929" y="4767543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 action="ppaction://hlinkfile"/>
              </a:rPr>
              <a:t>Wavs in one second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EFCA7-2508-446C-8168-5096C3C74288}"/>
              </a:ext>
            </a:extLst>
          </p:cNvPr>
          <p:cNvSpPr txBox="1"/>
          <p:nvPr/>
        </p:nvSpPr>
        <p:spPr>
          <a:xfrm>
            <a:off x="6096000" y="3276600"/>
            <a:ext cx="127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linkClick r:id="rId7" action="ppaction://hlinkfile"/>
              </a:rPr>
              <a:t>sympthoms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DA399B-0924-469C-BABF-579CB1B45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" y="5634676"/>
            <a:ext cx="1487417" cy="3926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9A79EC-61E9-4592-AE66-CC71789A3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3" y="5634676"/>
            <a:ext cx="2047875" cy="342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0AA1A63-DD77-4913-8F5D-3F461F83E8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3" y="6043063"/>
            <a:ext cx="1600200" cy="190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2D46FF-90D7-4F00-8D14-29A39236AD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18" y="5567706"/>
            <a:ext cx="1562318" cy="2381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CE1968-2623-4BE3-B121-3EEE630E6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34" y="5851162"/>
            <a:ext cx="1514686" cy="362001"/>
          </a:xfrm>
          <a:prstGeom prst="rect">
            <a:avLst/>
          </a:prstGeom>
        </p:spPr>
      </p:pic>
      <p:pic>
        <p:nvPicPr>
          <p:cNvPr id="23" name="图片 22" descr="表格&#10;&#10;描述已自动生成">
            <a:extLst>
              <a:ext uri="{FF2B5EF4-FFF2-40B4-BE49-F238E27FC236}">
                <a16:creationId xmlns:a16="http://schemas.microsoft.com/office/drawing/2014/main" id="{2540FF06-6EC6-43BB-8A92-3B24EAE477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91" y="5403487"/>
            <a:ext cx="2495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257</Words>
  <Application>Microsoft Office PowerPoint</Application>
  <PresentationFormat>全屏显示(4:3)</PresentationFormat>
  <Paragraphs>164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Disease classification from lead-limited ECGs</vt:lpstr>
      <vt:lpstr>Overview of datasets</vt:lpstr>
      <vt:lpstr>Age</vt:lpstr>
      <vt:lpstr>Sex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玥</cp:lastModifiedBy>
  <cp:revision>224</cp:revision>
  <dcterms:created xsi:type="dcterms:W3CDTF">2011-02-07T23:10:35Z</dcterms:created>
  <dcterms:modified xsi:type="dcterms:W3CDTF">2021-03-24T19:02:47Z</dcterms:modified>
</cp:coreProperties>
</file>