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4" r:id="rId2"/>
    <p:sldId id="287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0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39" y="77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E693A52-A67F-4A87-A4CD-C238456357BE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2EAE7D-607C-4454-B224-7736424BE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3D13223-1C50-48BD-B993-647BD082DA4E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4C1481-E0FA-48A7-BD0E-D35154EAA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21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BB408-625F-4F5F-971B-6E2787A70FC5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045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COMP 66090 Project Planning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66090 Project Planning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D77DE-6D7C-4E3C-B19C-D9122F8F3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66090 Project Planning</a:t>
            </a:r>
            <a:endParaRPr lang="en-US" dirty="0"/>
          </a:p>
        </p:txBody>
      </p:sp>
      <p:pic>
        <p:nvPicPr>
          <p:cNvPr id="7" name="Picture 29" descr="TUOM_4COL_cropped_30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2266950" cy="19478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8239226" y="6428601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659689-79FC-4484-97A4-E60F7D49415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3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Ethical approval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2021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3ABFC5-3FBB-4C98-8569-14322F143C3F}"/>
              </a:ext>
            </a:extLst>
          </p:cNvPr>
          <p:cNvSpPr txBox="1">
            <a:spLocks/>
          </p:cNvSpPr>
          <p:nvPr/>
        </p:nvSpPr>
        <p:spPr>
          <a:xfrm>
            <a:off x="457200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Disease classification from lead-limited ECGs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F4C82B-E5C6-4E70-9106-EC3E61D61882}"/>
              </a:ext>
            </a:extLst>
          </p:cNvPr>
          <p:cNvSpPr txBox="1">
            <a:spLocks/>
          </p:cNvSpPr>
          <p:nvPr/>
        </p:nvSpPr>
        <p:spPr>
          <a:xfrm>
            <a:off x="4612103" y="4572000"/>
            <a:ext cx="4343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Supervisor: David Wong</a:t>
            </a:r>
          </a:p>
          <a:p>
            <a:endParaRPr lang="en-US" sz="2400" dirty="0"/>
          </a:p>
          <a:p>
            <a:r>
              <a:rPr lang="en-US" sz="2400" dirty="0"/>
              <a:t>Student: Yue Zhang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F985D0-FFAE-4462-8D4F-D3F212712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9"/>
          <a:stretch/>
        </p:blipFill>
        <p:spPr>
          <a:xfrm>
            <a:off x="764219" y="3581400"/>
            <a:ext cx="3581554" cy="26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76A137-F557-43A2-A5B9-539496A1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Research Topic:</a:t>
            </a:r>
          </a:p>
          <a:p>
            <a:pPr marL="0" indent="0">
              <a:buNone/>
            </a:pPr>
            <a:r>
              <a:rPr lang="en-US" altLang="zh-CN" sz="3200" dirty="0"/>
              <a:t>Disease classification from lead-limited ECGs</a:t>
            </a:r>
          </a:p>
          <a:p>
            <a:r>
              <a:rPr lang="en-US" dirty="0"/>
              <a:t>Questions:</a:t>
            </a:r>
          </a:p>
          <a:p>
            <a:r>
              <a:rPr lang="en-US" dirty="0"/>
              <a:t>What is the legal way to use data?</a:t>
            </a:r>
          </a:p>
          <a:p>
            <a:pPr marL="0" indent="0">
              <a:buNone/>
            </a:pPr>
            <a:r>
              <a:rPr lang="en-US" altLang="zh-CN" dirty="0"/>
              <a:t>    Authorized data on website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    </a:t>
            </a:r>
            <a:r>
              <a:rPr lang="en-US" altLang="zh-CN" dirty="0"/>
              <a:t>Follow the license description</a:t>
            </a:r>
          </a:p>
          <a:p>
            <a:pPr marL="0" indent="0">
              <a:buNone/>
            </a:pPr>
            <a:r>
              <a:rPr lang="en-US" altLang="zh-CN" dirty="0"/>
              <a:t>    Not to disclose data</a:t>
            </a:r>
            <a:endParaRPr lang="en-US" dirty="0"/>
          </a:p>
          <a:p>
            <a:r>
              <a:rPr lang="en-US" dirty="0"/>
              <a:t>Open-source license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4138DB2-7F4E-45C2-A682-031A7147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Ethical approval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56</Words>
  <Application>Microsoft Office PowerPoint</Application>
  <PresentationFormat>全屏显示(4:3)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</vt:lpstr>
      <vt:lpstr>Office Theme</vt:lpstr>
      <vt:lpstr>Ethical approval</vt:lpstr>
      <vt:lpstr>Ethical approval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玥</cp:lastModifiedBy>
  <cp:revision>202</cp:revision>
  <dcterms:created xsi:type="dcterms:W3CDTF">2011-02-07T23:10:35Z</dcterms:created>
  <dcterms:modified xsi:type="dcterms:W3CDTF">2021-03-03T13:25:09Z</dcterms:modified>
</cp:coreProperties>
</file>