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67" r:id="rId9"/>
    <p:sldId id="259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app/613100/" TargetMode="External"/><Relationship Id="rId2" Type="http://schemas.openxmlformats.org/officeDocument/2006/relationships/hyperlink" Target="https://tw.vonvon.me/quiz/27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F44CF-A4DB-4C25-B50A-66D91F47E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網頁程式設計</a:t>
            </a:r>
            <a:br>
              <a:rPr lang="en-US" altLang="zh-CN" dirty="0"/>
            </a:br>
            <a:r>
              <a:rPr lang="zh-CN" altLang="en-US" dirty="0"/>
              <a:t>期末專案</a:t>
            </a:r>
            <a:r>
              <a:rPr lang="en-US" altLang="zh-CN" dirty="0"/>
              <a:t>-</a:t>
            </a:r>
            <a:r>
              <a:rPr lang="zh-CN" altLang="en-US" dirty="0"/>
              <a:t>提案</a:t>
            </a:r>
            <a:br>
              <a:rPr lang="en-US" altLang="zh-CN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1D8346-149D-44DE-BAA0-FEBCEC3F8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主題：</a:t>
            </a:r>
            <a:r>
              <a:rPr lang="en-GB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8+9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大冒險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網頁遊戲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林梓峰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605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41443-3A74-4383-B3B3-413F21F6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94480"/>
            <a:ext cx="8534400" cy="1507067"/>
          </a:xfrm>
        </p:spPr>
        <p:txBody>
          <a:bodyPr/>
          <a:lstStyle/>
          <a:p>
            <a:r>
              <a:rPr lang="zh-CN" altLang="en-US" dirty="0"/>
              <a:t>素材使用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BD340-59E2-4DAA-B2EF-0D062A75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01547"/>
            <a:ext cx="8534400" cy="3615267"/>
          </a:xfrm>
        </p:spPr>
        <p:txBody>
          <a:bodyPr/>
          <a:lstStyle/>
          <a:p>
            <a:r>
              <a:rPr lang="en-US" altLang="zh-CN" dirty="0" err="1"/>
              <a:t>Vonvon</a:t>
            </a:r>
            <a:r>
              <a:rPr lang="en-US" altLang="zh-CN" dirty="0"/>
              <a:t> me</a:t>
            </a:r>
            <a:r>
              <a:rPr lang="zh-CN" altLang="en-US" dirty="0"/>
              <a:t>：</a:t>
            </a:r>
            <a:r>
              <a:rPr lang="en-US" altLang="zh-TW" dirty="0">
                <a:hlinkClick r:id="rId2"/>
              </a:rPr>
              <a:t>https://tw.vonvon.me/quiz/273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CN" dirty="0"/>
              <a:t>House Flipper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https://store.steampowered.com/app/613100/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 err="1"/>
              <a:t>Youtube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https://www.youtube.com/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4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A0417-9D23-41BE-8867-132EF316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26" y="582988"/>
            <a:ext cx="8534400" cy="1507067"/>
          </a:xfrm>
        </p:spPr>
        <p:txBody>
          <a:bodyPr/>
          <a:lstStyle/>
          <a:p>
            <a:r>
              <a:rPr lang="zh-CN" altLang="en-US" dirty="0"/>
              <a:t>分工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E5853-2FF3-47CD-AA1A-367EBEDB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26" y="1890488"/>
            <a:ext cx="8534400" cy="3615267"/>
          </a:xfrm>
        </p:spPr>
        <p:txBody>
          <a:bodyPr/>
          <a:lstStyle/>
          <a:p>
            <a:r>
              <a:rPr lang="zh-CN" altLang="en-US" dirty="0"/>
              <a:t>我自己</a:t>
            </a:r>
            <a:r>
              <a:rPr lang="en-US" altLang="zh-CN"/>
              <a:t>solo…</a:t>
            </a:r>
            <a:r>
              <a:rPr lang="en-US" altLang="zh-TW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75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A0417-9D23-41BE-8867-132EF316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26" y="582988"/>
            <a:ext cx="8534400" cy="1507067"/>
          </a:xfrm>
        </p:spPr>
        <p:txBody>
          <a:bodyPr/>
          <a:lstStyle/>
          <a:p>
            <a:r>
              <a:rPr lang="zh-CN" altLang="en-US" dirty="0"/>
              <a:t>網頁架構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C6C247E-844B-486F-9AE2-7055BF574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189" y="393505"/>
            <a:ext cx="7581868" cy="6070989"/>
          </a:xfrm>
        </p:spPr>
      </p:pic>
    </p:spTree>
    <p:extLst>
      <p:ext uri="{BB962C8B-B14F-4D97-AF65-F5344CB8AC3E}">
        <p14:creationId xmlns:p14="http://schemas.microsoft.com/office/powerpoint/2010/main" val="91395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ECB5-219C-4E31-BFA9-15AA8676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主頁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6AC14A4-2701-411B-B8CD-6645E3CE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654" y="506403"/>
            <a:ext cx="10057313" cy="5845194"/>
          </a:xfrm>
        </p:spPr>
      </p:pic>
    </p:spTree>
    <p:extLst>
      <p:ext uri="{BB962C8B-B14F-4D97-AF65-F5344CB8AC3E}">
        <p14:creationId xmlns:p14="http://schemas.microsoft.com/office/powerpoint/2010/main" val="41930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C5024-D9B4-46EA-A9A6-B8D6E318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遊戲畫面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5C896D7-2CA7-40AB-AA02-CDE4C0D75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987" y="685800"/>
            <a:ext cx="9157993" cy="5304103"/>
          </a:xfrm>
        </p:spPr>
      </p:pic>
    </p:spTree>
    <p:extLst>
      <p:ext uri="{BB962C8B-B14F-4D97-AF65-F5344CB8AC3E}">
        <p14:creationId xmlns:p14="http://schemas.microsoft.com/office/powerpoint/2010/main" val="253691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1424-B280-4BC1-B78B-F4CEA1A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4287"/>
            <a:ext cx="8534400" cy="1507067"/>
          </a:xfrm>
        </p:spPr>
        <p:txBody>
          <a:bodyPr/>
          <a:lstStyle/>
          <a:p>
            <a:r>
              <a:rPr lang="zh-CN" altLang="en-US" dirty="0"/>
              <a:t>技術應用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273C4-CF3B-4FB0-B7DF-287F6627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77182"/>
            <a:ext cx="8534400" cy="4262359"/>
          </a:xfrm>
        </p:spPr>
        <p:txBody>
          <a:bodyPr/>
          <a:lstStyle/>
          <a:p>
            <a:r>
              <a:rPr lang="en-US" altLang="zh-CN" sz="2800" b="1" dirty="0"/>
              <a:t>Html</a:t>
            </a:r>
          </a:p>
          <a:p>
            <a:r>
              <a:rPr lang="en-US" altLang="zh-CN" sz="2800" b="1" dirty="0"/>
              <a:t>CSS</a:t>
            </a:r>
          </a:p>
          <a:p>
            <a:r>
              <a:rPr lang="en-US" altLang="zh-CN" sz="2800" b="1" dirty="0"/>
              <a:t>JavaScript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825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E05A9-33EA-49BA-B813-744D86D5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zh-CN" b="1" dirty="0"/>
              <a:t>Html</a:t>
            </a:r>
            <a:br>
              <a:rPr lang="en-US" altLang="zh-CN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87B32-62A0-4506-9407-E3B39CC26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79172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音樂播放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TW" dirty="0"/>
              <a:t>&lt;audio 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 err="1"/>
              <a:t>bgm</a:t>
            </a:r>
            <a:r>
              <a:rPr lang="en-US" altLang="zh-TW" dirty="0"/>
              <a:t>/ToGlory.mp3" controls &gt;&lt;/audio&gt; </a:t>
            </a:r>
          </a:p>
          <a:p>
            <a:endParaRPr lang="en-US" altLang="zh-TW" dirty="0"/>
          </a:p>
          <a:p>
            <a:r>
              <a:rPr lang="zh-CN" altLang="en-US" dirty="0"/>
              <a:t>開始遊戲按鈕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dirty="0"/>
              <a:t>	&lt;input type="button" value="</a:t>
            </a:r>
            <a:r>
              <a:rPr lang="zh-TW" altLang="en-US" dirty="0"/>
              <a:t>開始遊戲</a:t>
            </a:r>
            <a:r>
              <a:rPr lang="en-US" altLang="zh-TW" dirty="0"/>
              <a:t>(</a:t>
            </a:r>
            <a:r>
              <a:rPr lang="zh-TW" altLang="en-US" dirty="0"/>
              <a:t>第一章</a:t>
            </a:r>
            <a:r>
              <a:rPr lang="en-US" altLang="zh-TW" dirty="0"/>
              <a:t>)"</a:t>
            </a:r>
            <a:r>
              <a:rPr lang="zh-TW" altLang="en-US" dirty="0"/>
              <a:t> </a:t>
            </a:r>
            <a:r>
              <a:rPr lang="en-US" altLang="zh-TW" dirty="0"/>
              <a:t>id="start" 	class="button" onclick="</a:t>
            </a:r>
            <a:r>
              <a:rPr lang="en-US" altLang="zh-TW" dirty="0" err="1"/>
              <a:t>javascript:location.href</a:t>
            </a:r>
            <a:r>
              <a:rPr lang="en-US" altLang="zh-TW" dirty="0"/>
              <a:t>='story1.html’” &gt;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CN" altLang="en-US" dirty="0"/>
              <a:t>圖片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dirty="0"/>
              <a:t>	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 err="1"/>
              <a:t>img</a:t>
            </a:r>
            <a:r>
              <a:rPr lang="en-US" altLang="zh-TW" dirty="0"/>
              <a:t>/startpage.png" id="</a:t>
            </a:r>
            <a:r>
              <a:rPr lang="en-US" altLang="zh-TW" dirty="0" err="1"/>
              <a:t>startpage</a:t>
            </a:r>
            <a:r>
              <a:rPr lang="en-US" altLang="zh-TW" dirty="0"/>
              <a:t>"&gt;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425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E76A7-89B2-4A47-8856-BDA0BC3A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zh-CN" b="1" dirty="0"/>
              <a:t>CSS</a:t>
            </a:r>
            <a:br>
              <a:rPr lang="en-US" altLang="zh-CN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DB2E4-56AF-4F1A-B000-EFFB1064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35628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.choose a{</a:t>
            </a:r>
          </a:p>
          <a:p>
            <a:r>
              <a:rPr lang="en-US" altLang="zh-TW" dirty="0" err="1"/>
              <a:t>background-color:black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font-size: 20px;</a:t>
            </a:r>
          </a:p>
          <a:p>
            <a:r>
              <a:rPr lang="en-US" altLang="zh-TW" dirty="0"/>
              <a:t>color: white;</a:t>
            </a:r>
          </a:p>
          <a:p>
            <a:r>
              <a:rPr lang="en-US" altLang="zh-TW" dirty="0"/>
              <a:t>text-decoration-line: none;</a:t>
            </a:r>
          </a:p>
          <a:p>
            <a:r>
              <a:rPr lang="en-US" altLang="zh-TW" dirty="0"/>
              <a:t>padding: 10px 0px;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zh-CN" altLang="en-US" dirty="0"/>
              <a:t>字形設定，位置設定等美化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73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D2254-498D-4E59-BAEB-3BA448D5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zh-CN" b="1" dirty="0"/>
              <a:t>JavaScript</a:t>
            </a:r>
            <a:br>
              <a:rPr lang="en-US" altLang="zh-CN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4B991-9EAD-4E17-9F71-5694F56C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9315"/>
            <a:ext cx="8534400" cy="4582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function talk(){</a:t>
            </a:r>
          </a:p>
          <a:p>
            <a:pPr marL="457200" lvl="1" indent="0">
              <a:buNone/>
            </a:pPr>
            <a:r>
              <a:rPr lang="en-US" altLang="zh-TW" dirty="0" err="1"/>
              <a:t>i</a:t>
            </a:r>
            <a:r>
              <a:rPr lang="en-US" altLang="zh-TW" dirty="0"/>
              <a:t>++;</a:t>
            </a:r>
          </a:p>
          <a:p>
            <a:pPr marL="457200" lvl="1" indent="0">
              <a:buNone/>
            </a:pPr>
            <a:r>
              <a:rPr lang="en-US" altLang="zh-TW" dirty="0"/>
              <a:t>message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("message");</a:t>
            </a:r>
          </a:p>
          <a:p>
            <a:pPr marL="457200" lvl="1" indent="0">
              <a:buNone/>
            </a:pPr>
            <a:r>
              <a:rPr lang="en-US" altLang="zh-TW" dirty="0"/>
              <a:t>character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("character");</a:t>
            </a:r>
          </a:p>
          <a:p>
            <a:pPr marL="457200" lvl="1" indent="0">
              <a:buNone/>
            </a:pPr>
            <a:r>
              <a:rPr lang="en-US" altLang="zh-TW" dirty="0"/>
              <a:t>if (</a:t>
            </a:r>
            <a:r>
              <a:rPr lang="en-US" altLang="zh-TW" dirty="0" err="1"/>
              <a:t>i</a:t>
            </a:r>
            <a:r>
              <a:rPr lang="en-US" altLang="zh-TW" dirty="0"/>
              <a:t>==1){</a:t>
            </a:r>
          </a:p>
          <a:p>
            <a:pPr marL="457200" lvl="1" indent="0">
              <a:buNone/>
            </a:pPr>
            <a:r>
              <a:rPr lang="en-US" altLang="zh-TW" dirty="0" err="1"/>
              <a:t>message.innerHTML</a:t>
            </a:r>
            <a:r>
              <a:rPr lang="en-US" altLang="zh-TW" dirty="0"/>
              <a:t> = "『</a:t>
            </a:r>
            <a:r>
              <a:rPr lang="zh-TW" altLang="en-US" dirty="0"/>
              <a:t>臭小子，到底要在房間待到什麽時候</a:t>
            </a:r>
            <a:r>
              <a:rPr lang="en-US" altLang="zh-TW" dirty="0"/>
              <a:t>?</a:t>
            </a:r>
            <a:r>
              <a:rPr lang="zh-TW" altLang="en-US" dirty="0"/>
              <a:t>快點下來吃飯！</a:t>
            </a:r>
            <a:r>
              <a:rPr lang="en-US" altLang="zh-TW" dirty="0"/>
              <a:t>』";</a:t>
            </a:r>
          </a:p>
          <a:p>
            <a:pPr marL="457200" lvl="1" indent="0">
              <a:buNone/>
            </a:pPr>
            <a:r>
              <a:rPr lang="en-US" altLang="zh-TW" dirty="0" err="1"/>
              <a:t>character.src</a:t>
            </a:r>
            <a:r>
              <a:rPr lang="en-US" altLang="zh-TW" dirty="0"/>
              <a:t>="</a:t>
            </a:r>
            <a:r>
              <a:rPr lang="en-US" altLang="zh-TW" dirty="0" err="1"/>
              <a:t>img</a:t>
            </a:r>
            <a:r>
              <a:rPr lang="en-US" altLang="zh-TW" dirty="0"/>
              <a:t>/father.jpg";</a:t>
            </a:r>
          </a:p>
          <a:p>
            <a:pPr marL="457200" lvl="1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對話呈現與改變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72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A0417-9D23-41BE-8867-132EF316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26" y="582988"/>
            <a:ext cx="8534400" cy="1507067"/>
          </a:xfrm>
        </p:spPr>
        <p:txBody>
          <a:bodyPr/>
          <a:lstStyle/>
          <a:p>
            <a:r>
              <a:rPr lang="zh-CN" altLang="en-US" dirty="0"/>
              <a:t>網頁特色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E5853-2FF3-47CD-AA1A-367EBEDB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26" y="1948545"/>
            <a:ext cx="8866188" cy="3615267"/>
          </a:xfrm>
        </p:spPr>
        <p:txBody>
          <a:bodyPr/>
          <a:lstStyle/>
          <a:p>
            <a:endParaRPr lang="en-GB" altLang="zh-CN" dirty="0"/>
          </a:p>
          <a:p>
            <a:r>
              <a:rPr lang="zh-CN" altLang="en-US" dirty="0"/>
              <a:t>以文字冒險遊戲（</a:t>
            </a:r>
            <a:r>
              <a:rPr lang="en-US" altLang="zh-CN" dirty="0"/>
              <a:t>AVG</a:t>
            </a:r>
            <a:r>
              <a:rPr lang="zh-CN" altLang="en-US" dirty="0"/>
              <a:t>）的形式呈現</a:t>
            </a:r>
            <a:endParaRPr lang="en-US" altLang="zh-CN" dirty="0"/>
          </a:p>
          <a:p>
            <a:r>
              <a:rPr lang="zh-CN" altLang="en-US" dirty="0"/>
              <a:t>章節選擇</a:t>
            </a:r>
            <a:endParaRPr lang="en-US" altLang="zh-CN" dirty="0"/>
          </a:p>
          <a:p>
            <a:r>
              <a:rPr lang="zh-CN" altLang="en-US" dirty="0"/>
              <a:t>有分支選擇</a:t>
            </a:r>
            <a:endParaRPr lang="en-US" altLang="zh-CN" dirty="0"/>
          </a:p>
          <a:p>
            <a:r>
              <a:rPr lang="zh-CN" altLang="en-US" dirty="0"/>
              <a:t>可以在玩的時候播放</a:t>
            </a:r>
            <a:r>
              <a:rPr lang="en-US" altLang="zh-CN" dirty="0"/>
              <a:t>BGM</a:t>
            </a:r>
          </a:p>
          <a:p>
            <a:r>
              <a:rPr lang="zh-CN" altLang="en-US" dirty="0"/>
              <a:t>介紹頁會介紹一些相關的資料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453010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222</Words>
  <Application>Microsoft Office PowerPoint</Application>
  <PresentationFormat>寬螢幕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幼圆</vt:lpstr>
      <vt:lpstr>微軟正黑體</vt:lpstr>
      <vt:lpstr>Century Gothic</vt:lpstr>
      <vt:lpstr>Wingdings 3</vt:lpstr>
      <vt:lpstr>切割線</vt:lpstr>
      <vt:lpstr> 網頁程式設計 期末專案-提案 </vt:lpstr>
      <vt:lpstr>網頁架構</vt:lpstr>
      <vt:lpstr>主頁</vt:lpstr>
      <vt:lpstr>遊戲畫面</vt:lpstr>
      <vt:lpstr>技術應用</vt:lpstr>
      <vt:lpstr>Html </vt:lpstr>
      <vt:lpstr>CSS </vt:lpstr>
      <vt:lpstr>JavaScript </vt:lpstr>
      <vt:lpstr>網頁特色</vt:lpstr>
      <vt:lpstr>素材使用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期末專案-提案</dc:title>
  <dc:creator>office365</dc:creator>
  <cp:lastModifiedBy>office365</cp:lastModifiedBy>
  <cp:revision>10</cp:revision>
  <dcterms:created xsi:type="dcterms:W3CDTF">2018-11-16T11:52:01Z</dcterms:created>
  <dcterms:modified xsi:type="dcterms:W3CDTF">2019-01-07T15:04:56Z</dcterms:modified>
</cp:coreProperties>
</file>