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79" r:id="rId7"/>
    <p:sldId id="271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427DB2-10BC-47F5-8664-615CDC7B619F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3DD260-8162-432C-9DB0-64A6D775B5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8D96-1CC0-3C23-A3EC-50A66766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YOLO v3</a:t>
            </a:r>
            <a:br>
              <a:rPr lang="en-US" altLang="ko-KR" dirty="0"/>
            </a:br>
            <a:r>
              <a:rPr lang="en-US" altLang="ko-KR" dirty="0"/>
              <a:t>Image Machine Learning-22.09.22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FECDA-BF73-2477-9FF3-88EC1938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2019243064 </a:t>
            </a:r>
            <a:r>
              <a:rPr lang="ko-KR" altLang="en-US" dirty="0"/>
              <a:t>박규민</a:t>
            </a:r>
          </a:p>
        </p:txBody>
      </p:sp>
    </p:spTree>
    <p:extLst>
      <p:ext uri="{BB962C8B-B14F-4D97-AF65-F5344CB8AC3E}">
        <p14:creationId xmlns:p14="http://schemas.microsoft.com/office/powerpoint/2010/main" val="21396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5F515-1BD7-0C51-819C-E7E12337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25801"/>
            <a:ext cx="10058400" cy="203013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중요 </a:t>
            </a:r>
            <a:r>
              <a:rPr lang="en-US" altLang="ko-KR" sz="3200" dirty="0"/>
              <a:t>Data</a:t>
            </a:r>
            <a:r>
              <a:rPr lang="ko-KR" altLang="en-US" sz="3200" dirty="0"/>
              <a:t> </a:t>
            </a:r>
            <a:r>
              <a:rPr lang="en-US" altLang="ko-KR" sz="3200" dirty="0"/>
              <a:t>Learning </a:t>
            </a:r>
            <a:r>
              <a:rPr lang="ko-KR" altLang="en-US" sz="3200" dirty="0"/>
              <a:t>준비 중 </a:t>
            </a:r>
            <a:r>
              <a:rPr lang="en-US" altLang="ko-KR" sz="3200" dirty="0"/>
              <a:t>– Labeling </a:t>
            </a:r>
            <a:r>
              <a:rPr lang="ko-KR" altLang="en-US" sz="3200" dirty="0"/>
              <a:t>작업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6BB4D-4919-EC35-7CDA-3BD90068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39" y="2009898"/>
            <a:ext cx="5509335" cy="39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후반</a:t>
            </a:r>
            <a:r>
              <a:rPr lang="en-US" altLang="ko-KR" sz="4000" dirty="0"/>
              <a:t>(~550000)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A6D91-9E01-710C-F238-9F6F0D3E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42" y="1835332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0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후반</a:t>
            </a:r>
            <a:r>
              <a:rPr lang="en-US" altLang="ko-KR" sz="4000" dirty="0"/>
              <a:t>(~750000)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048DD-EE0E-2C05-2E97-BBA6D3CC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58" y="1904302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후반</a:t>
            </a:r>
            <a:r>
              <a:rPr lang="en-US" altLang="ko-KR" sz="4000" dirty="0"/>
              <a:t>(~850000)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4A710-AEBC-FF93-34D5-9DE1311E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35" y="1862356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412415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학습 진행 상황 </a:t>
            </a:r>
            <a:r>
              <a:rPr lang="en-US" altLang="ko-KR" sz="4000" dirty="0"/>
              <a:t>– </a:t>
            </a:r>
            <a:r>
              <a:rPr lang="ko-KR" altLang="en-US" sz="4000" dirty="0"/>
              <a:t>학습 후반</a:t>
            </a:r>
            <a:r>
              <a:rPr lang="en-US" altLang="ko-KR" sz="4000" dirty="0"/>
              <a:t>(~950000)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06FE6-3C4A-851F-3255-DA651B8F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13" y="1823557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0985-4076-7776-0442-C623189C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5" y="840277"/>
            <a:ext cx="10731197" cy="70329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중간 보고</a:t>
            </a:r>
            <a:r>
              <a:rPr lang="en-US" altLang="ko-KR" sz="4000" dirty="0"/>
              <a:t>- 70% </a:t>
            </a:r>
            <a:r>
              <a:rPr lang="ko-KR" altLang="en-US" sz="4000" dirty="0"/>
              <a:t>정도 학습이 되었을 때의 인식률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CE486-8172-9931-3EA6-079AC0687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1" b="19136"/>
          <a:stretch/>
        </p:blipFill>
        <p:spPr>
          <a:xfrm>
            <a:off x="4234473" y="1854924"/>
            <a:ext cx="3960291" cy="44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5F515-1BD7-0C51-819C-E7E12337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25801"/>
            <a:ext cx="10058400" cy="203013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현재 </a:t>
            </a:r>
            <a:r>
              <a:rPr lang="en-US" altLang="ko-KR" sz="3200" dirty="0"/>
              <a:t>1050000</a:t>
            </a:r>
            <a:r>
              <a:rPr lang="ko-KR" altLang="en-US" sz="3200" dirty="0"/>
              <a:t>번째 학습에 들어가고 있음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인식 성공률</a:t>
            </a:r>
            <a:r>
              <a:rPr lang="en-US" altLang="ko-KR" sz="3200" dirty="0"/>
              <a:t>: 75~80% </a:t>
            </a:r>
            <a:r>
              <a:rPr lang="ko-KR" altLang="en-US" sz="3200" dirty="0"/>
              <a:t>도달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4545A7-4B5C-308C-E9DD-0E629DE1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02" y="1925393"/>
            <a:ext cx="7322191" cy="39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187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78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추억</vt:lpstr>
      <vt:lpstr>YOLO v3 Image Machine Learning-22.09.22</vt:lpstr>
      <vt:lpstr>중요 Data Learning 준비 중 – Labeling 작업</vt:lpstr>
      <vt:lpstr>학습 진행 상황 – 학습 후반(~550000)</vt:lpstr>
      <vt:lpstr>학습 진행 상황 – 학습 후반(~750000)</vt:lpstr>
      <vt:lpstr>학습 진행 상황 – 학습 후반(~850000)</vt:lpstr>
      <vt:lpstr>학습 진행 상황 – 학습 후반(~950000)</vt:lpstr>
      <vt:lpstr>중간 보고- 70% 정도 학습이 되었을 때의 인식률</vt:lpstr>
      <vt:lpstr>현재 1050000번째 학습에 들어가고 있음. (인식 성공률: 75~80% 도달)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 Image Machine Learning</dc:title>
  <dc:creator>박규민</dc:creator>
  <cp:lastModifiedBy>박규민</cp:lastModifiedBy>
  <cp:revision>21</cp:revision>
  <dcterms:created xsi:type="dcterms:W3CDTF">2022-09-14T06:25:40Z</dcterms:created>
  <dcterms:modified xsi:type="dcterms:W3CDTF">2022-09-22T04:07:23Z</dcterms:modified>
</cp:coreProperties>
</file>