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71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1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6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8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9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2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427DB2-10BC-47F5-8664-615CDC7B619F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9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E8D96-1CC0-3C23-A3EC-50A66766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YOLO v3</a:t>
            </a:r>
            <a:br>
              <a:rPr lang="en-US" altLang="ko-KR" dirty="0"/>
            </a:br>
            <a:r>
              <a:rPr lang="en-US" altLang="ko-KR" dirty="0"/>
              <a:t>Image Machine Learning-22.10.06(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BFECDA-BF73-2477-9FF3-88EC1938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2019243064 </a:t>
            </a:r>
            <a:r>
              <a:rPr lang="ko-KR" altLang="en-US" dirty="0"/>
              <a:t>박규민</a:t>
            </a:r>
          </a:p>
        </p:txBody>
      </p:sp>
    </p:spTree>
    <p:extLst>
      <p:ext uri="{BB962C8B-B14F-4D97-AF65-F5344CB8AC3E}">
        <p14:creationId xmlns:p14="http://schemas.microsoft.com/office/powerpoint/2010/main" val="213969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412415" cy="70329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학습 진행 상황 </a:t>
            </a:r>
            <a:r>
              <a:rPr lang="en-US" altLang="ko-KR" sz="4000" dirty="0"/>
              <a:t>– </a:t>
            </a:r>
            <a:r>
              <a:rPr lang="ko-KR" altLang="en-US" sz="4000" dirty="0"/>
              <a:t>학습 중단</a:t>
            </a:r>
            <a:r>
              <a:rPr lang="en-US" altLang="ko-KR" sz="4000" dirty="0"/>
              <a:t>(~1500000)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AABB11-D3BD-EE31-F8AC-C9C230F0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4" y="1839306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412415" cy="70329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학습 진행 상황 </a:t>
            </a:r>
            <a:r>
              <a:rPr lang="en-US" altLang="ko-KR" sz="4000" dirty="0"/>
              <a:t>– </a:t>
            </a:r>
            <a:r>
              <a:rPr lang="ko-KR" altLang="en-US" sz="4000" dirty="0"/>
              <a:t>학습 중단</a:t>
            </a:r>
            <a:r>
              <a:rPr lang="en-US" altLang="ko-KR" sz="4000" dirty="0"/>
              <a:t>(~1550000)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F0D1B-2DC2-CA9E-F1CA-C3021085F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14" y="1812022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412415" cy="70329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학습 진행 상황 </a:t>
            </a:r>
            <a:r>
              <a:rPr lang="en-US" altLang="ko-KR" sz="4000" dirty="0"/>
              <a:t>– </a:t>
            </a:r>
            <a:r>
              <a:rPr lang="ko-KR" altLang="en-US" sz="4000" dirty="0"/>
              <a:t>학습 중단</a:t>
            </a:r>
            <a:r>
              <a:rPr lang="en-US" altLang="ko-KR" sz="4000" dirty="0"/>
              <a:t>(~1600000)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4644B4-F0C8-9344-A6B0-8325D5ACC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13" y="1895912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731197" cy="703298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LOSS</a:t>
            </a:r>
            <a:r>
              <a:rPr lang="ko-KR" altLang="en-US" sz="4000" dirty="0"/>
              <a:t>가 더 이상 감소하지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E202D-37A5-8492-4BDA-18CD606E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65" y="1767839"/>
            <a:ext cx="3853472" cy="4524103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418D30B-A9C3-832D-B538-7241B440FE72}"/>
              </a:ext>
            </a:extLst>
          </p:cNvPr>
          <p:cNvSpPr/>
          <p:nvPr/>
        </p:nvSpPr>
        <p:spPr>
          <a:xfrm>
            <a:off x="6420933" y="1767839"/>
            <a:ext cx="2600587" cy="2088859"/>
          </a:xfrm>
          <a:prstGeom prst="wedgeRectCallout">
            <a:avLst>
              <a:gd name="adj1" fmla="val -102769"/>
              <a:gd name="adj2" fmla="val -1179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160</a:t>
            </a:r>
            <a:r>
              <a:rPr lang="ko-KR" altLang="en-US" dirty="0">
                <a:solidFill>
                  <a:schemeClr val="tx1"/>
                </a:solidFill>
              </a:rPr>
              <a:t>개의 가중치 파일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더 이상의 학습은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OverFitting</a:t>
            </a:r>
            <a:r>
              <a:rPr lang="ko-KR" altLang="en-US" dirty="0">
                <a:solidFill>
                  <a:schemeClr val="tx1"/>
                </a:solidFill>
              </a:rPr>
              <a:t> 현상 발생으로 중단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17C024-1F34-A2FE-163A-AEE030CA69D7}"/>
              </a:ext>
            </a:extLst>
          </p:cNvPr>
          <p:cNvSpPr/>
          <p:nvPr/>
        </p:nvSpPr>
        <p:spPr>
          <a:xfrm>
            <a:off x="6904139" y="2919369"/>
            <a:ext cx="1132514" cy="335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9239E1-3837-009B-144A-FD664C53450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221523" y="3254928"/>
            <a:ext cx="248873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1491A9-B57C-5CF5-5141-48D84D93AAE4}"/>
              </a:ext>
            </a:extLst>
          </p:cNvPr>
          <p:cNvSpPr/>
          <p:nvPr/>
        </p:nvSpPr>
        <p:spPr>
          <a:xfrm>
            <a:off x="6096000" y="4488110"/>
            <a:ext cx="2251046" cy="13254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0" dirty="0">
                <a:solidFill>
                  <a:srgbClr val="404248"/>
                </a:solidFill>
                <a:effectLst/>
                <a:latin typeface="Graphik"/>
              </a:rPr>
              <a:t>너무 세밀하게 학습 데이터 하나하나를 </a:t>
            </a:r>
            <a:endParaRPr lang="en-US" altLang="ko-KR" sz="1400" b="1" i="0" dirty="0">
              <a:solidFill>
                <a:srgbClr val="404248"/>
              </a:solidFill>
              <a:effectLst/>
              <a:latin typeface="Graphik"/>
            </a:endParaRPr>
          </a:p>
          <a:p>
            <a:pPr algn="ctr"/>
            <a:r>
              <a:rPr lang="ko-KR" altLang="en-US" sz="1400" b="1" i="0" dirty="0">
                <a:solidFill>
                  <a:srgbClr val="404248"/>
                </a:solidFill>
                <a:effectLst/>
                <a:latin typeface="Graphik"/>
              </a:rPr>
              <a:t>다 설명하려고 하다 보니 정작 중요한 패턴을 설명할 수 없게 되는 현상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397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731197" cy="703298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YOLO3 </a:t>
            </a:r>
            <a:r>
              <a:rPr lang="ko-KR" altLang="en-US" sz="4000" dirty="0"/>
              <a:t>최종 학습 인식률</a:t>
            </a:r>
            <a:br>
              <a:rPr lang="en-US" altLang="ko-KR" sz="4000" dirty="0"/>
            </a:br>
            <a:r>
              <a:rPr lang="en-US" altLang="ko-KR" sz="4000" dirty="0"/>
              <a:t>(Intel-RealSense Camera(L515)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681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731197" cy="703298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YOLO3 </a:t>
            </a:r>
            <a:r>
              <a:rPr lang="ko-KR" altLang="en-US" sz="4000" dirty="0"/>
              <a:t>최종 학습 인식률</a:t>
            </a:r>
            <a:br>
              <a:rPr lang="en-US" altLang="ko-KR" sz="4000" dirty="0"/>
            </a:br>
            <a:r>
              <a:rPr lang="en-US" altLang="ko-KR" sz="4000" dirty="0"/>
              <a:t>(Intel-RealSense Camera(L515)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14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731197" cy="703298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YOLO3 </a:t>
            </a:r>
            <a:r>
              <a:rPr lang="ko-KR" altLang="en-US" sz="4000" dirty="0"/>
              <a:t>최종 학습 인식률</a:t>
            </a:r>
            <a:br>
              <a:rPr lang="en-US" altLang="ko-KR" sz="4000" dirty="0"/>
            </a:br>
            <a:r>
              <a:rPr lang="en-US" altLang="ko-KR" sz="4000" dirty="0"/>
              <a:t>(Intel-RealSense Camera(L515)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738057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</TotalTime>
  <Words>106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Graphik</vt:lpstr>
      <vt:lpstr>Calibri</vt:lpstr>
      <vt:lpstr>Calibri Light</vt:lpstr>
      <vt:lpstr>추억</vt:lpstr>
      <vt:lpstr>YOLO v3 Image Machine Learning-22.10.06(목)</vt:lpstr>
      <vt:lpstr>학습 진행 상황 – 학습 중단(~1500000)</vt:lpstr>
      <vt:lpstr>학습 진행 상황 – 학습 중단(~1550000)</vt:lpstr>
      <vt:lpstr>학습 진행 상황 – 학습 중단(~1600000)</vt:lpstr>
      <vt:lpstr>LOSS가 더 이상 감소하지 않음</vt:lpstr>
      <vt:lpstr>YOLO3 최종 학습 인식률 (Intel-RealSense Camera(L515) </vt:lpstr>
      <vt:lpstr>YOLO3 최종 학습 인식률 (Intel-RealSense Camera(L515) </vt:lpstr>
      <vt:lpstr>YOLO3 최종 학습 인식률 (Intel-RealSense Camera(L515)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v3 Image Machine Learning</dc:title>
  <dc:creator>박규민</dc:creator>
  <cp:lastModifiedBy>박규민</cp:lastModifiedBy>
  <cp:revision>33</cp:revision>
  <dcterms:created xsi:type="dcterms:W3CDTF">2022-09-14T06:25:40Z</dcterms:created>
  <dcterms:modified xsi:type="dcterms:W3CDTF">2022-10-05T14:46:07Z</dcterms:modified>
</cp:coreProperties>
</file>