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15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1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8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9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2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427DB2-10BC-47F5-8664-615CDC7B619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9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E8D96-1CC0-3C23-A3EC-50A66766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YOLO v5</a:t>
            </a:r>
            <a:br>
              <a:rPr lang="en-US" altLang="ko-KR" dirty="0"/>
            </a:br>
            <a:r>
              <a:rPr lang="en-US" altLang="ko-KR" dirty="0"/>
              <a:t>Image Machine Learning-22.11.08(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BFECDA-BF73-2477-9FF3-88EC1938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/>
              <a:t>-</a:t>
            </a:r>
            <a:r>
              <a:rPr lang="ko-KR" altLang="en-US"/>
              <a:t>박규민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6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4404-203D-5093-7BD6-66F3C13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" y="25309"/>
            <a:ext cx="10058400" cy="6662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YOLOv5_Color – How?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D5131B-D3D1-BF80-096A-9EEA2EA5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9" y="1203232"/>
            <a:ext cx="7595556" cy="44515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395FC1-5507-28AC-BF62-D2126766D981}"/>
              </a:ext>
            </a:extLst>
          </p:cNvPr>
          <p:cNvSpPr/>
          <p:nvPr/>
        </p:nvSpPr>
        <p:spPr>
          <a:xfrm>
            <a:off x="9051721" y="1476462"/>
            <a:ext cx="2558642" cy="3263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웹으로 구동되는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YOLOv5</a:t>
            </a:r>
            <a:r>
              <a:rPr lang="ko-KR" altLang="en-US" dirty="0">
                <a:solidFill>
                  <a:sysClr val="windowText" lastClr="000000"/>
                </a:solidFill>
              </a:rPr>
              <a:t>를 구현하여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거기에다 테스트할 사진을 넣고 해당 결과는 그러면 스크립트 형식으로 </a:t>
            </a:r>
            <a:r>
              <a:rPr lang="en-US" altLang="ko-KR" dirty="0">
                <a:solidFill>
                  <a:sysClr val="windowText" lastClr="000000"/>
                </a:solidFill>
              </a:rPr>
              <a:t>return</a:t>
            </a:r>
            <a:r>
              <a:rPr lang="ko-KR" altLang="en-US" dirty="0">
                <a:solidFill>
                  <a:sysClr val="windowText" lastClr="000000"/>
                </a:solidFill>
              </a:rPr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2481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4404-203D-5093-7BD6-66F3C13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" y="25309"/>
            <a:ext cx="10058400" cy="6662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YOLOv5_Color – How?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84AC6-7CC7-787E-0E00-A153B5D5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5" y="699706"/>
            <a:ext cx="4467849" cy="545858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7913DF0-8E4C-AD9C-AB71-EDFE9F0CEA74}"/>
              </a:ext>
            </a:extLst>
          </p:cNvPr>
          <p:cNvSpPr/>
          <p:nvPr/>
        </p:nvSpPr>
        <p:spPr>
          <a:xfrm>
            <a:off x="5453084" y="2601945"/>
            <a:ext cx="1114698" cy="1182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645493-245E-67BA-FA97-C0B44976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428" y="847363"/>
            <a:ext cx="4201111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4404-203D-5093-7BD6-66F3C13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" y="25309"/>
            <a:ext cx="10058400" cy="6662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YOLOv5_Color – How?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9CCA2A-5788-58D9-FF8F-F09F1D2C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72" y="1052181"/>
            <a:ext cx="318179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1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4404-203D-5093-7BD6-66F3C13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3" y="25309"/>
            <a:ext cx="11617235" cy="6662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YOLOv5_Color – Why we can’t solve this problem?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FBE0-B34D-C043-A0D1-BAF5F18C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55" y="2832443"/>
            <a:ext cx="6777314" cy="3458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3A0D95-082B-97A5-1472-B86300D1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7303"/>
            <a:ext cx="12192000" cy="2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4404-203D-5093-7BD6-66F3C13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3" y="25309"/>
            <a:ext cx="11617235" cy="6662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YOLOv5 – Camera Test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5C7E84-7834-34B1-175E-9033EAE6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47" y="691514"/>
            <a:ext cx="8796335" cy="56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1274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959</TotalTime>
  <Words>63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추억</vt:lpstr>
      <vt:lpstr>YOLO v5 Image Machine Learning-22.11.08(화)</vt:lpstr>
      <vt:lpstr>YOLOv5_Color – How? </vt:lpstr>
      <vt:lpstr>YOLOv5_Color – How? </vt:lpstr>
      <vt:lpstr>YOLOv5_Color – How? </vt:lpstr>
      <vt:lpstr>YOLOv5_Color – Why we can’t solve this problem? </vt:lpstr>
      <vt:lpstr>YOLOv5 – Camera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v3 Image Machine Learning</dc:title>
  <dc:creator>박규민</dc:creator>
  <cp:lastModifiedBy>박규민</cp:lastModifiedBy>
  <cp:revision>78</cp:revision>
  <dcterms:created xsi:type="dcterms:W3CDTF">2022-09-14T06:25:40Z</dcterms:created>
  <dcterms:modified xsi:type="dcterms:W3CDTF">2022-11-08T11:07:53Z</dcterms:modified>
</cp:coreProperties>
</file>