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DTG</a:t>
            </a:r>
            <a:r>
              <a:rPr lang="ko-KR" altLang="en-US" sz="6600" dirty="0"/>
              <a:t> </a:t>
            </a:r>
            <a:r>
              <a:rPr lang="en-US" altLang="ko-KR" sz="6600" dirty="0"/>
              <a:t>Bus Stop</a:t>
            </a:r>
            <a:br>
              <a:rPr lang="en-US" altLang="ko-KR" sz="6600" dirty="0"/>
            </a:br>
            <a:r>
              <a:rPr lang="en-US" altLang="ko-KR" sz="6600" dirty="0"/>
              <a:t>algorithm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 dirty="0"/>
              <a:t>2023.04.26(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DTG-</a:t>
            </a:r>
            <a:r>
              <a:rPr lang="ko-KR" altLang="en-US" dirty="0"/>
              <a:t> </a:t>
            </a:r>
            <a:r>
              <a:rPr lang="en-US" altLang="ko-KR" dirty="0"/>
              <a:t>Add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continuous detection check function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9CB450-46D2-4358-82EF-AF91157F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47" y="1057563"/>
            <a:ext cx="6525724" cy="56326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775C08-9D56-5796-6A0B-D33A58530726}"/>
              </a:ext>
            </a:extLst>
          </p:cNvPr>
          <p:cNvSpPr/>
          <p:nvPr/>
        </p:nvSpPr>
        <p:spPr>
          <a:xfrm>
            <a:off x="1412147" y="3850547"/>
            <a:ext cx="6525724" cy="2839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0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DTG-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Bus Stop Detection 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59E51-EFD1-E8F4-AE24-CEC5D16E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08" y="1535417"/>
            <a:ext cx="4046939" cy="49233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0E7762-2E06-0AFD-B0A0-F24368BF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59" y="1535416"/>
            <a:ext cx="4169573" cy="492339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C38A6D4-7AFF-1A3C-E25A-76D26B5C6684}"/>
              </a:ext>
            </a:extLst>
          </p:cNvPr>
          <p:cNvSpPr/>
          <p:nvPr/>
        </p:nvSpPr>
        <p:spPr>
          <a:xfrm>
            <a:off x="5505254" y="3337089"/>
            <a:ext cx="1065228" cy="97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4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Resolving data continuity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D051019-E33F-67ED-5A59-C2268ADA1265}"/>
              </a:ext>
            </a:extLst>
          </p:cNvPr>
          <p:cNvSpPr/>
          <p:nvPr/>
        </p:nvSpPr>
        <p:spPr>
          <a:xfrm>
            <a:off x="5352180" y="2751590"/>
            <a:ext cx="679504" cy="677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1E175B-AF49-1ECA-BC17-5F7DFCBB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332" y="928338"/>
            <a:ext cx="4448796" cy="50013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F78974-7B95-989C-C542-2713AC360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18" y="1824074"/>
            <a:ext cx="3532103" cy="25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278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1183</TotalTime>
  <Words>28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noto</vt:lpstr>
      <vt:lpstr>Franklin Gothic Book</vt:lpstr>
      <vt:lpstr>자르기</vt:lpstr>
      <vt:lpstr>DTG Bus Stop algorithm</vt:lpstr>
      <vt:lpstr>DTG- Add continuous detection check function</vt:lpstr>
      <vt:lpstr>DTG- Bus Stop Detection Result</vt:lpstr>
      <vt:lpstr>DTG- Resolving data continuity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36</cp:revision>
  <dcterms:created xsi:type="dcterms:W3CDTF">2022-10-05T13:25:49Z</dcterms:created>
  <dcterms:modified xsi:type="dcterms:W3CDTF">2023-04-26T07:28:09Z</dcterms:modified>
</cp:coreProperties>
</file>