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7" r:id="rId5"/>
    <p:sldId id="269" r:id="rId6"/>
    <p:sldId id="266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>
        <p:scale>
          <a:sx n="75" d="100"/>
          <a:sy n="75" d="100"/>
        </p:scale>
        <p:origin x="-126" y="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Time Prediction</a:t>
            </a:r>
            <a:br>
              <a:rPr lang="en-US" altLang="ko-KR" sz="6600" dirty="0"/>
            </a:br>
            <a:r>
              <a:rPr lang="en-US" altLang="ko-KR" sz="6600" dirty="0"/>
              <a:t>using </a:t>
            </a:r>
            <a:r>
              <a:rPr lang="en-US" altLang="ko-KR" sz="6600" dirty="0" err="1"/>
              <a:t>dtg</a:t>
            </a:r>
            <a:r>
              <a:rPr lang="en-US" altLang="ko-KR" sz="6600" dirty="0"/>
              <a:t> data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2023.05.03(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Create File of Information arriving at bus stop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610AB-0879-06A7-A38F-7DBF006B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42" y="967981"/>
            <a:ext cx="6315956" cy="1667108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6214BD1-CB8D-3161-C90D-2B51A1422041}"/>
              </a:ext>
            </a:extLst>
          </p:cNvPr>
          <p:cNvSpPr/>
          <p:nvPr/>
        </p:nvSpPr>
        <p:spPr>
          <a:xfrm>
            <a:off x="5746458" y="2801923"/>
            <a:ext cx="550877" cy="71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F42441-2F5C-EEA0-6192-14E02F51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14" y="3800212"/>
            <a:ext cx="2102442" cy="25713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4A2FBD-9CF4-B591-75D2-3ACB128A3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06" y="3789964"/>
            <a:ext cx="2867425" cy="25816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09A618-D4F6-9AC0-086D-1A880BF24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331" y="3770739"/>
            <a:ext cx="2388878" cy="26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Read data-</a:t>
            </a:r>
            <a:r>
              <a:rPr lang="ko-KR" altLang="en-US" dirty="0"/>
              <a:t> </a:t>
            </a:r>
            <a:r>
              <a:rPr lang="en-US" altLang="ko-KR" dirty="0"/>
              <a:t>Reach</a:t>
            </a:r>
            <a:r>
              <a:rPr lang="ko-KR" altLang="en-US" dirty="0"/>
              <a:t> </a:t>
            </a:r>
            <a:r>
              <a:rPr lang="en-US" altLang="ko-KR" dirty="0"/>
              <a:t>Bus Stop True…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3DA372-C79B-12BD-BE5B-E6432AE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97" y="1374236"/>
            <a:ext cx="5477522" cy="4949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BCBB89-E7E3-0537-0B0B-061175FF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56" y="1374237"/>
            <a:ext cx="5291044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4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r>
              <a:rPr lang="en-US" altLang="ko-KR" dirty="0"/>
              <a:t>Read data &amp; Points on the map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6214BD1-CB8D-3161-C90D-2B51A1422041}"/>
              </a:ext>
            </a:extLst>
          </p:cNvPr>
          <p:cNvSpPr/>
          <p:nvPr/>
        </p:nvSpPr>
        <p:spPr>
          <a:xfrm>
            <a:off x="5746458" y="2801923"/>
            <a:ext cx="550877" cy="71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82F59-6CBF-8C91-F8B8-98669C92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95" y="890317"/>
            <a:ext cx="5529445" cy="17741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03ACF5-CC2B-A894-0B33-1AE60FF2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82" y="3555716"/>
            <a:ext cx="5023114" cy="32059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CD8AB7-35A2-70D5-1FC1-F8156EAA2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19" y="3555716"/>
            <a:ext cx="5034707" cy="32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Read data &amp; Points on the map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6BD6C9-7B8D-2326-86C9-C8B798C4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72" y="1305616"/>
            <a:ext cx="4715428" cy="4432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214FEA-C16D-ADAE-A54D-8A6BF319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1329636"/>
            <a:ext cx="5363000" cy="44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stop Integrated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FE614-F3AE-EE1A-B690-A6746B70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72" y="1077015"/>
            <a:ext cx="11009062" cy="49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stop Integrated Code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3EA3D8-B3C1-CF06-5AEA-65111963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23" y="1034772"/>
            <a:ext cx="9601200" cy="57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stop Integrated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6DCA45-BD31-B06E-D976-74AE39BF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72" y="1637951"/>
            <a:ext cx="9841628" cy="35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4603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5778</TotalTime>
  <Words>58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Franklin Gothic Book</vt:lpstr>
      <vt:lpstr>자르기</vt:lpstr>
      <vt:lpstr>Time Prediction using dtg data</vt:lpstr>
      <vt:lpstr>Create File of Information arriving at bus stop</vt:lpstr>
      <vt:lpstr>Read data- Reach Bus Stop True…</vt:lpstr>
      <vt:lpstr>Read data &amp; Points on the map</vt:lpstr>
      <vt:lpstr>Read data &amp; Points on the map</vt:lpstr>
      <vt:lpstr>DTG-Reach Bus stop Integrated Code</vt:lpstr>
      <vt:lpstr>DTG-Reach Bus stop Integrated Code</vt:lpstr>
      <vt:lpstr>DTG-Reach Bus stop Integrated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46</cp:revision>
  <dcterms:created xsi:type="dcterms:W3CDTF">2022-10-05T13:25:49Z</dcterms:created>
  <dcterms:modified xsi:type="dcterms:W3CDTF">2023-05-03T07:08:33Z</dcterms:modified>
</cp:coreProperties>
</file>