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65" r:id="rId5"/>
    <p:sldId id="267" r:id="rId6"/>
    <p:sldId id="266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/>
              <a:t>2023.05.24(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Fix the Algorithm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94B555-71BC-93E9-FC46-19B56539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5" y="1159697"/>
            <a:ext cx="7699949" cy="54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Fix the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9DE82-DC05-2DB1-C92E-07977A82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06" y="1050474"/>
            <a:ext cx="5485788" cy="5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399188"/>
            <a:ext cx="9601200" cy="975049"/>
          </a:xfrm>
        </p:spPr>
        <p:txBody>
          <a:bodyPr/>
          <a:lstStyle/>
          <a:p>
            <a:r>
              <a:rPr lang="en-US" altLang="ko-KR" dirty="0"/>
              <a:t>Read data-</a:t>
            </a:r>
            <a:r>
              <a:rPr lang="ko-KR" altLang="en-US" dirty="0"/>
              <a:t> </a:t>
            </a:r>
            <a:r>
              <a:rPr lang="en-US" altLang="ko-KR" dirty="0"/>
              <a:t>Reach</a:t>
            </a:r>
            <a:r>
              <a:rPr lang="ko-KR" altLang="en-US" dirty="0"/>
              <a:t> </a:t>
            </a:r>
            <a:r>
              <a:rPr lang="en-US" altLang="ko-KR" dirty="0"/>
              <a:t>Bus Stop True…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8E6A4-CB80-A19C-47F0-9E62BAAF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47" y="1374237"/>
            <a:ext cx="8304434" cy="1583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22BA3B-F19C-4D75-2072-B3D50367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6" y="4045236"/>
            <a:ext cx="11501706" cy="16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r>
              <a:rPr lang="en-US" altLang="ko-KR" dirty="0"/>
              <a:t>Read data &amp; Points on the map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6214BD1-CB8D-3161-C90D-2B51A1422041}"/>
              </a:ext>
            </a:extLst>
          </p:cNvPr>
          <p:cNvSpPr/>
          <p:nvPr/>
        </p:nvSpPr>
        <p:spPr>
          <a:xfrm>
            <a:off x="5820558" y="3072468"/>
            <a:ext cx="550877" cy="713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F1686-AC9E-AECE-5752-295F8364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2" y="3429000"/>
            <a:ext cx="2667646" cy="2952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E9D0F8-C77E-4892-7A58-82ADA3CF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91" y="3380765"/>
            <a:ext cx="2667646" cy="30011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D0DC0A-1D0D-D8AA-B7A6-FEB6E2DD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76" y="875091"/>
            <a:ext cx="819264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CSV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AE66E-4D05-ED0E-4DAF-04539B1A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9" y="956880"/>
            <a:ext cx="3896269" cy="54871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A0ABEB-43DB-9F47-32B8-F96FCD1A192B}"/>
              </a:ext>
            </a:extLst>
          </p:cNvPr>
          <p:cNvSpPr/>
          <p:nvPr/>
        </p:nvSpPr>
        <p:spPr>
          <a:xfrm>
            <a:off x="2728913" y="956880"/>
            <a:ext cx="757237" cy="548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AF8E719-0C22-B2A0-59D5-99AACE485BF5}"/>
              </a:ext>
            </a:extLst>
          </p:cNvPr>
          <p:cNvSpPr/>
          <p:nvPr/>
        </p:nvSpPr>
        <p:spPr>
          <a:xfrm>
            <a:off x="6264614" y="771525"/>
            <a:ext cx="1988105" cy="1171575"/>
          </a:xfrm>
          <a:prstGeom prst="wedgeRoundRectCallout">
            <a:avLst>
              <a:gd name="adj1" fmla="val -188268"/>
              <a:gd name="adj2" fmla="val -2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정류장</a:t>
            </a:r>
            <a:endParaRPr lang="en-US" altLang="ko-KR" dirty="0"/>
          </a:p>
          <a:p>
            <a:pPr algn="ctr"/>
            <a:r>
              <a:rPr lang="en-US" altLang="ko-KR" dirty="0"/>
              <a:t>ID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Bus_Stop</a:t>
            </a:r>
            <a:r>
              <a:rPr lang="en-US" altLang="ko-KR" dirty="0"/>
              <a:t> ID)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0834FD-4203-D5E5-62E5-E463A240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14" y="2271514"/>
            <a:ext cx="452500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Check Correct data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D03B43-A0B7-F27C-0428-A03A3752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82" y="4057192"/>
            <a:ext cx="8580436" cy="9750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A946A6-9FF9-408F-25D4-70CA6796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23" y="1185378"/>
            <a:ext cx="7177742" cy="20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Check Correct data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B7E96A-9F5B-45BC-B41C-EC562D0B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46" y="1060675"/>
            <a:ext cx="4307707" cy="52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2" y="101966"/>
            <a:ext cx="9601200" cy="975049"/>
          </a:xfrm>
        </p:spPr>
        <p:txBody>
          <a:bodyPr/>
          <a:lstStyle/>
          <a:p>
            <a:r>
              <a:rPr lang="en-US" altLang="ko-KR" dirty="0"/>
              <a:t>DTG-Reach Bus stop Version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1E48C7-5BCC-18EF-BA8A-393F3332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06" y="2100263"/>
            <a:ext cx="6073240" cy="21540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88C17F-1B2A-E243-2188-DD7EEEF79E6A}"/>
              </a:ext>
            </a:extLst>
          </p:cNvPr>
          <p:cNvSpPr/>
          <p:nvPr/>
        </p:nvSpPr>
        <p:spPr>
          <a:xfrm>
            <a:off x="3074435" y="3177290"/>
            <a:ext cx="5919911" cy="73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61805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5873</TotalTime>
  <Words>61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Time Prediction using dtg data</vt:lpstr>
      <vt:lpstr>Fix the Algorithm</vt:lpstr>
      <vt:lpstr>Fix the Algorithm</vt:lpstr>
      <vt:lpstr>Read data- Reach Bus Stop True…</vt:lpstr>
      <vt:lpstr>Read data &amp; Points on the map</vt:lpstr>
      <vt:lpstr>DTG-Reach Bus stop CSV</vt:lpstr>
      <vt:lpstr>DTG-Reach Bus Check Correct data</vt:lpstr>
      <vt:lpstr>DTG-Reach Bus Check Correct data</vt:lpstr>
      <vt:lpstr>DTG-Reach Bus stop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61</cp:revision>
  <dcterms:created xsi:type="dcterms:W3CDTF">2022-10-05T13:25:49Z</dcterms:created>
  <dcterms:modified xsi:type="dcterms:W3CDTF">2023-05-24T07:21:46Z</dcterms:modified>
</cp:coreProperties>
</file>