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9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/>
              <a:t>2023.05.24(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Error Check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3EE46-91DF-E43D-543B-4EFF13FB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7" y="1593288"/>
            <a:ext cx="4454607" cy="4468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F04F76-8955-0E07-3A25-D8679A88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75" y="1593288"/>
            <a:ext cx="6415801" cy="44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Error Check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F58E-2DB8-21F9-CAC8-789A7CE4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52" y="1231624"/>
            <a:ext cx="3530803" cy="4559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F055C8-E9C9-07E8-DDDA-1A7DA8F4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7" y="1623230"/>
            <a:ext cx="7122849" cy="3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Version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2373C-FFB7-ED91-EDCF-05641A8B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41" y="1276049"/>
            <a:ext cx="796401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Version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7FC6D1-28EE-C031-01E4-4E26FC8AB190}"/>
              </a:ext>
            </a:extLst>
          </p:cNvPr>
          <p:cNvSpPr/>
          <p:nvPr/>
        </p:nvSpPr>
        <p:spPr>
          <a:xfrm>
            <a:off x="4387443" y="2004968"/>
            <a:ext cx="1963024" cy="183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정류장  위치 기준으로 버스 들이 근접한 값 가져오기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39690F-FC75-DBF9-A705-8627C3E7B1C2}"/>
              </a:ext>
            </a:extLst>
          </p:cNvPr>
          <p:cNvSpPr/>
          <p:nvPr/>
        </p:nvSpPr>
        <p:spPr>
          <a:xfrm>
            <a:off x="7128546" y="2004968"/>
            <a:ext cx="1963024" cy="183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범위를 확 넓혀서 잡힌 것들 중 가장 가까운 거만 </a:t>
            </a:r>
            <a:r>
              <a:rPr lang="ko-KR" altLang="en-US" dirty="0" err="1"/>
              <a:t>냅두기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03170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5882</TotalTime>
  <Words>45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Franklin Gothic Book</vt:lpstr>
      <vt:lpstr>자르기</vt:lpstr>
      <vt:lpstr>Time Prediction using dtg data</vt:lpstr>
      <vt:lpstr>Error Check</vt:lpstr>
      <vt:lpstr>Error Check</vt:lpstr>
      <vt:lpstr>DTG-Reach Bus stop Version</vt:lpstr>
      <vt:lpstr>DTG-Reach Bus stop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65</cp:revision>
  <dcterms:created xsi:type="dcterms:W3CDTF">2022-10-05T13:25:49Z</dcterms:created>
  <dcterms:modified xsi:type="dcterms:W3CDTF">2023-05-24T07:31:47Z</dcterms:modified>
</cp:coreProperties>
</file>