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Time Prediction</a:t>
            </a:r>
            <a:br>
              <a:rPr lang="en-US" altLang="ko-KR" sz="6600" dirty="0"/>
            </a:br>
            <a:r>
              <a:rPr lang="en-US" altLang="ko-KR" sz="6600" dirty="0"/>
              <a:t>using </a:t>
            </a:r>
            <a:r>
              <a:rPr lang="en-US" altLang="ko-KR" sz="6600" dirty="0" err="1"/>
              <a:t>dtg</a:t>
            </a:r>
            <a:r>
              <a:rPr lang="en-US" altLang="ko-KR" sz="6600" dirty="0"/>
              <a:t> data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2023.05.31(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현재 진행 중인 사항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F7022D-38A5-A224-0829-540187B41578}"/>
              </a:ext>
            </a:extLst>
          </p:cNvPr>
          <p:cNvSpPr/>
          <p:nvPr/>
        </p:nvSpPr>
        <p:spPr>
          <a:xfrm>
            <a:off x="3630597" y="1117864"/>
            <a:ext cx="1963024" cy="183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유클리우드</a:t>
            </a:r>
            <a:endParaRPr lang="en-US" altLang="ko-KR" dirty="0"/>
          </a:p>
          <a:p>
            <a:pPr algn="ctr"/>
            <a:r>
              <a:rPr lang="ko-KR" altLang="en-US" dirty="0"/>
              <a:t>거리를 이용하여 점과 점 사이의 최단 값 찾기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388E72-39E2-D74A-8173-7D0F1AC738F1}"/>
              </a:ext>
            </a:extLst>
          </p:cNvPr>
          <p:cNvSpPr/>
          <p:nvPr/>
        </p:nvSpPr>
        <p:spPr>
          <a:xfrm>
            <a:off x="6775800" y="1117863"/>
            <a:ext cx="1963024" cy="183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 거리 차이가 </a:t>
            </a:r>
            <a:r>
              <a:rPr lang="en-US" altLang="ko-KR" dirty="0"/>
              <a:t>10m </a:t>
            </a:r>
            <a:r>
              <a:rPr lang="ko-KR" altLang="en-US" dirty="0"/>
              <a:t>이상일 경우</a:t>
            </a:r>
            <a:r>
              <a:rPr lang="en-US" altLang="ko-KR" dirty="0"/>
              <a:t> </a:t>
            </a:r>
            <a:r>
              <a:rPr lang="ko-KR" altLang="en-US" dirty="0"/>
              <a:t>제외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16BF04-D7C6-78AF-0B36-3C73878F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41" y="3449471"/>
            <a:ext cx="8057917" cy="31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현재 진행 중인 사항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340A4FC-F572-CCE3-69A7-CAD2A8781727}"/>
              </a:ext>
            </a:extLst>
          </p:cNvPr>
          <p:cNvSpPr/>
          <p:nvPr/>
        </p:nvSpPr>
        <p:spPr>
          <a:xfrm>
            <a:off x="2501913" y="3346730"/>
            <a:ext cx="1360946" cy="1337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정류장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B54C38-26B8-91CD-E270-1E59028CDE58}"/>
              </a:ext>
            </a:extLst>
          </p:cNvPr>
          <p:cNvSpPr/>
          <p:nvPr/>
        </p:nvSpPr>
        <p:spPr>
          <a:xfrm>
            <a:off x="4775682" y="5823014"/>
            <a:ext cx="778411" cy="77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dtg1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69C418-A076-CE29-9F61-6010ACAC65EF}"/>
              </a:ext>
            </a:extLst>
          </p:cNvPr>
          <p:cNvSpPr/>
          <p:nvPr/>
        </p:nvSpPr>
        <p:spPr>
          <a:xfrm>
            <a:off x="4775681" y="4853588"/>
            <a:ext cx="778411" cy="77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dtg2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B33FEF-7E95-385B-A37D-FA15B5EF80BB}"/>
              </a:ext>
            </a:extLst>
          </p:cNvPr>
          <p:cNvSpPr/>
          <p:nvPr/>
        </p:nvSpPr>
        <p:spPr>
          <a:xfrm>
            <a:off x="4775681" y="3711319"/>
            <a:ext cx="778411" cy="77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dtg3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31666E-F4DC-40B5-F5E1-DD7CE6AE2E83}"/>
              </a:ext>
            </a:extLst>
          </p:cNvPr>
          <p:cNvSpPr/>
          <p:nvPr/>
        </p:nvSpPr>
        <p:spPr>
          <a:xfrm>
            <a:off x="4775680" y="2448195"/>
            <a:ext cx="778411" cy="77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dtg4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4D5C25-5953-3F11-23BC-6DDD2F904036}"/>
              </a:ext>
            </a:extLst>
          </p:cNvPr>
          <p:cNvSpPr/>
          <p:nvPr/>
        </p:nvSpPr>
        <p:spPr>
          <a:xfrm>
            <a:off x="4775679" y="1390277"/>
            <a:ext cx="778411" cy="77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dtg5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60CE53-FDC8-113B-9577-1E6F039E9750}"/>
              </a:ext>
            </a:extLst>
          </p:cNvPr>
          <p:cNvCxnSpPr>
            <a:cxnSpLocks/>
          </p:cNvCxnSpPr>
          <p:nvPr/>
        </p:nvCxnSpPr>
        <p:spPr>
          <a:xfrm>
            <a:off x="3862859" y="4100524"/>
            <a:ext cx="82656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748FE6-95E4-2E3D-7198-0FF2169BA197}"/>
              </a:ext>
            </a:extLst>
          </p:cNvPr>
          <p:cNvSpPr/>
          <p:nvPr/>
        </p:nvSpPr>
        <p:spPr>
          <a:xfrm>
            <a:off x="2415654" y="3315097"/>
            <a:ext cx="3384645" cy="145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DB199231-B754-84A3-F9C0-470B88AF4187}"/>
              </a:ext>
            </a:extLst>
          </p:cNvPr>
          <p:cNvSpPr/>
          <p:nvPr/>
        </p:nvSpPr>
        <p:spPr>
          <a:xfrm>
            <a:off x="6987654" y="2377738"/>
            <a:ext cx="2906973" cy="1637732"/>
          </a:xfrm>
          <a:prstGeom prst="wedgeRoundRectCallout">
            <a:avLst>
              <a:gd name="adj1" fmla="val -84683"/>
              <a:gd name="adj2" fmla="val 4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정류장 데이터 쪽에</a:t>
            </a:r>
            <a:endParaRPr lang="en-US" altLang="ko-KR" dirty="0"/>
          </a:p>
          <a:p>
            <a:pPr algn="ctr"/>
            <a:r>
              <a:rPr lang="ko-KR" altLang="en-US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8BA9E00-D3A9-5FC1-4AB9-1FB83081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40" y="736978"/>
            <a:ext cx="1442246" cy="55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현재 진행 중인 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612D3A-DFCB-5C0B-4841-3D491AE6168C}"/>
              </a:ext>
            </a:extLst>
          </p:cNvPr>
          <p:cNvSpPr/>
          <p:nvPr/>
        </p:nvSpPr>
        <p:spPr>
          <a:xfrm>
            <a:off x="3015122" y="1832212"/>
            <a:ext cx="3370997" cy="31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 모든 정류장들에 대해</a:t>
            </a:r>
            <a:endParaRPr lang="en-US" altLang="ko-KR" sz="2000" dirty="0"/>
          </a:p>
          <a:p>
            <a:pPr algn="ctr"/>
            <a:r>
              <a:rPr lang="ko-KR" altLang="en-US" sz="2000" dirty="0"/>
              <a:t>약 </a:t>
            </a:r>
            <a:r>
              <a:rPr lang="en-US" altLang="ko-KR" sz="2000" dirty="0"/>
              <a:t>3200</a:t>
            </a:r>
            <a:r>
              <a:rPr lang="ko-KR" altLang="en-US" sz="2000" dirty="0"/>
              <a:t>개의 정류장 좌표들에</a:t>
            </a:r>
            <a:endParaRPr lang="en-US" altLang="ko-KR" sz="2000" dirty="0"/>
          </a:p>
          <a:p>
            <a:pPr algn="ctr"/>
            <a:r>
              <a:rPr lang="ko-KR" altLang="en-US" sz="2000" dirty="0"/>
              <a:t>하나씩 돌아가면 확인이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필요한 작업이라 시간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소요는 높지만</a:t>
            </a:r>
            <a:endParaRPr lang="en-US" altLang="ko-KR" sz="2000" dirty="0"/>
          </a:p>
          <a:p>
            <a:pPr algn="ctr"/>
            <a:r>
              <a:rPr lang="ko-KR" altLang="en-US" sz="2000" dirty="0"/>
              <a:t>정확도는 매우 높음</a:t>
            </a:r>
            <a:endParaRPr lang="en-US" altLang="ko-KR" sz="2000" dirty="0"/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후속 필터링 할 필요</a:t>
            </a:r>
            <a:r>
              <a:rPr lang="en-US" altLang="ko-KR" sz="2000" b="1" dirty="0">
                <a:solidFill>
                  <a:srgbClr val="FF0000"/>
                </a:solidFill>
              </a:rPr>
              <a:t>X)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29ACC7-5449-E87A-A1DC-56FF909C18AE}"/>
              </a:ext>
            </a:extLst>
          </p:cNvPr>
          <p:cNvSpPr/>
          <p:nvPr/>
        </p:nvSpPr>
        <p:spPr>
          <a:xfrm>
            <a:off x="7041212" y="1832212"/>
            <a:ext cx="3370997" cy="3193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단 모든 정류장들에 대해</a:t>
            </a:r>
            <a:endParaRPr lang="en-US" altLang="ko-KR" sz="2000" dirty="0"/>
          </a:p>
          <a:p>
            <a:pPr algn="ctr"/>
            <a:r>
              <a:rPr lang="ko-KR" altLang="en-US" sz="2000" dirty="0"/>
              <a:t>약 </a:t>
            </a:r>
            <a:r>
              <a:rPr lang="en-US" altLang="ko-KR" sz="2000" dirty="0"/>
              <a:t>3200</a:t>
            </a:r>
            <a:r>
              <a:rPr lang="ko-KR" altLang="en-US" sz="2000" dirty="0"/>
              <a:t>개의 정류장 좌표들에</a:t>
            </a:r>
            <a:endParaRPr lang="en-US" altLang="ko-KR" sz="2000" dirty="0"/>
          </a:p>
          <a:p>
            <a:pPr algn="ctr"/>
            <a:r>
              <a:rPr lang="ko-KR" altLang="en-US" sz="2000" dirty="0"/>
              <a:t>하나씩 돌아가면 확인이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필요한 작업이라 시간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소요는 높지만</a:t>
            </a:r>
            <a:endParaRPr lang="en-US" altLang="ko-KR" sz="2000" dirty="0"/>
          </a:p>
          <a:p>
            <a:pPr algn="ctr"/>
            <a:r>
              <a:rPr lang="ko-KR" altLang="en-US" sz="2000" dirty="0"/>
              <a:t>정확도는 매우 높음</a:t>
            </a:r>
            <a:endParaRPr lang="en-US" altLang="ko-KR" sz="2000" dirty="0"/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후속 필터링 할 필요</a:t>
            </a:r>
            <a:r>
              <a:rPr lang="en-US" altLang="ko-KR" sz="2000" b="1" dirty="0">
                <a:solidFill>
                  <a:srgbClr val="FF0000"/>
                </a:solidFill>
              </a:rPr>
              <a:t>X)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3119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5892</TotalTime>
  <Words>106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Franklin Gothic Book</vt:lpstr>
      <vt:lpstr>자르기</vt:lpstr>
      <vt:lpstr>Time Prediction using dtg data</vt:lpstr>
      <vt:lpstr>현재 진행 중인 사항</vt:lpstr>
      <vt:lpstr>현재 진행 중인 사항</vt:lpstr>
      <vt:lpstr>현재 진행 중인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75</cp:revision>
  <dcterms:created xsi:type="dcterms:W3CDTF">2022-10-05T13:25:49Z</dcterms:created>
  <dcterms:modified xsi:type="dcterms:W3CDTF">2023-05-31T07:37:51Z</dcterms:modified>
</cp:coreProperties>
</file>