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br>
              <a:rPr lang="en-US" altLang="ko-KR" sz="6600" dirty="0"/>
            </a:br>
            <a:r>
              <a:rPr lang="en-US" altLang="ko-KR" sz="6600" dirty="0"/>
              <a:t>(Fin)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2023.06.21(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3" y="0"/>
            <a:ext cx="3693438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DTG-</a:t>
            </a:r>
            <a:r>
              <a:rPr lang="ko-KR" altLang="en-US" dirty="0"/>
              <a:t>분할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AA79C-8941-EAE4-45BB-59F7F86A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2" y="1700462"/>
            <a:ext cx="4946707" cy="3851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6E835-EB93-C250-2132-86683D1A2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77" y="1700462"/>
            <a:ext cx="5216215" cy="385169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91CF55C-EC6E-8026-316B-2333404698FD}"/>
              </a:ext>
            </a:extLst>
          </p:cNvPr>
          <p:cNvSpPr/>
          <p:nvPr/>
        </p:nvSpPr>
        <p:spPr>
          <a:xfrm>
            <a:off x="5880229" y="3271706"/>
            <a:ext cx="826048" cy="755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3" y="0"/>
            <a:ext cx="3693438" cy="72199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Bus Info-</a:t>
            </a:r>
            <a:r>
              <a:rPr lang="ko-KR" altLang="en-US" dirty="0"/>
              <a:t>최종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82558-F5A8-344D-4FF5-28725875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37" y="1494416"/>
            <a:ext cx="5527284" cy="38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2" y="0"/>
            <a:ext cx="4303921" cy="721993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알고리즘 테스트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713A72-5D7B-5D8B-ABAE-DB095A36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8" y="1442906"/>
            <a:ext cx="7160805" cy="4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2" y="0"/>
            <a:ext cx="4131091" cy="72199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알고리즘 설명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F71069-465A-0E9E-127D-3870CFD3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7" y="805488"/>
            <a:ext cx="5404915" cy="3758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CE09BB-33D1-A9ED-1797-C3BD2708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79" y="2947018"/>
            <a:ext cx="6346545" cy="37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72" y="0"/>
            <a:ext cx="4823549" cy="72199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알고리즘 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527CC-70AC-3A57-B7B1-D3BB7CE2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35" y="587629"/>
            <a:ext cx="7306695" cy="2753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DF6A5A-6A0A-F128-971E-A26C4DD3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6" y="3429000"/>
            <a:ext cx="10156678" cy="32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08BD5EC-AFFB-A03D-E83C-A62C7AA9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01" y="657507"/>
            <a:ext cx="6648499" cy="57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12914</TotalTime>
  <Words>31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Time Prediction using dtg data (Fin)</vt:lpstr>
      <vt:lpstr>DTG-분할</vt:lpstr>
      <vt:lpstr>Bus Info-최종</vt:lpstr>
      <vt:lpstr>알고리즘 테스트</vt:lpstr>
      <vt:lpstr>알고리즘 설명1</vt:lpstr>
      <vt:lpstr>알고리즘 설명2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80</cp:revision>
  <dcterms:created xsi:type="dcterms:W3CDTF">2022-10-05T13:25:49Z</dcterms:created>
  <dcterms:modified xsi:type="dcterms:W3CDTF">2023-06-21T04:15:49Z</dcterms:modified>
</cp:coreProperties>
</file>