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8" r:id="rId4"/>
    <p:sldId id="274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Time Prediction</a:t>
            </a:r>
            <a:br>
              <a:rPr lang="en-US" altLang="ko-KR" sz="6600" dirty="0"/>
            </a:br>
            <a:r>
              <a:rPr lang="en-US" altLang="ko-KR" sz="6600" dirty="0"/>
              <a:t>using </a:t>
            </a:r>
            <a:r>
              <a:rPr lang="en-US" altLang="ko-KR" sz="6600" dirty="0" err="1"/>
              <a:t>dtg</a:t>
            </a:r>
            <a:r>
              <a:rPr lang="en-US" altLang="ko-KR" sz="6600" dirty="0"/>
              <a:t> data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2023.07.04(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3" y="0"/>
            <a:ext cx="3693438" cy="72199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DTG-</a:t>
            </a:r>
            <a:r>
              <a:rPr lang="ko-KR" altLang="en-US" dirty="0"/>
              <a:t>분할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42D18-8FAC-84C4-6C3D-02A604F6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3" y="721993"/>
            <a:ext cx="6573230" cy="591519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0BCB046-D105-9E0D-4F1E-DC1C6B7CEBE7}"/>
              </a:ext>
            </a:extLst>
          </p:cNvPr>
          <p:cNvSpPr/>
          <p:nvPr/>
        </p:nvSpPr>
        <p:spPr>
          <a:xfrm>
            <a:off x="3556932" y="1115736"/>
            <a:ext cx="4572000" cy="457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2" y="0"/>
            <a:ext cx="6661227" cy="72199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Intern Report - Gazebo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D1241-E37E-EE85-0870-D537F9A1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2" y="1048624"/>
            <a:ext cx="8487323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2" y="0"/>
            <a:ext cx="7030343" cy="72199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Intern Report – ROS2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F0AB53-2385-B484-FAC3-B5CE4AF9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08" y="1366398"/>
            <a:ext cx="9907398" cy="47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3" y="0"/>
            <a:ext cx="3693438" cy="72199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DTG</a:t>
            </a:r>
            <a:endParaRPr lang="ko-KR" altLang="en-US" dirty="0"/>
          </a:p>
        </p:txBody>
      </p:sp>
      <p:pic>
        <p:nvPicPr>
          <p:cNvPr id="1026" name="Picture 2" descr="Dev_ROSUnityCoordinateSystemConversion · siemens/ros-sharp ...">
            <a:extLst>
              <a:ext uri="{FF2B5EF4-FFF2-40B4-BE49-F238E27FC236}">
                <a16:creationId xmlns:a16="http://schemas.microsoft.com/office/drawing/2014/main" id="{226ACBD3-AD38-1A57-D641-3E74E8FE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31" y="2248249"/>
            <a:ext cx="5784846" cy="35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663203-91B8-3DF9-D000-5ABCF0A57080}"/>
              </a:ext>
            </a:extLst>
          </p:cNvPr>
          <p:cNvSpPr/>
          <p:nvPr/>
        </p:nvSpPr>
        <p:spPr>
          <a:xfrm>
            <a:off x="4742898" y="631590"/>
            <a:ext cx="2877424" cy="1375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ROS</a:t>
            </a:r>
            <a:r>
              <a:rPr lang="ko-KR" altLang="en-US" dirty="0"/>
              <a:t>를 활용한 </a:t>
            </a:r>
            <a:r>
              <a:rPr lang="en-US" altLang="ko-KR" dirty="0"/>
              <a:t>DTG </a:t>
            </a:r>
            <a:r>
              <a:rPr lang="ko-KR" altLang="en-US" dirty="0"/>
              <a:t>데이터로 차량 시뮬레이션</a:t>
            </a:r>
            <a:endParaRPr lang="en-US" altLang="ko-KR" dirty="0"/>
          </a:p>
          <a:p>
            <a:pPr algn="ctr"/>
            <a:r>
              <a:rPr lang="ko-KR" altLang="en-US" dirty="0"/>
              <a:t>실시</a:t>
            </a:r>
          </a:p>
        </p:txBody>
      </p:sp>
      <p:pic>
        <p:nvPicPr>
          <p:cNvPr id="1028" name="Picture 4" descr="Gazebo : Blog : Vehicle simulation">
            <a:extLst>
              <a:ext uri="{FF2B5EF4-FFF2-40B4-BE49-F238E27FC236}">
                <a16:creationId xmlns:a16="http://schemas.microsoft.com/office/drawing/2014/main" id="{EAC77AED-F583-8BA8-F43D-9C24922B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80" y="2248249"/>
            <a:ext cx="5290219" cy="3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5214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13116</TotalTime>
  <Words>35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자르기</vt:lpstr>
      <vt:lpstr>Time Prediction using dtg data</vt:lpstr>
      <vt:lpstr>DTG-분할</vt:lpstr>
      <vt:lpstr>Intern Report - Gazebo </vt:lpstr>
      <vt:lpstr>Intern Report – ROS2</vt:lpstr>
      <vt:lpstr>ROS &amp; DTG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84</cp:revision>
  <dcterms:created xsi:type="dcterms:W3CDTF">2022-10-05T13:25:49Z</dcterms:created>
  <dcterms:modified xsi:type="dcterms:W3CDTF">2023-07-04T05:23:53Z</dcterms:modified>
</cp:coreProperties>
</file>