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3144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879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06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D1D9-DFDC-689E-FE03-CE66EA38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858053"/>
            <a:ext cx="8361229" cy="2098226"/>
          </a:xfrm>
        </p:spPr>
        <p:txBody>
          <a:bodyPr/>
          <a:lstStyle/>
          <a:p>
            <a:r>
              <a:rPr lang="en-US" altLang="ko-KR" sz="6600" dirty="0"/>
              <a:t>DTG</a:t>
            </a:r>
            <a:r>
              <a:rPr lang="ko-KR" altLang="en-US" sz="6600" dirty="0"/>
              <a:t> </a:t>
            </a:r>
            <a:r>
              <a:rPr lang="en-US" altLang="ko-KR" sz="6600" dirty="0"/>
              <a:t>Bus Stop</a:t>
            </a:r>
            <a:br>
              <a:rPr lang="en-US" altLang="ko-KR" sz="6600" dirty="0"/>
            </a:br>
            <a:r>
              <a:rPr lang="en-US" altLang="ko-KR" sz="6600" dirty="0"/>
              <a:t>algorithm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AD414-FC6A-F926-5EDF-34CEAE3C1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선문대학교 컴퓨터공학부</a:t>
            </a:r>
            <a:r>
              <a:rPr lang="en-US" altLang="ko-KR" dirty="0"/>
              <a:t>-</a:t>
            </a:r>
            <a:r>
              <a:rPr lang="ko-KR" altLang="en-US" dirty="0"/>
              <a:t>박규민</a:t>
            </a:r>
            <a:endParaRPr lang="en-US" altLang="ko-KR" dirty="0"/>
          </a:p>
          <a:p>
            <a:r>
              <a:rPr lang="en-US" altLang="ko-KR" dirty="0"/>
              <a:t>2023.03.29(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34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EB54E-98DD-AD7A-D41B-10402387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59" y="676470"/>
            <a:ext cx="10692882" cy="1485900"/>
          </a:xfrm>
        </p:spPr>
        <p:txBody>
          <a:bodyPr/>
          <a:lstStyle/>
          <a:p>
            <a:r>
              <a:rPr lang="ko-KR" altLang="en-US" dirty="0"/>
              <a:t>버스 </a:t>
            </a:r>
            <a:r>
              <a:rPr lang="en-US" altLang="ko-KR" dirty="0"/>
              <a:t>DTG</a:t>
            </a:r>
            <a:r>
              <a:rPr lang="ko-KR" altLang="en-US" dirty="0"/>
              <a:t>기반</a:t>
            </a:r>
            <a:r>
              <a:rPr lang="en-US" altLang="ko-KR" dirty="0"/>
              <a:t> </a:t>
            </a:r>
            <a:r>
              <a:rPr lang="ko-KR" altLang="en-US" dirty="0"/>
              <a:t>머신 러닝</a:t>
            </a:r>
            <a:r>
              <a:rPr lang="en-US" altLang="ko-KR" dirty="0"/>
              <a:t>-</a:t>
            </a:r>
            <a:r>
              <a:rPr lang="ko-KR" altLang="en-US" dirty="0"/>
              <a:t>보완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38EA8-1650-E0FA-37BD-C34B6CCB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101" y="1795244"/>
            <a:ext cx="9601200" cy="4323826"/>
          </a:xfrm>
        </p:spPr>
        <p:txBody>
          <a:bodyPr>
            <a:normAutofit/>
          </a:bodyPr>
          <a:lstStyle/>
          <a:p>
            <a:r>
              <a:rPr lang="ko-KR" altLang="en-US" dirty="0"/>
              <a:t>현재 작성한 논문에서 </a:t>
            </a:r>
            <a:r>
              <a:rPr lang="en-US" altLang="ko-KR" dirty="0"/>
              <a:t>BUS Stop </a:t>
            </a:r>
            <a:r>
              <a:rPr lang="ko-KR" altLang="en-US" dirty="0"/>
              <a:t>정류소의 좌표 값과 </a:t>
            </a:r>
            <a:r>
              <a:rPr lang="en-US" altLang="ko-KR" dirty="0"/>
              <a:t>DTG</a:t>
            </a:r>
            <a:r>
              <a:rPr lang="ko-KR" altLang="en-US" dirty="0"/>
              <a:t>에서의 좌표 값이 대부분 일치하지 않아 정상적으로 해당 버스가 각 위치에 맞는 정류소에 정차했는지 확인이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사유로 제대로 학습이 진행되지 않는 문제 발생</a:t>
            </a:r>
            <a:r>
              <a:rPr lang="en-US" altLang="ko-KR" dirty="0"/>
              <a:t>… </a:t>
            </a:r>
            <a:r>
              <a:rPr lang="ko-KR" altLang="en-US" dirty="0"/>
              <a:t>해당 부분까지 완전하게 자동화를 진행해야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/>
              <a:t>파일이 아닌 바로 </a:t>
            </a:r>
            <a:r>
              <a:rPr lang="en-US" altLang="ko-KR" dirty="0"/>
              <a:t>DTG </a:t>
            </a:r>
            <a:r>
              <a:rPr lang="ko-KR" altLang="en-US" dirty="0"/>
              <a:t>원본 파일이 들어와도 해당 버스 시간 예측 프로세스들이 진행할 수 있도록 구성해야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611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5049"/>
          </a:xfrm>
        </p:spPr>
        <p:txBody>
          <a:bodyPr/>
          <a:lstStyle/>
          <a:p>
            <a:r>
              <a:rPr lang="en-US" altLang="ko-KR" dirty="0"/>
              <a:t>DTG-Drop Dummy Data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D029DE-7C64-5B45-8E77-C8F3399D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292" y="2578524"/>
            <a:ext cx="9241508" cy="1199709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6C3A4F9-2642-E723-086C-85484DF42BAC}"/>
              </a:ext>
            </a:extLst>
          </p:cNvPr>
          <p:cNvSpPr/>
          <p:nvPr/>
        </p:nvSpPr>
        <p:spPr>
          <a:xfrm>
            <a:off x="6522009" y="2578524"/>
            <a:ext cx="1446502" cy="317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0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28" y="0"/>
            <a:ext cx="9601200" cy="975049"/>
          </a:xfrm>
        </p:spPr>
        <p:txBody>
          <a:bodyPr/>
          <a:lstStyle/>
          <a:p>
            <a:r>
              <a:rPr lang="en-US" altLang="ko-KR" dirty="0"/>
              <a:t>DTG- Reasons for slow progress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CD64F0-CDA2-6148-FE57-A9E9042E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196" y="853847"/>
            <a:ext cx="7754432" cy="53919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99FC26B-2BBB-4D89-8A21-A693E957D9C2}"/>
              </a:ext>
            </a:extLst>
          </p:cNvPr>
          <p:cNvSpPr/>
          <p:nvPr/>
        </p:nvSpPr>
        <p:spPr>
          <a:xfrm>
            <a:off x="8534400" y="1315453"/>
            <a:ext cx="1524000" cy="4688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37D637FF-712C-E6CF-156F-DF9E141AABFA}"/>
              </a:ext>
            </a:extLst>
          </p:cNvPr>
          <p:cNvSpPr/>
          <p:nvPr/>
        </p:nvSpPr>
        <p:spPr>
          <a:xfrm>
            <a:off x="6046408" y="1437368"/>
            <a:ext cx="2212764" cy="1835221"/>
          </a:xfrm>
          <a:prstGeom prst="wedgeEllipseCallout">
            <a:avLst>
              <a:gd name="adj1" fmla="val 67123"/>
              <a:gd name="adj2" fmla="val 4147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Data</a:t>
            </a:r>
          </a:p>
          <a:p>
            <a:pPr algn="ctr"/>
            <a:r>
              <a:rPr lang="en-US" altLang="ko-KR" sz="2000" b="1" dirty="0"/>
              <a:t>Error</a:t>
            </a:r>
            <a:br>
              <a:rPr lang="en-US" altLang="ko-KR" sz="2000" b="1" dirty="0"/>
            </a:br>
            <a:r>
              <a:rPr lang="en-US" altLang="ko-KR" sz="2000" b="1" dirty="0"/>
              <a:t>(Looks .(dot) 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4864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28" y="0"/>
            <a:ext cx="9601200" cy="975049"/>
          </a:xfrm>
        </p:spPr>
        <p:txBody>
          <a:bodyPr/>
          <a:lstStyle/>
          <a:p>
            <a:r>
              <a:rPr lang="en-US" altLang="ko-KR" dirty="0"/>
              <a:t>DTG</a:t>
            </a:r>
            <a:r>
              <a:rPr lang="ko-KR" altLang="en-US" dirty="0"/>
              <a:t> </a:t>
            </a:r>
            <a:r>
              <a:rPr lang="en-US" altLang="ko-KR" dirty="0"/>
              <a:t>Polygon Create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899E3C-FC65-2890-F401-CC05C494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24" y="1614689"/>
            <a:ext cx="6630614" cy="36286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FF3A27-D09B-725D-5637-0463AEF7E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438" y="1614688"/>
            <a:ext cx="4602479" cy="36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0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28" y="0"/>
            <a:ext cx="9601200" cy="975049"/>
          </a:xfrm>
        </p:spPr>
        <p:txBody>
          <a:bodyPr/>
          <a:lstStyle/>
          <a:p>
            <a:r>
              <a:rPr lang="en-US" altLang="ko-KR" dirty="0"/>
              <a:t>DTG</a:t>
            </a:r>
            <a:r>
              <a:rPr lang="ko-KR" altLang="en-US" dirty="0"/>
              <a:t> </a:t>
            </a:r>
            <a:r>
              <a:rPr lang="en-US" altLang="ko-KR" dirty="0"/>
              <a:t>Polygon Create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206283-5BB0-BD97-8FC3-CB07015A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28" y="2100263"/>
            <a:ext cx="5188886" cy="35673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75D41F-9861-73F3-E47B-CDCA2B912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117" y="1509400"/>
            <a:ext cx="3696216" cy="446784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E849968-C949-7EA8-37FE-FBA706AE93CC}"/>
              </a:ext>
            </a:extLst>
          </p:cNvPr>
          <p:cNvSpPr/>
          <p:nvPr/>
        </p:nvSpPr>
        <p:spPr>
          <a:xfrm>
            <a:off x="6629400" y="3171825"/>
            <a:ext cx="971550" cy="975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0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28" y="0"/>
            <a:ext cx="9601200" cy="975049"/>
          </a:xfrm>
        </p:spPr>
        <p:txBody>
          <a:bodyPr/>
          <a:lstStyle/>
          <a:p>
            <a:r>
              <a:rPr lang="en-US" altLang="ko-KR" dirty="0"/>
              <a:t>DTG</a:t>
            </a:r>
            <a:r>
              <a:rPr lang="ko-KR" altLang="en-US" dirty="0"/>
              <a:t> </a:t>
            </a:r>
            <a:r>
              <a:rPr lang="en-US" altLang="ko-KR" dirty="0"/>
              <a:t>Polygon Create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0FB475-D635-47C1-BF72-2DCEB33E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1" y="2379651"/>
            <a:ext cx="10977562" cy="15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2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28" y="0"/>
            <a:ext cx="9601200" cy="975049"/>
          </a:xfrm>
        </p:spPr>
        <p:txBody>
          <a:bodyPr/>
          <a:lstStyle/>
          <a:p>
            <a:r>
              <a:rPr lang="en-US" altLang="ko-KR" dirty="0"/>
              <a:t>DTG</a:t>
            </a:r>
            <a:r>
              <a:rPr lang="ko-KR" altLang="en-US" dirty="0"/>
              <a:t> </a:t>
            </a:r>
            <a:r>
              <a:rPr lang="en-US" altLang="ko-KR" dirty="0"/>
              <a:t>Polygon Create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DC27BC-987C-B2F4-0B63-F3D5FFAC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995023"/>
            <a:ext cx="7602011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801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979</TotalTime>
  <Words>108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자르기</vt:lpstr>
      <vt:lpstr>DTG Bus Stop algorithm</vt:lpstr>
      <vt:lpstr>버스 DTG기반 머신 러닝-보완</vt:lpstr>
      <vt:lpstr>DTG-Drop Dummy Data</vt:lpstr>
      <vt:lpstr>DTG- Reasons for slow progress </vt:lpstr>
      <vt:lpstr>DTG Polygon Create</vt:lpstr>
      <vt:lpstr>DTG Polygon Create</vt:lpstr>
      <vt:lpstr>DTG Polygon Create</vt:lpstr>
      <vt:lpstr>DTG Polygon Create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DTG기반 버스 도착 시간 예측 머신 러닝</dc:title>
  <dc:creator>박규민</dc:creator>
  <cp:lastModifiedBy>박규민</cp:lastModifiedBy>
  <cp:revision>23</cp:revision>
  <dcterms:created xsi:type="dcterms:W3CDTF">2022-10-05T13:25:49Z</dcterms:created>
  <dcterms:modified xsi:type="dcterms:W3CDTF">2023-03-29T07:39:15Z</dcterms:modified>
</cp:coreProperties>
</file>