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DTG</a:t>
            </a:r>
            <a:r>
              <a:rPr lang="ko-KR" altLang="en-US" sz="6600" dirty="0"/>
              <a:t> </a:t>
            </a:r>
            <a:r>
              <a:rPr lang="en-US" altLang="ko-KR" sz="6600" dirty="0"/>
              <a:t>Bus Stop</a:t>
            </a:r>
            <a:br>
              <a:rPr lang="en-US" altLang="ko-KR" sz="6600" dirty="0"/>
            </a:br>
            <a:r>
              <a:rPr lang="en-US" altLang="ko-KR" sz="6600" dirty="0"/>
              <a:t>algorithm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2023.04.05(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 – </a:t>
            </a:r>
            <a:r>
              <a:rPr lang="en-US" altLang="ko-KR" dirty="0" err="1"/>
              <a:t>BusStop</a:t>
            </a:r>
            <a:r>
              <a:rPr lang="en-US" altLang="ko-KR" dirty="0"/>
              <a:t> Boolean -&gt; False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3671191" y="2753371"/>
            <a:ext cx="813060" cy="67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EA48CF-C375-3E2D-2AC0-CCED95B6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4" y="2822095"/>
            <a:ext cx="3034527" cy="6069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E0F068-B58C-8A47-F3EC-8C04F513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03" y="1595689"/>
            <a:ext cx="7703197" cy="32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 – </a:t>
            </a:r>
            <a:r>
              <a:rPr lang="ko-KR" altLang="en-US" dirty="0"/>
              <a:t>버스 정류소 중복 방지 로직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8C9CF1-D131-0CEA-EF0D-2E7C2E13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861919"/>
            <a:ext cx="966922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DTG-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6C3A4F9-2642-E723-086C-85484DF42BAC}"/>
              </a:ext>
            </a:extLst>
          </p:cNvPr>
          <p:cNvSpPr/>
          <p:nvPr/>
        </p:nvSpPr>
        <p:spPr>
          <a:xfrm>
            <a:off x="6522009" y="2578524"/>
            <a:ext cx="1446502" cy="317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9A433-DCA0-AC66-FE95-866479A4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94" y="1374237"/>
            <a:ext cx="434400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DTG- Split Original Data File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52ECA4-A0CC-86D3-10D3-489DFF22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40" y="1845577"/>
            <a:ext cx="6461751" cy="3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4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DTG- Load Split CSV File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FC5CC-A14D-18A3-BE8C-1DF0E3149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70"/>
          <a:stretch/>
        </p:blipFill>
        <p:spPr>
          <a:xfrm>
            <a:off x="844492" y="2315694"/>
            <a:ext cx="3844954" cy="156806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5106099" y="2612200"/>
            <a:ext cx="989901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56B383-5F16-75EF-2AA8-EB6A800E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69" y="2101208"/>
            <a:ext cx="5727706" cy="24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 err="1"/>
              <a:t>BusStopLocation</a:t>
            </a:r>
            <a:r>
              <a:rPr lang="en-US" altLang="ko-KR" dirty="0"/>
              <a:t> – Data Prepare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5106099" y="2612200"/>
            <a:ext cx="989901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DFD33-FA8B-4ACC-0664-4B18FF0B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53" y="1476462"/>
            <a:ext cx="3271434" cy="3561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5A1FCD-31CC-C0F4-1334-266231C9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91" y="1548259"/>
            <a:ext cx="511563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 err="1"/>
              <a:t>BusStopLocation</a:t>
            </a:r>
            <a:r>
              <a:rPr lang="en-US" altLang="ko-KR" dirty="0"/>
              <a:t> – Data Prepare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5106099" y="2612200"/>
            <a:ext cx="989901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33102-EB71-237C-D059-8CEA2B3F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2" y="2417718"/>
            <a:ext cx="4359018" cy="1294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841AA8-C126-03AA-A6D5-EDDB3E6B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21" y="1471194"/>
            <a:ext cx="362953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1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 err="1"/>
              <a:t>BusStopLocation</a:t>
            </a:r>
            <a:r>
              <a:rPr lang="en-US" altLang="ko-KR" dirty="0"/>
              <a:t> – Polygon Map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5106099" y="2612200"/>
            <a:ext cx="989901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46BC8-DB90-B6A9-D099-1A385E32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2236488"/>
            <a:ext cx="4023957" cy="18930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CC83AA-A3F3-7513-D116-F3B3F4AE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60" y="1213435"/>
            <a:ext cx="3672693" cy="47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 – </a:t>
            </a:r>
            <a:r>
              <a:rPr lang="en-US" altLang="ko-KR" dirty="0" err="1"/>
              <a:t>BusStop</a:t>
            </a:r>
            <a:r>
              <a:rPr lang="en-US" altLang="ko-KR" dirty="0"/>
              <a:t> Boolean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5601049" y="2838702"/>
            <a:ext cx="989901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FB860-4BE5-6CB8-38D7-9B266B9B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2" y="1084428"/>
            <a:ext cx="4634075" cy="50056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E03C9D-CEF0-2EDE-3B78-5ED95E43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73" y="1084428"/>
            <a:ext cx="2210108" cy="54109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579626-9602-654A-4FA1-88A773F3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329" y="1084428"/>
            <a:ext cx="316261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 – </a:t>
            </a:r>
            <a:r>
              <a:rPr lang="en-US" altLang="ko-KR" dirty="0" err="1"/>
              <a:t>BusStop</a:t>
            </a:r>
            <a:r>
              <a:rPr lang="en-US" altLang="ko-KR" dirty="0"/>
              <a:t> Boolean -&gt; True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3582771" y="2771552"/>
            <a:ext cx="989901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D87DC5-3DE6-8B4A-3F05-E9ADDED9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8" y="2771552"/>
            <a:ext cx="2734057" cy="733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08C401-09B0-5279-0119-DA9F1490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72" y="1601279"/>
            <a:ext cx="7484172" cy="32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83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1149</TotalTime>
  <Words>61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Franklin Gothic Book</vt:lpstr>
      <vt:lpstr>자르기</vt:lpstr>
      <vt:lpstr>DTG Bus Stop algorithm</vt:lpstr>
      <vt:lpstr>DTG- Import Library</vt:lpstr>
      <vt:lpstr>DTG- Split Original Data File</vt:lpstr>
      <vt:lpstr>DTG- Load Split CSV File</vt:lpstr>
      <vt:lpstr>BusStopLocation – Data Prepare</vt:lpstr>
      <vt:lpstr>BusStopLocation – Data Prepare</vt:lpstr>
      <vt:lpstr>BusStopLocation – Polygon Map</vt:lpstr>
      <vt:lpstr>DTG – BusStop Boolean</vt:lpstr>
      <vt:lpstr>DTG – BusStop Boolean -&gt; True</vt:lpstr>
      <vt:lpstr>DTG – BusStop Boolean -&gt; False</vt:lpstr>
      <vt:lpstr>DTG – 버스 정류소 중복 방지 로직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31</cp:revision>
  <dcterms:created xsi:type="dcterms:W3CDTF">2022-10-05T13:25:49Z</dcterms:created>
  <dcterms:modified xsi:type="dcterms:W3CDTF">2023-04-05T07:30:26Z</dcterms:modified>
</cp:coreProperties>
</file>