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9" r:id="rId5"/>
    <p:sldId id="263" r:id="rId6"/>
    <p:sldId id="261" r:id="rId7"/>
    <p:sldId id="264" r:id="rId8"/>
    <p:sldId id="266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49379-DEB2-4688-A67F-3494D4E8A29E}" v="364" dt="2022-11-13T12:47:16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2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규민" userId="21ae478a54ae9d12" providerId="LiveId" clId="{5DA49379-DEB2-4688-A67F-3494D4E8A29E}"/>
    <pc:docChg chg="undo custSel addSld delSld modSld sldOrd">
      <pc:chgData name="박 규민" userId="21ae478a54ae9d12" providerId="LiveId" clId="{5DA49379-DEB2-4688-A67F-3494D4E8A29E}" dt="2022-11-13T12:47:19.150" v="4197" actId="207"/>
      <pc:docMkLst>
        <pc:docMk/>
      </pc:docMkLst>
      <pc:sldChg chg="modSp mod">
        <pc:chgData name="박 규민" userId="21ae478a54ae9d12" providerId="LiveId" clId="{5DA49379-DEB2-4688-A67F-3494D4E8A29E}" dt="2022-11-13T12:14:57.616" v="151" actId="20577"/>
        <pc:sldMkLst>
          <pc:docMk/>
          <pc:sldMk cId="1286792623" sldId="256"/>
        </pc:sldMkLst>
        <pc:spChg chg="mod">
          <ac:chgData name="박 규민" userId="21ae478a54ae9d12" providerId="LiveId" clId="{5DA49379-DEB2-4688-A67F-3494D4E8A29E}" dt="2022-11-13T12:14:15.576" v="74"/>
          <ac:spMkLst>
            <pc:docMk/>
            <pc:sldMk cId="1286792623" sldId="256"/>
            <ac:spMk id="2" creationId="{00000000-0000-0000-0000-000000000000}"/>
          </ac:spMkLst>
        </pc:spChg>
        <pc:graphicFrameChg chg="mod modGraphic">
          <ac:chgData name="박 규민" userId="21ae478a54ae9d12" providerId="LiveId" clId="{5DA49379-DEB2-4688-A67F-3494D4E8A29E}" dt="2022-11-13T12:14:57.616" v="151" actId="20577"/>
          <ac:graphicFrameMkLst>
            <pc:docMk/>
            <pc:sldMk cId="1286792623" sldId="256"/>
            <ac:graphicFrameMk id="5" creationId="{00000000-0000-0000-0000-000000000000}"/>
          </ac:graphicFrameMkLst>
        </pc:graphicFrameChg>
      </pc:sldChg>
      <pc:sldChg chg="modSp mod">
        <pc:chgData name="박 규민" userId="21ae478a54ae9d12" providerId="LiveId" clId="{5DA49379-DEB2-4688-A67F-3494D4E8A29E}" dt="2022-11-13T12:17:53.603" v="613"/>
        <pc:sldMkLst>
          <pc:docMk/>
          <pc:sldMk cId="3275829857" sldId="257"/>
        </pc:sldMkLst>
        <pc:graphicFrameChg chg="mod modGraphic">
          <ac:chgData name="박 규민" userId="21ae478a54ae9d12" providerId="LiveId" clId="{5DA49379-DEB2-4688-A67F-3494D4E8A29E}" dt="2022-11-13T12:17:53.603" v="613"/>
          <ac:graphicFrameMkLst>
            <pc:docMk/>
            <pc:sldMk cId="3275829857" sldId="257"/>
            <ac:graphicFrameMk id="4" creationId="{00000000-0000-0000-0000-000000000000}"/>
          </ac:graphicFrameMkLst>
        </pc:graphicFrameChg>
      </pc:sldChg>
      <pc:sldChg chg="modSp mod">
        <pc:chgData name="박 규민" userId="21ae478a54ae9d12" providerId="LiveId" clId="{5DA49379-DEB2-4688-A67F-3494D4E8A29E}" dt="2022-11-13T12:20:27.384" v="1279" actId="20577"/>
        <pc:sldMkLst>
          <pc:docMk/>
          <pc:sldMk cId="2642257514" sldId="259"/>
        </pc:sldMkLst>
        <pc:graphicFrameChg chg="mod modGraphic">
          <ac:chgData name="박 규민" userId="21ae478a54ae9d12" providerId="LiveId" clId="{5DA49379-DEB2-4688-A67F-3494D4E8A29E}" dt="2022-11-13T12:20:27.384" v="1279" actId="20577"/>
          <ac:graphicFrameMkLst>
            <pc:docMk/>
            <pc:sldMk cId="2642257514" sldId="259"/>
            <ac:graphicFrameMk id="4" creationId="{00000000-0000-0000-0000-000000000000}"/>
          </ac:graphicFrameMkLst>
        </pc:graphicFrameChg>
      </pc:sldChg>
      <pc:sldChg chg="addSp modSp mod">
        <pc:chgData name="박 규민" userId="21ae478a54ae9d12" providerId="LiveId" clId="{5DA49379-DEB2-4688-A67F-3494D4E8A29E}" dt="2022-11-13T12:35:07.894" v="2791" actId="1076"/>
        <pc:sldMkLst>
          <pc:docMk/>
          <pc:sldMk cId="2336015069" sldId="261"/>
        </pc:sldMkLst>
        <pc:spChg chg="add mod">
          <ac:chgData name="박 규민" userId="21ae478a54ae9d12" providerId="LiveId" clId="{5DA49379-DEB2-4688-A67F-3494D4E8A29E}" dt="2022-11-13T12:24:36.576" v="1940" actId="1076"/>
          <ac:spMkLst>
            <pc:docMk/>
            <pc:sldMk cId="2336015069" sldId="261"/>
            <ac:spMk id="2" creationId="{5BE03E66-D4FB-D5A9-8060-7B0F10465E2A}"/>
          </ac:spMkLst>
        </pc:spChg>
        <pc:spChg chg="add mod">
          <ac:chgData name="박 규민" userId="21ae478a54ae9d12" providerId="LiveId" clId="{5DA49379-DEB2-4688-A67F-3494D4E8A29E}" dt="2022-11-13T12:35:07.894" v="2791" actId="1076"/>
          <ac:spMkLst>
            <pc:docMk/>
            <pc:sldMk cId="2336015069" sldId="261"/>
            <ac:spMk id="3" creationId="{8070725D-453F-5D65-97E7-4F7BDE082C20}"/>
          </ac:spMkLst>
        </pc:spChg>
        <pc:spChg chg="add mod">
          <ac:chgData name="박 규민" userId="21ae478a54ae9d12" providerId="LiveId" clId="{5DA49379-DEB2-4688-A67F-3494D4E8A29E}" dt="2022-11-13T12:26:45.936" v="1989" actId="14100"/>
          <ac:spMkLst>
            <pc:docMk/>
            <pc:sldMk cId="2336015069" sldId="261"/>
            <ac:spMk id="4" creationId="{B42EE3C3-8280-D9EC-8E8E-C6317623BF9D}"/>
          </ac:spMkLst>
        </pc:spChg>
        <pc:spChg chg="mod">
          <ac:chgData name="박 규민" userId="21ae478a54ae9d12" providerId="LiveId" clId="{5DA49379-DEB2-4688-A67F-3494D4E8A29E}" dt="2022-11-13T12:20:52.098" v="1310" actId="20577"/>
          <ac:spMkLst>
            <pc:docMk/>
            <pc:sldMk cId="2336015069" sldId="261"/>
            <ac:spMk id="6" creationId="{00000000-0000-0000-0000-000000000000}"/>
          </ac:spMkLst>
        </pc:spChg>
        <pc:spChg chg="mod">
          <ac:chgData name="박 규민" userId="21ae478a54ae9d12" providerId="LiveId" clId="{5DA49379-DEB2-4688-A67F-3494D4E8A29E}" dt="2022-11-13T12:20:58.928" v="1333"/>
          <ac:spMkLst>
            <pc:docMk/>
            <pc:sldMk cId="2336015069" sldId="261"/>
            <ac:spMk id="9" creationId="{00000000-0000-0000-0000-000000000000}"/>
          </ac:spMkLst>
        </pc:spChg>
        <pc:spChg chg="add mod">
          <ac:chgData name="박 규민" userId="21ae478a54ae9d12" providerId="LiveId" clId="{5DA49379-DEB2-4688-A67F-3494D4E8A29E}" dt="2022-11-13T12:26:55.316" v="1992" actId="1076"/>
          <ac:spMkLst>
            <pc:docMk/>
            <pc:sldMk cId="2336015069" sldId="261"/>
            <ac:spMk id="10" creationId="{B292345F-3278-3594-2069-5CA062A1E2F1}"/>
          </ac:spMkLst>
        </pc:spChg>
        <pc:spChg chg="add mod">
          <ac:chgData name="박 규민" userId="21ae478a54ae9d12" providerId="LiveId" clId="{5DA49379-DEB2-4688-A67F-3494D4E8A29E}" dt="2022-11-13T12:26:58.546" v="1993" actId="571"/>
          <ac:spMkLst>
            <pc:docMk/>
            <pc:sldMk cId="2336015069" sldId="261"/>
            <ac:spMk id="13" creationId="{1CA4E05D-8493-0D42-4F72-42DE8C173D7F}"/>
          </ac:spMkLst>
        </pc:spChg>
        <pc:spChg chg="add mod">
          <ac:chgData name="박 규민" userId="21ae478a54ae9d12" providerId="LiveId" clId="{5DA49379-DEB2-4688-A67F-3494D4E8A29E}" dt="2022-11-13T12:27:06.496" v="1998" actId="1076"/>
          <ac:spMkLst>
            <pc:docMk/>
            <pc:sldMk cId="2336015069" sldId="261"/>
            <ac:spMk id="14" creationId="{8EB37A28-CDA9-F779-E617-2A6063A7ABDE}"/>
          </ac:spMkLst>
        </pc:spChg>
        <pc:spChg chg="add mod">
          <ac:chgData name="박 규민" userId="21ae478a54ae9d12" providerId="LiveId" clId="{5DA49379-DEB2-4688-A67F-3494D4E8A29E}" dt="2022-11-13T12:28:33.416" v="2029" actId="1076"/>
          <ac:spMkLst>
            <pc:docMk/>
            <pc:sldMk cId="2336015069" sldId="261"/>
            <ac:spMk id="15" creationId="{FCE53889-9C0F-DDAE-533E-43EADF75FB86}"/>
          </ac:spMkLst>
        </pc:spChg>
        <pc:spChg chg="add mod">
          <ac:chgData name="박 규민" userId="21ae478a54ae9d12" providerId="LiveId" clId="{5DA49379-DEB2-4688-A67F-3494D4E8A29E}" dt="2022-11-13T12:28:29.907" v="2028" actId="1076"/>
          <ac:spMkLst>
            <pc:docMk/>
            <pc:sldMk cId="2336015069" sldId="261"/>
            <ac:spMk id="16" creationId="{ABC43F06-1AD6-6BC8-34CB-B4A455E697E4}"/>
          </ac:spMkLst>
        </pc:spChg>
        <pc:graphicFrameChg chg="mod modGraphic">
          <ac:chgData name="박 규민" userId="21ae478a54ae9d12" providerId="LiveId" clId="{5DA49379-DEB2-4688-A67F-3494D4E8A29E}" dt="2022-11-13T12:32:42.522" v="2600"/>
          <ac:graphicFrameMkLst>
            <pc:docMk/>
            <pc:sldMk cId="2336015069" sldId="261"/>
            <ac:graphicFrameMk id="18" creationId="{EE672C9C-2796-4CD4-B138-FB14ECB9EFA6}"/>
          </ac:graphicFrameMkLst>
        </pc:graphicFrameChg>
      </pc:sldChg>
      <pc:sldChg chg="modSp mod">
        <pc:chgData name="박 규민" userId="21ae478a54ae9d12" providerId="LiveId" clId="{5DA49379-DEB2-4688-A67F-3494D4E8A29E}" dt="2022-11-13T12:23:53.357" v="1933"/>
        <pc:sldMkLst>
          <pc:docMk/>
          <pc:sldMk cId="2542844025" sldId="263"/>
        </pc:sldMkLst>
        <pc:graphicFrameChg chg="mod modGraphic">
          <ac:chgData name="박 규민" userId="21ae478a54ae9d12" providerId="LiveId" clId="{5DA49379-DEB2-4688-A67F-3494D4E8A29E}" dt="2022-11-13T12:23:53.357" v="1933"/>
          <ac:graphicFrameMkLst>
            <pc:docMk/>
            <pc:sldMk cId="2542844025" sldId="263"/>
            <ac:graphicFrameMk id="4" creationId="{00000000-0000-0000-0000-000000000000}"/>
          </ac:graphicFrameMkLst>
        </pc:graphicFrameChg>
      </pc:sldChg>
      <pc:sldChg chg="addSp delSp modSp add mod">
        <pc:chgData name="박 규민" userId="21ae478a54ae9d12" providerId="LiveId" clId="{5DA49379-DEB2-4688-A67F-3494D4E8A29E}" dt="2022-11-13T12:33:18.436" v="2736"/>
        <pc:sldMkLst>
          <pc:docMk/>
          <pc:sldMk cId="302502862" sldId="264"/>
        </pc:sldMkLst>
        <pc:spChg chg="mod">
          <ac:chgData name="박 규민" userId="21ae478a54ae9d12" providerId="LiveId" clId="{5DA49379-DEB2-4688-A67F-3494D4E8A29E}" dt="2022-11-13T12:28:42.656" v="2033" actId="20577"/>
          <ac:spMkLst>
            <pc:docMk/>
            <pc:sldMk cId="302502862" sldId="264"/>
            <ac:spMk id="6" creationId="{00000000-0000-0000-0000-000000000000}"/>
          </ac:spMkLst>
        </pc:spChg>
        <pc:spChg chg="mod">
          <ac:chgData name="박 규민" userId="21ae478a54ae9d12" providerId="LiveId" clId="{5DA49379-DEB2-4688-A67F-3494D4E8A29E}" dt="2022-11-13T12:28:51.816" v="2044"/>
          <ac:spMkLst>
            <pc:docMk/>
            <pc:sldMk cId="302502862" sldId="264"/>
            <ac:spMk id="9" creationId="{00000000-0000-0000-0000-000000000000}"/>
          </ac:spMkLst>
        </pc:spChg>
        <pc:spChg chg="add mod">
          <ac:chgData name="박 규민" userId="21ae478a54ae9d12" providerId="LiveId" clId="{5DA49379-DEB2-4688-A67F-3494D4E8A29E}" dt="2022-11-13T12:30:13.096" v="2131" actId="20577"/>
          <ac:spMkLst>
            <pc:docMk/>
            <pc:sldMk cId="302502862" sldId="264"/>
            <ac:spMk id="19" creationId="{A911C6B0-9D61-E000-DFB8-639A70F5F5DD}"/>
          </ac:spMkLst>
        </pc:spChg>
        <pc:spChg chg="add mod">
          <ac:chgData name="박 규민" userId="21ae478a54ae9d12" providerId="LiveId" clId="{5DA49379-DEB2-4688-A67F-3494D4E8A29E}" dt="2022-11-13T12:30:16.106" v="2132" actId="1076"/>
          <ac:spMkLst>
            <pc:docMk/>
            <pc:sldMk cId="302502862" sldId="264"/>
            <ac:spMk id="20" creationId="{C16661DA-F74B-4CC7-1213-4D36124D796E}"/>
          </ac:spMkLst>
        </pc:spChg>
        <pc:graphicFrameChg chg="del mod modGraphic">
          <ac:chgData name="박 규민" userId="21ae478a54ae9d12" providerId="LiveId" clId="{5DA49379-DEB2-4688-A67F-3494D4E8A29E}" dt="2022-11-13T12:32:56.776" v="2614" actId="478"/>
          <ac:graphicFrameMkLst>
            <pc:docMk/>
            <pc:sldMk cId="302502862" sldId="264"/>
            <ac:graphicFrameMk id="18" creationId="{EE672C9C-2796-4CD4-B138-FB14ECB9EFA6}"/>
          </ac:graphicFrameMkLst>
        </pc:graphicFrameChg>
        <pc:graphicFrameChg chg="add mod modGraphic">
          <ac:chgData name="박 규민" userId="21ae478a54ae9d12" providerId="LiveId" clId="{5DA49379-DEB2-4688-A67F-3494D4E8A29E}" dt="2022-11-13T12:33:18.436" v="2736"/>
          <ac:graphicFrameMkLst>
            <pc:docMk/>
            <pc:sldMk cId="302502862" sldId="264"/>
            <ac:graphicFrameMk id="21" creationId="{5B7F1B08-D0E1-DA3D-2F99-710882682A8B}"/>
          </ac:graphicFrameMkLst>
        </pc:graphicFrameChg>
      </pc:sldChg>
      <pc:sldChg chg="modSp add del mod">
        <pc:chgData name="박 규민" userId="21ae478a54ae9d12" providerId="LiveId" clId="{5DA49379-DEB2-4688-A67F-3494D4E8A29E}" dt="2022-11-13T12:30:43.016" v="2135" actId="47"/>
        <pc:sldMkLst>
          <pc:docMk/>
          <pc:sldMk cId="404186181" sldId="265"/>
        </pc:sldMkLst>
        <pc:spChg chg="mod">
          <ac:chgData name="박 규민" userId="21ae478a54ae9d12" providerId="LiveId" clId="{5DA49379-DEB2-4688-A67F-3494D4E8A29E}" dt="2022-11-13T12:30:24.226" v="2133" actId="20577"/>
          <ac:spMkLst>
            <pc:docMk/>
            <pc:sldMk cId="404186181" sldId="265"/>
            <ac:spMk id="6" creationId="{00000000-0000-0000-0000-000000000000}"/>
          </ac:spMkLst>
        </pc:spChg>
      </pc:sldChg>
      <pc:sldChg chg="addSp delSp modSp add mod">
        <pc:chgData name="박 규민" userId="21ae478a54ae9d12" providerId="LiveId" clId="{5DA49379-DEB2-4688-A67F-3494D4E8A29E}" dt="2022-11-13T12:38:40.060" v="3182" actId="20577"/>
        <pc:sldMkLst>
          <pc:docMk/>
          <pc:sldMk cId="4199698450" sldId="265"/>
        </pc:sldMkLst>
        <pc:spChg chg="del">
          <ac:chgData name="박 규민" userId="21ae478a54ae9d12" providerId="LiveId" clId="{5DA49379-DEB2-4688-A67F-3494D4E8A29E}" dt="2022-11-13T12:38:10.511" v="3039" actId="478"/>
          <ac:spMkLst>
            <pc:docMk/>
            <pc:sldMk cId="4199698450" sldId="265"/>
            <ac:spMk id="2" creationId="{5BE03E66-D4FB-D5A9-8060-7B0F10465E2A}"/>
          </ac:spMkLst>
        </pc:spChg>
        <pc:spChg chg="del">
          <ac:chgData name="박 규민" userId="21ae478a54ae9d12" providerId="LiveId" clId="{5DA49379-DEB2-4688-A67F-3494D4E8A29E}" dt="2022-11-13T12:37:37.912" v="2990" actId="478"/>
          <ac:spMkLst>
            <pc:docMk/>
            <pc:sldMk cId="4199698450" sldId="265"/>
            <ac:spMk id="3" creationId="{8070725D-453F-5D65-97E7-4F7BDE082C20}"/>
          </ac:spMkLst>
        </pc:spChg>
        <pc:spChg chg="del">
          <ac:chgData name="박 규민" userId="21ae478a54ae9d12" providerId="LiveId" clId="{5DA49379-DEB2-4688-A67F-3494D4E8A29E}" dt="2022-11-13T12:37:37.912" v="2990" actId="478"/>
          <ac:spMkLst>
            <pc:docMk/>
            <pc:sldMk cId="4199698450" sldId="265"/>
            <ac:spMk id="4" creationId="{B42EE3C3-8280-D9EC-8E8E-C6317623BF9D}"/>
          </ac:spMkLst>
        </pc:spChg>
        <pc:spChg chg="mod">
          <ac:chgData name="박 규민" userId="21ae478a54ae9d12" providerId="LiveId" clId="{5DA49379-DEB2-4688-A67F-3494D4E8A29E}" dt="2022-11-13T12:38:40.060" v="3182" actId="20577"/>
          <ac:spMkLst>
            <pc:docMk/>
            <pc:sldMk cId="4199698450" sldId="265"/>
            <ac:spMk id="6" creationId="{00000000-0000-0000-0000-000000000000}"/>
          </ac:spMkLst>
        </pc:spChg>
        <pc:spChg chg="mod">
          <ac:chgData name="박 규민" userId="21ae478a54ae9d12" providerId="LiveId" clId="{5DA49379-DEB2-4688-A67F-3494D4E8A29E}" dt="2022-11-13T12:38:39.146" v="3181"/>
          <ac:spMkLst>
            <pc:docMk/>
            <pc:sldMk cId="4199698450" sldId="265"/>
            <ac:spMk id="9" creationId="{00000000-0000-0000-0000-000000000000}"/>
          </ac:spMkLst>
        </pc:spChg>
        <pc:spChg chg="del">
          <ac:chgData name="박 규민" userId="21ae478a54ae9d12" providerId="LiveId" clId="{5DA49379-DEB2-4688-A67F-3494D4E8A29E}" dt="2022-11-13T12:37:37.912" v="2990" actId="478"/>
          <ac:spMkLst>
            <pc:docMk/>
            <pc:sldMk cId="4199698450" sldId="265"/>
            <ac:spMk id="10" creationId="{B292345F-3278-3594-2069-5CA062A1E2F1}"/>
          </ac:spMkLst>
        </pc:spChg>
        <pc:spChg chg="del">
          <ac:chgData name="박 규민" userId="21ae478a54ae9d12" providerId="LiveId" clId="{5DA49379-DEB2-4688-A67F-3494D4E8A29E}" dt="2022-11-13T12:37:41.997" v="2991" actId="478"/>
          <ac:spMkLst>
            <pc:docMk/>
            <pc:sldMk cId="4199698450" sldId="265"/>
            <ac:spMk id="13" creationId="{1CA4E05D-8493-0D42-4F72-42DE8C173D7F}"/>
          </ac:spMkLst>
        </pc:spChg>
        <pc:spChg chg="del">
          <ac:chgData name="박 규민" userId="21ae478a54ae9d12" providerId="LiveId" clId="{5DA49379-DEB2-4688-A67F-3494D4E8A29E}" dt="2022-11-13T12:37:41.997" v="2991" actId="478"/>
          <ac:spMkLst>
            <pc:docMk/>
            <pc:sldMk cId="4199698450" sldId="265"/>
            <ac:spMk id="14" creationId="{8EB37A28-CDA9-F779-E617-2A6063A7ABDE}"/>
          </ac:spMkLst>
        </pc:spChg>
        <pc:spChg chg="del">
          <ac:chgData name="박 규민" userId="21ae478a54ae9d12" providerId="LiveId" clId="{5DA49379-DEB2-4688-A67F-3494D4E8A29E}" dt="2022-11-13T12:37:41.997" v="2991" actId="478"/>
          <ac:spMkLst>
            <pc:docMk/>
            <pc:sldMk cId="4199698450" sldId="265"/>
            <ac:spMk id="15" creationId="{FCE53889-9C0F-DDAE-533E-43EADF75FB86}"/>
          </ac:spMkLst>
        </pc:spChg>
        <pc:spChg chg="del">
          <ac:chgData name="박 규민" userId="21ae478a54ae9d12" providerId="LiveId" clId="{5DA49379-DEB2-4688-A67F-3494D4E8A29E}" dt="2022-11-13T12:37:41.997" v="2991" actId="478"/>
          <ac:spMkLst>
            <pc:docMk/>
            <pc:sldMk cId="4199698450" sldId="265"/>
            <ac:spMk id="16" creationId="{ABC43F06-1AD6-6BC8-34CB-B4A455E697E4}"/>
          </ac:spMkLst>
        </pc:spChg>
        <pc:spChg chg="add mod ord">
          <ac:chgData name="박 규민" userId="21ae478a54ae9d12" providerId="LiveId" clId="{5DA49379-DEB2-4688-A67F-3494D4E8A29E}" dt="2022-11-13T12:37:46.111" v="2993" actId="167"/>
          <ac:spMkLst>
            <pc:docMk/>
            <pc:sldMk cId="4199698450" sldId="265"/>
            <ac:spMk id="18" creationId="{50868DD8-89DB-A963-A954-F306514B9D80}"/>
          </ac:spMkLst>
        </pc:spChg>
        <pc:spChg chg="mod">
          <ac:chgData name="박 규민" userId="21ae478a54ae9d12" providerId="LiveId" clId="{5DA49379-DEB2-4688-A67F-3494D4E8A29E}" dt="2022-11-13T12:38:03.931" v="3038" actId="20577"/>
          <ac:spMkLst>
            <pc:docMk/>
            <pc:sldMk cId="4199698450" sldId="265"/>
            <ac:spMk id="19" creationId="{A911C6B0-9D61-E000-DFB8-639A70F5F5DD}"/>
          </ac:spMkLst>
        </pc:spChg>
        <pc:spChg chg="add mod ord">
          <ac:chgData name="박 규민" userId="21ae478a54ae9d12" providerId="LiveId" clId="{5DA49379-DEB2-4688-A67F-3494D4E8A29E}" dt="2022-11-13T12:37:46.111" v="2993" actId="167"/>
          <ac:spMkLst>
            <pc:docMk/>
            <pc:sldMk cId="4199698450" sldId="265"/>
            <ac:spMk id="22" creationId="{D0382EDE-5F01-4E5B-8263-31743B3E01E1}"/>
          </ac:spMkLst>
        </pc:spChg>
        <pc:spChg chg="add mod ord">
          <ac:chgData name="박 규민" userId="21ae478a54ae9d12" providerId="LiveId" clId="{5DA49379-DEB2-4688-A67F-3494D4E8A29E}" dt="2022-11-13T12:37:46.111" v="2993" actId="167"/>
          <ac:spMkLst>
            <pc:docMk/>
            <pc:sldMk cId="4199698450" sldId="265"/>
            <ac:spMk id="23" creationId="{1EC42B09-046D-C949-C20A-87737D8575EA}"/>
          </ac:spMkLst>
        </pc:spChg>
        <pc:spChg chg="add mod ord">
          <ac:chgData name="박 규민" userId="21ae478a54ae9d12" providerId="LiveId" clId="{5DA49379-DEB2-4688-A67F-3494D4E8A29E}" dt="2022-11-13T12:37:46.111" v="2993" actId="167"/>
          <ac:spMkLst>
            <pc:docMk/>
            <pc:sldMk cId="4199698450" sldId="265"/>
            <ac:spMk id="24" creationId="{40B2BDE0-1B0F-2F3E-3950-D15F3B75FEF7}"/>
          </ac:spMkLst>
        </pc:spChg>
        <pc:spChg chg="add mod ord">
          <ac:chgData name="박 규민" userId="21ae478a54ae9d12" providerId="LiveId" clId="{5DA49379-DEB2-4688-A67F-3494D4E8A29E}" dt="2022-11-13T12:37:46.111" v="2993" actId="167"/>
          <ac:spMkLst>
            <pc:docMk/>
            <pc:sldMk cId="4199698450" sldId="265"/>
            <ac:spMk id="25" creationId="{9A7313D7-4D0A-A61A-CDAE-B6A03520E270}"/>
          </ac:spMkLst>
        </pc:spChg>
        <pc:spChg chg="add mod ord">
          <ac:chgData name="박 규민" userId="21ae478a54ae9d12" providerId="LiveId" clId="{5DA49379-DEB2-4688-A67F-3494D4E8A29E}" dt="2022-11-13T12:37:46.111" v="2993" actId="167"/>
          <ac:spMkLst>
            <pc:docMk/>
            <pc:sldMk cId="4199698450" sldId="265"/>
            <ac:spMk id="26" creationId="{832E061F-907D-FC8F-1F6B-0EA488B6821D}"/>
          </ac:spMkLst>
        </pc:spChg>
        <pc:graphicFrameChg chg="mod modGraphic">
          <ac:chgData name="박 규민" userId="21ae478a54ae9d12" providerId="LiveId" clId="{5DA49379-DEB2-4688-A67F-3494D4E8A29E}" dt="2022-11-13T12:38:29.325" v="3158"/>
          <ac:graphicFrameMkLst>
            <pc:docMk/>
            <pc:sldMk cId="4199698450" sldId="265"/>
            <ac:graphicFrameMk id="21" creationId="{5B7F1B08-D0E1-DA3D-2F99-710882682A8B}"/>
          </ac:graphicFrameMkLst>
        </pc:graphicFrameChg>
      </pc:sldChg>
      <pc:sldChg chg="add del">
        <pc:chgData name="박 규민" userId="21ae478a54ae9d12" providerId="LiveId" clId="{5DA49379-DEB2-4688-A67F-3494D4E8A29E}" dt="2022-11-13T12:30:43.016" v="2135" actId="47"/>
        <pc:sldMkLst>
          <pc:docMk/>
          <pc:sldMk cId="1774540334" sldId="266"/>
        </pc:sldMkLst>
      </pc:sldChg>
      <pc:sldChg chg="delSp modSp add mod ord">
        <pc:chgData name="박 규민" userId="21ae478a54ae9d12" providerId="LiveId" clId="{5DA49379-DEB2-4688-A67F-3494D4E8A29E}" dt="2022-11-13T12:37:21.672" v="2989" actId="20577"/>
        <pc:sldMkLst>
          <pc:docMk/>
          <pc:sldMk cId="4288887740" sldId="266"/>
        </pc:sldMkLst>
        <pc:spChg chg="mod">
          <ac:chgData name="박 규민" userId="21ae478a54ae9d12" providerId="LiveId" clId="{5DA49379-DEB2-4688-A67F-3494D4E8A29E}" dt="2022-11-13T12:34:58.083" v="2789" actId="14100"/>
          <ac:spMkLst>
            <pc:docMk/>
            <pc:sldMk cId="4288887740" sldId="266"/>
            <ac:spMk id="2" creationId="{5BE03E66-D4FB-D5A9-8060-7B0F10465E2A}"/>
          </ac:spMkLst>
        </pc:spChg>
        <pc:spChg chg="del">
          <ac:chgData name="박 규민" userId="21ae478a54ae9d12" providerId="LiveId" clId="{5DA49379-DEB2-4688-A67F-3494D4E8A29E}" dt="2022-11-13T12:33:59.996" v="2766" actId="478"/>
          <ac:spMkLst>
            <pc:docMk/>
            <pc:sldMk cId="4288887740" sldId="266"/>
            <ac:spMk id="3" creationId="{8070725D-453F-5D65-97E7-4F7BDE082C20}"/>
          </ac:spMkLst>
        </pc:spChg>
        <pc:spChg chg="mod">
          <ac:chgData name="박 규민" userId="21ae478a54ae9d12" providerId="LiveId" clId="{5DA49379-DEB2-4688-A67F-3494D4E8A29E}" dt="2022-11-13T12:33:25.416" v="2739" actId="20577"/>
          <ac:spMkLst>
            <pc:docMk/>
            <pc:sldMk cId="4288887740" sldId="266"/>
            <ac:spMk id="6" creationId="{00000000-0000-0000-0000-000000000000}"/>
          </ac:spMkLst>
        </pc:spChg>
        <pc:spChg chg="mod">
          <ac:chgData name="박 규민" userId="21ae478a54ae9d12" providerId="LiveId" clId="{5DA49379-DEB2-4688-A67F-3494D4E8A29E}" dt="2022-11-13T12:33:29.236" v="2761"/>
          <ac:spMkLst>
            <pc:docMk/>
            <pc:sldMk cId="4288887740" sldId="266"/>
            <ac:spMk id="9" creationId="{00000000-0000-0000-0000-000000000000}"/>
          </ac:spMkLst>
        </pc:spChg>
        <pc:spChg chg="mod">
          <ac:chgData name="박 규민" userId="21ae478a54ae9d12" providerId="LiveId" clId="{5DA49379-DEB2-4688-A67F-3494D4E8A29E}" dt="2022-11-13T12:34:33.045" v="2783" actId="1076"/>
          <ac:spMkLst>
            <pc:docMk/>
            <pc:sldMk cId="4288887740" sldId="266"/>
            <ac:spMk id="10" creationId="{B292345F-3278-3594-2069-5CA062A1E2F1}"/>
          </ac:spMkLst>
        </pc:spChg>
        <pc:spChg chg="mod">
          <ac:chgData name="박 규민" userId="21ae478a54ae9d12" providerId="LiveId" clId="{5DA49379-DEB2-4688-A67F-3494D4E8A29E}" dt="2022-11-13T12:34:36.193" v="2784" actId="1076"/>
          <ac:spMkLst>
            <pc:docMk/>
            <pc:sldMk cId="4288887740" sldId="266"/>
            <ac:spMk id="14" creationId="{8EB37A28-CDA9-F779-E617-2A6063A7ABDE}"/>
          </ac:spMkLst>
        </pc:spChg>
        <pc:spChg chg="mod">
          <ac:chgData name="박 규민" userId="21ae478a54ae9d12" providerId="LiveId" clId="{5DA49379-DEB2-4688-A67F-3494D4E8A29E}" dt="2022-11-13T12:34:52.188" v="2788" actId="1076"/>
          <ac:spMkLst>
            <pc:docMk/>
            <pc:sldMk cId="4288887740" sldId="266"/>
            <ac:spMk id="15" creationId="{FCE53889-9C0F-DDAE-533E-43EADF75FB86}"/>
          </ac:spMkLst>
        </pc:spChg>
        <pc:spChg chg="del">
          <ac:chgData name="박 규민" userId="21ae478a54ae9d12" providerId="LiveId" clId="{5DA49379-DEB2-4688-A67F-3494D4E8A29E}" dt="2022-11-13T12:34:48.971" v="2787" actId="478"/>
          <ac:spMkLst>
            <pc:docMk/>
            <pc:sldMk cId="4288887740" sldId="266"/>
            <ac:spMk id="16" creationId="{ABC43F06-1AD6-6BC8-34CB-B4A455E697E4}"/>
          </ac:spMkLst>
        </pc:spChg>
        <pc:spChg chg="del">
          <ac:chgData name="박 규민" userId="21ae478a54ae9d12" providerId="LiveId" clId="{5DA49379-DEB2-4688-A67F-3494D4E8A29E}" dt="2022-11-13T12:33:38.043" v="2762" actId="478"/>
          <ac:spMkLst>
            <pc:docMk/>
            <pc:sldMk cId="4288887740" sldId="266"/>
            <ac:spMk id="19" creationId="{A911C6B0-9D61-E000-DFB8-639A70F5F5DD}"/>
          </ac:spMkLst>
        </pc:spChg>
        <pc:spChg chg="del">
          <ac:chgData name="박 규민" userId="21ae478a54ae9d12" providerId="LiveId" clId="{5DA49379-DEB2-4688-A67F-3494D4E8A29E}" dt="2022-11-13T12:33:38.974" v="2763" actId="478"/>
          <ac:spMkLst>
            <pc:docMk/>
            <pc:sldMk cId="4288887740" sldId="266"/>
            <ac:spMk id="20" creationId="{C16661DA-F74B-4CC7-1213-4D36124D796E}"/>
          </ac:spMkLst>
        </pc:spChg>
        <pc:graphicFrameChg chg="mod modGraphic">
          <ac:chgData name="박 규민" userId="21ae478a54ae9d12" providerId="LiveId" clId="{5DA49379-DEB2-4688-A67F-3494D4E8A29E}" dt="2022-11-13T12:37:21.672" v="2989" actId="20577"/>
          <ac:graphicFrameMkLst>
            <pc:docMk/>
            <pc:sldMk cId="4288887740" sldId="266"/>
            <ac:graphicFrameMk id="21" creationId="{5B7F1B08-D0E1-DA3D-2F99-710882682A8B}"/>
          </ac:graphicFrameMkLst>
        </pc:graphicFrameChg>
      </pc:sldChg>
      <pc:sldChg chg="modSp add mod ord">
        <pc:chgData name="박 규민" userId="21ae478a54ae9d12" providerId="LiveId" clId="{5DA49379-DEB2-4688-A67F-3494D4E8A29E}" dt="2022-11-13T12:39:50.943" v="3482"/>
        <pc:sldMkLst>
          <pc:docMk/>
          <pc:sldMk cId="2238779224" sldId="267"/>
        </pc:sldMkLst>
        <pc:spChg chg="mod">
          <ac:chgData name="박 규민" userId="21ae478a54ae9d12" providerId="LiveId" clId="{5DA49379-DEB2-4688-A67F-3494D4E8A29E}" dt="2022-11-13T12:38:46.077" v="3186" actId="20577"/>
          <ac:spMkLst>
            <pc:docMk/>
            <pc:sldMk cId="2238779224" sldId="267"/>
            <ac:spMk id="6" creationId="{00000000-0000-0000-0000-000000000000}"/>
          </ac:spMkLst>
        </pc:spChg>
        <pc:spChg chg="mod">
          <ac:chgData name="박 규민" userId="21ae478a54ae9d12" providerId="LiveId" clId="{5DA49379-DEB2-4688-A67F-3494D4E8A29E}" dt="2022-11-13T12:39:01.861" v="3198"/>
          <ac:spMkLst>
            <pc:docMk/>
            <pc:sldMk cId="2238779224" sldId="267"/>
            <ac:spMk id="9" creationId="{00000000-0000-0000-0000-000000000000}"/>
          </ac:spMkLst>
        </pc:spChg>
        <pc:spChg chg="mod">
          <ac:chgData name="박 규민" userId="21ae478a54ae9d12" providerId="LiveId" clId="{5DA49379-DEB2-4688-A67F-3494D4E8A29E}" dt="2022-11-13T12:39:07.437" v="3250" actId="20577"/>
          <ac:spMkLst>
            <pc:docMk/>
            <pc:sldMk cId="2238779224" sldId="267"/>
            <ac:spMk id="19" creationId="{A911C6B0-9D61-E000-DFB8-639A70F5F5DD}"/>
          </ac:spMkLst>
        </pc:spChg>
        <pc:graphicFrameChg chg="mod modGraphic">
          <ac:chgData name="박 규민" userId="21ae478a54ae9d12" providerId="LiveId" clId="{5DA49379-DEB2-4688-A67F-3494D4E8A29E}" dt="2022-11-13T12:39:50.943" v="3482"/>
          <ac:graphicFrameMkLst>
            <pc:docMk/>
            <pc:sldMk cId="2238779224" sldId="267"/>
            <ac:graphicFrameMk id="21" creationId="{5B7F1B08-D0E1-DA3D-2F99-710882682A8B}"/>
          </ac:graphicFrameMkLst>
        </pc:graphicFrameChg>
      </pc:sldChg>
      <pc:sldChg chg="addSp delSp modSp add mod">
        <pc:chgData name="박 규민" userId="21ae478a54ae9d12" providerId="LiveId" clId="{5DA49379-DEB2-4688-A67F-3494D4E8A29E}" dt="2022-11-13T12:47:19.150" v="4197" actId="207"/>
        <pc:sldMkLst>
          <pc:docMk/>
          <pc:sldMk cId="2598985024" sldId="268"/>
        </pc:sldMkLst>
        <pc:spChg chg="add mod">
          <ac:chgData name="박 규민" userId="21ae478a54ae9d12" providerId="LiveId" clId="{5DA49379-DEB2-4688-A67F-3494D4E8A29E}" dt="2022-11-13T12:41:47.757" v="3632" actId="1076"/>
          <ac:spMkLst>
            <pc:docMk/>
            <pc:sldMk cId="2598985024" sldId="268"/>
            <ac:spMk id="2" creationId="{F200E8CF-C9D7-EABC-CE09-A18A0CFD5311}"/>
          </ac:spMkLst>
        </pc:spChg>
        <pc:spChg chg="add mod ord">
          <ac:chgData name="박 규민" userId="21ae478a54ae9d12" providerId="LiveId" clId="{5DA49379-DEB2-4688-A67F-3494D4E8A29E}" dt="2022-11-13T12:42:10.749" v="3636" actId="208"/>
          <ac:spMkLst>
            <pc:docMk/>
            <pc:sldMk cId="2598985024" sldId="268"/>
            <ac:spMk id="3" creationId="{63477AA3-A3C4-5C93-D3F2-5F60843AAA7C}"/>
          </ac:spMkLst>
        </pc:spChg>
        <pc:spChg chg="add mod">
          <ac:chgData name="박 규민" userId="21ae478a54ae9d12" providerId="LiveId" clId="{5DA49379-DEB2-4688-A67F-3494D4E8A29E}" dt="2022-11-13T12:42:53.200" v="3679" actId="403"/>
          <ac:spMkLst>
            <pc:docMk/>
            <pc:sldMk cId="2598985024" sldId="268"/>
            <ac:spMk id="4" creationId="{A4CC1454-6C0C-2CCD-6608-2216EB27AB2D}"/>
          </ac:spMkLst>
        </pc:spChg>
        <pc:spChg chg="mod">
          <ac:chgData name="박 규민" userId="21ae478a54ae9d12" providerId="LiveId" clId="{5DA49379-DEB2-4688-A67F-3494D4E8A29E}" dt="2022-11-13T12:40:20.236" v="3485" actId="20577"/>
          <ac:spMkLst>
            <pc:docMk/>
            <pc:sldMk cId="2598985024" sldId="268"/>
            <ac:spMk id="6" creationId="{00000000-0000-0000-0000-000000000000}"/>
          </ac:spMkLst>
        </pc:spChg>
        <pc:spChg chg="mod">
          <ac:chgData name="박 규민" userId="21ae478a54ae9d12" providerId="LiveId" clId="{5DA49379-DEB2-4688-A67F-3494D4E8A29E}" dt="2022-11-13T12:40:27.683" v="3532"/>
          <ac:spMkLst>
            <pc:docMk/>
            <pc:sldMk cId="2598985024" sldId="268"/>
            <ac:spMk id="9" creationId="{00000000-0000-0000-0000-000000000000}"/>
          </ac:spMkLst>
        </pc:spChg>
        <pc:spChg chg="add mod">
          <ac:chgData name="박 규민" userId="21ae478a54ae9d12" providerId="LiveId" clId="{5DA49379-DEB2-4688-A67F-3494D4E8A29E}" dt="2022-11-13T12:43:11.394" v="3684" actId="207"/>
          <ac:spMkLst>
            <pc:docMk/>
            <pc:sldMk cId="2598985024" sldId="268"/>
            <ac:spMk id="10" creationId="{F8611B4B-3FC3-44F1-C1CF-D4C39D028439}"/>
          </ac:spMkLst>
        </pc:spChg>
        <pc:spChg chg="add mod">
          <ac:chgData name="박 규민" userId="21ae478a54ae9d12" providerId="LiveId" clId="{5DA49379-DEB2-4688-A67F-3494D4E8A29E}" dt="2022-11-13T12:43:37.581" v="3700" actId="1076"/>
          <ac:spMkLst>
            <pc:docMk/>
            <pc:sldMk cId="2598985024" sldId="268"/>
            <ac:spMk id="13" creationId="{33C578C5-5869-851C-1FB8-5A3D92C6A803}"/>
          </ac:spMkLst>
        </pc:spChg>
        <pc:spChg chg="add mod">
          <ac:chgData name="박 규민" userId="21ae478a54ae9d12" providerId="LiveId" clId="{5DA49379-DEB2-4688-A67F-3494D4E8A29E}" dt="2022-11-13T12:44:23.476" v="3725" actId="1076"/>
          <ac:spMkLst>
            <pc:docMk/>
            <pc:sldMk cId="2598985024" sldId="268"/>
            <ac:spMk id="14" creationId="{5609AA7F-91BF-B506-313E-6867B7CC903F}"/>
          </ac:spMkLst>
        </pc:spChg>
        <pc:spChg chg="add mod">
          <ac:chgData name="박 규민" userId="21ae478a54ae9d12" providerId="LiveId" clId="{5DA49379-DEB2-4688-A67F-3494D4E8A29E}" dt="2022-11-13T12:44:23.476" v="3725" actId="1076"/>
          <ac:spMkLst>
            <pc:docMk/>
            <pc:sldMk cId="2598985024" sldId="268"/>
            <ac:spMk id="15" creationId="{FCE3B854-86AF-0F40-7585-BBBF5ED63F6F}"/>
          </ac:spMkLst>
        </pc:spChg>
        <pc:spChg chg="add mod">
          <ac:chgData name="박 규민" userId="21ae478a54ae9d12" providerId="LiveId" clId="{5DA49379-DEB2-4688-A67F-3494D4E8A29E}" dt="2022-11-13T12:45:22.142" v="3764" actId="207"/>
          <ac:spMkLst>
            <pc:docMk/>
            <pc:sldMk cId="2598985024" sldId="268"/>
            <ac:spMk id="16" creationId="{C27A95FC-811A-9BF4-4C04-5D3083E82064}"/>
          </ac:spMkLst>
        </pc:spChg>
        <pc:spChg chg="mod">
          <ac:chgData name="박 규민" userId="21ae478a54ae9d12" providerId="LiveId" clId="{5DA49379-DEB2-4688-A67F-3494D4E8A29E}" dt="2022-11-13T12:41:56.488" v="3634" actId="14100"/>
          <ac:spMkLst>
            <pc:docMk/>
            <pc:sldMk cId="2598985024" sldId="268"/>
            <ac:spMk id="18" creationId="{50868DD8-89DB-A963-A954-F306514B9D80}"/>
          </ac:spMkLst>
        </pc:spChg>
        <pc:spChg chg="del">
          <ac:chgData name="박 규민" userId="21ae478a54ae9d12" providerId="LiveId" clId="{5DA49379-DEB2-4688-A67F-3494D4E8A29E}" dt="2022-11-13T12:40:18.409" v="3484" actId="478"/>
          <ac:spMkLst>
            <pc:docMk/>
            <pc:sldMk cId="2598985024" sldId="268"/>
            <ac:spMk id="19" creationId="{A911C6B0-9D61-E000-DFB8-639A70F5F5DD}"/>
          </ac:spMkLst>
        </pc:spChg>
        <pc:spChg chg="del">
          <ac:chgData name="박 규민" userId="21ae478a54ae9d12" providerId="LiveId" clId="{5DA49379-DEB2-4688-A67F-3494D4E8A29E}" dt="2022-11-13T12:40:37.407" v="3539" actId="478"/>
          <ac:spMkLst>
            <pc:docMk/>
            <pc:sldMk cId="2598985024" sldId="268"/>
            <ac:spMk id="20" creationId="{C16661DA-F74B-4CC7-1213-4D36124D796E}"/>
          </ac:spMkLst>
        </pc:spChg>
        <pc:spChg chg="del">
          <ac:chgData name="박 규민" userId="21ae478a54ae9d12" providerId="LiveId" clId="{5DA49379-DEB2-4688-A67F-3494D4E8A29E}" dt="2022-11-13T12:40:35.138" v="3536" actId="478"/>
          <ac:spMkLst>
            <pc:docMk/>
            <pc:sldMk cId="2598985024" sldId="268"/>
            <ac:spMk id="22" creationId="{D0382EDE-5F01-4E5B-8263-31743B3E01E1}"/>
          </ac:spMkLst>
        </pc:spChg>
        <pc:spChg chg="del">
          <ac:chgData name="박 규민" userId="21ae478a54ae9d12" providerId="LiveId" clId="{5DA49379-DEB2-4688-A67F-3494D4E8A29E}" dt="2022-11-13T12:40:35.931" v="3537" actId="478"/>
          <ac:spMkLst>
            <pc:docMk/>
            <pc:sldMk cId="2598985024" sldId="268"/>
            <ac:spMk id="23" creationId="{1EC42B09-046D-C949-C20A-87737D8575EA}"/>
          </ac:spMkLst>
        </pc:spChg>
        <pc:spChg chg="del">
          <ac:chgData name="박 규민" userId="21ae478a54ae9d12" providerId="LiveId" clId="{5DA49379-DEB2-4688-A67F-3494D4E8A29E}" dt="2022-11-13T12:40:34.466" v="3535" actId="478"/>
          <ac:spMkLst>
            <pc:docMk/>
            <pc:sldMk cId="2598985024" sldId="268"/>
            <ac:spMk id="24" creationId="{40B2BDE0-1B0F-2F3E-3950-D15F3B75FEF7}"/>
          </ac:spMkLst>
        </pc:spChg>
        <pc:spChg chg="del">
          <ac:chgData name="박 규민" userId="21ae478a54ae9d12" providerId="LiveId" clId="{5DA49379-DEB2-4688-A67F-3494D4E8A29E}" dt="2022-11-13T12:40:36.791" v="3538" actId="478"/>
          <ac:spMkLst>
            <pc:docMk/>
            <pc:sldMk cId="2598985024" sldId="268"/>
            <ac:spMk id="25" creationId="{9A7313D7-4D0A-A61A-CDAE-B6A03520E270}"/>
          </ac:spMkLst>
        </pc:spChg>
        <pc:spChg chg="del">
          <ac:chgData name="박 규민" userId="21ae478a54ae9d12" providerId="LiveId" clId="{5DA49379-DEB2-4688-A67F-3494D4E8A29E}" dt="2022-11-13T12:40:37.885" v="3540" actId="478"/>
          <ac:spMkLst>
            <pc:docMk/>
            <pc:sldMk cId="2598985024" sldId="268"/>
            <ac:spMk id="26" creationId="{832E061F-907D-FC8F-1F6B-0EA488B6821D}"/>
          </ac:spMkLst>
        </pc:spChg>
        <pc:spChg chg="add mod">
          <ac:chgData name="박 규민" userId="21ae478a54ae9d12" providerId="LiveId" clId="{5DA49379-DEB2-4688-A67F-3494D4E8A29E}" dt="2022-11-13T12:45:33.347" v="3767" actId="1076"/>
          <ac:spMkLst>
            <pc:docMk/>
            <pc:sldMk cId="2598985024" sldId="268"/>
            <ac:spMk id="27" creationId="{8B0396BB-0BA1-E88A-5DFA-68286E711EB1}"/>
          </ac:spMkLst>
        </pc:spChg>
        <pc:spChg chg="add mod">
          <ac:chgData name="박 규민" userId="21ae478a54ae9d12" providerId="LiveId" clId="{5DA49379-DEB2-4688-A67F-3494D4E8A29E}" dt="2022-11-13T12:47:19.150" v="4197" actId="207"/>
          <ac:spMkLst>
            <pc:docMk/>
            <pc:sldMk cId="2598985024" sldId="268"/>
            <ac:spMk id="28" creationId="{139B4799-4C5C-2DAE-FD0D-D095F4E8A29B}"/>
          </ac:spMkLst>
        </pc:spChg>
        <pc:graphicFrameChg chg="mod modGraphic">
          <ac:chgData name="박 규민" userId="21ae478a54ae9d12" providerId="LiveId" clId="{5DA49379-DEB2-4688-A67F-3494D4E8A29E}" dt="2022-11-13T12:46:59.869" v="4160" actId="14100"/>
          <ac:graphicFrameMkLst>
            <pc:docMk/>
            <pc:sldMk cId="2598985024" sldId="268"/>
            <ac:graphicFrameMk id="21" creationId="{5B7F1B08-D0E1-DA3D-2F99-710882682A8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EAC9D-2A2B-480B-A22B-635224C14661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92C1-F2ED-48E6-9150-17C597B5F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6" y="23813"/>
            <a:ext cx="1975313" cy="597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597838" cy="5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7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7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9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83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37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9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82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11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9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5813"/>
            <a:ext cx="10515600" cy="48111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88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05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49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5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3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2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7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4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64F4-73F6-4412-8A97-499A7D2981E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0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8804683"/>
              </p:ext>
            </p:extLst>
          </p:nvPr>
        </p:nvGraphicFramePr>
        <p:xfrm>
          <a:off x="47329" y="60083"/>
          <a:ext cx="12095666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18"/>
          <p:cNvSpPr txBox="1">
            <a:spLocks/>
          </p:cNvSpPr>
          <p:nvPr userDrawn="1"/>
        </p:nvSpPr>
        <p:spPr>
          <a:xfrm>
            <a:off x="1199457" y="110750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페이지 명 작성</a:t>
            </a:r>
            <a:endParaRPr lang="ko-KR" altLang="en-US" dirty="0"/>
          </a:p>
        </p:txBody>
      </p:sp>
      <p:sp>
        <p:nvSpPr>
          <p:cNvPr id="9" name="텍스트 개체 틀 18"/>
          <p:cNvSpPr txBox="1">
            <a:spLocks/>
          </p:cNvSpPr>
          <p:nvPr userDrawn="1"/>
        </p:nvSpPr>
        <p:spPr>
          <a:xfrm>
            <a:off x="5231904" y="110750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그룹 타이틀 명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9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88583"/>
            <a:ext cx="9144000" cy="2387600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학생정보관리프로그램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4800" dirty="0">
                <a:solidFill>
                  <a:schemeClr val="bg1"/>
                </a:solidFill>
              </a:rPr>
              <a:t>[</a:t>
            </a:r>
            <a:r>
              <a:rPr lang="ko-KR" altLang="en-US" sz="4800" dirty="0">
                <a:solidFill>
                  <a:schemeClr val="bg1"/>
                </a:solidFill>
              </a:rPr>
              <a:t>화면</a:t>
            </a:r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>
                <a:solidFill>
                  <a:schemeClr val="bg1"/>
                </a:solidFill>
              </a:rPr>
              <a:t>설계서</a:t>
            </a:r>
            <a:r>
              <a:rPr lang="en-US" altLang="ko-KR" sz="4800" dirty="0">
                <a:solidFill>
                  <a:schemeClr val="bg1"/>
                </a:solidFill>
              </a:rPr>
              <a:t>]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61436"/>
              </p:ext>
            </p:extLst>
          </p:nvPr>
        </p:nvGraphicFramePr>
        <p:xfrm>
          <a:off x="3442624" y="4501576"/>
          <a:ext cx="51244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3106197218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805710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   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Version1.2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4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2022.11.13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33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 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선문대학교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컴퓨터공학부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 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박규민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59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79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3477AA3-A3C4-5C93-D3F2-5F60843AAA7C}"/>
              </a:ext>
            </a:extLst>
          </p:cNvPr>
          <p:cNvSpPr/>
          <p:nvPr/>
        </p:nvSpPr>
        <p:spPr>
          <a:xfrm>
            <a:off x="2985248" y="1204856"/>
            <a:ext cx="5238974" cy="4399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868DD8-89DB-A963-A954-F306514B9D80}"/>
              </a:ext>
            </a:extLst>
          </p:cNvPr>
          <p:cNvSpPr/>
          <p:nvPr/>
        </p:nvSpPr>
        <p:spPr>
          <a:xfrm>
            <a:off x="865992" y="1070385"/>
            <a:ext cx="7487322" cy="46849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메인 관리 시스템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B7F1B08-D0E1-DA3D-2F99-710882682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35141"/>
              </p:ext>
            </p:extLst>
          </p:nvPr>
        </p:nvGraphicFramePr>
        <p:xfrm>
          <a:off x="9193189" y="533825"/>
          <a:ext cx="2946423" cy="333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30865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96412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로그인이 성공한 후 사용자가 볼 수 있는 화면으로 이 화면에서 사용자는 학생 정보 관리 시스템을 이용할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두 타입의 학생 직위 구분이 가능한 필터링 시스템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콤보박스를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활용한 학과 구분 필터링 시스템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테이블을 활용한 사용자 친화적 시스템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메인 관리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943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200E8CF-C9D7-EABC-CE09-A18A0CFD5311}"/>
              </a:ext>
            </a:extLst>
          </p:cNvPr>
          <p:cNvSpPr/>
          <p:nvPr/>
        </p:nvSpPr>
        <p:spPr>
          <a:xfrm>
            <a:off x="2985247" y="1204856"/>
            <a:ext cx="5238974" cy="31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학과      </a:t>
            </a:r>
            <a:r>
              <a:rPr lang="en-US" altLang="ko-KR" sz="1400" dirty="0"/>
              <a:t>|      </a:t>
            </a:r>
            <a:r>
              <a:rPr lang="ko-KR" altLang="en-US" sz="1400" dirty="0"/>
              <a:t>학년      </a:t>
            </a:r>
            <a:r>
              <a:rPr lang="en-US" altLang="ko-KR" sz="1400" dirty="0"/>
              <a:t>|  </a:t>
            </a:r>
            <a:r>
              <a:rPr lang="ko-KR" altLang="en-US" sz="1400" dirty="0"/>
              <a:t>성명      </a:t>
            </a:r>
            <a:r>
              <a:rPr lang="en-US" altLang="ko-KR" sz="1400" dirty="0"/>
              <a:t>|  </a:t>
            </a:r>
            <a:r>
              <a:rPr lang="ko-KR" altLang="en-US" sz="1400" dirty="0"/>
              <a:t>구분      </a:t>
            </a:r>
            <a:r>
              <a:rPr lang="en-US" altLang="ko-KR" sz="1400" dirty="0"/>
              <a:t>|  </a:t>
            </a:r>
            <a:r>
              <a:rPr lang="ko-KR" altLang="en-US" sz="1400" dirty="0"/>
              <a:t>학번    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4CC1454-6C0C-2CCD-6608-2216EB27AB2D}"/>
              </a:ext>
            </a:extLst>
          </p:cNvPr>
          <p:cNvSpPr/>
          <p:nvPr/>
        </p:nvSpPr>
        <p:spPr>
          <a:xfrm>
            <a:off x="3420932" y="1683572"/>
            <a:ext cx="4491317" cy="36683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학생 데이터 표시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611B4B-3FC3-44F1-C1CF-D4C39D028439}"/>
              </a:ext>
            </a:extLst>
          </p:cNvPr>
          <p:cNvSpPr/>
          <p:nvPr/>
        </p:nvSpPr>
        <p:spPr>
          <a:xfrm>
            <a:off x="948379" y="1662057"/>
            <a:ext cx="182880" cy="2097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578C5-5869-851C-1FB8-5A3D92C6A803}"/>
              </a:ext>
            </a:extLst>
          </p:cNvPr>
          <p:cNvSpPr txBox="1"/>
          <p:nvPr/>
        </p:nvSpPr>
        <p:spPr>
          <a:xfrm>
            <a:off x="1097556" y="15976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학부생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09AA7F-91BF-B506-313E-6867B7CC903F}"/>
              </a:ext>
            </a:extLst>
          </p:cNvPr>
          <p:cNvSpPr/>
          <p:nvPr/>
        </p:nvSpPr>
        <p:spPr>
          <a:xfrm>
            <a:off x="1879916" y="1662057"/>
            <a:ext cx="182880" cy="2097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3B854-86AF-0F40-7585-BBBF5ED63F6F}"/>
              </a:ext>
            </a:extLst>
          </p:cNvPr>
          <p:cNvSpPr txBox="1"/>
          <p:nvPr/>
        </p:nvSpPr>
        <p:spPr>
          <a:xfrm>
            <a:off x="2029093" y="15976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대학원생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7A95FC-811A-9BF4-4C04-5D3083E82064}"/>
              </a:ext>
            </a:extLst>
          </p:cNvPr>
          <p:cNvSpPr/>
          <p:nvPr/>
        </p:nvSpPr>
        <p:spPr>
          <a:xfrm>
            <a:off x="955464" y="2463503"/>
            <a:ext cx="1900692" cy="294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컴퓨터공학부</a:t>
            </a:r>
            <a:r>
              <a:rPr lang="en-US" altLang="ko-KR" sz="1600" dirty="0"/>
              <a:t>…</a:t>
            </a:r>
            <a:endParaRPr lang="ko-KR" altLang="en-US" sz="1600" dirty="0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8B0396BB-0BA1-E88A-5DFA-68286E711EB1}"/>
              </a:ext>
            </a:extLst>
          </p:cNvPr>
          <p:cNvSpPr/>
          <p:nvPr/>
        </p:nvSpPr>
        <p:spPr>
          <a:xfrm>
            <a:off x="2661225" y="2527893"/>
            <a:ext cx="182881" cy="182881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9B4799-4C5C-2DAE-FD0D-D095F4E8A29B}"/>
              </a:ext>
            </a:extLst>
          </p:cNvPr>
          <p:cNvSpPr/>
          <p:nvPr/>
        </p:nvSpPr>
        <p:spPr>
          <a:xfrm>
            <a:off x="978576" y="3017521"/>
            <a:ext cx="1877580" cy="2575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트리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표시</a:t>
            </a:r>
          </a:p>
        </p:txBody>
      </p:sp>
    </p:spTree>
    <p:extLst>
      <p:ext uri="{BB962C8B-B14F-4D97-AF65-F5344CB8AC3E}">
        <p14:creationId xmlns:p14="http://schemas.microsoft.com/office/powerpoint/2010/main" val="259898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Version History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784"/>
              </p:ext>
            </p:extLst>
          </p:nvPr>
        </p:nvGraphicFramePr>
        <p:xfrm>
          <a:off x="838200" y="1458408"/>
          <a:ext cx="10515600" cy="46530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428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7244787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version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Owner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V1.0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박규민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학생 정보를 한눈에 볼 수 있는 테이블 구현 및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Java Swing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활용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V1.1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박규민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2022.10.14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학생들의 데이터를 필터링 할 수 있는 기능 추가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V1.2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박규민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2022.11.12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Java</a:t>
                      </a:r>
                      <a:r>
                        <a:rPr lang="ko-KR" altLang="en-US" sz="1600" dirty="0"/>
                        <a:t>를 연결하여 로그인 시스템 및 회원가입 시스템 기능 추가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2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36706"/>
              </p:ext>
            </p:extLst>
          </p:nvPr>
        </p:nvGraphicFramePr>
        <p:xfrm>
          <a:off x="838200" y="1458408"/>
          <a:ext cx="10515600" cy="46530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24325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224325">
                  <a:extLst>
                    <a:ext uri="{9D8B030D-6E8A-4147-A177-3AD203B41FA5}">
                      <a16:colId xmlns:a16="http://schemas.microsoft.com/office/drawing/2014/main" val="2065224516"/>
                    </a:ext>
                  </a:extLst>
                </a:gridCol>
                <a:gridCol w="8066950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Swing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활용 능력 향상과 학생 정보 관리 시스템으로 기존 잃어버릴 수 위험성이 있던 파일과 다르게 더욱 안전하고 편리한 기능으로 업무 향상을 위함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기대효과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업무 처리 속도가 기존 방식에 비해 빨라질 수 있고 로그인 시스템으로 더욱 안전한 업무 운영이 가능함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 기술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및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도구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Front-End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Back-End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Database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MySQL Workbench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Eclipse(Java)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Etc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5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of Screens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73664"/>
              </p:ext>
            </p:extLst>
          </p:nvPr>
        </p:nvGraphicFramePr>
        <p:xfrm>
          <a:off x="838198" y="1458408"/>
          <a:ext cx="10582276" cy="46530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08434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411960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7961882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Page Title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로그인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시스템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사용자가 실행하면 가장 먼저 볼 인터페이스로 사용자는 해당 칸에 </a:t>
                      </a:r>
                      <a:r>
                        <a:rPr lang="en-US" altLang="ko-KR" sz="1600" dirty="0"/>
                        <a:t>ID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PW</a:t>
                      </a:r>
                      <a:r>
                        <a:rPr lang="ko-KR" altLang="en-US" sz="1600" dirty="0"/>
                        <a:t>를 입력하여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 유저 생성이 완료된 사용자인지 검증하게 됨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로그인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실패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ID</a:t>
                      </a:r>
                      <a:r>
                        <a:rPr lang="ko-KR" altLang="en-US" sz="1600" dirty="0"/>
                        <a:t>나 패스워드가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에 저장된 데이터와 일치한 것이 없을 경우 로그인을 거절하게 됨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시스템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성공</a:t>
                      </a:r>
                      <a:endParaRPr lang="en-US" altLang="ko-K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실패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메인 관리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시스템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4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로그인 시스템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76177"/>
              </p:ext>
            </p:extLst>
          </p:nvPr>
        </p:nvGraphicFramePr>
        <p:xfrm>
          <a:off x="9193189" y="533825"/>
          <a:ext cx="2946423" cy="279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PW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를 해당 인터페이스를 입력하게 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Login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을 진행할거면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Text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를 채우고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Login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버튼을 누르면 시스템에서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DB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일치한 유저인지 확인함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Sign Up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회원가입을 누르면 회원가입 시스템이 작동하게 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메인 관리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BE03E66-D4FB-D5A9-8060-7B0F10465E2A}"/>
              </a:ext>
            </a:extLst>
          </p:cNvPr>
          <p:cNvSpPr/>
          <p:nvPr/>
        </p:nvSpPr>
        <p:spPr>
          <a:xfrm>
            <a:off x="1114869" y="1168727"/>
            <a:ext cx="6999443" cy="42769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0725D-453F-5D65-97E7-4F7BDE082C20}"/>
              </a:ext>
            </a:extLst>
          </p:cNvPr>
          <p:cNvSpPr txBox="1"/>
          <p:nvPr/>
        </p:nvSpPr>
        <p:spPr>
          <a:xfrm>
            <a:off x="2968951" y="1517999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학생정보관리 시스템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2EE3C3-8280-D9EC-8E8E-C6317623BF9D}"/>
              </a:ext>
            </a:extLst>
          </p:cNvPr>
          <p:cNvSpPr/>
          <p:nvPr/>
        </p:nvSpPr>
        <p:spPr>
          <a:xfrm>
            <a:off x="3131123" y="2482143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2345F-3278-3594-2069-5CA062A1E2F1}"/>
              </a:ext>
            </a:extLst>
          </p:cNvPr>
          <p:cNvSpPr txBox="1"/>
          <p:nvPr/>
        </p:nvSpPr>
        <p:spPr>
          <a:xfrm>
            <a:off x="2636822" y="2544039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ID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A4E05D-8493-0D42-4F72-42DE8C173D7F}"/>
              </a:ext>
            </a:extLst>
          </p:cNvPr>
          <p:cNvSpPr/>
          <p:nvPr/>
        </p:nvSpPr>
        <p:spPr>
          <a:xfrm>
            <a:off x="3131123" y="3328052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37A28-CDA9-F779-E617-2A6063A7ABDE}"/>
              </a:ext>
            </a:extLst>
          </p:cNvPr>
          <p:cNvSpPr txBox="1"/>
          <p:nvPr/>
        </p:nvSpPr>
        <p:spPr>
          <a:xfrm>
            <a:off x="2514381" y="3389948"/>
            <a:ext cx="581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PW</a:t>
            </a:r>
            <a:endParaRPr lang="ko-KR" altLang="en-US" sz="20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E53889-9C0F-DDAE-533E-43EADF75FB86}"/>
              </a:ext>
            </a:extLst>
          </p:cNvPr>
          <p:cNvSpPr/>
          <p:nvPr/>
        </p:nvSpPr>
        <p:spPr>
          <a:xfrm>
            <a:off x="2514381" y="4314640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C43F06-1AD6-6BC8-34CB-B4A455E697E4}"/>
              </a:ext>
            </a:extLst>
          </p:cNvPr>
          <p:cNvSpPr/>
          <p:nvPr/>
        </p:nvSpPr>
        <p:spPr>
          <a:xfrm>
            <a:off x="5236845" y="4314641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01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로그인 실패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03E66-D4FB-D5A9-8060-7B0F10465E2A}"/>
              </a:ext>
            </a:extLst>
          </p:cNvPr>
          <p:cNvSpPr/>
          <p:nvPr/>
        </p:nvSpPr>
        <p:spPr>
          <a:xfrm>
            <a:off x="1114869" y="1168727"/>
            <a:ext cx="6999443" cy="42769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0725D-453F-5D65-97E7-4F7BDE082C20}"/>
              </a:ext>
            </a:extLst>
          </p:cNvPr>
          <p:cNvSpPr txBox="1"/>
          <p:nvPr/>
        </p:nvSpPr>
        <p:spPr>
          <a:xfrm>
            <a:off x="2968951" y="1517999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학생정보관리 시스템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2EE3C3-8280-D9EC-8E8E-C6317623BF9D}"/>
              </a:ext>
            </a:extLst>
          </p:cNvPr>
          <p:cNvSpPr/>
          <p:nvPr/>
        </p:nvSpPr>
        <p:spPr>
          <a:xfrm>
            <a:off x="3131123" y="2482143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2345F-3278-3594-2069-5CA062A1E2F1}"/>
              </a:ext>
            </a:extLst>
          </p:cNvPr>
          <p:cNvSpPr txBox="1"/>
          <p:nvPr/>
        </p:nvSpPr>
        <p:spPr>
          <a:xfrm>
            <a:off x="2636822" y="2544039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ID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A4E05D-8493-0D42-4F72-42DE8C173D7F}"/>
              </a:ext>
            </a:extLst>
          </p:cNvPr>
          <p:cNvSpPr/>
          <p:nvPr/>
        </p:nvSpPr>
        <p:spPr>
          <a:xfrm>
            <a:off x="3131123" y="3328052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37A28-CDA9-F779-E617-2A6063A7ABDE}"/>
              </a:ext>
            </a:extLst>
          </p:cNvPr>
          <p:cNvSpPr txBox="1"/>
          <p:nvPr/>
        </p:nvSpPr>
        <p:spPr>
          <a:xfrm>
            <a:off x="2514381" y="3389948"/>
            <a:ext cx="581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PW</a:t>
            </a:r>
            <a:endParaRPr lang="ko-KR" altLang="en-US" sz="20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E53889-9C0F-DDAE-533E-43EADF75FB86}"/>
              </a:ext>
            </a:extLst>
          </p:cNvPr>
          <p:cNvSpPr/>
          <p:nvPr/>
        </p:nvSpPr>
        <p:spPr>
          <a:xfrm>
            <a:off x="2514381" y="4314640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C43F06-1AD6-6BC8-34CB-B4A455E697E4}"/>
              </a:ext>
            </a:extLst>
          </p:cNvPr>
          <p:cNvSpPr/>
          <p:nvPr/>
        </p:nvSpPr>
        <p:spPr>
          <a:xfrm>
            <a:off x="5236845" y="4314641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Up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11C6B0-9D61-E000-DFB8-639A70F5F5DD}"/>
              </a:ext>
            </a:extLst>
          </p:cNvPr>
          <p:cNvSpPr/>
          <p:nvPr/>
        </p:nvSpPr>
        <p:spPr>
          <a:xfrm>
            <a:off x="2948824" y="2505307"/>
            <a:ext cx="3366496" cy="13085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또는 비밀번호가</a:t>
            </a:r>
            <a:endParaRPr lang="en-US" altLang="ko-KR" dirty="0"/>
          </a:p>
          <a:p>
            <a:pPr algn="ctr"/>
            <a:r>
              <a:rPr lang="ko-KR" altLang="en-US" dirty="0"/>
              <a:t>틀렸습니다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16661DA-F74B-4CC7-1213-4D36124D796E}"/>
              </a:ext>
            </a:extLst>
          </p:cNvPr>
          <p:cNvSpPr/>
          <p:nvPr/>
        </p:nvSpPr>
        <p:spPr>
          <a:xfrm>
            <a:off x="4132272" y="3293080"/>
            <a:ext cx="999599" cy="430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B7F1B08-D0E1-DA3D-2F99-710882682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33996"/>
              </p:ext>
            </p:extLst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아이디나 비밀번호가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DB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 저장된 데이터와 일치한 데이터가 없을 경우 나타내는 알림 메시지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메인 관리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0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회원가입 시스템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03E66-D4FB-D5A9-8060-7B0F10465E2A}"/>
              </a:ext>
            </a:extLst>
          </p:cNvPr>
          <p:cNvSpPr/>
          <p:nvPr/>
        </p:nvSpPr>
        <p:spPr>
          <a:xfrm>
            <a:off x="1155256" y="1452282"/>
            <a:ext cx="6959056" cy="39933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2EE3C3-8280-D9EC-8E8E-C6317623BF9D}"/>
              </a:ext>
            </a:extLst>
          </p:cNvPr>
          <p:cNvSpPr/>
          <p:nvPr/>
        </p:nvSpPr>
        <p:spPr>
          <a:xfrm>
            <a:off x="3131123" y="2482143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2345F-3278-3594-2069-5CA062A1E2F1}"/>
              </a:ext>
            </a:extLst>
          </p:cNvPr>
          <p:cNvSpPr txBox="1"/>
          <p:nvPr/>
        </p:nvSpPr>
        <p:spPr>
          <a:xfrm>
            <a:off x="1877507" y="2544039"/>
            <a:ext cx="1273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Create ID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A4E05D-8493-0D42-4F72-42DE8C173D7F}"/>
              </a:ext>
            </a:extLst>
          </p:cNvPr>
          <p:cNvSpPr/>
          <p:nvPr/>
        </p:nvSpPr>
        <p:spPr>
          <a:xfrm>
            <a:off x="3131123" y="3328052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37A28-CDA9-F779-E617-2A6063A7ABDE}"/>
              </a:ext>
            </a:extLst>
          </p:cNvPr>
          <p:cNvSpPr txBox="1"/>
          <p:nvPr/>
        </p:nvSpPr>
        <p:spPr>
          <a:xfrm>
            <a:off x="1734391" y="3389948"/>
            <a:ext cx="14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Create PW</a:t>
            </a:r>
            <a:endParaRPr lang="ko-KR" altLang="en-US" sz="20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E53889-9C0F-DDAE-533E-43EADF75FB86}"/>
              </a:ext>
            </a:extLst>
          </p:cNvPr>
          <p:cNvSpPr/>
          <p:nvPr/>
        </p:nvSpPr>
        <p:spPr>
          <a:xfrm>
            <a:off x="3899206" y="4319462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B7F1B08-D0E1-DA3D-2F99-710882682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42319"/>
              </p:ext>
            </p:extLst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사용자는 만들고 싶은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PW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를 입력하고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OK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버튼을 누르게 되는 인터페이스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메인 관리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88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868DD8-89DB-A963-A954-F306514B9D80}"/>
              </a:ext>
            </a:extLst>
          </p:cNvPr>
          <p:cNvSpPr/>
          <p:nvPr/>
        </p:nvSpPr>
        <p:spPr>
          <a:xfrm>
            <a:off x="1155256" y="1452282"/>
            <a:ext cx="6959056" cy="39933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382EDE-5F01-4E5B-8263-31743B3E01E1}"/>
              </a:ext>
            </a:extLst>
          </p:cNvPr>
          <p:cNvSpPr/>
          <p:nvPr/>
        </p:nvSpPr>
        <p:spPr>
          <a:xfrm>
            <a:off x="3131123" y="2482143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C42B09-046D-C949-C20A-87737D8575EA}"/>
              </a:ext>
            </a:extLst>
          </p:cNvPr>
          <p:cNvSpPr txBox="1"/>
          <p:nvPr/>
        </p:nvSpPr>
        <p:spPr>
          <a:xfrm>
            <a:off x="1877507" y="2544039"/>
            <a:ext cx="1273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Create ID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B2BDE0-1B0F-2F3E-3950-D15F3B75FEF7}"/>
              </a:ext>
            </a:extLst>
          </p:cNvPr>
          <p:cNvSpPr/>
          <p:nvPr/>
        </p:nvSpPr>
        <p:spPr>
          <a:xfrm>
            <a:off x="3131123" y="3328052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313D7-4D0A-A61A-CDAE-B6A03520E270}"/>
              </a:ext>
            </a:extLst>
          </p:cNvPr>
          <p:cNvSpPr txBox="1"/>
          <p:nvPr/>
        </p:nvSpPr>
        <p:spPr>
          <a:xfrm>
            <a:off x="1734391" y="3389948"/>
            <a:ext cx="14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Create PW</a:t>
            </a:r>
            <a:endParaRPr lang="ko-KR" altLang="en-US" sz="20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32E061F-907D-FC8F-1F6B-0EA488B6821D}"/>
              </a:ext>
            </a:extLst>
          </p:cNvPr>
          <p:cNvSpPr/>
          <p:nvPr/>
        </p:nvSpPr>
        <p:spPr>
          <a:xfrm>
            <a:off x="3899206" y="4319462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회원가입 성공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11C6B0-9D61-E000-DFB8-639A70F5F5DD}"/>
              </a:ext>
            </a:extLst>
          </p:cNvPr>
          <p:cNvSpPr/>
          <p:nvPr/>
        </p:nvSpPr>
        <p:spPr>
          <a:xfrm>
            <a:off x="2948824" y="2505307"/>
            <a:ext cx="3366496" cy="13085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정상적으로 회원가입이</a:t>
            </a:r>
            <a:endParaRPr lang="en-US" altLang="ko-KR" dirty="0"/>
          </a:p>
          <a:p>
            <a:pPr algn="ctr"/>
            <a:r>
              <a:rPr lang="ko-KR" altLang="en-US" dirty="0"/>
              <a:t>완료되었습니다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16661DA-F74B-4CC7-1213-4D36124D796E}"/>
              </a:ext>
            </a:extLst>
          </p:cNvPr>
          <p:cNvSpPr/>
          <p:nvPr/>
        </p:nvSpPr>
        <p:spPr>
          <a:xfrm>
            <a:off x="4132272" y="3293080"/>
            <a:ext cx="999599" cy="430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B7F1B08-D0E1-DA3D-2F99-710882682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23025"/>
              </p:ext>
            </p:extLst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정상적으로 회원가입이 완료되어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(DB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 사용자가 입력한 정보가 적용됨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다음 프로세스로 넘어가기 전 사용자에게 회원가입이 잘 완료되었음을 알려줌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메인 관리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77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868DD8-89DB-A963-A954-F306514B9D80}"/>
              </a:ext>
            </a:extLst>
          </p:cNvPr>
          <p:cNvSpPr/>
          <p:nvPr/>
        </p:nvSpPr>
        <p:spPr>
          <a:xfrm>
            <a:off x="1155256" y="1452282"/>
            <a:ext cx="6959056" cy="39933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382EDE-5F01-4E5B-8263-31743B3E01E1}"/>
              </a:ext>
            </a:extLst>
          </p:cNvPr>
          <p:cNvSpPr/>
          <p:nvPr/>
        </p:nvSpPr>
        <p:spPr>
          <a:xfrm>
            <a:off x="3131123" y="2482143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C42B09-046D-C949-C20A-87737D8575EA}"/>
              </a:ext>
            </a:extLst>
          </p:cNvPr>
          <p:cNvSpPr txBox="1"/>
          <p:nvPr/>
        </p:nvSpPr>
        <p:spPr>
          <a:xfrm>
            <a:off x="1877507" y="2544039"/>
            <a:ext cx="1273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Create ID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B2BDE0-1B0F-2F3E-3950-D15F3B75FEF7}"/>
              </a:ext>
            </a:extLst>
          </p:cNvPr>
          <p:cNvSpPr/>
          <p:nvPr/>
        </p:nvSpPr>
        <p:spPr>
          <a:xfrm>
            <a:off x="3131123" y="3328052"/>
            <a:ext cx="3366496" cy="523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313D7-4D0A-A61A-CDAE-B6A03520E270}"/>
              </a:ext>
            </a:extLst>
          </p:cNvPr>
          <p:cNvSpPr txBox="1"/>
          <p:nvPr/>
        </p:nvSpPr>
        <p:spPr>
          <a:xfrm>
            <a:off x="1734391" y="3389948"/>
            <a:ext cx="14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Create PW</a:t>
            </a:r>
            <a:endParaRPr lang="ko-KR" altLang="en-US" sz="20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32E061F-907D-FC8F-1F6B-0EA488B6821D}"/>
              </a:ext>
            </a:extLst>
          </p:cNvPr>
          <p:cNvSpPr/>
          <p:nvPr/>
        </p:nvSpPr>
        <p:spPr>
          <a:xfrm>
            <a:off x="3899206" y="4319462"/>
            <a:ext cx="1430767" cy="763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4408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2489586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2866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4953000" y="150471"/>
            <a:ext cx="4133127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회원가입 실패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11C6B0-9D61-E000-DFB8-639A70F5F5DD}"/>
              </a:ext>
            </a:extLst>
          </p:cNvPr>
          <p:cNvSpPr/>
          <p:nvPr/>
        </p:nvSpPr>
        <p:spPr>
          <a:xfrm>
            <a:off x="2948824" y="2505307"/>
            <a:ext cx="3366496" cy="13085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서버에 동일한 </a:t>
            </a:r>
            <a:r>
              <a:rPr lang="en-US" altLang="ko-KR" dirty="0"/>
              <a:t>ID</a:t>
            </a:r>
            <a:r>
              <a:rPr lang="ko-KR" altLang="en-US" dirty="0"/>
              <a:t>가</a:t>
            </a:r>
            <a:endParaRPr lang="en-US" altLang="ko-KR" dirty="0"/>
          </a:p>
          <a:p>
            <a:pPr algn="ctr"/>
            <a:r>
              <a:rPr lang="ko-KR" altLang="en-US" dirty="0"/>
              <a:t>존재합니다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16661DA-F74B-4CC7-1213-4D36124D796E}"/>
              </a:ext>
            </a:extLst>
          </p:cNvPr>
          <p:cNvSpPr/>
          <p:nvPr/>
        </p:nvSpPr>
        <p:spPr>
          <a:xfrm>
            <a:off x="4132272" y="3293080"/>
            <a:ext cx="999599" cy="430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B7F1B08-D0E1-DA3D-2F99-710882682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94699"/>
              </p:ext>
            </p:extLst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이미 서버에 동일한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가 존재할 시 사용자에게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동일한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가 있음을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나타내주는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알림 메시지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회원가입 성공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메인 관리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6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562</Words>
  <Application>Microsoft Office PowerPoint</Application>
  <PresentationFormat>와이드스크린</PresentationFormat>
  <Paragraphs>229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디자인 사용자 지정</vt:lpstr>
      <vt:lpstr>학생정보관리프로그램 [화면 설계서]</vt:lpstr>
      <vt:lpstr>Version History</vt:lpstr>
      <vt:lpstr>프로젝트 개요</vt:lpstr>
      <vt:lpstr>List of Screens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[UI 설계서]</dc:title>
  <dc:creator>최재성</dc:creator>
  <cp:lastModifiedBy>박 규민</cp:lastModifiedBy>
  <cp:revision>10</cp:revision>
  <dcterms:created xsi:type="dcterms:W3CDTF">2022-10-02T07:30:03Z</dcterms:created>
  <dcterms:modified xsi:type="dcterms:W3CDTF">2022-11-13T12:47:19Z</dcterms:modified>
</cp:coreProperties>
</file>