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9" r:id="rId5"/>
    <p:sldId id="263" r:id="rId6"/>
    <p:sldId id="261" r:id="rId7"/>
    <p:sldId id="264" r:id="rId8"/>
    <p:sldId id="266" r:id="rId9"/>
    <p:sldId id="267" r:id="rId10"/>
    <p:sldId id="265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725DE-5033-40C9-BEA6-1A924C3A4F41}" v="866" dt="2022-11-27T11:25:41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규민" userId="21ae478a54ae9d12" providerId="LiveId" clId="{5DA49379-DEB2-4688-A67F-3494D4E8A29E}"/>
    <pc:docChg chg="undo custSel addSld delSld modSld sldOrd">
      <pc:chgData name="박 규민" userId="21ae478a54ae9d12" providerId="LiveId" clId="{5DA49379-DEB2-4688-A67F-3494D4E8A29E}" dt="2022-11-13T12:47:19.150" v="4197" actId="207"/>
      <pc:docMkLst>
        <pc:docMk/>
      </pc:docMkLst>
      <pc:sldChg chg="modSp mod">
        <pc:chgData name="박 규민" userId="21ae478a54ae9d12" providerId="LiveId" clId="{5DA49379-DEB2-4688-A67F-3494D4E8A29E}" dt="2022-11-13T12:14:57.616" v="151" actId="20577"/>
        <pc:sldMkLst>
          <pc:docMk/>
          <pc:sldMk cId="1286792623" sldId="256"/>
        </pc:sldMkLst>
        <pc:spChg chg="mod">
          <ac:chgData name="박 규민" userId="21ae478a54ae9d12" providerId="LiveId" clId="{5DA49379-DEB2-4688-A67F-3494D4E8A29E}" dt="2022-11-13T12:14:15.576" v="74"/>
          <ac:spMkLst>
            <pc:docMk/>
            <pc:sldMk cId="1286792623" sldId="256"/>
            <ac:spMk id="2" creationId="{00000000-0000-0000-0000-000000000000}"/>
          </ac:spMkLst>
        </pc:spChg>
        <pc:graphicFrameChg chg="mod modGraphic">
          <ac:chgData name="박 규민" userId="21ae478a54ae9d12" providerId="LiveId" clId="{5DA49379-DEB2-4688-A67F-3494D4E8A29E}" dt="2022-11-13T12:14:57.616" v="151" actId="20577"/>
          <ac:graphicFrameMkLst>
            <pc:docMk/>
            <pc:sldMk cId="1286792623" sldId="256"/>
            <ac:graphicFrameMk id="5" creationId="{00000000-0000-0000-0000-000000000000}"/>
          </ac:graphicFrameMkLst>
        </pc:graphicFrameChg>
      </pc:sldChg>
      <pc:sldChg chg="modSp mod">
        <pc:chgData name="박 규민" userId="21ae478a54ae9d12" providerId="LiveId" clId="{5DA49379-DEB2-4688-A67F-3494D4E8A29E}" dt="2022-11-13T12:17:53.603" v="613"/>
        <pc:sldMkLst>
          <pc:docMk/>
          <pc:sldMk cId="3275829857" sldId="257"/>
        </pc:sldMkLst>
        <pc:graphicFrameChg chg="mod modGraphic">
          <ac:chgData name="박 규민" userId="21ae478a54ae9d12" providerId="LiveId" clId="{5DA49379-DEB2-4688-A67F-3494D4E8A29E}" dt="2022-11-13T12:17:53.603" v="613"/>
          <ac:graphicFrameMkLst>
            <pc:docMk/>
            <pc:sldMk cId="3275829857" sldId="257"/>
            <ac:graphicFrameMk id="4" creationId="{00000000-0000-0000-0000-000000000000}"/>
          </ac:graphicFrameMkLst>
        </pc:graphicFrameChg>
      </pc:sldChg>
      <pc:sldChg chg="modSp mod">
        <pc:chgData name="박 규민" userId="21ae478a54ae9d12" providerId="LiveId" clId="{5DA49379-DEB2-4688-A67F-3494D4E8A29E}" dt="2022-11-13T12:20:27.384" v="1279" actId="20577"/>
        <pc:sldMkLst>
          <pc:docMk/>
          <pc:sldMk cId="2642257514" sldId="259"/>
        </pc:sldMkLst>
        <pc:graphicFrameChg chg="mod modGraphic">
          <ac:chgData name="박 규민" userId="21ae478a54ae9d12" providerId="LiveId" clId="{5DA49379-DEB2-4688-A67F-3494D4E8A29E}" dt="2022-11-13T12:20:27.384" v="1279" actId="20577"/>
          <ac:graphicFrameMkLst>
            <pc:docMk/>
            <pc:sldMk cId="2642257514" sldId="259"/>
            <ac:graphicFrameMk id="4" creationId="{00000000-0000-0000-0000-000000000000}"/>
          </ac:graphicFrameMkLst>
        </pc:graphicFrameChg>
      </pc:sldChg>
      <pc:sldChg chg="addSp modSp mod">
        <pc:chgData name="박 규민" userId="21ae478a54ae9d12" providerId="LiveId" clId="{5DA49379-DEB2-4688-A67F-3494D4E8A29E}" dt="2022-11-13T12:35:07.894" v="2791" actId="1076"/>
        <pc:sldMkLst>
          <pc:docMk/>
          <pc:sldMk cId="2336015069" sldId="261"/>
        </pc:sldMkLst>
        <pc:spChg chg="add mod">
          <ac:chgData name="박 규민" userId="21ae478a54ae9d12" providerId="LiveId" clId="{5DA49379-DEB2-4688-A67F-3494D4E8A29E}" dt="2022-11-13T12:24:36.576" v="1940" actId="1076"/>
          <ac:spMkLst>
            <pc:docMk/>
            <pc:sldMk cId="2336015069" sldId="261"/>
            <ac:spMk id="2" creationId="{5BE03E66-D4FB-D5A9-8060-7B0F10465E2A}"/>
          </ac:spMkLst>
        </pc:spChg>
        <pc:spChg chg="add mod">
          <ac:chgData name="박 규민" userId="21ae478a54ae9d12" providerId="LiveId" clId="{5DA49379-DEB2-4688-A67F-3494D4E8A29E}" dt="2022-11-13T12:35:07.894" v="2791" actId="1076"/>
          <ac:spMkLst>
            <pc:docMk/>
            <pc:sldMk cId="2336015069" sldId="261"/>
            <ac:spMk id="3" creationId="{8070725D-453F-5D65-97E7-4F7BDE082C20}"/>
          </ac:spMkLst>
        </pc:spChg>
        <pc:spChg chg="add mod">
          <ac:chgData name="박 규민" userId="21ae478a54ae9d12" providerId="LiveId" clId="{5DA49379-DEB2-4688-A67F-3494D4E8A29E}" dt="2022-11-13T12:26:45.936" v="1989" actId="14100"/>
          <ac:spMkLst>
            <pc:docMk/>
            <pc:sldMk cId="2336015069" sldId="261"/>
            <ac:spMk id="4" creationId="{B42EE3C3-8280-D9EC-8E8E-C6317623BF9D}"/>
          </ac:spMkLst>
        </pc:spChg>
        <pc:spChg chg="mod">
          <ac:chgData name="박 규민" userId="21ae478a54ae9d12" providerId="LiveId" clId="{5DA49379-DEB2-4688-A67F-3494D4E8A29E}" dt="2022-11-13T12:20:52.098" v="1310" actId="20577"/>
          <ac:spMkLst>
            <pc:docMk/>
            <pc:sldMk cId="2336015069" sldId="261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20:58.928" v="1333"/>
          <ac:spMkLst>
            <pc:docMk/>
            <pc:sldMk cId="2336015069" sldId="261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26:55.316" v="1992" actId="1076"/>
          <ac:spMkLst>
            <pc:docMk/>
            <pc:sldMk cId="2336015069" sldId="261"/>
            <ac:spMk id="10" creationId="{B292345F-3278-3594-2069-5CA062A1E2F1}"/>
          </ac:spMkLst>
        </pc:spChg>
        <pc:spChg chg="add mod">
          <ac:chgData name="박 규민" userId="21ae478a54ae9d12" providerId="LiveId" clId="{5DA49379-DEB2-4688-A67F-3494D4E8A29E}" dt="2022-11-13T12:26:58.546" v="1993" actId="571"/>
          <ac:spMkLst>
            <pc:docMk/>
            <pc:sldMk cId="2336015069" sldId="261"/>
            <ac:spMk id="13" creationId="{1CA4E05D-8493-0D42-4F72-42DE8C173D7F}"/>
          </ac:spMkLst>
        </pc:spChg>
        <pc:spChg chg="add mod">
          <ac:chgData name="박 규민" userId="21ae478a54ae9d12" providerId="LiveId" clId="{5DA49379-DEB2-4688-A67F-3494D4E8A29E}" dt="2022-11-13T12:27:06.496" v="1998" actId="1076"/>
          <ac:spMkLst>
            <pc:docMk/>
            <pc:sldMk cId="2336015069" sldId="261"/>
            <ac:spMk id="14" creationId="{8EB37A28-CDA9-F779-E617-2A6063A7ABDE}"/>
          </ac:spMkLst>
        </pc:spChg>
        <pc:spChg chg="add mod">
          <ac:chgData name="박 규민" userId="21ae478a54ae9d12" providerId="LiveId" clId="{5DA49379-DEB2-4688-A67F-3494D4E8A29E}" dt="2022-11-13T12:28:33.416" v="2029" actId="1076"/>
          <ac:spMkLst>
            <pc:docMk/>
            <pc:sldMk cId="2336015069" sldId="261"/>
            <ac:spMk id="15" creationId="{FCE53889-9C0F-DDAE-533E-43EADF75FB86}"/>
          </ac:spMkLst>
        </pc:spChg>
        <pc:spChg chg="add mod">
          <ac:chgData name="박 규민" userId="21ae478a54ae9d12" providerId="LiveId" clId="{5DA49379-DEB2-4688-A67F-3494D4E8A29E}" dt="2022-11-13T12:28:29.907" v="2028" actId="1076"/>
          <ac:spMkLst>
            <pc:docMk/>
            <pc:sldMk cId="2336015069" sldId="261"/>
            <ac:spMk id="16" creationId="{ABC43F06-1AD6-6BC8-34CB-B4A455E697E4}"/>
          </ac:spMkLst>
        </pc:spChg>
        <pc:graphicFrameChg chg="mod modGraphic">
          <ac:chgData name="박 규민" userId="21ae478a54ae9d12" providerId="LiveId" clId="{5DA49379-DEB2-4688-A67F-3494D4E8A29E}" dt="2022-11-13T12:32:42.522" v="2600"/>
          <ac:graphicFrameMkLst>
            <pc:docMk/>
            <pc:sldMk cId="2336015069" sldId="261"/>
            <ac:graphicFrameMk id="18" creationId="{EE672C9C-2796-4CD4-B138-FB14ECB9EFA6}"/>
          </ac:graphicFrameMkLst>
        </pc:graphicFrameChg>
      </pc:sldChg>
      <pc:sldChg chg="modSp mod">
        <pc:chgData name="박 규민" userId="21ae478a54ae9d12" providerId="LiveId" clId="{5DA49379-DEB2-4688-A67F-3494D4E8A29E}" dt="2022-11-13T12:23:53.357" v="1933"/>
        <pc:sldMkLst>
          <pc:docMk/>
          <pc:sldMk cId="2542844025" sldId="263"/>
        </pc:sldMkLst>
        <pc:graphicFrameChg chg="mod modGraphic">
          <ac:chgData name="박 규민" userId="21ae478a54ae9d12" providerId="LiveId" clId="{5DA49379-DEB2-4688-A67F-3494D4E8A29E}" dt="2022-11-13T12:23:53.357" v="1933"/>
          <ac:graphicFrameMkLst>
            <pc:docMk/>
            <pc:sldMk cId="2542844025" sldId="263"/>
            <ac:graphicFrameMk id="4" creationId="{00000000-0000-0000-0000-000000000000}"/>
          </ac:graphicFrameMkLst>
        </pc:graphicFrameChg>
      </pc:sldChg>
      <pc:sldChg chg="addSp delSp modSp add mod">
        <pc:chgData name="박 규민" userId="21ae478a54ae9d12" providerId="LiveId" clId="{5DA49379-DEB2-4688-A67F-3494D4E8A29E}" dt="2022-11-13T12:33:18.436" v="2736"/>
        <pc:sldMkLst>
          <pc:docMk/>
          <pc:sldMk cId="302502862" sldId="264"/>
        </pc:sldMkLst>
        <pc:spChg chg="mod">
          <ac:chgData name="박 규민" userId="21ae478a54ae9d12" providerId="LiveId" clId="{5DA49379-DEB2-4688-A67F-3494D4E8A29E}" dt="2022-11-13T12:28:42.656" v="2033" actId="20577"/>
          <ac:spMkLst>
            <pc:docMk/>
            <pc:sldMk cId="302502862" sldId="264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28:51.816" v="2044"/>
          <ac:spMkLst>
            <pc:docMk/>
            <pc:sldMk cId="302502862" sldId="264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30:13.096" v="2131" actId="20577"/>
          <ac:spMkLst>
            <pc:docMk/>
            <pc:sldMk cId="302502862" sldId="264"/>
            <ac:spMk id="19" creationId="{A911C6B0-9D61-E000-DFB8-639A70F5F5DD}"/>
          </ac:spMkLst>
        </pc:spChg>
        <pc:spChg chg="add mod">
          <ac:chgData name="박 규민" userId="21ae478a54ae9d12" providerId="LiveId" clId="{5DA49379-DEB2-4688-A67F-3494D4E8A29E}" dt="2022-11-13T12:30:16.106" v="2132" actId="1076"/>
          <ac:spMkLst>
            <pc:docMk/>
            <pc:sldMk cId="302502862" sldId="264"/>
            <ac:spMk id="20" creationId="{C16661DA-F74B-4CC7-1213-4D36124D796E}"/>
          </ac:spMkLst>
        </pc:spChg>
        <pc:graphicFrameChg chg="del mod modGraphic">
          <ac:chgData name="박 규민" userId="21ae478a54ae9d12" providerId="LiveId" clId="{5DA49379-DEB2-4688-A67F-3494D4E8A29E}" dt="2022-11-13T12:32:56.776" v="2614" actId="478"/>
          <ac:graphicFrameMkLst>
            <pc:docMk/>
            <pc:sldMk cId="302502862" sldId="264"/>
            <ac:graphicFrameMk id="18" creationId="{EE672C9C-2796-4CD4-B138-FB14ECB9EFA6}"/>
          </ac:graphicFrameMkLst>
        </pc:graphicFrameChg>
        <pc:graphicFrameChg chg="add mod modGraphic">
          <ac:chgData name="박 규민" userId="21ae478a54ae9d12" providerId="LiveId" clId="{5DA49379-DEB2-4688-A67F-3494D4E8A29E}" dt="2022-11-13T12:33:18.436" v="2736"/>
          <ac:graphicFrameMkLst>
            <pc:docMk/>
            <pc:sldMk cId="302502862" sldId="264"/>
            <ac:graphicFrameMk id="21" creationId="{5B7F1B08-D0E1-DA3D-2F99-710882682A8B}"/>
          </ac:graphicFrameMkLst>
        </pc:graphicFrameChg>
      </pc:sldChg>
      <pc:sldChg chg="modSp add del mod">
        <pc:chgData name="박 규민" userId="21ae478a54ae9d12" providerId="LiveId" clId="{5DA49379-DEB2-4688-A67F-3494D4E8A29E}" dt="2022-11-13T12:30:43.016" v="2135" actId="47"/>
        <pc:sldMkLst>
          <pc:docMk/>
          <pc:sldMk cId="404186181" sldId="265"/>
        </pc:sldMkLst>
        <pc:spChg chg="mod">
          <ac:chgData name="박 규민" userId="21ae478a54ae9d12" providerId="LiveId" clId="{5DA49379-DEB2-4688-A67F-3494D4E8A29E}" dt="2022-11-13T12:30:24.226" v="2133" actId="20577"/>
          <ac:spMkLst>
            <pc:docMk/>
            <pc:sldMk cId="404186181" sldId="265"/>
            <ac:spMk id="6" creationId="{00000000-0000-0000-0000-000000000000}"/>
          </ac:spMkLst>
        </pc:spChg>
      </pc:sldChg>
      <pc:sldChg chg="addSp delSp modSp add mod">
        <pc:chgData name="박 규민" userId="21ae478a54ae9d12" providerId="LiveId" clId="{5DA49379-DEB2-4688-A67F-3494D4E8A29E}" dt="2022-11-13T12:38:40.060" v="3182" actId="20577"/>
        <pc:sldMkLst>
          <pc:docMk/>
          <pc:sldMk cId="4199698450" sldId="265"/>
        </pc:sldMkLst>
        <pc:spChg chg="del">
          <ac:chgData name="박 규민" userId="21ae478a54ae9d12" providerId="LiveId" clId="{5DA49379-DEB2-4688-A67F-3494D4E8A29E}" dt="2022-11-13T12:38:10.511" v="3039" actId="478"/>
          <ac:spMkLst>
            <pc:docMk/>
            <pc:sldMk cId="4199698450" sldId="265"/>
            <ac:spMk id="2" creationId="{5BE03E66-D4FB-D5A9-8060-7B0F10465E2A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3" creationId="{8070725D-453F-5D65-97E7-4F7BDE082C20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4" creationId="{B42EE3C3-8280-D9EC-8E8E-C6317623BF9D}"/>
          </ac:spMkLst>
        </pc:spChg>
        <pc:spChg chg="mod">
          <ac:chgData name="박 규민" userId="21ae478a54ae9d12" providerId="LiveId" clId="{5DA49379-DEB2-4688-A67F-3494D4E8A29E}" dt="2022-11-13T12:38:40.060" v="3182" actId="20577"/>
          <ac:spMkLst>
            <pc:docMk/>
            <pc:sldMk cId="4199698450" sldId="265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8:39.146" v="3181"/>
          <ac:spMkLst>
            <pc:docMk/>
            <pc:sldMk cId="4199698450" sldId="265"/>
            <ac:spMk id="9" creationId="{00000000-0000-0000-0000-000000000000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10" creationId="{B292345F-3278-3594-2069-5CA062A1E2F1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3" creationId="{1CA4E05D-8493-0D42-4F72-42DE8C173D7F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4" creationId="{8EB37A28-CDA9-F779-E617-2A6063A7ABDE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5" creationId="{FCE53889-9C0F-DDAE-533E-43EADF75FB86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6" creationId="{ABC43F06-1AD6-6BC8-34CB-B4A455E697E4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18" creationId="{50868DD8-89DB-A963-A954-F306514B9D80}"/>
          </ac:spMkLst>
        </pc:spChg>
        <pc:spChg chg="mod">
          <ac:chgData name="박 규민" userId="21ae478a54ae9d12" providerId="LiveId" clId="{5DA49379-DEB2-4688-A67F-3494D4E8A29E}" dt="2022-11-13T12:38:03.931" v="3038" actId="20577"/>
          <ac:spMkLst>
            <pc:docMk/>
            <pc:sldMk cId="4199698450" sldId="265"/>
            <ac:spMk id="19" creationId="{A911C6B0-9D61-E000-DFB8-639A70F5F5DD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2" creationId="{D0382EDE-5F01-4E5B-8263-31743B3E01E1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3" creationId="{1EC42B09-046D-C949-C20A-87737D8575EA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4" creationId="{40B2BDE0-1B0F-2F3E-3950-D15F3B75FEF7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5" creationId="{9A7313D7-4D0A-A61A-CDAE-B6A03520E270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6" creationId="{832E061F-907D-FC8F-1F6B-0EA488B6821D}"/>
          </ac:spMkLst>
        </pc:spChg>
        <pc:graphicFrameChg chg="mod modGraphic">
          <ac:chgData name="박 규민" userId="21ae478a54ae9d12" providerId="LiveId" clId="{5DA49379-DEB2-4688-A67F-3494D4E8A29E}" dt="2022-11-13T12:38:29.325" v="3158"/>
          <ac:graphicFrameMkLst>
            <pc:docMk/>
            <pc:sldMk cId="4199698450" sldId="265"/>
            <ac:graphicFrameMk id="21" creationId="{5B7F1B08-D0E1-DA3D-2F99-710882682A8B}"/>
          </ac:graphicFrameMkLst>
        </pc:graphicFrameChg>
      </pc:sldChg>
      <pc:sldChg chg="add del">
        <pc:chgData name="박 규민" userId="21ae478a54ae9d12" providerId="LiveId" clId="{5DA49379-DEB2-4688-A67F-3494D4E8A29E}" dt="2022-11-13T12:30:43.016" v="2135" actId="47"/>
        <pc:sldMkLst>
          <pc:docMk/>
          <pc:sldMk cId="1774540334" sldId="266"/>
        </pc:sldMkLst>
      </pc:sldChg>
      <pc:sldChg chg="delSp modSp add mod ord">
        <pc:chgData name="박 규민" userId="21ae478a54ae9d12" providerId="LiveId" clId="{5DA49379-DEB2-4688-A67F-3494D4E8A29E}" dt="2022-11-13T12:37:21.672" v="2989" actId="20577"/>
        <pc:sldMkLst>
          <pc:docMk/>
          <pc:sldMk cId="4288887740" sldId="266"/>
        </pc:sldMkLst>
        <pc:spChg chg="mod">
          <ac:chgData name="박 규민" userId="21ae478a54ae9d12" providerId="LiveId" clId="{5DA49379-DEB2-4688-A67F-3494D4E8A29E}" dt="2022-11-13T12:34:58.083" v="2789" actId="14100"/>
          <ac:spMkLst>
            <pc:docMk/>
            <pc:sldMk cId="4288887740" sldId="266"/>
            <ac:spMk id="2" creationId="{5BE03E66-D4FB-D5A9-8060-7B0F10465E2A}"/>
          </ac:spMkLst>
        </pc:spChg>
        <pc:spChg chg="del">
          <ac:chgData name="박 규민" userId="21ae478a54ae9d12" providerId="LiveId" clId="{5DA49379-DEB2-4688-A67F-3494D4E8A29E}" dt="2022-11-13T12:33:59.996" v="2766" actId="478"/>
          <ac:spMkLst>
            <pc:docMk/>
            <pc:sldMk cId="4288887740" sldId="266"/>
            <ac:spMk id="3" creationId="{8070725D-453F-5D65-97E7-4F7BDE082C20}"/>
          </ac:spMkLst>
        </pc:spChg>
        <pc:spChg chg="mod">
          <ac:chgData name="박 규민" userId="21ae478a54ae9d12" providerId="LiveId" clId="{5DA49379-DEB2-4688-A67F-3494D4E8A29E}" dt="2022-11-13T12:33:25.416" v="2739" actId="20577"/>
          <ac:spMkLst>
            <pc:docMk/>
            <pc:sldMk cId="4288887740" sldId="266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3:29.236" v="2761"/>
          <ac:spMkLst>
            <pc:docMk/>
            <pc:sldMk cId="4288887740" sldId="266"/>
            <ac:spMk id="9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4:33.045" v="2783" actId="1076"/>
          <ac:spMkLst>
            <pc:docMk/>
            <pc:sldMk cId="4288887740" sldId="266"/>
            <ac:spMk id="10" creationId="{B292345F-3278-3594-2069-5CA062A1E2F1}"/>
          </ac:spMkLst>
        </pc:spChg>
        <pc:spChg chg="mod">
          <ac:chgData name="박 규민" userId="21ae478a54ae9d12" providerId="LiveId" clId="{5DA49379-DEB2-4688-A67F-3494D4E8A29E}" dt="2022-11-13T12:34:36.193" v="2784" actId="1076"/>
          <ac:spMkLst>
            <pc:docMk/>
            <pc:sldMk cId="4288887740" sldId="266"/>
            <ac:spMk id="14" creationId="{8EB37A28-CDA9-F779-E617-2A6063A7ABDE}"/>
          </ac:spMkLst>
        </pc:spChg>
        <pc:spChg chg="mod">
          <ac:chgData name="박 규민" userId="21ae478a54ae9d12" providerId="LiveId" clId="{5DA49379-DEB2-4688-A67F-3494D4E8A29E}" dt="2022-11-13T12:34:52.188" v="2788" actId="1076"/>
          <ac:spMkLst>
            <pc:docMk/>
            <pc:sldMk cId="4288887740" sldId="266"/>
            <ac:spMk id="15" creationId="{FCE53889-9C0F-DDAE-533E-43EADF75FB86}"/>
          </ac:spMkLst>
        </pc:spChg>
        <pc:spChg chg="del">
          <ac:chgData name="박 규민" userId="21ae478a54ae9d12" providerId="LiveId" clId="{5DA49379-DEB2-4688-A67F-3494D4E8A29E}" dt="2022-11-13T12:34:48.971" v="2787" actId="478"/>
          <ac:spMkLst>
            <pc:docMk/>
            <pc:sldMk cId="4288887740" sldId="266"/>
            <ac:spMk id="16" creationId="{ABC43F06-1AD6-6BC8-34CB-B4A455E697E4}"/>
          </ac:spMkLst>
        </pc:spChg>
        <pc:spChg chg="del">
          <ac:chgData name="박 규민" userId="21ae478a54ae9d12" providerId="LiveId" clId="{5DA49379-DEB2-4688-A67F-3494D4E8A29E}" dt="2022-11-13T12:33:38.043" v="2762" actId="478"/>
          <ac:spMkLst>
            <pc:docMk/>
            <pc:sldMk cId="4288887740" sldId="266"/>
            <ac:spMk id="19" creationId="{A911C6B0-9D61-E000-DFB8-639A70F5F5DD}"/>
          </ac:spMkLst>
        </pc:spChg>
        <pc:spChg chg="del">
          <ac:chgData name="박 규민" userId="21ae478a54ae9d12" providerId="LiveId" clId="{5DA49379-DEB2-4688-A67F-3494D4E8A29E}" dt="2022-11-13T12:33:38.974" v="2763" actId="478"/>
          <ac:spMkLst>
            <pc:docMk/>
            <pc:sldMk cId="4288887740" sldId="266"/>
            <ac:spMk id="20" creationId="{C16661DA-F74B-4CC7-1213-4D36124D796E}"/>
          </ac:spMkLst>
        </pc:spChg>
        <pc:graphicFrameChg chg="mod modGraphic">
          <ac:chgData name="박 규민" userId="21ae478a54ae9d12" providerId="LiveId" clId="{5DA49379-DEB2-4688-A67F-3494D4E8A29E}" dt="2022-11-13T12:37:21.672" v="2989" actId="20577"/>
          <ac:graphicFrameMkLst>
            <pc:docMk/>
            <pc:sldMk cId="4288887740" sldId="266"/>
            <ac:graphicFrameMk id="21" creationId="{5B7F1B08-D0E1-DA3D-2F99-710882682A8B}"/>
          </ac:graphicFrameMkLst>
        </pc:graphicFrameChg>
      </pc:sldChg>
      <pc:sldChg chg="modSp add mod ord">
        <pc:chgData name="박 규민" userId="21ae478a54ae9d12" providerId="LiveId" clId="{5DA49379-DEB2-4688-A67F-3494D4E8A29E}" dt="2022-11-13T12:39:50.943" v="3482"/>
        <pc:sldMkLst>
          <pc:docMk/>
          <pc:sldMk cId="2238779224" sldId="267"/>
        </pc:sldMkLst>
        <pc:spChg chg="mod">
          <ac:chgData name="박 규민" userId="21ae478a54ae9d12" providerId="LiveId" clId="{5DA49379-DEB2-4688-A67F-3494D4E8A29E}" dt="2022-11-13T12:38:46.077" v="3186" actId="20577"/>
          <ac:spMkLst>
            <pc:docMk/>
            <pc:sldMk cId="2238779224" sldId="267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9:01.861" v="3198"/>
          <ac:spMkLst>
            <pc:docMk/>
            <pc:sldMk cId="2238779224" sldId="267"/>
            <ac:spMk id="9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9:07.437" v="3250" actId="20577"/>
          <ac:spMkLst>
            <pc:docMk/>
            <pc:sldMk cId="2238779224" sldId="267"/>
            <ac:spMk id="19" creationId="{A911C6B0-9D61-E000-DFB8-639A70F5F5DD}"/>
          </ac:spMkLst>
        </pc:spChg>
        <pc:graphicFrameChg chg="mod modGraphic">
          <ac:chgData name="박 규민" userId="21ae478a54ae9d12" providerId="LiveId" clId="{5DA49379-DEB2-4688-A67F-3494D4E8A29E}" dt="2022-11-13T12:39:50.943" v="3482"/>
          <ac:graphicFrameMkLst>
            <pc:docMk/>
            <pc:sldMk cId="2238779224" sldId="267"/>
            <ac:graphicFrameMk id="21" creationId="{5B7F1B08-D0E1-DA3D-2F99-710882682A8B}"/>
          </ac:graphicFrameMkLst>
        </pc:graphicFrameChg>
      </pc:sldChg>
      <pc:sldChg chg="addSp delSp modSp add mod">
        <pc:chgData name="박 규민" userId="21ae478a54ae9d12" providerId="LiveId" clId="{5DA49379-DEB2-4688-A67F-3494D4E8A29E}" dt="2022-11-13T12:47:19.150" v="4197" actId="207"/>
        <pc:sldMkLst>
          <pc:docMk/>
          <pc:sldMk cId="2598985024" sldId="268"/>
        </pc:sldMkLst>
        <pc:spChg chg="add mod">
          <ac:chgData name="박 규민" userId="21ae478a54ae9d12" providerId="LiveId" clId="{5DA49379-DEB2-4688-A67F-3494D4E8A29E}" dt="2022-11-13T12:41:47.757" v="3632" actId="1076"/>
          <ac:spMkLst>
            <pc:docMk/>
            <pc:sldMk cId="2598985024" sldId="268"/>
            <ac:spMk id="2" creationId="{F200E8CF-C9D7-EABC-CE09-A18A0CFD5311}"/>
          </ac:spMkLst>
        </pc:spChg>
        <pc:spChg chg="add mod ord">
          <ac:chgData name="박 규민" userId="21ae478a54ae9d12" providerId="LiveId" clId="{5DA49379-DEB2-4688-A67F-3494D4E8A29E}" dt="2022-11-13T12:42:10.749" v="3636" actId="208"/>
          <ac:spMkLst>
            <pc:docMk/>
            <pc:sldMk cId="2598985024" sldId="268"/>
            <ac:spMk id="3" creationId="{63477AA3-A3C4-5C93-D3F2-5F60843AAA7C}"/>
          </ac:spMkLst>
        </pc:spChg>
        <pc:spChg chg="add mod">
          <ac:chgData name="박 규민" userId="21ae478a54ae9d12" providerId="LiveId" clId="{5DA49379-DEB2-4688-A67F-3494D4E8A29E}" dt="2022-11-13T12:42:53.200" v="3679" actId="403"/>
          <ac:spMkLst>
            <pc:docMk/>
            <pc:sldMk cId="2598985024" sldId="268"/>
            <ac:spMk id="4" creationId="{A4CC1454-6C0C-2CCD-6608-2216EB27AB2D}"/>
          </ac:spMkLst>
        </pc:spChg>
        <pc:spChg chg="mod">
          <ac:chgData name="박 규민" userId="21ae478a54ae9d12" providerId="LiveId" clId="{5DA49379-DEB2-4688-A67F-3494D4E8A29E}" dt="2022-11-13T12:40:20.236" v="3485" actId="20577"/>
          <ac:spMkLst>
            <pc:docMk/>
            <pc:sldMk cId="2598985024" sldId="268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40:27.683" v="3532"/>
          <ac:spMkLst>
            <pc:docMk/>
            <pc:sldMk cId="2598985024" sldId="268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43:11.394" v="3684" actId="207"/>
          <ac:spMkLst>
            <pc:docMk/>
            <pc:sldMk cId="2598985024" sldId="268"/>
            <ac:spMk id="10" creationId="{F8611B4B-3FC3-44F1-C1CF-D4C39D028439}"/>
          </ac:spMkLst>
        </pc:spChg>
        <pc:spChg chg="add mod">
          <ac:chgData name="박 규민" userId="21ae478a54ae9d12" providerId="LiveId" clId="{5DA49379-DEB2-4688-A67F-3494D4E8A29E}" dt="2022-11-13T12:43:37.581" v="3700" actId="1076"/>
          <ac:spMkLst>
            <pc:docMk/>
            <pc:sldMk cId="2598985024" sldId="268"/>
            <ac:spMk id="13" creationId="{33C578C5-5869-851C-1FB8-5A3D92C6A803}"/>
          </ac:spMkLst>
        </pc:spChg>
        <pc:spChg chg="add mod">
          <ac:chgData name="박 규민" userId="21ae478a54ae9d12" providerId="LiveId" clId="{5DA49379-DEB2-4688-A67F-3494D4E8A29E}" dt="2022-11-13T12:44:23.476" v="3725" actId="1076"/>
          <ac:spMkLst>
            <pc:docMk/>
            <pc:sldMk cId="2598985024" sldId="268"/>
            <ac:spMk id="14" creationId="{5609AA7F-91BF-B506-313E-6867B7CC903F}"/>
          </ac:spMkLst>
        </pc:spChg>
        <pc:spChg chg="add mod">
          <ac:chgData name="박 규민" userId="21ae478a54ae9d12" providerId="LiveId" clId="{5DA49379-DEB2-4688-A67F-3494D4E8A29E}" dt="2022-11-13T12:44:23.476" v="3725" actId="1076"/>
          <ac:spMkLst>
            <pc:docMk/>
            <pc:sldMk cId="2598985024" sldId="268"/>
            <ac:spMk id="15" creationId="{FCE3B854-86AF-0F40-7585-BBBF5ED63F6F}"/>
          </ac:spMkLst>
        </pc:spChg>
        <pc:spChg chg="add mod">
          <ac:chgData name="박 규민" userId="21ae478a54ae9d12" providerId="LiveId" clId="{5DA49379-DEB2-4688-A67F-3494D4E8A29E}" dt="2022-11-13T12:45:22.142" v="3764" actId="207"/>
          <ac:spMkLst>
            <pc:docMk/>
            <pc:sldMk cId="2598985024" sldId="268"/>
            <ac:spMk id="16" creationId="{C27A95FC-811A-9BF4-4C04-5D3083E82064}"/>
          </ac:spMkLst>
        </pc:spChg>
        <pc:spChg chg="mod">
          <ac:chgData name="박 규민" userId="21ae478a54ae9d12" providerId="LiveId" clId="{5DA49379-DEB2-4688-A67F-3494D4E8A29E}" dt="2022-11-13T12:41:56.488" v="3634" actId="14100"/>
          <ac:spMkLst>
            <pc:docMk/>
            <pc:sldMk cId="2598985024" sldId="268"/>
            <ac:spMk id="18" creationId="{50868DD8-89DB-A963-A954-F306514B9D80}"/>
          </ac:spMkLst>
        </pc:spChg>
        <pc:spChg chg="del">
          <ac:chgData name="박 규민" userId="21ae478a54ae9d12" providerId="LiveId" clId="{5DA49379-DEB2-4688-A67F-3494D4E8A29E}" dt="2022-11-13T12:40:18.409" v="3484" actId="478"/>
          <ac:spMkLst>
            <pc:docMk/>
            <pc:sldMk cId="2598985024" sldId="268"/>
            <ac:spMk id="19" creationId="{A911C6B0-9D61-E000-DFB8-639A70F5F5DD}"/>
          </ac:spMkLst>
        </pc:spChg>
        <pc:spChg chg="del">
          <ac:chgData name="박 규민" userId="21ae478a54ae9d12" providerId="LiveId" clId="{5DA49379-DEB2-4688-A67F-3494D4E8A29E}" dt="2022-11-13T12:40:37.407" v="3539" actId="478"/>
          <ac:spMkLst>
            <pc:docMk/>
            <pc:sldMk cId="2598985024" sldId="268"/>
            <ac:spMk id="20" creationId="{C16661DA-F74B-4CC7-1213-4D36124D796E}"/>
          </ac:spMkLst>
        </pc:spChg>
        <pc:spChg chg="del">
          <ac:chgData name="박 규민" userId="21ae478a54ae9d12" providerId="LiveId" clId="{5DA49379-DEB2-4688-A67F-3494D4E8A29E}" dt="2022-11-13T12:40:35.138" v="3536" actId="478"/>
          <ac:spMkLst>
            <pc:docMk/>
            <pc:sldMk cId="2598985024" sldId="268"/>
            <ac:spMk id="22" creationId="{D0382EDE-5F01-4E5B-8263-31743B3E01E1}"/>
          </ac:spMkLst>
        </pc:spChg>
        <pc:spChg chg="del">
          <ac:chgData name="박 규민" userId="21ae478a54ae9d12" providerId="LiveId" clId="{5DA49379-DEB2-4688-A67F-3494D4E8A29E}" dt="2022-11-13T12:40:35.931" v="3537" actId="478"/>
          <ac:spMkLst>
            <pc:docMk/>
            <pc:sldMk cId="2598985024" sldId="268"/>
            <ac:spMk id="23" creationId="{1EC42B09-046D-C949-C20A-87737D8575EA}"/>
          </ac:spMkLst>
        </pc:spChg>
        <pc:spChg chg="del">
          <ac:chgData name="박 규민" userId="21ae478a54ae9d12" providerId="LiveId" clId="{5DA49379-DEB2-4688-A67F-3494D4E8A29E}" dt="2022-11-13T12:40:34.466" v="3535" actId="478"/>
          <ac:spMkLst>
            <pc:docMk/>
            <pc:sldMk cId="2598985024" sldId="268"/>
            <ac:spMk id="24" creationId="{40B2BDE0-1B0F-2F3E-3950-D15F3B75FEF7}"/>
          </ac:spMkLst>
        </pc:spChg>
        <pc:spChg chg="del">
          <ac:chgData name="박 규민" userId="21ae478a54ae9d12" providerId="LiveId" clId="{5DA49379-DEB2-4688-A67F-3494D4E8A29E}" dt="2022-11-13T12:40:36.791" v="3538" actId="478"/>
          <ac:spMkLst>
            <pc:docMk/>
            <pc:sldMk cId="2598985024" sldId="268"/>
            <ac:spMk id="25" creationId="{9A7313D7-4D0A-A61A-CDAE-B6A03520E270}"/>
          </ac:spMkLst>
        </pc:spChg>
        <pc:spChg chg="del">
          <ac:chgData name="박 규민" userId="21ae478a54ae9d12" providerId="LiveId" clId="{5DA49379-DEB2-4688-A67F-3494D4E8A29E}" dt="2022-11-13T12:40:37.885" v="3540" actId="478"/>
          <ac:spMkLst>
            <pc:docMk/>
            <pc:sldMk cId="2598985024" sldId="268"/>
            <ac:spMk id="26" creationId="{832E061F-907D-FC8F-1F6B-0EA488B6821D}"/>
          </ac:spMkLst>
        </pc:spChg>
        <pc:spChg chg="add mod">
          <ac:chgData name="박 규민" userId="21ae478a54ae9d12" providerId="LiveId" clId="{5DA49379-DEB2-4688-A67F-3494D4E8A29E}" dt="2022-11-13T12:45:33.347" v="3767" actId="1076"/>
          <ac:spMkLst>
            <pc:docMk/>
            <pc:sldMk cId="2598985024" sldId="268"/>
            <ac:spMk id="27" creationId="{8B0396BB-0BA1-E88A-5DFA-68286E711EB1}"/>
          </ac:spMkLst>
        </pc:spChg>
        <pc:spChg chg="add mod">
          <ac:chgData name="박 규민" userId="21ae478a54ae9d12" providerId="LiveId" clId="{5DA49379-DEB2-4688-A67F-3494D4E8A29E}" dt="2022-11-13T12:47:19.150" v="4197" actId="207"/>
          <ac:spMkLst>
            <pc:docMk/>
            <pc:sldMk cId="2598985024" sldId="268"/>
            <ac:spMk id="28" creationId="{139B4799-4C5C-2DAE-FD0D-D095F4E8A29B}"/>
          </ac:spMkLst>
        </pc:spChg>
        <pc:graphicFrameChg chg="mod modGraphic">
          <ac:chgData name="박 규민" userId="21ae478a54ae9d12" providerId="LiveId" clId="{5DA49379-DEB2-4688-A67F-3494D4E8A29E}" dt="2022-11-13T12:46:59.869" v="4160" actId="14100"/>
          <ac:graphicFrameMkLst>
            <pc:docMk/>
            <pc:sldMk cId="2598985024" sldId="268"/>
            <ac:graphicFrameMk id="21" creationId="{5B7F1B08-D0E1-DA3D-2F99-710882682A8B}"/>
          </ac:graphicFrameMkLst>
        </pc:graphicFrameChg>
      </pc:sldChg>
    </pc:docChg>
  </pc:docChgLst>
  <pc:docChgLst>
    <pc:chgData name="박 규민" userId="21ae478a54ae9d12" providerId="LiveId" clId="{983725DE-5033-40C9-BEA6-1A924C3A4F41}"/>
    <pc:docChg chg="undo redo custSel addSld delSld modSld sldOrd">
      <pc:chgData name="박 규민" userId="21ae478a54ae9d12" providerId="LiveId" clId="{983725DE-5033-40C9-BEA6-1A924C3A4F41}" dt="2022-11-27T11:50:59.146" v="10576" actId="20577"/>
      <pc:docMkLst>
        <pc:docMk/>
      </pc:docMkLst>
      <pc:sldChg chg="modSp mod">
        <pc:chgData name="박 규민" userId="21ae478a54ae9d12" providerId="LiveId" clId="{983725DE-5033-40C9-BEA6-1A924C3A4F41}" dt="2022-11-27T11:50:59.146" v="10576" actId="20577"/>
        <pc:sldMkLst>
          <pc:docMk/>
          <pc:sldMk cId="1286792623" sldId="256"/>
        </pc:sldMkLst>
        <pc:spChg chg="mod">
          <ac:chgData name="박 규민" userId="21ae478a54ae9d12" providerId="LiveId" clId="{983725DE-5033-40C9-BEA6-1A924C3A4F41}" dt="2022-11-16T08:02:55.629" v="21" actId="20577"/>
          <ac:spMkLst>
            <pc:docMk/>
            <pc:sldMk cId="1286792623" sldId="256"/>
            <ac:spMk id="2" creationId="{00000000-0000-0000-0000-000000000000}"/>
          </ac:spMkLst>
        </pc:spChg>
        <pc:graphicFrameChg chg="modGraphic">
          <ac:chgData name="박 규민" userId="21ae478a54ae9d12" providerId="LiveId" clId="{983725DE-5033-40C9-BEA6-1A924C3A4F41}" dt="2022-11-27T11:50:59.146" v="10576" actId="20577"/>
          <ac:graphicFrameMkLst>
            <pc:docMk/>
            <pc:sldMk cId="1286792623" sldId="256"/>
            <ac:graphicFrameMk id="5" creationId="{00000000-0000-0000-0000-000000000000}"/>
          </ac:graphicFrameMkLst>
        </pc:graphicFrameChg>
      </pc:sldChg>
      <pc:sldChg chg="modSp mod">
        <pc:chgData name="박 규민" userId="21ae478a54ae9d12" providerId="LiveId" clId="{983725DE-5033-40C9-BEA6-1A924C3A4F41}" dt="2022-11-27T11:25:42.277" v="10566" actId="20577"/>
        <pc:sldMkLst>
          <pc:docMk/>
          <pc:sldMk cId="3275829857" sldId="257"/>
        </pc:sldMkLst>
        <pc:graphicFrameChg chg="mod modGraphic">
          <ac:chgData name="박 규민" userId="21ae478a54ae9d12" providerId="LiveId" clId="{983725DE-5033-40C9-BEA6-1A924C3A4F41}" dt="2022-11-27T11:25:42.277" v="10566" actId="20577"/>
          <ac:graphicFrameMkLst>
            <pc:docMk/>
            <pc:sldMk cId="3275829857" sldId="257"/>
            <ac:graphicFrameMk id="4" creationId="{00000000-0000-0000-0000-000000000000}"/>
          </ac:graphicFrameMkLst>
        </pc:graphicFrameChg>
      </pc:sldChg>
      <pc:sldChg chg="modSp mod">
        <pc:chgData name="박 규민" userId="21ae478a54ae9d12" providerId="LiveId" clId="{983725DE-5033-40C9-BEA6-1A924C3A4F41}" dt="2022-11-26T08:19:21.605" v="4489"/>
        <pc:sldMkLst>
          <pc:docMk/>
          <pc:sldMk cId="2642257514" sldId="259"/>
        </pc:sldMkLst>
        <pc:graphicFrameChg chg="mod modGraphic">
          <ac:chgData name="박 규민" userId="21ae478a54ae9d12" providerId="LiveId" clId="{983725DE-5033-40C9-BEA6-1A924C3A4F41}" dt="2022-11-26T08:19:21.605" v="4489"/>
          <ac:graphicFrameMkLst>
            <pc:docMk/>
            <pc:sldMk cId="2642257514" sldId="259"/>
            <ac:graphicFrameMk id="4" creationId="{00000000-0000-0000-0000-000000000000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13:40.101" v="7583"/>
        <pc:sldMkLst>
          <pc:docMk/>
          <pc:sldMk cId="2336015069" sldId="261"/>
        </pc:sldMkLst>
        <pc:spChg chg="mod">
          <ac:chgData name="박 규민" userId="21ae478a54ae9d12" providerId="LiveId" clId="{983725DE-5033-40C9-BEA6-1A924C3A4F41}" dt="2022-11-16T08:48:16.553" v="1369"/>
          <ac:spMkLst>
            <pc:docMk/>
            <pc:sldMk cId="2336015069" sldId="261"/>
            <ac:spMk id="3" creationId="{8070725D-453F-5D65-97E7-4F7BDE082C20}"/>
          </ac:spMkLst>
        </pc:spChg>
        <pc:spChg chg="mod">
          <ac:chgData name="박 규민" userId="21ae478a54ae9d12" providerId="LiveId" clId="{983725DE-5033-40C9-BEA6-1A924C3A4F41}" dt="2022-11-16T08:51:29.472" v="1405" actId="1076"/>
          <ac:spMkLst>
            <pc:docMk/>
            <pc:sldMk cId="2336015069" sldId="261"/>
            <ac:spMk id="15" creationId="{FCE53889-9C0F-DDAE-533E-43EADF75FB86}"/>
          </ac:spMkLst>
        </pc:spChg>
        <pc:spChg chg="mod">
          <ac:chgData name="박 규민" userId="21ae478a54ae9d12" providerId="LiveId" clId="{983725DE-5033-40C9-BEA6-1A924C3A4F41}" dt="2022-11-16T08:51:29.796" v="1406" actId="1076"/>
          <ac:spMkLst>
            <pc:docMk/>
            <pc:sldMk cId="2336015069" sldId="261"/>
            <ac:spMk id="16" creationId="{ABC43F06-1AD6-6BC8-34CB-B4A455E697E4}"/>
          </ac:spMkLst>
        </pc:spChg>
        <pc:spChg chg="add del mod">
          <ac:chgData name="박 규민" userId="21ae478a54ae9d12" providerId="LiveId" clId="{983725DE-5033-40C9-BEA6-1A924C3A4F41}" dt="2022-11-16T08:51:28.561" v="1403" actId="571"/>
          <ac:spMkLst>
            <pc:docMk/>
            <pc:sldMk cId="2336015069" sldId="261"/>
            <ac:spMk id="19" creationId="{3EF19A46-A9BD-4879-E2C1-2B2CAC306FCF}"/>
          </ac:spMkLst>
        </pc:spChg>
        <pc:spChg chg="add mod">
          <ac:chgData name="박 규민" userId="21ae478a54ae9d12" providerId="LiveId" clId="{983725DE-5033-40C9-BEA6-1A924C3A4F41}" dt="2022-11-16T08:51:39.522" v="1408" actId="571"/>
          <ac:spMkLst>
            <pc:docMk/>
            <pc:sldMk cId="2336015069" sldId="261"/>
            <ac:spMk id="20" creationId="{E97FA2DD-CD18-DB6E-BC17-37C477E11953}"/>
          </ac:spMkLst>
        </pc:spChg>
        <pc:graphicFrameChg chg="del">
          <ac:chgData name="박 규민" userId="21ae478a54ae9d12" providerId="LiveId" clId="{983725DE-5033-40C9-BEA6-1A924C3A4F41}" dt="2022-11-27T11:13:30.659" v="7581" actId="478"/>
          <ac:graphicFrameMkLst>
            <pc:docMk/>
            <pc:sldMk cId="2336015069" sldId="261"/>
            <ac:graphicFrameMk id="18" creationId="{EE672C9C-2796-4CD4-B138-FB14ECB9EFA6}"/>
          </ac:graphicFrameMkLst>
        </pc:graphicFrameChg>
        <pc:graphicFrameChg chg="add mod">
          <ac:chgData name="박 규민" userId="21ae478a54ae9d12" providerId="LiveId" clId="{983725DE-5033-40C9-BEA6-1A924C3A4F41}" dt="2022-11-27T11:13:40.101" v="7583"/>
          <ac:graphicFrameMkLst>
            <pc:docMk/>
            <pc:sldMk cId="2336015069" sldId="261"/>
            <ac:graphicFrameMk id="19" creationId="{53FB1C7E-9036-E393-3ED7-AD70C5B13866}"/>
          </ac:graphicFrameMkLst>
        </pc:graphicFrameChg>
      </pc:sldChg>
      <pc:sldChg chg="modSp mod">
        <pc:chgData name="박 규민" userId="21ae478a54ae9d12" providerId="LiveId" clId="{983725DE-5033-40C9-BEA6-1A924C3A4F41}" dt="2022-11-27T11:09:30.397" v="7431"/>
        <pc:sldMkLst>
          <pc:docMk/>
          <pc:sldMk cId="2542844025" sldId="263"/>
        </pc:sldMkLst>
        <pc:spChg chg="mod">
          <ac:chgData name="박 규민" userId="21ae478a54ae9d12" providerId="LiveId" clId="{983725DE-5033-40C9-BEA6-1A924C3A4F41}" dt="2022-11-27T11:05:51.030" v="6679" actId="1076"/>
          <ac:spMkLst>
            <pc:docMk/>
            <pc:sldMk cId="2542844025" sldId="263"/>
            <ac:spMk id="2" creationId="{00000000-0000-0000-0000-000000000000}"/>
          </ac:spMkLst>
        </pc:spChg>
        <pc:graphicFrameChg chg="mod modGraphic">
          <ac:chgData name="박 규민" userId="21ae478a54ae9d12" providerId="LiveId" clId="{983725DE-5033-40C9-BEA6-1A924C3A4F41}" dt="2022-11-27T11:09:30.397" v="7431"/>
          <ac:graphicFrameMkLst>
            <pc:docMk/>
            <pc:sldMk cId="2542844025" sldId="263"/>
            <ac:graphicFrameMk id="4" creationId="{00000000-0000-0000-0000-000000000000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13:19.136" v="7580"/>
        <pc:sldMkLst>
          <pc:docMk/>
          <pc:sldMk cId="302502862" sldId="264"/>
        </pc:sldMkLst>
        <pc:spChg chg="del mod">
          <ac:chgData name="박 규민" userId="21ae478a54ae9d12" providerId="LiveId" clId="{983725DE-5033-40C9-BEA6-1A924C3A4F41}" dt="2022-11-16T08:51:43.397" v="1410" actId="478"/>
          <ac:spMkLst>
            <pc:docMk/>
            <pc:sldMk cId="302502862" sldId="264"/>
            <ac:spMk id="3" creationId="{8070725D-453F-5D65-97E7-4F7BDE082C20}"/>
          </ac:spMkLst>
        </pc:spChg>
        <pc:spChg chg="add mod">
          <ac:chgData name="박 규민" userId="21ae478a54ae9d12" providerId="LiveId" clId="{983725DE-5033-40C9-BEA6-1A924C3A4F41}" dt="2022-11-16T08:51:43.773" v="1411"/>
          <ac:spMkLst>
            <pc:docMk/>
            <pc:sldMk cId="302502862" sldId="264"/>
            <ac:spMk id="18" creationId="{7728FB51-0DD9-9539-E73C-8F87DACE6AA9}"/>
          </ac:spMkLst>
        </pc:spChg>
        <pc:spChg chg="add del">
          <ac:chgData name="박 규민" userId="21ae478a54ae9d12" providerId="LiveId" clId="{983725DE-5033-40C9-BEA6-1A924C3A4F41}" dt="2022-11-27T11:13:00.549" v="7576" actId="22"/>
          <ac:spMkLst>
            <pc:docMk/>
            <pc:sldMk cId="302502862" sldId="264"/>
            <ac:spMk id="22" creationId="{1D69E876-B59F-1A25-6014-6B6682754110}"/>
          </ac:spMkLst>
        </pc:spChg>
        <pc:graphicFrameChg chg="add del">
          <ac:chgData name="박 규민" userId="21ae478a54ae9d12" providerId="LiveId" clId="{983725DE-5033-40C9-BEA6-1A924C3A4F41}" dt="2022-11-27T11:13:15.596" v="7578" actId="478"/>
          <ac:graphicFrameMkLst>
            <pc:docMk/>
            <pc:sldMk cId="302502862" sldId="264"/>
            <ac:graphicFrameMk id="21" creationId="{5B7F1B08-D0E1-DA3D-2F99-710882682A8B}"/>
          </ac:graphicFrameMkLst>
        </pc:graphicFrameChg>
        <pc:graphicFrameChg chg="add mod">
          <ac:chgData name="박 규민" userId="21ae478a54ae9d12" providerId="LiveId" clId="{983725DE-5033-40C9-BEA6-1A924C3A4F41}" dt="2022-11-27T11:13:19.136" v="7580"/>
          <ac:graphicFrameMkLst>
            <pc:docMk/>
            <pc:sldMk cId="302502862" sldId="264"/>
            <ac:graphicFrameMk id="23" creationId="{CEC56214-3FB6-EADB-3494-3D8958CDCFF2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24:43.091" v="10455" actId="20577"/>
        <pc:sldMkLst>
          <pc:docMk/>
          <pc:sldMk cId="4199698450" sldId="265"/>
        </pc:sldMkLst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2" creationId="{5BB1185A-1209-AEBD-099A-D9586A1F5C06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3" creationId="{E0286798-2126-6613-7C9C-B5213E913C47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4" creationId="{C37AB68B-1212-D171-50FD-59BB2D277A3B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10" creationId="{29037C25-8482-42B1-E784-B4420D54B845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13" creationId="{1DA28663-9D7B-0EE2-AD48-987652DD7622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14" creationId="{39B8B106-C1FD-8065-C4D5-254CE96589BF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15" creationId="{351F0B48-BB05-CA92-17F1-35C3BCB0E3E5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16" creationId="{67068EB7-2413-91C8-7E54-8BB7F7E07F1F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18" creationId="{50868DD8-89DB-A963-A954-F306514B9D80}"/>
          </ac:spMkLst>
        </pc:spChg>
        <pc:spChg chg="add del">
          <ac:chgData name="박 규민" userId="21ae478a54ae9d12" providerId="LiveId" clId="{983725DE-5033-40C9-BEA6-1A924C3A4F41}" dt="2022-11-16T09:45:18.953" v="2586" actId="478"/>
          <ac:spMkLst>
            <pc:docMk/>
            <pc:sldMk cId="4199698450" sldId="265"/>
            <ac:spMk id="20" creationId="{C16661DA-F74B-4CC7-1213-4D36124D796E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22" creationId="{D0382EDE-5F01-4E5B-8263-31743B3E01E1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23" creationId="{1EC42B09-046D-C949-C20A-87737D8575EA}"/>
          </ac:spMkLst>
        </pc:spChg>
        <pc:spChg chg="add del">
          <ac:chgData name="박 규민" userId="21ae478a54ae9d12" providerId="LiveId" clId="{983725DE-5033-40C9-BEA6-1A924C3A4F41}" dt="2022-11-27T11:10:56.691" v="7554" actId="22"/>
          <ac:spMkLst>
            <pc:docMk/>
            <pc:sldMk cId="4199698450" sldId="265"/>
            <ac:spMk id="23" creationId="{574B3569-4472-B616-899A-1FC673E5B8E3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24" creationId="{40B2BDE0-1B0F-2F3E-3950-D15F3B75FEF7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25" creationId="{9A7313D7-4D0A-A61A-CDAE-B6A03520E270}"/>
          </ac:spMkLst>
        </pc:spChg>
        <pc:spChg chg="add del">
          <ac:chgData name="박 규민" userId="21ae478a54ae9d12" providerId="LiveId" clId="{983725DE-5033-40C9-BEA6-1A924C3A4F41}" dt="2022-11-16T09:45:20.471" v="2587" actId="478"/>
          <ac:spMkLst>
            <pc:docMk/>
            <pc:sldMk cId="4199698450" sldId="265"/>
            <ac:spMk id="26" creationId="{832E061F-907D-FC8F-1F6B-0EA488B6821D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27" creationId="{5C287C28-5CA8-1551-EA2F-B60D57F52241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28" creationId="{B430C333-300A-1ABE-7799-5CD405C6ECC2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29" creationId="{87E56B05-8B97-5FA6-CC5C-A02492B6D343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30" creationId="{3133FD93-051D-BDD5-C4D5-C31D96C0D71D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31" creationId="{3A1B3EE4-B31E-4B74-3B05-EF398C10F2BF}"/>
          </ac:spMkLst>
        </pc:spChg>
        <pc:spChg chg="add mod ord">
          <ac:chgData name="박 규민" userId="21ae478a54ae9d12" providerId="LiveId" clId="{983725DE-5033-40C9-BEA6-1A924C3A4F41}" dt="2022-11-16T09:45:24.575" v="2589" actId="167"/>
          <ac:spMkLst>
            <pc:docMk/>
            <pc:sldMk cId="4199698450" sldId="265"/>
            <ac:spMk id="32" creationId="{64F28562-643B-2142-A800-E6A4F90BE7BD}"/>
          </ac:spMkLst>
        </pc:spChg>
        <pc:graphicFrameChg chg="add del mod modGraphic">
          <ac:chgData name="박 규민" userId="21ae478a54ae9d12" providerId="LiveId" clId="{983725DE-5033-40C9-BEA6-1A924C3A4F41}" dt="2022-11-27T11:11:19.378" v="7563" actId="478"/>
          <ac:graphicFrameMkLst>
            <pc:docMk/>
            <pc:sldMk cId="4199698450" sldId="265"/>
            <ac:graphicFrameMk id="18" creationId="{20CAD61F-D00F-5FB1-2D69-520233107922}"/>
          </ac:graphicFrameMkLst>
        </pc:graphicFrameChg>
        <pc:graphicFrameChg chg="del">
          <ac:chgData name="박 규민" userId="21ae478a54ae9d12" providerId="LiveId" clId="{983725DE-5033-40C9-BEA6-1A924C3A4F41}" dt="2022-11-27T11:10:49.174" v="7550" actId="478"/>
          <ac:graphicFrameMkLst>
            <pc:docMk/>
            <pc:sldMk cId="4199698450" sldId="265"/>
            <ac:graphicFrameMk id="21" creationId="{5B7F1B08-D0E1-DA3D-2F99-710882682A8B}"/>
          </ac:graphicFrameMkLst>
        </pc:graphicFrameChg>
        <pc:graphicFrameChg chg="add mod modGraphic">
          <ac:chgData name="박 규민" userId="21ae478a54ae9d12" providerId="LiveId" clId="{983725DE-5033-40C9-BEA6-1A924C3A4F41}" dt="2022-11-27T11:24:43.091" v="10455" actId="20577"/>
          <ac:graphicFrameMkLst>
            <pc:docMk/>
            <pc:sldMk cId="4199698450" sldId="265"/>
            <ac:graphicFrameMk id="24" creationId="{27D7A28F-75EE-0A66-D441-5560AD49E4DA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12:27.046" v="7573" actId="5793"/>
        <pc:sldMkLst>
          <pc:docMk/>
          <pc:sldMk cId="4288887740" sldId="266"/>
        </pc:sldMkLst>
        <pc:spChg chg="add mod">
          <ac:chgData name="박 규민" userId="21ae478a54ae9d12" providerId="LiveId" clId="{983725DE-5033-40C9-BEA6-1A924C3A4F41}" dt="2022-11-16T09:40:43.471" v="2548" actId="1076"/>
          <ac:spMkLst>
            <pc:docMk/>
            <pc:sldMk cId="4288887740" sldId="266"/>
            <ac:spMk id="3" creationId="{07BC10C3-F6F3-2390-7118-FF1000E7BFCC}"/>
          </ac:spMkLst>
        </pc:spChg>
        <pc:spChg chg="mod">
          <ac:chgData name="박 규민" userId="21ae478a54ae9d12" providerId="LiveId" clId="{983725DE-5033-40C9-BEA6-1A924C3A4F41}" dt="2022-11-16T09:40:35.331" v="2543" actId="1076"/>
          <ac:spMkLst>
            <pc:docMk/>
            <pc:sldMk cId="4288887740" sldId="266"/>
            <ac:spMk id="4" creationId="{B42EE3C3-8280-D9EC-8E8E-C6317623BF9D}"/>
          </ac:spMkLst>
        </pc:spChg>
        <pc:spChg chg="mod">
          <ac:chgData name="박 규민" userId="21ae478a54ae9d12" providerId="LiveId" clId="{983725DE-5033-40C9-BEA6-1A924C3A4F41}" dt="2022-11-16T09:40:35.331" v="2543" actId="1076"/>
          <ac:spMkLst>
            <pc:docMk/>
            <pc:sldMk cId="4288887740" sldId="266"/>
            <ac:spMk id="10" creationId="{B292345F-3278-3594-2069-5CA062A1E2F1}"/>
          </ac:spMkLst>
        </pc:spChg>
        <pc:spChg chg="mod">
          <ac:chgData name="박 규민" userId="21ae478a54ae9d12" providerId="LiveId" clId="{983725DE-5033-40C9-BEA6-1A924C3A4F41}" dt="2022-11-16T09:40:35.331" v="2543" actId="1076"/>
          <ac:spMkLst>
            <pc:docMk/>
            <pc:sldMk cId="4288887740" sldId="266"/>
            <ac:spMk id="13" creationId="{1CA4E05D-8493-0D42-4F72-42DE8C173D7F}"/>
          </ac:spMkLst>
        </pc:spChg>
        <pc:spChg chg="mod">
          <ac:chgData name="박 규민" userId="21ae478a54ae9d12" providerId="LiveId" clId="{983725DE-5033-40C9-BEA6-1A924C3A4F41}" dt="2022-11-16T09:40:35.331" v="2543" actId="1076"/>
          <ac:spMkLst>
            <pc:docMk/>
            <pc:sldMk cId="4288887740" sldId="266"/>
            <ac:spMk id="14" creationId="{8EB37A28-CDA9-F779-E617-2A6063A7ABDE}"/>
          </ac:spMkLst>
        </pc:spChg>
        <pc:spChg chg="mod">
          <ac:chgData name="박 규민" userId="21ae478a54ae9d12" providerId="LiveId" clId="{983725DE-5033-40C9-BEA6-1A924C3A4F41}" dt="2022-11-16T09:41:15.225" v="2554" actId="1076"/>
          <ac:spMkLst>
            <pc:docMk/>
            <pc:sldMk cId="4288887740" sldId="266"/>
            <ac:spMk id="15" creationId="{FCE53889-9C0F-DDAE-533E-43EADF75FB86}"/>
          </ac:spMkLst>
        </pc:spChg>
        <pc:spChg chg="add mod">
          <ac:chgData name="박 규민" userId="21ae478a54ae9d12" providerId="LiveId" clId="{983725DE-5033-40C9-BEA6-1A924C3A4F41}" dt="2022-11-16T09:40:43.471" v="2548" actId="1076"/>
          <ac:spMkLst>
            <pc:docMk/>
            <pc:sldMk cId="4288887740" sldId="266"/>
            <ac:spMk id="16" creationId="{D3B57132-01A7-C8BE-1ED3-0B8A0F622B91}"/>
          </ac:spMkLst>
        </pc:spChg>
        <pc:spChg chg="add mod">
          <ac:chgData name="박 규민" userId="21ae478a54ae9d12" providerId="LiveId" clId="{983725DE-5033-40C9-BEA6-1A924C3A4F41}" dt="2022-11-16T09:40:15.592" v="2538" actId="1076"/>
          <ac:spMkLst>
            <pc:docMk/>
            <pc:sldMk cId="4288887740" sldId="266"/>
            <ac:spMk id="18" creationId="{66CF1551-0855-43CA-912B-3E88254E4E53}"/>
          </ac:spMkLst>
        </pc:spChg>
        <pc:spChg chg="add mod">
          <ac:chgData name="박 규민" userId="21ae478a54ae9d12" providerId="LiveId" clId="{983725DE-5033-40C9-BEA6-1A924C3A4F41}" dt="2022-11-16T09:40:15.592" v="2538" actId="1076"/>
          <ac:spMkLst>
            <pc:docMk/>
            <pc:sldMk cId="4288887740" sldId="266"/>
            <ac:spMk id="19" creationId="{15FDE454-47AC-2309-20A7-E66B5D3C9E81}"/>
          </ac:spMkLst>
        </pc:spChg>
        <pc:spChg chg="add mod">
          <ac:chgData name="박 규민" userId="21ae478a54ae9d12" providerId="LiveId" clId="{983725DE-5033-40C9-BEA6-1A924C3A4F41}" dt="2022-11-16T09:42:05.285" v="2562" actId="1076"/>
          <ac:spMkLst>
            <pc:docMk/>
            <pc:sldMk cId="4288887740" sldId="266"/>
            <ac:spMk id="20" creationId="{BEBE73C8-AEA1-BA48-497F-643AC2FDBC88}"/>
          </ac:spMkLst>
        </pc:spChg>
        <pc:spChg chg="add mod">
          <ac:chgData name="박 규민" userId="21ae478a54ae9d12" providerId="LiveId" clId="{983725DE-5033-40C9-BEA6-1A924C3A4F41}" dt="2022-11-16T09:41:04.508" v="2552" actId="1076"/>
          <ac:spMkLst>
            <pc:docMk/>
            <pc:sldMk cId="4288887740" sldId="266"/>
            <ac:spMk id="22" creationId="{3CDF7023-4DD5-266D-AC97-F877E9286795}"/>
          </ac:spMkLst>
        </pc:spChg>
        <pc:spChg chg="add del mod">
          <ac:chgData name="박 규민" userId="21ae478a54ae9d12" providerId="LiveId" clId="{983725DE-5033-40C9-BEA6-1A924C3A4F41}" dt="2022-11-16T09:40:02.170" v="2536" actId="478"/>
          <ac:spMkLst>
            <pc:docMk/>
            <pc:sldMk cId="4288887740" sldId="266"/>
            <ac:spMk id="23" creationId="{45D3B633-F820-4D78-65A6-2CD8C745BC20}"/>
          </ac:spMkLst>
        </pc:spChg>
        <pc:spChg chg="add del">
          <ac:chgData name="박 규민" userId="21ae478a54ae9d12" providerId="LiveId" clId="{983725DE-5033-40C9-BEA6-1A924C3A4F41}" dt="2022-11-27T11:12:01.493" v="7569" actId="22"/>
          <ac:spMkLst>
            <pc:docMk/>
            <pc:sldMk cId="4288887740" sldId="266"/>
            <ac:spMk id="24" creationId="{1D885755-288F-FBE3-A624-BD861E68D7F2}"/>
          </ac:spMkLst>
        </pc:spChg>
        <pc:spChg chg="add del mod">
          <ac:chgData name="박 규민" userId="21ae478a54ae9d12" providerId="LiveId" clId="{983725DE-5033-40C9-BEA6-1A924C3A4F41}" dt="2022-11-16T09:34:56.633" v="2535"/>
          <ac:spMkLst>
            <pc:docMk/>
            <pc:sldMk cId="4288887740" sldId="266"/>
            <ac:spMk id="24" creationId="{3EC87FD5-D035-11AF-3B24-C51CC4D2B9C3}"/>
          </ac:spMkLst>
        </pc:spChg>
        <pc:spChg chg="add mod ord">
          <ac:chgData name="박 규민" userId="21ae478a54ae9d12" providerId="LiveId" clId="{983725DE-5033-40C9-BEA6-1A924C3A4F41}" dt="2022-11-16T09:42:22.579" v="2568" actId="166"/>
          <ac:spMkLst>
            <pc:docMk/>
            <pc:sldMk cId="4288887740" sldId="266"/>
            <ac:spMk id="25" creationId="{C0550BD0-440A-B3AC-7D01-004DB840DD60}"/>
          </ac:spMkLst>
        </pc:spChg>
        <pc:spChg chg="add mod">
          <ac:chgData name="박 규민" userId="21ae478a54ae9d12" providerId="LiveId" clId="{983725DE-5033-40C9-BEA6-1A924C3A4F41}" dt="2022-11-16T09:41:21.138" v="2561" actId="20577"/>
          <ac:spMkLst>
            <pc:docMk/>
            <pc:sldMk cId="4288887740" sldId="266"/>
            <ac:spMk id="26" creationId="{2F2549E7-4D0E-F09D-77D3-1E3A2EA6409A}"/>
          </ac:spMkLst>
        </pc:spChg>
        <pc:spChg chg="add mod">
          <ac:chgData name="박 규민" userId="21ae478a54ae9d12" providerId="LiveId" clId="{983725DE-5033-40C9-BEA6-1A924C3A4F41}" dt="2022-11-16T09:42:08.143" v="2564" actId="571"/>
          <ac:spMkLst>
            <pc:docMk/>
            <pc:sldMk cId="4288887740" sldId="266"/>
            <ac:spMk id="27" creationId="{D0EC2C16-8BC2-743F-7706-078E3B26A091}"/>
          </ac:spMkLst>
        </pc:spChg>
        <pc:spChg chg="add mod">
          <ac:chgData name="박 규민" userId="21ae478a54ae9d12" providerId="LiveId" clId="{983725DE-5033-40C9-BEA6-1A924C3A4F41}" dt="2022-11-16T09:42:08.143" v="2564" actId="571"/>
          <ac:spMkLst>
            <pc:docMk/>
            <pc:sldMk cId="4288887740" sldId="266"/>
            <ac:spMk id="28" creationId="{A0B2D4AA-F3D7-5641-B252-FBF2484C1715}"/>
          </ac:spMkLst>
        </pc:spChg>
        <pc:spChg chg="add del mod">
          <ac:chgData name="박 규민" userId="21ae478a54ae9d12" providerId="LiveId" clId="{983725DE-5033-40C9-BEA6-1A924C3A4F41}" dt="2022-11-16T09:42:49.793" v="2576" actId="478"/>
          <ac:spMkLst>
            <pc:docMk/>
            <pc:sldMk cId="4288887740" sldId="266"/>
            <ac:spMk id="29" creationId="{32F2A080-9D26-14E2-4903-DC2F1E62314B}"/>
          </ac:spMkLst>
        </pc:spChg>
        <pc:spChg chg="add del mod">
          <ac:chgData name="박 규민" userId="21ae478a54ae9d12" providerId="LiveId" clId="{983725DE-5033-40C9-BEA6-1A924C3A4F41}" dt="2022-11-16T09:42:49.793" v="2576" actId="478"/>
          <ac:spMkLst>
            <pc:docMk/>
            <pc:sldMk cId="4288887740" sldId="266"/>
            <ac:spMk id="30" creationId="{761F06E8-9CCB-0C22-1B18-3EB14FD2A97D}"/>
          </ac:spMkLst>
        </pc:spChg>
        <pc:spChg chg="add del mod">
          <ac:chgData name="박 규민" userId="21ae478a54ae9d12" providerId="LiveId" clId="{983725DE-5033-40C9-BEA6-1A924C3A4F41}" dt="2022-11-16T09:42:49.793" v="2576" actId="478"/>
          <ac:spMkLst>
            <pc:docMk/>
            <pc:sldMk cId="4288887740" sldId="266"/>
            <ac:spMk id="31" creationId="{C3EAEE5C-82D1-DF42-FA30-A10C0F00BD05}"/>
          </ac:spMkLst>
        </pc:spChg>
        <pc:graphicFrameChg chg="del">
          <ac:chgData name="박 규민" userId="21ae478a54ae9d12" providerId="LiveId" clId="{983725DE-5033-40C9-BEA6-1A924C3A4F41}" dt="2022-11-27T11:12:21.445" v="7570" actId="478"/>
          <ac:graphicFrameMkLst>
            <pc:docMk/>
            <pc:sldMk cId="4288887740" sldId="266"/>
            <ac:graphicFrameMk id="21" creationId="{5B7F1B08-D0E1-DA3D-2F99-710882682A8B}"/>
          </ac:graphicFrameMkLst>
        </pc:graphicFrameChg>
        <pc:graphicFrameChg chg="add mod modGraphic">
          <ac:chgData name="박 규민" userId="21ae478a54ae9d12" providerId="LiveId" clId="{983725DE-5033-40C9-BEA6-1A924C3A4F41}" dt="2022-11-27T11:12:27.046" v="7573" actId="5793"/>
          <ac:graphicFrameMkLst>
            <pc:docMk/>
            <pc:sldMk cId="4288887740" sldId="266"/>
            <ac:graphicFrameMk id="27" creationId="{ACAAAD1D-AE51-BC45-367B-02A8DDA7A4E1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11:45.081" v="7567" actId="1076"/>
        <pc:sldMkLst>
          <pc:docMk/>
          <pc:sldMk cId="2238779224" sldId="267"/>
        </pc:sldMkLst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2" creationId="{8CF60AB6-E566-0A28-A8A4-231E8A1ECC1F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3" creationId="{1EF4916F-7B3D-F017-E8B2-B3C9A921FC09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4" creationId="{A9F0252C-B16C-106B-BA61-44F9DA92F54D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10" creationId="{894FDB0A-6F2A-9AB4-75FF-2FE12AD1D605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13" creationId="{3FC4A28D-7832-E770-37E1-A891E4F49DE4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14" creationId="{828E5875-0EA7-FAA8-E333-1F05D21627D9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15" creationId="{94509026-7BBE-A79E-D438-A84328926883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16" creationId="{F4EF2160-42E8-28DB-25C2-6B660D1BB046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18" creationId="{50868DD8-89DB-A963-A954-F306514B9D80}"/>
          </ac:spMkLst>
        </pc:spChg>
        <pc:spChg chg="add del">
          <ac:chgData name="박 규민" userId="21ae478a54ae9d12" providerId="LiveId" clId="{983725DE-5033-40C9-BEA6-1A924C3A4F41}" dt="2022-11-16T09:43:01.516" v="2578" actId="478"/>
          <ac:spMkLst>
            <pc:docMk/>
            <pc:sldMk cId="2238779224" sldId="267"/>
            <ac:spMk id="19" creationId="{A911C6B0-9D61-E000-DFB8-639A70F5F5DD}"/>
          </ac:spMkLst>
        </pc:spChg>
        <pc:spChg chg="add del mod">
          <ac:chgData name="박 규민" userId="21ae478a54ae9d12" providerId="LiveId" clId="{983725DE-5033-40C9-BEA6-1A924C3A4F41}" dt="2022-11-16T09:45:06.046" v="2584" actId="1076"/>
          <ac:spMkLst>
            <pc:docMk/>
            <pc:sldMk cId="2238779224" sldId="267"/>
            <ac:spMk id="20" creationId="{C16661DA-F74B-4CC7-1213-4D36124D796E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22" creationId="{D0382EDE-5F01-4E5B-8263-31743B3E01E1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23" creationId="{1EC42B09-046D-C949-C20A-87737D8575EA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24" creationId="{40B2BDE0-1B0F-2F3E-3950-D15F3B75FEF7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25" creationId="{9A7313D7-4D0A-A61A-CDAE-B6A03520E270}"/>
          </ac:spMkLst>
        </pc:spChg>
        <pc:spChg chg="add del">
          <ac:chgData name="박 규민" userId="21ae478a54ae9d12" providerId="LiveId" clId="{983725DE-5033-40C9-BEA6-1A924C3A4F41}" dt="2022-11-16T09:43:11.025" v="2581" actId="478"/>
          <ac:spMkLst>
            <pc:docMk/>
            <pc:sldMk cId="2238779224" sldId="267"/>
            <ac:spMk id="26" creationId="{832E061F-907D-FC8F-1F6B-0EA488B6821D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27" creationId="{592FD958-8767-C1C7-917E-D6047037EDFB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28" creationId="{44D3EC5C-8949-2B2C-81CD-FF73649F76CC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29" creationId="{8DE6F57D-6D1C-7BBE-58DA-BB05BF264416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30" creationId="{5F14650E-4ED7-12AF-9F59-FBA6348E2216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31" creationId="{1DB49F57-7536-5613-85BD-D40DFF2FA35C}"/>
          </ac:spMkLst>
        </pc:spChg>
        <pc:spChg chg="add mod ord">
          <ac:chgData name="박 규민" userId="21ae478a54ae9d12" providerId="LiveId" clId="{983725DE-5033-40C9-BEA6-1A924C3A4F41}" dt="2022-11-16T09:43:19.297" v="2583" actId="167"/>
          <ac:spMkLst>
            <pc:docMk/>
            <pc:sldMk cId="2238779224" sldId="267"/>
            <ac:spMk id="32" creationId="{D091CF72-EDB3-EC37-317D-BE0FEE937F76}"/>
          </ac:spMkLst>
        </pc:spChg>
        <pc:graphicFrameChg chg="add mod">
          <ac:chgData name="박 규민" userId="21ae478a54ae9d12" providerId="LiveId" clId="{983725DE-5033-40C9-BEA6-1A924C3A4F41}" dt="2022-11-27T11:11:45.081" v="7567" actId="1076"/>
          <ac:graphicFrameMkLst>
            <pc:docMk/>
            <pc:sldMk cId="2238779224" sldId="267"/>
            <ac:graphicFrameMk id="18" creationId="{52C3504C-6C7A-D6AF-5CAE-BF4892E236F1}"/>
          </ac:graphicFrameMkLst>
        </pc:graphicFrameChg>
        <pc:graphicFrameChg chg="del">
          <ac:chgData name="박 규민" userId="21ae478a54ae9d12" providerId="LiveId" clId="{983725DE-5033-40C9-BEA6-1A924C3A4F41}" dt="2022-11-27T11:11:40.502" v="7566" actId="478"/>
          <ac:graphicFrameMkLst>
            <pc:docMk/>
            <pc:sldMk cId="2238779224" sldId="267"/>
            <ac:graphicFrameMk id="21" creationId="{5B7F1B08-D0E1-DA3D-2F99-710882682A8B}"/>
          </ac:graphicFrameMkLst>
        </pc:graphicFrameChg>
      </pc:sldChg>
      <pc:sldChg chg="addSp delSp modSp mod">
        <pc:chgData name="박 규민" userId="21ae478a54ae9d12" providerId="LiveId" clId="{983725DE-5033-40C9-BEA6-1A924C3A4F41}" dt="2022-11-27T11:19:38.210" v="9060" actId="20577"/>
        <pc:sldMkLst>
          <pc:docMk/>
          <pc:sldMk cId="2598985024" sldId="268"/>
        </pc:sldMkLst>
        <pc:spChg chg="add mod">
          <ac:chgData name="박 규민" userId="21ae478a54ae9d12" providerId="LiveId" clId="{983725DE-5033-40C9-BEA6-1A924C3A4F41}" dt="2022-11-26T11:34:10.897" v="4552" actId="1076"/>
          <ac:spMkLst>
            <pc:docMk/>
            <pc:sldMk cId="2598985024" sldId="268"/>
            <ac:spMk id="2" creationId="{C8306F73-102D-D62A-29CF-233FBBBF06B1}"/>
          </ac:spMkLst>
        </pc:spChg>
        <pc:spChg chg="del">
          <ac:chgData name="박 규민" userId="21ae478a54ae9d12" providerId="LiveId" clId="{983725DE-5033-40C9-BEA6-1A924C3A4F41}" dt="2022-11-16T09:50:45.456" v="2597" actId="478"/>
          <ac:spMkLst>
            <pc:docMk/>
            <pc:sldMk cId="2598985024" sldId="268"/>
            <ac:spMk id="2" creationId="{F200E8CF-C9D7-EABC-CE09-A18A0CFD5311}"/>
          </ac:spMkLst>
        </pc:spChg>
        <pc:spChg chg="mod">
          <ac:chgData name="박 규민" userId="21ae478a54ae9d12" providerId="LiveId" clId="{983725DE-5033-40C9-BEA6-1A924C3A4F41}" dt="2022-11-16T10:27:44.126" v="3434" actId="14100"/>
          <ac:spMkLst>
            <pc:docMk/>
            <pc:sldMk cId="2598985024" sldId="268"/>
            <ac:spMk id="3" creationId="{63477AA3-A3C4-5C93-D3F2-5F60843AAA7C}"/>
          </ac:spMkLst>
        </pc:spChg>
        <pc:spChg chg="add del mod">
          <ac:chgData name="박 규민" userId="21ae478a54ae9d12" providerId="LiveId" clId="{983725DE-5033-40C9-BEA6-1A924C3A4F41}" dt="2022-11-27T06:01:25.570" v="4663" actId="478"/>
          <ac:spMkLst>
            <pc:docMk/>
            <pc:sldMk cId="2598985024" sldId="268"/>
            <ac:spMk id="4" creationId="{9F73986B-C328-3E52-3850-DAAB562CF85E}"/>
          </ac:spMkLst>
        </pc:spChg>
        <pc:spChg chg="del mod">
          <ac:chgData name="박 규민" userId="21ae478a54ae9d12" providerId="LiveId" clId="{983725DE-5033-40C9-BEA6-1A924C3A4F41}" dt="2022-11-16T09:46:39.846" v="2596" actId="478"/>
          <ac:spMkLst>
            <pc:docMk/>
            <pc:sldMk cId="2598985024" sldId="268"/>
            <ac:spMk id="4" creationId="{A4CC1454-6C0C-2CCD-6608-2216EB27AB2D}"/>
          </ac:spMkLst>
        </pc:spChg>
        <pc:spChg chg="add mod">
          <ac:chgData name="박 규민" userId="21ae478a54ae9d12" providerId="LiveId" clId="{983725DE-5033-40C9-BEA6-1A924C3A4F41}" dt="2022-11-26T11:34:15.747" v="4554" actId="571"/>
          <ac:spMkLst>
            <pc:docMk/>
            <pc:sldMk cId="2598985024" sldId="268"/>
            <ac:spMk id="4" creationId="{B15A15C8-20F6-4CA0-98C6-13D03F5F995B}"/>
          </ac:spMkLst>
        </pc:spChg>
        <pc:spChg chg="mod">
          <ac:chgData name="박 규민" userId="21ae478a54ae9d12" providerId="LiveId" clId="{983725DE-5033-40C9-BEA6-1A924C3A4F41}" dt="2022-11-27T07:15:39.539" v="5671" actId="20577"/>
          <ac:spMkLst>
            <pc:docMk/>
            <pc:sldMk cId="2598985024" sldId="268"/>
            <ac:spMk id="9" creationId="{00000000-0000-0000-0000-000000000000}"/>
          </ac:spMkLst>
        </pc:spChg>
        <pc:spChg chg="add mod">
          <ac:chgData name="박 규민" userId="21ae478a54ae9d12" providerId="LiveId" clId="{983725DE-5033-40C9-BEA6-1A924C3A4F41}" dt="2022-11-26T11:34:28.433" v="4569" actId="14100"/>
          <ac:spMkLst>
            <pc:docMk/>
            <pc:sldMk cId="2598985024" sldId="268"/>
            <ac:spMk id="10" creationId="{5CE1FF5F-9650-B062-30C7-D6B893E3DBA5}"/>
          </ac:spMkLst>
        </pc:spChg>
        <pc:spChg chg="del">
          <ac:chgData name="박 규민" userId="21ae478a54ae9d12" providerId="LiveId" clId="{983725DE-5033-40C9-BEA6-1A924C3A4F41}" dt="2022-11-16T10:30:56.899" v="3537" actId="478"/>
          <ac:spMkLst>
            <pc:docMk/>
            <pc:sldMk cId="2598985024" sldId="268"/>
            <ac:spMk id="10" creationId="{F8611B4B-3FC3-44F1-C1CF-D4C39D028439}"/>
          </ac:spMkLst>
        </pc:spChg>
        <pc:spChg chg="add del mod ord">
          <ac:chgData name="박 규민" userId="21ae478a54ae9d12" providerId="LiveId" clId="{983725DE-5033-40C9-BEA6-1A924C3A4F41}" dt="2022-11-16T10:18:47.431" v="3001" actId="1076"/>
          <ac:spMkLst>
            <pc:docMk/>
            <pc:sldMk cId="2598985024" sldId="268"/>
            <ac:spMk id="13" creationId="{33C578C5-5869-851C-1FB8-5A3D92C6A803}"/>
          </ac:spMkLst>
        </pc:spChg>
        <pc:spChg chg="del">
          <ac:chgData name="박 규민" userId="21ae478a54ae9d12" providerId="LiveId" clId="{983725DE-5033-40C9-BEA6-1A924C3A4F41}" dt="2022-11-16T10:30:56.216" v="3536" actId="478"/>
          <ac:spMkLst>
            <pc:docMk/>
            <pc:sldMk cId="2598985024" sldId="268"/>
            <ac:spMk id="14" creationId="{5609AA7F-91BF-B506-313E-6867B7CC903F}"/>
          </ac:spMkLst>
        </pc:spChg>
        <pc:spChg chg="add mod">
          <ac:chgData name="박 규민" userId="21ae478a54ae9d12" providerId="LiveId" clId="{983725DE-5033-40C9-BEA6-1A924C3A4F41}" dt="2022-11-26T11:34:21.724" v="4555" actId="571"/>
          <ac:spMkLst>
            <pc:docMk/>
            <pc:sldMk cId="2598985024" sldId="268"/>
            <ac:spMk id="14" creationId="{D1AA1741-2634-1365-8411-69DBBFD216CD}"/>
          </ac:spMkLst>
        </pc:spChg>
        <pc:spChg chg="mod">
          <ac:chgData name="박 규민" userId="21ae478a54ae9d12" providerId="LiveId" clId="{983725DE-5033-40C9-BEA6-1A924C3A4F41}" dt="2022-11-16T10:31:51.056" v="3626" actId="1076"/>
          <ac:spMkLst>
            <pc:docMk/>
            <pc:sldMk cId="2598985024" sldId="268"/>
            <ac:spMk id="15" creationId="{FCE3B854-86AF-0F40-7585-BBBF5ED63F6F}"/>
          </ac:spMkLst>
        </pc:spChg>
        <pc:spChg chg="mod ord">
          <ac:chgData name="박 규민" userId="21ae478a54ae9d12" providerId="LiveId" clId="{983725DE-5033-40C9-BEA6-1A924C3A4F41}" dt="2022-11-27T07:44:51.139" v="5702" actId="122"/>
          <ac:spMkLst>
            <pc:docMk/>
            <pc:sldMk cId="2598985024" sldId="268"/>
            <ac:spMk id="16" creationId="{C27A95FC-811A-9BF4-4C04-5D3083E82064}"/>
          </ac:spMkLst>
        </pc:spChg>
        <pc:spChg chg="mod">
          <ac:chgData name="박 규민" userId="21ae478a54ae9d12" providerId="LiveId" clId="{983725DE-5033-40C9-BEA6-1A924C3A4F41}" dt="2022-11-16T10:27:41.579" v="3433" actId="14100"/>
          <ac:spMkLst>
            <pc:docMk/>
            <pc:sldMk cId="2598985024" sldId="268"/>
            <ac:spMk id="18" creationId="{50868DD8-89DB-A963-A954-F306514B9D80}"/>
          </ac:spMkLst>
        </pc:spChg>
        <pc:spChg chg="add del mod">
          <ac:chgData name="박 규민" userId="21ae478a54ae9d12" providerId="LiveId" clId="{983725DE-5033-40C9-BEA6-1A924C3A4F41}" dt="2022-11-24T02:35:48.426" v="3939" actId="478"/>
          <ac:spMkLst>
            <pc:docMk/>
            <pc:sldMk cId="2598985024" sldId="268"/>
            <ac:spMk id="19" creationId="{12118953-3A0A-9147-169E-A0EE17BAAA5D}"/>
          </ac:spMkLst>
        </pc:spChg>
        <pc:spChg chg="add mod">
          <ac:chgData name="박 규민" userId="21ae478a54ae9d12" providerId="LiveId" clId="{983725DE-5033-40C9-BEA6-1A924C3A4F41}" dt="2022-11-26T11:34:30.735" v="4573"/>
          <ac:spMkLst>
            <pc:docMk/>
            <pc:sldMk cId="2598985024" sldId="268"/>
            <ac:spMk id="19" creationId="{8BB3B9A7-185F-5C3F-E0A2-EBC847F71A0A}"/>
          </ac:spMkLst>
        </pc:spChg>
        <pc:spChg chg="add del mod">
          <ac:chgData name="박 규민" userId="21ae478a54ae9d12" providerId="LiveId" clId="{983725DE-5033-40C9-BEA6-1A924C3A4F41}" dt="2022-11-24T02:35:56.240" v="3942" actId="478"/>
          <ac:spMkLst>
            <pc:docMk/>
            <pc:sldMk cId="2598985024" sldId="268"/>
            <ac:spMk id="20" creationId="{21A47DCD-680E-850B-AEB1-74DF30AFFA53}"/>
          </ac:spMkLst>
        </pc:spChg>
        <pc:spChg chg="add mod">
          <ac:chgData name="박 규민" userId="21ae478a54ae9d12" providerId="LiveId" clId="{983725DE-5033-40C9-BEA6-1A924C3A4F41}" dt="2022-11-27T06:01:44.811" v="4700" actId="404"/>
          <ac:spMkLst>
            <pc:docMk/>
            <pc:sldMk cId="2598985024" sldId="268"/>
            <ac:spMk id="20" creationId="{523A9CC1-DC7C-CBFC-67E5-A323EC862769}"/>
          </ac:spMkLst>
        </pc:spChg>
        <pc:spChg chg="add mod">
          <ac:chgData name="박 규민" userId="21ae478a54ae9d12" providerId="LiveId" clId="{983725DE-5033-40C9-BEA6-1A924C3A4F41}" dt="2022-11-27T07:05:31.553" v="4953" actId="571"/>
          <ac:spMkLst>
            <pc:docMk/>
            <pc:sldMk cId="2598985024" sldId="268"/>
            <ac:spMk id="22" creationId="{0173823A-217E-3382-EEA4-46C69FA6A825}"/>
          </ac:spMkLst>
        </pc:spChg>
        <pc:spChg chg="add del mod">
          <ac:chgData name="박 규민" userId="21ae478a54ae9d12" providerId="LiveId" clId="{983725DE-5033-40C9-BEA6-1A924C3A4F41}" dt="2022-11-24T02:35:48.426" v="3939" actId="478"/>
          <ac:spMkLst>
            <pc:docMk/>
            <pc:sldMk cId="2598985024" sldId="268"/>
            <ac:spMk id="22" creationId="{D868FF45-797F-1920-5FD4-9769601CAADA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23" creationId="{E1C547C1-D105-1CFB-785B-1C8DCB11D7BD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24" creationId="{F73C27D2-1C8E-0029-526D-D0BC23AC51A8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25" creationId="{09C742B7-A026-9D96-4A1D-5B6AF41C8388}"/>
          </ac:spMkLst>
        </pc:spChg>
        <pc:spChg chg="add mod">
          <ac:chgData name="박 규민" userId="21ae478a54ae9d12" providerId="LiveId" clId="{983725DE-5033-40C9-BEA6-1A924C3A4F41}" dt="2022-11-27T07:05:31.553" v="4953" actId="571"/>
          <ac:spMkLst>
            <pc:docMk/>
            <pc:sldMk cId="2598985024" sldId="268"/>
            <ac:spMk id="26" creationId="{DC165390-8DA5-B87A-1EE4-42B8FE75A4A2}"/>
          </ac:spMkLst>
        </pc:spChg>
        <pc:spChg chg="del mod">
          <ac:chgData name="박 규민" userId="21ae478a54ae9d12" providerId="LiveId" clId="{983725DE-5033-40C9-BEA6-1A924C3A4F41}" dt="2022-11-16T10:30:55.386" v="3535" actId="478"/>
          <ac:spMkLst>
            <pc:docMk/>
            <pc:sldMk cId="2598985024" sldId="268"/>
            <ac:spMk id="27" creationId="{8B0396BB-0BA1-E88A-5DFA-68286E711EB1}"/>
          </ac:spMkLst>
        </pc:spChg>
        <pc:spChg chg="mod">
          <ac:chgData name="박 규민" userId="21ae478a54ae9d12" providerId="LiveId" clId="{983725DE-5033-40C9-BEA6-1A924C3A4F41}" dt="2022-11-16T10:49:06.617" v="3834" actId="1076"/>
          <ac:spMkLst>
            <pc:docMk/>
            <pc:sldMk cId="2598985024" sldId="268"/>
            <ac:spMk id="28" creationId="{139B4799-4C5C-2DAE-FD0D-D095F4E8A29B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30" creationId="{F166093D-3743-12BF-A9C0-78CAB6F7F295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31" creationId="{D51D6ECE-1365-EF3F-6F31-D9F2C2113106}"/>
          </ac:spMkLst>
        </pc:spChg>
        <pc:spChg chg="add mod">
          <ac:chgData name="박 규민" userId="21ae478a54ae9d12" providerId="LiveId" clId="{983725DE-5033-40C9-BEA6-1A924C3A4F41}" dt="2022-11-24T02:36:05.246" v="3943" actId="1076"/>
          <ac:spMkLst>
            <pc:docMk/>
            <pc:sldMk cId="2598985024" sldId="268"/>
            <ac:spMk id="32" creationId="{D91B38EF-70BA-E029-6BD3-CA9EEBBF57C1}"/>
          </ac:spMkLst>
        </pc:spChg>
        <pc:spChg chg="add del">
          <ac:chgData name="박 규민" userId="21ae478a54ae9d12" providerId="LiveId" clId="{983725DE-5033-40C9-BEA6-1A924C3A4F41}" dt="2022-11-16T10:21:13.392" v="3273" actId="478"/>
          <ac:spMkLst>
            <pc:docMk/>
            <pc:sldMk cId="2598985024" sldId="268"/>
            <ac:spMk id="33" creationId="{08A2BD92-43A0-B5C7-1186-89799A6ADE7A}"/>
          </ac:spMkLst>
        </pc:spChg>
        <pc:spChg chg="add mod">
          <ac:chgData name="박 규민" userId="21ae478a54ae9d12" providerId="LiveId" clId="{983725DE-5033-40C9-BEA6-1A924C3A4F41}" dt="2022-11-27T06:31:07.731" v="4706" actId="1076"/>
          <ac:spMkLst>
            <pc:docMk/>
            <pc:sldMk cId="2598985024" sldId="268"/>
            <ac:spMk id="34" creationId="{0132ADCF-94D1-2FE5-7CCE-ADF4ED0A3F19}"/>
          </ac:spMkLst>
        </pc:spChg>
        <pc:spChg chg="add del">
          <ac:chgData name="박 규민" userId="21ae478a54ae9d12" providerId="LiveId" clId="{983725DE-5033-40C9-BEA6-1A924C3A4F41}" dt="2022-11-16T10:21:35.446" v="3276" actId="478"/>
          <ac:spMkLst>
            <pc:docMk/>
            <pc:sldMk cId="2598985024" sldId="268"/>
            <ac:spMk id="35" creationId="{26AB8A74-FB72-A5FD-A559-DBA25A3AF68D}"/>
          </ac:spMkLst>
        </pc:spChg>
        <pc:spChg chg="add del mod">
          <ac:chgData name="박 규민" userId="21ae478a54ae9d12" providerId="LiveId" clId="{983725DE-5033-40C9-BEA6-1A924C3A4F41}" dt="2022-11-16T10:23:40.225" v="3347" actId="478"/>
          <ac:spMkLst>
            <pc:docMk/>
            <pc:sldMk cId="2598985024" sldId="268"/>
            <ac:spMk id="36" creationId="{5B177290-22B1-429B-589B-425386B4FDDC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37" creationId="{3D1C3D35-ED0C-0210-AEC7-3ABF836CE698}"/>
          </ac:spMkLst>
        </pc:spChg>
        <pc:spChg chg="add del mod">
          <ac:chgData name="박 규민" userId="21ae478a54ae9d12" providerId="LiveId" clId="{983725DE-5033-40C9-BEA6-1A924C3A4F41}" dt="2022-11-16T10:24:14.946" v="3364" actId="478"/>
          <ac:spMkLst>
            <pc:docMk/>
            <pc:sldMk cId="2598985024" sldId="268"/>
            <ac:spMk id="38" creationId="{B55BD14B-BF05-3284-1C7C-90A1F3E58C9E}"/>
          </ac:spMkLst>
        </pc:spChg>
        <pc:spChg chg="add del mod">
          <ac:chgData name="박 규민" userId="21ae478a54ae9d12" providerId="LiveId" clId="{983725DE-5033-40C9-BEA6-1A924C3A4F41}" dt="2022-11-16T10:23:38.427" v="3346" actId="478"/>
          <ac:spMkLst>
            <pc:docMk/>
            <pc:sldMk cId="2598985024" sldId="268"/>
            <ac:spMk id="39" creationId="{4455E8BC-DC2B-83A4-EFC2-24F7F82306FC}"/>
          </ac:spMkLst>
        </pc:spChg>
        <pc:spChg chg="add del mod">
          <ac:chgData name="박 규민" userId="21ae478a54ae9d12" providerId="LiveId" clId="{983725DE-5033-40C9-BEA6-1A924C3A4F41}" dt="2022-11-16T10:24:39.323" v="3371" actId="478"/>
          <ac:spMkLst>
            <pc:docMk/>
            <pc:sldMk cId="2598985024" sldId="268"/>
            <ac:spMk id="40" creationId="{89A4A49E-AF08-B931-6E98-026030D7BD8B}"/>
          </ac:spMkLst>
        </pc:spChg>
        <pc:spChg chg="add del mod">
          <ac:chgData name="박 규민" userId="21ae478a54ae9d12" providerId="LiveId" clId="{983725DE-5033-40C9-BEA6-1A924C3A4F41}" dt="2022-11-16T10:24:40.745" v="3372" actId="478"/>
          <ac:spMkLst>
            <pc:docMk/>
            <pc:sldMk cId="2598985024" sldId="268"/>
            <ac:spMk id="41" creationId="{72DE7852-06FC-E952-9C3E-D3F2AF33902F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2" creationId="{5DFBB1B2-BDE8-C8FE-F36C-97DD11963A08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3" creationId="{A4986D7F-9570-F539-105C-AF0F87B95CA9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4" creationId="{82690D19-584A-3889-8192-B9C3255A29DA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5" creationId="{2CF9716D-54C7-28B6-2653-1B90DBA3F453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6" creationId="{9B3E51E5-F606-20F7-4E74-5D53C33C7601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7" creationId="{FCACBE34-EF6C-6C01-FBB3-3A49CFE12769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8" creationId="{FBE1D77C-82B3-A19F-6AF3-AFF68AC60A11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49" creationId="{D456C39F-FE0F-1896-6F13-A925FA22CCF2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50" creationId="{C066506F-125F-0D02-4BC5-4F9326E5C75F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51" creationId="{135669CF-2D3D-B17B-F50D-C8543A4C7E5A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52" creationId="{C722448E-D546-4C1E-1763-6473FE7EED90}"/>
          </ac:spMkLst>
        </pc:spChg>
        <pc:spChg chg="add mod">
          <ac:chgData name="박 규민" userId="21ae478a54ae9d12" providerId="LiveId" clId="{983725DE-5033-40C9-BEA6-1A924C3A4F41}" dt="2022-11-16T10:25:17.435" v="3387" actId="571"/>
          <ac:spMkLst>
            <pc:docMk/>
            <pc:sldMk cId="2598985024" sldId="268"/>
            <ac:spMk id="53" creationId="{67414400-25C2-A454-7144-1216A1B76CE7}"/>
          </ac:spMkLst>
        </pc:spChg>
        <pc:spChg chg="add mod">
          <ac:chgData name="박 규민" userId="21ae478a54ae9d12" providerId="LiveId" clId="{983725DE-5033-40C9-BEA6-1A924C3A4F41}" dt="2022-11-16T10:25:16.884" v="3386" actId="571"/>
          <ac:spMkLst>
            <pc:docMk/>
            <pc:sldMk cId="2598985024" sldId="268"/>
            <ac:spMk id="54" creationId="{071CD2E9-4821-AA9B-C6FB-B2986F0AF4DA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55" creationId="{73D8A59A-0D6C-B3F4-8D1D-C1BDFEFF045A}"/>
          </ac:spMkLst>
        </pc:spChg>
        <pc:spChg chg="add del mod">
          <ac:chgData name="박 규민" userId="21ae478a54ae9d12" providerId="LiveId" clId="{983725DE-5033-40C9-BEA6-1A924C3A4F41}" dt="2022-11-16T10:26:05.157" v="3390" actId="478"/>
          <ac:spMkLst>
            <pc:docMk/>
            <pc:sldMk cId="2598985024" sldId="268"/>
            <ac:spMk id="56" creationId="{9CD36EBC-8338-F596-C187-A23F8BE2DFC0}"/>
          </ac:spMkLst>
        </pc:spChg>
        <pc:spChg chg="add mod ord">
          <ac:chgData name="박 규민" userId="21ae478a54ae9d12" providerId="LiveId" clId="{983725DE-5033-40C9-BEA6-1A924C3A4F41}" dt="2022-11-16T10:29:37.108" v="3487" actId="14100"/>
          <ac:spMkLst>
            <pc:docMk/>
            <pc:sldMk cId="2598985024" sldId="268"/>
            <ac:spMk id="57" creationId="{440BFD39-E817-16F6-A883-A13B1981108A}"/>
          </ac:spMkLst>
        </pc:spChg>
        <pc:spChg chg="add mod">
          <ac:chgData name="박 규민" userId="21ae478a54ae9d12" providerId="LiveId" clId="{983725DE-5033-40C9-BEA6-1A924C3A4F41}" dt="2022-11-16T10:29:46.505" v="3489" actId="1076"/>
          <ac:spMkLst>
            <pc:docMk/>
            <pc:sldMk cId="2598985024" sldId="268"/>
            <ac:spMk id="58" creationId="{5E8C2433-AB7C-71F2-A2FA-DD1EB87F3234}"/>
          </ac:spMkLst>
        </pc:spChg>
        <pc:spChg chg="add mod">
          <ac:chgData name="박 규민" userId="21ae478a54ae9d12" providerId="LiveId" clId="{983725DE-5033-40C9-BEA6-1A924C3A4F41}" dt="2022-11-16T10:29:53.309" v="3497"/>
          <ac:spMkLst>
            <pc:docMk/>
            <pc:sldMk cId="2598985024" sldId="268"/>
            <ac:spMk id="59" creationId="{39ABF0B9-6C36-43B7-E564-F1250E383C23}"/>
          </ac:spMkLst>
        </pc:spChg>
        <pc:spChg chg="add mod">
          <ac:chgData name="박 규민" userId="21ae478a54ae9d12" providerId="LiveId" clId="{983725DE-5033-40C9-BEA6-1A924C3A4F41}" dt="2022-11-16T10:30:05.604" v="3510"/>
          <ac:spMkLst>
            <pc:docMk/>
            <pc:sldMk cId="2598985024" sldId="268"/>
            <ac:spMk id="60" creationId="{036CC406-AFFA-DD5B-7B4F-F9E7A87E5EFE}"/>
          </ac:spMkLst>
        </pc:spChg>
        <pc:spChg chg="add mod">
          <ac:chgData name="박 규민" userId="21ae478a54ae9d12" providerId="LiveId" clId="{983725DE-5033-40C9-BEA6-1A924C3A4F41}" dt="2022-11-16T10:30:25.052" v="3531"/>
          <ac:spMkLst>
            <pc:docMk/>
            <pc:sldMk cId="2598985024" sldId="268"/>
            <ac:spMk id="61" creationId="{28090F80-8423-E6A4-0731-48D33B438838}"/>
          </ac:spMkLst>
        </pc:spChg>
        <pc:spChg chg="add mod">
          <ac:chgData name="박 규민" userId="21ae478a54ae9d12" providerId="LiveId" clId="{983725DE-5033-40C9-BEA6-1A924C3A4F41}" dt="2022-11-24T02:36:32.093" v="3953" actId="1076"/>
          <ac:spMkLst>
            <pc:docMk/>
            <pc:sldMk cId="2598985024" sldId="268"/>
            <ac:spMk id="62" creationId="{31A52F8E-96F2-364D-2C1A-0D585ED63049}"/>
          </ac:spMkLst>
        </pc:spChg>
        <pc:spChg chg="add mod">
          <ac:chgData name="박 규민" userId="21ae478a54ae9d12" providerId="LiveId" clId="{983725DE-5033-40C9-BEA6-1A924C3A4F41}" dt="2022-11-27T07:05:31.930" v="4954" actId="1076"/>
          <ac:spMkLst>
            <pc:docMk/>
            <pc:sldMk cId="2598985024" sldId="268"/>
            <ac:spMk id="63" creationId="{FE7861E6-C305-33C5-3FB8-6276F5733203}"/>
          </ac:spMkLst>
        </pc:spChg>
        <pc:spChg chg="add mod">
          <ac:chgData name="박 규민" userId="21ae478a54ae9d12" providerId="LiveId" clId="{983725DE-5033-40C9-BEA6-1A924C3A4F41}" dt="2022-11-27T07:05:31.930" v="4954" actId="1076"/>
          <ac:spMkLst>
            <pc:docMk/>
            <pc:sldMk cId="2598985024" sldId="268"/>
            <ac:spMk id="64" creationId="{93ED381C-788B-5FDF-CA78-92DAA6A3CC60}"/>
          </ac:spMkLst>
        </pc:spChg>
        <pc:spChg chg="add del mod">
          <ac:chgData name="박 규민" userId="21ae478a54ae9d12" providerId="LiveId" clId="{983725DE-5033-40C9-BEA6-1A924C3A4F41}" dt="2022-11-27T06:30:54.324" v="4702" actId="478"/>
          <ac:spMkLst>
            <pc:docMk/>
            <pc:sldMk cId="2598985024" sldId="268"/>
            <ac:spMk id="65" creationId="{B05D1155-955C-5D75-C3E9-603C58C7513E}"/>
          </ac:spMkLst>
        </pc:spChg>
        <pc:spChg chg="add del mod">
          <ac:chgData name="박 규민" userId="21ae478a54ae9d12" providerId="LiveId" clId="{983725DE-5033-40C9-BEA6-1A924C3A4F41}" dt="2022-11-27T06:30:54.840" v="4703" actId="478"/>
          <ac:spMkLst>
            <pc:docMk/>
            <pc:sldMk cId="2598985024" sldId="268"/>
            <ac:spMk id="66" creationId="{F9B851DC-22EF-2E42-F8EB-2B6B682C240E}"/>
          </ac:spMkLst>
        </pc:spChg>
        <pc:spChg chg="add mod">
          <ac:chgData name="박 규민" userId="21ae478a54ae9d12" providerId="LiveId" clId="{983725DE-5033-40C9-BEA6-1A924C3A4F41}" dt="2022-11-27T06:01:28.403" v="4664" actId="1076"/>
          <ac:spMkLst>
            <pc:docMk/>
            <pc:sldMk cId="2598985024" sldId="268"/>
            <ac:spMk id="67" creationId="{15FAB1A7-015B-1304-34D2-BCDB18425627}"/>
          </ac:spMkLst>
        </pc:spChg>
        <pc:spChg chg="add del mod">
          <ac:chgData name="박 규민" userId="21ae478a54ae9d12" providerId="LiveId" clId="{983725DE-5033-40C9-BEA6-1A924C3A4F41}" dt="2022-11-27T06:31:04.644" v="4705" actId="478"/>
          <ac:spMkLst>
            <pc:docMk/>
            <pc:sldMk cId="2598985024" sldId="268"/>
            <ac:spMk id="68" creationId="{39235B87-774E-145D-816F-9692FEFC20E8}"/>
          </ac:spMkLst>
        </pc:spChg>
        <pc:spChg chg="add mod">
          <ac:chgData name="박 규민" userId="21ae478a54ae9d12" providerId="LiveId" clId="{983725DE-5033-40C9-BEA6-1A924C3A4F41}" dt="2022-11-16T10:48:55.348" v="3821" actId="1076"/>
          <ac:spMkLst>
            <pc:docMk/>
            <pc:sldMk cId="2598985024" sldId="268"/>
            <ac:spMk id="69" creationId="{9160F6F3-64B6-D160-6BBD-6B68E232B2B4}"/>
          </ac:spMkLst>
        </pc:spChg>
        <pc:spChg chg="add mod">
          <ac:chgData name="박 규민" userId="21ae478a54ae9d12" providerId="LiveId" clId="{983725DE-5033-40C9-BEA6-1A924C3A4F41}" dt="2022-11-16T10:47:39.178" v="3777" actId="571"/>
          <ac:spMkLst>
            <pc:docMk/>
            <pc:sldMk cId="2598985024" sldId="268"/>
            <ac:spMk id="70" creationId="{3253DFD9-2677-7D68-05DE-95B9021037D0}"/>
          </ac:spMkLst>
        </pc:spChg>
        <pc:spChg chg="add mod">
          <ac:chgData name="박 규민" userId="21ae478a54ae9d12" providerId="LiveId" clId="{983725DE-5033-40C9-BEA6-1A924C3A4F41}" dt="2022-11-16T10:49:12.155" v="3837" actId="1076"/>
          <ac:spMkLst>
            <pc:docMk/>
            <pc:sldMk cId="2598985024" sldId="268"/>
            <ac:spMk id="71" creationId="{6036032A-37CC-B1BA-365F-1414ECBA6B3E}"/>
          </ac:spMkLst>
        </pc:spChg>
        <pc:spChg chg="add mod">
          <ac:chgData name="박 규민" userId="21ae478a54ae9d12" providerId="LiveId" clId="{983725DE-5033-40C9-BEA6-1A924C3A4F41}" dt="2022-11-16T10:48:50.901" v="3820" actId="1076"/>
          <ac:spMkLst>
            <pc:docMk/>
            <pc:sldMk cId="2598985024" sldId="268"/>
            <ac:spMk id="72" creationId="{7D9F815E-8704-AD7B-9238-3C379B4A70AF}"/>
          </ac:spMkLst>
        </pc:spChg>
        <pc:spChg chg="add mod">
          <ac:chgData name="박 규민" userId="21ae478a54ae9d12" providerId="LiveId" clId="{983725DE-5033-40C9-BEA6-1A924C3A4F41}" dt="2022-11-16T10:49:09.094" v="3836" actId="571"/>
          <ac:spMkLst>
            <pc:docMk/>
            <pc:sldMk cId="2598985024" sldId="268"/>
            <ac:spMk id="73" creationId="{82FBADB4-CE1E-4322-BEF9-B2781B750E8D}"/>
          </ac:spMkLst>
        </pc:spChg>
        <pc:spChg chg="add mod">
          <ac:chgData name="박 규민" userId="21ae478a54ae9d12" providerId="LiveId" clId="{983725DE-5033-40C9-BEA6-1A924C3A4F41}" dt="2022-11-16T10:51:40.862" v="3906" actId="1076"/>
          <ac:spMkLst>
            <pc:docMk/>
            <pc:sldMk cId="2598985024" sldId="268"/>
            <ac:spMk id="74" creationId="{62A8712D-3714-B688-4497-5B4D1A2EA7B1}"/>
          </ac:spMkLst>
        </pc:spChg>
        <pc:spChg chg="add del mod">
          <ac:chgData name="박 규민" userId="21ae478a54ae9d12" providerId="LiveId" clId="{983725DE-5033-40C9-BEA6-1A924C3A4F41}" dt="2022-11-16T10:50:20.637" v="3895" actId="478"/>
          <ac:spMkLst>
            <pc:docMk/>
            <pc:sldMk cId="2598985024" sldId="268"/>
            <ac:spMk id="75" creationId="{EF7F0DA9-9BAC-DA9F-5AA7-925967AA9C7E}"/>
          </ac:spMkLst>
        </pc:spChg>
        <pc:spChg chg="add del mod">
          <ac:chgData name="박 규민" userId="21ae478a54ae9d12" providerId="LiveId" clId="{983725DE-5033-40C9-BEA6-1A924C3A4F41}" dt="2022-11-24T02:36:11.052" v="3944" actId="478"/>
          <ac:spMkLst>
            <pc:docMk/>
            <pc:sldMk cId="2598985024" sldId="268"/>
            <ac:spMk id="76" creationId="{92F90383-8C0B-065B-ADFE-F971A9250F69}"/>
          </ac:spMkLst>
        </pc:spChg>
        <pc:spChg chg="add del mod">
          <ac:chgData name="박 규민" userId="21ae478a54ae9d12" providerId="LiveId" clId="{983725DE-5033-40C9-BEA6-1A924C3A4F41}" dt="2022-11-24T02:36:11.052" v="3944" actId="478"/>
          <ac:spMkLst>
            <pc:docMk/>
            <pc:sldMk cId="2598985024" sldId="268"/>
            <ac:spMk id="77" creationId="{97AAB7EA-154A-CD65-E00E-7C16AB9D0402}"/>
          </ac:spMkLst>
        </pc:spChg>
        <pc:spChg chg="add mod">
          <ac:chgData name="박 규민" userId="21ae478a54ae9d12" providerId="LiveId" clId="{983725DE-5033-40C9-BEA6-1A924C3A4F41}" dt="2022-11-16T10:51:57.524" v="3908" actId="571"/>
          <ac:spMkLst>
            <pc:docMk/>
            <pc:sldMk cId="2598985024" sldId="268"/>
            <ac:spMk id="78" creationId="{F4C54545-0334-E83C-E3AE-21E4DE69C4C6}"/>
          </ac:spMkLst>
        </pc:spChg>
        <pc:spChg chg="add mod">
          <ac:chgData name="박 규민" userId="21ae478a54ae9d12" providerId="LiveId" clId="{983725DE-5033-40C9-BEA6-1A924C3A4F41}" dt="2022-11-16T10:51:57.524" v="3908" actId="571"/>
          <ac:spMkLst>
            <pc:docMk/>
            <pc:sldMk cId="2598985024" sldId="268"/>
            <ac:spMk id="79" creationId="{8435A80A-9389-2848-15DA-EB476D39BD7B}"/>
          </ac:spMkLst>
        </pc:spChg>
        <pc:spChg chg="add mod">
          <ac:chgData name="박 규민" userId="21ae478a54ae9d12" providerId="LiveId" clId="{983725DE-5033-40C9-BEA6-1A924C3A4F41}" dt="2022-11-26T11:34:10.897" v="4552" actId="1076"/>
          <ac:spMkLst>
            <pc:docMk/>
            <pc:sldMk cId="2598985024" sldId="268"/>
            <ac:spMk id="80" creationId="{9BBE2FAB-2724-8AF1-1454-695683C80D81}"/>
          </ac:spMkLst>
        </pc:spChg>
        <pc:spChg chg="add mod">
          <ac:chgData name="박 규민" userId="21ae478a54ae9d12" providerId="LiveId" clId="{983725DE-5033-40C9-BEA6-1A924C3A4F41}" dt="2022-11-26T11:34:10.897" v="4552" actId="1076"/>
          <ac:spMkLst>
            <pc:docMk/>
            <pc:sldMk cId="2598985024" sldId="268"/>
            <ac:spMk id="81" creationId="{32F27E53-5E96-8559-BDC5-9B9EF4CD7D26}"/>
          </ac:spMkLst>
        </pc:spChg>
        <pc:graphicFrameChg chg="del mod modGraphic">
          <ac:chgData name="박 규민" userId="21ae478a54ae9d12" providerId="LiveId" clId="{983725DE-5033-40C9-BEA6-1A924C3A4F41}" dt="2022-11-27T11:16:29.928" v="8145" actId="478"/>
          <ac:graphicFrameMkLst>
            <pc:docMk/>
            <pc:sldMk cId="2598985024" sldId="268"/>
            <ac:graphicFrameMk id="21" creationId="{5B7F1B08-D0E1-DA3D-2F99-710882682A8B}"/>
          </ac:graphicFrameMkLst>
        </pc:graphicFrameChg>
        <pc:graphicFrameChg chg="add del mod">
          <ac:chgData name="박 규민" userId="21ae478a54ae9d12" providerId="LiveId" clId="{983725DE-5033-40C9-BEA6-1A924C3A4F41}" dt="2022-11-27T11:16:24.118" v="8143" actId="478"/>
          <ac:graphicFrameMkLst>
            <pc:docMk/>
            <pc:sldMk cId="2598985024" sldId="268"/>
            <ac:graphicFrameMk id="27" creationId="{44B529BC-339F-EAD7-451B-599A702A741F}"/>
          </ac:graphicFrameMkLst>
        </pc:graphicFrameChg>
        <pc:graphicFrameChg chg="add mod modGraphic">
          <ac:chgData name="박 규민" userId="21ae478a54ae9d12" providerId="LiveId" clId="{983725DE-5033-40C9-BEA6-1A924C3A4F41}" dt="2022-11-27T11:19:38.210" v="9060" actId="20577"/>
          <ac:graphicFrameMkLst>
            <pc:docMk/>
            <pc:sldMk cId="2598985024" sldId="268"/>
            <ac:graphicFrameMk id="33" creationId="{6FA9A245-DCAD-4352-0E10-D7C960A3F915}"/>
          </ac:graphicFrameMkLst>
        </pc:graphicFrameChg>
        <pc:picChg chg="add mod modCrop">
          <ac:chgData name="박 규민" userId="21ae478a54ae9d12" providerId="LiveId" clId="{983725DE-5033-40C9-BEA6-1A924C3A4F41}" dt="2022-11-16T10:27:03.341" v="3422" actId="1076"/>
          <ac:picMkLst>
            <pc:docMk/>
            <pc:sldMk cId="2598985024" sldId="268"/>
            <ac:picMk id="29" creationId="{6CD4CDA0-3838-9FBA-78F6-03D14E3A2E40}"/>
          </ac:picMkLst>
        </pc:picChg>
      </pc:sldChg>
      <pc:sldChg chg="del">
        <pc:chgData name="박 규민" userId="21ae478a54ae9d12" providerId="LiveId" clId="{983725DE-5033-40C9-BEA6-1A924C3A4F41}" dt="2022-11-24T02:40:22.517" v="3957" actId="47"/>
        <pc:sldMkLst>
          <pc:docMk/>
          <pc:sldMk cId="348643084" sldId="269"/>
        </pc:sldMkLst>
      </pc:sldChg>
      <pc:sldChg chg="addSp delSp modSp add del mod ord">
        <pc:chgData name="박 규민" userId="21ae478a54ae9d12" providerId="LiveId" clId="{983725DE-5033-40C9-BEA6-1A924C3A4F41}" dt="2022-11-27T11:24:34.701" v="10452"/>
        <pc:sldMkLst>
          <pc:docMk/>
          <pc:sldMk cId="456485845" sldId="270"/>
        </pc:sldMkLst>
        <pc:spChg chg="del mod">
          <ac:chgData name="박 규민" userId="21ae478a54ae9d12" providerId="LiveId" clId="{983725DE-5033-40C9-BEA6-1A924C3A4F41}" dt="2022-11-27T07:07:12.902" v="5009" actId="478"/>
          <ac:spMkLst>
            <pc:docMk/>
            <pc:sldMk cId="456485845" sldId="270"/>
            <ac:spMk id="2" creationId="{CEE982E1-8DE7-90DD-A7B4-6F221651D634}"/>
          </ac:spMkLst>
        </pc:spChg>
        <pc:spChg chg="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3" creationId="{63477AA3-A3C4-5C93-D3F2-5F60843AAA7C}"/>
          </ac:spMkLst>
        </pc:spChg>
        <pc:spChg chg="add 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" creationId="{A20A9292-34E7-BB29-B27B-402EAED59BEC}"/>
          </ac:spMkLst>
        </pc:spChg>
        <pc:spChg chg="mod">
          <ac:chgData name="박 규민" userId="21ae478a54ae9d12" providerId="LiveId" clId="{983725DE-5033-40C9-BEA6-1A924C3A4F41}" dt="2022-11-27T07:00:10.375" v="4802" actId="20577"/>
          <ac:spMkLst>
            <pc:docMk/>
            <pc:sldMk cId="456485845" sldId="270"/>
            <ac:spMk id="6" creationId="{00000000-0000-0000-0000-000000000000}"/>
          </ac:spMkLst>
        </pc:spChg>
        <pc:spChg chg="mod">
          <ac:chgData name="박 규민" userId="21ae478a54ae9d12" providerId="LiveId" clId="{983725DE-5033-40C9-BEA6-1A924C3A4F41}" dt="2022-11-27T11:09:47.362" v="7469"/>
          <ac:spMkLst>
            <pc:docMk/>
            <pc:sldMk cId="456485845" sldId="270"/>
            <ac:spMk id="9" creationId="{00000000-0000-0000-0000-000000000000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10" creationId="{33207F0A-C48E-AB50-1C0D-EFB35E57122F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13" creationId="{1255FFE1-6DF0-DC15-322B-146119CD4101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14" creationId="{0F509EB0-61A1-1AD9-0FE8-A534AED528B6}"/>
          </ac:spMkLst>
        </pc:spChg>
        <pc:spChg chg="mod">
          <ac:chgData name="박 규민" userId="21ae478a54ae9d12" providerId="LiveId" clId="{983725DE-5033-40C9-BEA6-1A924C3A4F41}" dt="2022-11-27T09:00:48.150" v="5709" actId="1076"/>
          <ac:spMkLst>
            <pc:docMk/>
            <pc:sldMk cId="456485845" sldId="270"/>
            <ac:spMk id="15" creationId="{FCE3B854-86AF-0F40-7585-BBBF5ED63F6F}"/>
          </ac:spMkLst>
        </pc:spChg>
        <pc:spChg chg="del">
          <ac:chgData name="박 규민" userId="21ae478a54ae9d12" providerId="LiveId" clId="{983725DE-5033-40C9-BEA6-1A924C3A4F41}" dt="2022-11-27T09:00:24.304" v="5705" actId="478"/>
          <ac:spMkLst>
            <pc:docMk/>
            <pc:sldMk cId="456485845" sldId="270"/>
            <ac:spMk id="16" creationId="{C27A95FC-811A-9BF4-4C04-5D3083E82064}"/>
          </ac:spMkLst>
        </pc:spChg>
        <pc:spChg chg="mod">
          <ac:chgData name="박 규민" userId="21ae478a54ae9d12" providerId="LiveId" clId="{983725DE-5033-40C9-BEA6-1A924C3A4F41}" dt="2022-11-26T11:33:42.269" v="4539" actId="1076"/>
          <ac:spMkLst>
            <pc:docMk/>
            <pc:sldMk cId="456485845" sldId="270"/>
            <ac:spMk id="18" creationId="{50868DD8-89DB-A963-A954-F306514B9D80}"/>
          </ac:spMkLst>
        </pc:spChg>
        <pc:spChg chg="del">
          <ac:chgData name="박 규민" userId="21ae478a54ae9d12" providerId="LiveId" clId="{983725DE-5033-40C9-BEA6-1A924C3A4F41}" dt="2022-11-24T02:35:27.416" v="3936" actId="478"/>
          <ac:spMkLst>
            <pc:docMk/>
            <pc:sldMk cId="456485845" sldId="270"/>
            <ac:spMk id="19" creationId="{12118953-3A0A-9147-169E-A0EE17BAAA5D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19" creationId="{256CFF8E-62FF-A712-5B26-7D7F65B3A268}"/>
          </ac:spMkLst>
        </pc:spChg>
        <pc:spChg chg="del">
          <ac:chgData name="박 규민" userId="21ae478a54ae9d12" providerId="LiveId" clId="{983725DE-5033-40C9-BEA6-1A924C3A4F41}" dt="2022-11-24T02:35:25.817" v="3935" actId="478"/>
          <ac:spMkLst>
            <pc:docMk/>
            <pc:sldMk cId="456485845" sldId="270"/>
            <ac:spMk id="20" creationId="{21A47DCD-680E-850B-AEB1-74DF30AFFA5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0" creationId="{629213D2-86DC-1F76-9958-471DFDECBC71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2" creationId="{5E8A73CA-0755-CF7E-EA44-8D931F786B3A}"/>
          </ac:spMkLst>
        </pc:spChg>
        <pc:spChg chg="del">
          <ac:chgData name="박 규민" userId="21ae478a54ae9d12" providerId="LiveId" clId="{983725DE-5033-40C9-BEA6-1A924C3A4F41}" dt="2022-11-24T02:35:29.787" v="3937" actId="478"/>
          <ac:spMkLst>
            <pc:docMk/>
            <pc:sldMk cId="456485845" sldId="270"/>
            <ac:spMk id="22" creationId="{D868FF45-797F-1920-5FD4-9769601CAADA}"/>
          </ac:spMkLst>
        </pc:spChg>
        <pc:spChg chg="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23" creationId="{E1C547C1-D105-1CFB-785B-1C8DCB11D7BD}"/>
          </ac:spMkLst>
        </pc:spChg>
        <pc:spChg chg="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24" creationId="{F73C27D2-1C8E-0029-526D-D0BC23AC51A8}"/>
          </ac:spMkLst>
        </pc:spChg>
        <pc:spChg chg="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25" creationId="{09C742B7-A026-9D96-4A1D-5B6AF41C8388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6" creationId="{40889538-E75F-6B9B-9EE1-C75E49D24E77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7" creationId="{FBE3EF63-770D-E1AF-C9E3-41FE2087DD5D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8" creationId="{7FCEF017-0977-EF09-E792-29D212A88B8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29" creationId="{B3D05EF5-E545-00FF-54FE-3201EE6149C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0" creationId="{6EA3D87D-2622-87F4-C8A7-293C2A01717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1" creationId="{9674CFBB-651F-5CF3-31A5-D784B695B8F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2" creationId="{D7830D8E-C4DE-E734-3469-C8DD5B842A65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3" creationId="{0D00592C-E2DC-920A-8278-DFEAAA5B495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4" creationId="{3C1CA42A-3D30-70EB-21C9-48F9A3F23AEB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5" creationId="{0DDAC4FC-624B-DC0A-AF6A-01F10698667D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6" creationId="{F298B34A-7C20-76AA-53AF-116B1211876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7" creationId="{6E7C6A5E-CEFA-F1ED-197C-5E51F056A4FB}"/>
          </ac:spMkLst>
        </pc:spChg>
        <pc:spChg chg="del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8" creationId="{18ECC220-EFA8-16AD-045E-5F69AB1BA2C1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39" creationId="{D03EF13C-A1AA-2C91-CC7F-E0C594006CD8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0" creationId="{C74C3C11-8056-A832-9355-925EC03B720B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1" creationId="{166E6F73-83EF-90C5-E37D-172A0274D6A8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2" creationId="{DCB0CE52-3FB8-5EA1-7E72-16AD6B4E9EA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3" creationId="{9BB94462-C9B8-A489-A8D9-4BB14B4EDEC2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4" creationId="{71F5F7A3-426A-C4F5-6D10-9568E16C2520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5" creationId="{46A50F5B-1415-69B3-D6A1-715A958D242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6" creationId="{1BCC4C83-8127-284B-44FD-8C70575C2E65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7" creationId="{4E4B5B15-9D4C-58B1-E1B3-6D5579003C0D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8" creationId="{DC4DD936-12BE-C70D-DE6B-B370D27E4D8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49" creationId="{B1220D31-AD91-FC51-6712-23520A5C370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0" creationId="{B78ECE8D-9DED-6457-6AA9-E1338A63BF94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1" creationId="{80A4D08D-39C1-9D57-335F-3E920396A25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2" creationId="{D0D2F246-E67C-C267-7159-F939AA6AFB6D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3" creationId="{56817913-ABCA-194A-E353-728E7EBBFE9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4" creationId="{C91EC4C0-4C65-CFA2-718F-36DFB5CDA99D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5" creationId="{54964B48-1850-68AC-ADA9-AC0F96E27B6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56" creationId="{517E4B34-B38E-95E9-01D2-9D74612993CB}"/>
          </ac:spMkLst>
        </pc:spChg>
        <pc:spChg chg="del">
          <ac:chgData name="박 규민" userId="21ae478a54ae9d12" providerId="LiveId" clId="{983725DE-5033-40C9-BEA6-1A924C3A4F41}" dt="2022-11-27T09:00:22.978" v="5703" actId="478"/>
          <ac:spMkLst>
            <pc:docMk/>
            <pc:sldMk cId="456485845" sldId="270"/>
            <ac:spMk id="57" creationId="{440BFD39-E817-16F6-A883-A13B1981108A}"/>
          </ac:spMkLst>
        </pc:spChg>
        <pc:spChg chg="del">
          <ac:chgData name="박 규민" userId="21ae478a54ae9d12" providerId="LiveId" clId="{983725DE-5033-40C9-BEA6-1A924C3A4F41}" dt="2022-11-27T09:00:23.729" v="5704" actId="478"/>
          <ac:spMkLst>
            <pc:docMk/>
            <pc:sldMk cId="456485845" sldId="270"/>
            <ac:spMk id="58" creationId="{5E8C2433-AB7C-71F2-A2FA-DD1EB87F3234}"/>
          </ac:spMkLst>
        </pc:spChg>
        <pc:spChg chg="del">
          <ac:chgData name="박 규민" userId="21ae478a54ae9d12" providerId="LiveId" clId="{983725DE-5033-40C9-BEA6-1A924C3A4F41}" dt="2022-11-27T09:00:26.836" v="5706" actId="478"/>
          <ac:spMkLst>
            <pc:docMk/>
            <pc:sldMk cId="456485845" sldId="270"/>
            <ac:spMk id="59" creationId="{39ABF0B9-6C36-43B7-E564-F1250E383C23}"/>
          </ac:spMkLst>
        </pc:spChg>
        <pc:spChg chg="del">
          <ac:chgData name="박 규민" userId="21ae478a54ae9d12" providerId="LiveId" clId="{983725DE-5033-40C9-BEA6-1A924C3A4F41}" dt="2022-11-27T09:00:28.417" v="5707" actId="478"/>
          <ac:spMkLst>
            <pc:docMk/>
            <pc:sldMk cId="456485845" sldId="270"/>
            <ac:spMk id="60" creationId="{036CC406-AFFA-DD5B-7B4F-F9E7A87E5EF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1" creationId="{922D041F-A775-A963-BB6A-624FE92F726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2" creationId="{25564654-58AE-5273-1C23-2716DD34E4B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3" creationId="{7155B2C8-3868-36B9-72C9-40A44CB90238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4" creationId="{51088330-23A7-F3E7-0C2F-6D192F93C2E6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5" creationId="{14B76424-5FAE-B64D-F2B3-2C5825EAAA4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6" creationId="{9F39EB7E-C2EB-F74D-9EB4-C2F821DF1E5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7" creationId="{A4C29616-3BE0-BA85-780D-50347F94A1F1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8" creationId="{D0F3FCA6-7A67-60DA-6A8A-A97525E8C76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69" creationId="{0D1EF602-E3F9-EF0B-36A1-0A0873CCF1C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0" creationId="{3E067BAE-1F04-FF76-71C9-87BE0A32F63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1" creationId="{DD40749F-B70B-707E-BF76-3D7B16A07001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2" creationId="{8C9E736F-F32B-9EBA-88F3-B023D0EF673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3" creationId="{0A6E596A-310B-00DA-A616-043EFFD9A3E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4" creationId="{19B3726B-78A2-AE81-60A2-37AC3CD3902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5" creationId="{24EBE3F4-3BEA-2E95-022A-EC02E84B516B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6" creationId="{4AE57128-4623-2503-6FC8-A15DDF291A6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7" creationId="{8D757A66-BD1E-DB3E-DB32-CB727EA3C534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8" creationId="{67AE39CA-5CA1-3408-11ED-AE43B614155B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79" creationId="{46813E98-E2F1-208B-AC6E-CBFBD65FA4AB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0" creationId="{E2051339-4EDE-B655-C1BA-2CB0AC78C8A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1" creationId="{A82820E2-3099-4CE4-3D87-4AE6D2F374C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2" creationId="{A1055011-87B0-719C-3E72-6631A103317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3" creationId="{E4A235AE-3C25-9CEF-1107-1A3ABC01F598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4" creationId="{81CF9070-2C21-FC32-354F-AFF07953C28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5" creationId="{18B1B038-F148-C421-C3A6-5A35AF70012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6" creationId="{ED0971D0-19D5-79BE-7078-8BE30D9D31DA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7" creationId="{79CA99EA-B718-1A95-052A-20E0987D7B04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8" creationId="{79222FCE-F9CF-425C-9BED-35519D2D35D2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89" creationId="{6542200C-F0DD-6CC4-2703-74D8FB2CD797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0" creationId="{337B70A9-81DD-AF4B-469A-BC481FEB328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1" creationId="{85F0B37A-2BB2-0C32-D347-820C59D55529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2" creationId="{09CE99F3-1AD8-BCAE-811F-800206E4613B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3" creationId="{2985A64C-B98E-F9A6-A665-F4EEBE2ED683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4" creationId="{C0142F03-57D6-6B24-E21B-8A3403126FCC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5" creationId="{BEA18725-C475-33E6-0FBB-3CBF1277EA10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6" creationId="{637AB2C9-FA98-EB5D-A76B-AFD66737688E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7" creationId="{1B82A227-9143-4897-5C25-D2550E7CB415}"/>
          </ac:spMkLst>
        </pc:spChg>
        <pc:spChg chg="add del mod">
          <ac:chgData name="박 규민" userId="21ae478a54ae9d12" providerId="LiveId" clId="{983725DE-5033-40C9-BEA6-1A924C3A4F41}" dt="2022-11-27T06:58:56.747" v="4711" actId="478"/>
          <ac:spMkLst>
            <pc:docMk/>
            <pc:sldMk cId="456485845" sldId="270"/>
            <ac:spMk id="98" creationId="{7E69F54B-1ED8-1C93-EDE9-2C80C4889321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99" creationId="{12780203-3B4A-2277-AC23-D5B712566D7C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0" creationId="{73E07D59-0460-A412-EA7F-7BE7A32E2A9D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1" creationId="{57E263E4-6F59-EF06-47FC-0C5FA75AE8EB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2" creationId="{9A7B8826-7117-38F1-E041-BA94A7B1875A}"/>
          </ac:spMkLst>
        </pc:spChg>
        <pc:spChg chg="add mod">
          <ac:chgData name="박 규민" userId="21ae478a54ae9d12" providerId="LiveId" clId="{983725DE-5033-40C9-BEA6-1A924C3A4F41}" dt="2022-11-27T07:01:14.542" v="4813"/>
          <ac:spMkLst>
            <pc:docMk/>
            <pc:sldMk cId="456485845" sldId="270"/>
            <ac:spMk id="103" creationId="{BEA2ACCE-1321-25C3-A1AE-1529A58DD6BF}"/>
          </ac:spMkLst>
        </pc:spChg>
        <pc:spChg chg="add mod">
          <ac:chgData name="박 규민" userId="21ae478a54ae9d12" providerId="LiveId" clId="{983725DE-5033-40C9-BEA6-1A924C3A4F41}" dt="2022-11-27T11:23:04.059" v="10024" actId="1076"/>
          <ac:spMkLst>
            <pc:docMk/>
            <pc:sldMk cId="456485845" sldId="270"/>
            <ac:spMk id="106" creationId="{EF8C2974-6437-36DD-8B49-E2885930DD6E}"/>
          </ac:spMkLst>
        </pc:spChg>
        <pc:spChg chg="add del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7" creationId="{806BAF23-DF7A-97CD-72EB-807B9EF24EC5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8" creationId="{0D5D83D4-3F2F-1A12-4CB8-6D8CCF9EB9BB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09" creationId="{AFC307B1-FE2C-92DF-2DE5-3935949C60CB}"/>
          </ac:spMkLst>
        </pc:spChg>
        <pc:spChg chg="add mod">
          <ac:chgData name="박 규민" userId="21ae478a54ae9d12" providerId="LiveId" clId="{983725DE-5033-40C9-BEA6-1A924C3A4F41}" dt="2022-11-27T09:00:45.133" v="5708" actId="1076"/>
          <ac:spMkLst>
            <pc:docMk/>
            <pc:sldMk cId="456485845" sldId="270"/>
            <ac:spMk id="110" creationId="{92E25FB4-444A-0713-6AF0-4F529321E4D3}"/>
          </ac:spMkLst>
        </pc:spChg>
        <pc:graphicFrameChg chg="mod modGraphic">
          <ac:chgData name="박 규민" userId="21ae478a54ae9d12" providerId="LiveId" clId="{983725DE-5033-40C9-BEA6-1A924C3A4F41}" dt="2022-11-27T11:24:34.701" v="10452"/>
          <ac:graphicFrameMkLst>
            <pc:docMk/>
            <pc:sldMk cId="456485845" sldId="270"/>
            <ac:graphicFrameMk id="21" creationId="{5B7F1B08-D0E1-DA3D-2F99-710882682A8B}"/>
          </ac:graphicFrameMkLst>
        </pc:graphicFrameChg>
        <pc:picChg chg="add mod">
          <ac:chgData name="박 규민" userId="21ae478a54ae9d12" providerId="LiveId" clId="{983725DE-5033-40C9-BEA6-1A924C3A4F41}" dt="2022-11-27T09:00:45.133" v="5708" actId="1076"/>
          <ac:picMkLst>
            <pc:docMk/>
            <pc:sldMk cId="456485845" sldId="270"/>
            <ac:picMk id="105" creationId="{1CCC7CCB-6038-FD43-936D-CD5DE44ABABF}"/>
          </ac:picMkLst>
        </pc:picChg>
      </pc:sldChg>
      <pc:sldChg chg="addSp delSp modSp add mod">
        <pc:chgData name="박 규민" userId="21ae478a54ae9d12" providerId="LiveId" clId="{983725DE-5033-40C9-BEA6-1A924C3A4F41}" dt="2022-11-27T11:21:50.482" v="9819"/>
        <pc:sldMkLst>
          <pc:docMk/>
          <pc:sldMk cId="349693295" sldId="271"/>
        </pc:sldMkLst>
        <pc:spChg chg="mod">
          <ac:chgData name="박 규민" userId="21ae478a54ae9d12" providerId="LiveId" clId="{983725DE-5033-40C9-BEA6-1A924C3A4F41}" dt="2022-11-27T07:02:37.341" v="4878" actId="20577"/>
          <ac:spMkLst>
            <pc:docMk/>
            <pc:sldMk cId="349693295" sldId="271"/>
            <ac:spMk id="2" creationId="{CEE982E1-8DE7-90DD-A7B4-6F221651D634}"/>
          </ac:spMkLst>
        </pc:spChg>
        <pc:spChg chg="mod">
          <ac:chgData name="박 규민" userId="21ae478a54ae9d12" providerId="LiveId" clId="{983725DE-5033-40C9-BEA6-1A924C3A4F41}" dt="2022-11-27T07:00:07.440" v="4801" actId="20577"/>
          <ac:spMkLst>
            <pc:docMk/>
            <pc:sldMk cId="349693295" sldId="271"/>
            <ac:spMk id="6" creationId="{00000000-0000-0000-0000-000000000000}"/>
          </ac:spMkLst>
        </pc:spChg>
        <pc:spChg chg="mod">
          <ac:chgData name="박 규민" userId="21ae478a54ae9d12" providerId="LiveId" clId="{983725DE-5033-40C9-BEA6-1A924C3A4F41}" dt="2022-11-27T11:09:05.156" v="7368"/>
          <ac:spMkLst>
            <pc:docMk/>
            <pc:sldMk cId="349693295" sldId="271"/>
            <ac:spMk id="9" creationId="{00000000-0000-0000-0000-000000000000}"/>
          </ac:spMkLst>
        </pc:spChg>
        <pc:spChg chg="add del">
          <ac:chgData name="박 규민" userId="21ae478a54ae9d12" providerId="LiveId" clId="{983725DE-5033-40C9-BEA6-1A924C3A4F41}" dt="2022-11-27T07:02:36.020" v="4875" actId="478"/>
          <ac:spMkLst>
            <pc:docMk/>
            <pc:sldMk cId="349693295" sldId="271"/>
            <ac:spMk id="28" creationId="{7FCEF017-0977-EF09-E792-29D212A88B89}"/>
          </ac:spMkLst>
        </pc:spChg>
        <pc:spChg chg="add del">
          <ac:chgData name="박 규민" userId="21ae478a54ae9d12" providerId="LiveId" clId="{983725DE-5033-40C9-BEA6-1A924C3A4F41}" dt="2022-11-27T07:02:36.370" v="4876" actId="478"/>
          <ac:spMkLst>
            <pc:docMk/>
            <pc:sldMk cId="349693295" sldId="271"/>
            <ac:spMk id="35" creationId="{0DDAC4FC-624B-DC0A-AF6A-01F10698667D}"/>
          </ac:spMkLst>
        </pc:spChg>
        <pc:spChg chg="add del">
          <ac:chgData name="박 규민" userId="21ae478a54ae9d12" providerId="LiveId" clId="{983725DE-5033-40C9-BEA6-1A924C3A4F41}" dt="2022-11-27T07:02:35.769" v="4874" actId="478"/>
          <ac:spMkLst>
            <pc:docMk/>
            <pc:sldMk cId="349693295" sldId="271"/>
            <ac:spMk id="40" creationId="{C74C3C11-8056-A832-9355-925EC03B720B}"/>
          </ac:spMkLst>
        </pc:spChg>
        <pc:spChg chg="add del">
          <ac:chgData name="박 규민" userId="21ae478a54ae9d12" providerId="LiveId" clId="{983725DE-5033-40C9-BEA6-1A924C3A4F41}" dt="2022-11-27T07:02:35.547" v="4873" actId="478"/>
          <ac:spMkLst>
            <pc:docMk/>
            <pc:sldMk cId="349693295" sldId="271"/>
            <ac:spMk id="48" creationId="{DC4DD936-12BE-C70D-DE6B-B370D27E4D8C}"/>
          </ac:spMkLst>
        </pc:spChg>
        <pc:spChg chg="add del">
          <ac:chgData name="박 규민" userId="21ae478a54ae9d12" providerId="LiveId" clId="{983725DE-5033-40C9-BEA6-1A924C3A4F41}" dt="2022-11-27T07:02:35.339" v="4872" actId="478"/>
          <ac:spMkLst>
            <pc:docMk/>
            <pc:sldMk cId="349693295" sldId="271"/>
            <ac:spMk id="56" creationId="{517E4B34-B38E-95E9-01D2-9D74612993CB}"/>
          </ac:spMkLst>
        </pc:spChg>
        <pc:spChg chg="add del">
          <ac:chgData name="박 규민" userId="21ae478a54ae9d12" providerId="LiveId" clId="{983725DE-5033-40C9-BEA6-1A924C3A4F41}" dt="2022-11-27T07:02:35.137" v="4871" actId="478"/>
          <ac:spMkLst>
            <pc:docMk/>
            <pc:sldMk cId="349693295" sldId="271"/>
            <ac:spMk id="68" creationId="{D0F3FCA6-7A67-60DA-6A8A-A97525E8C76E}"/>
          </ac:spMkLst>
        </pc:spChg>
        <pc:spChg chg="add del">
          <ac:chgData name="박 규민" userId="21ae478a54ae9d12" providerId="LiveId" clId="{983725DE-5033-40C9-BEA6-1A924C3A4F41}" dt="2022-11-27T07:02:34.948" v="4870" actId="478"/>
          <ac:spMkLst>
            <pc:docMk/>
            <pc:sldMk cId="349693295" sldId="271"/>
            <ac:spMk id="76" creationId="{4AE57128-4623-2503-6FC8-A15DDF291A6C}"/>
          </ac:spMkLst>
        </pc:spChg>
        <pc:spChg chg="add del">
          <ac:chgData name="박 규민" userId="21ae478a54ae9d12" providerId="LiveId" clId="{983725DE-5033-40C9-BEA6-1A924C3A4F41}" dt="2022-11-27T07:02:34.762" v="4869" actId="478"/>
          <ac:spMkLst>
            <pc:docMk/>
            <pc:sldMk cId="349693295" sldId="271"/>
            <ac:spMk id="84" creationId="{81CF9070-2C21-FC32-354F-AFF07953C283}"/>
          </ac:spMkLst>
        </pc:spChg>
        <pc:spChg chg="add del">
          <ac:chgData name="박 규민" userId="21ae478a54ae9d12" providerId="LiveId" clId="{983725DE-5033-40C9-BEA6-1A924C3A4F41}" dt="2022-11-27T07:02:34.563" v="4868" actId="478"/>
          <ac:spMkLst>
            <pc:docMk/>
            <pc:sldMk cId="349693295" sldId="271"/>
            <ac:spMk id="92" creationId="{09CE99F3-1AD8-BCAE-811F-800206E4613B}"/>
          </ac:spMkLst>
        </pc:spChg>
        <pc:spChg chg="add mod">
          <ac:chgData name="박 규민" userId="21ae478a54ae9d12" providerId="LiveId" clId="{983725DE-5033-40C9-BEA6-1A924C3A4F41}" dt="2022-11-27T07:01:07.105" v="4812" actId="207"/>
          <ac:spMkLst>
            <pc:docMk/>
            <pc:sldMk cId="349693295" sldId="271"/>
            <ac:spMk id="102" creationId="{25D230FE-17CB-C2EE-4980-402AACCB547B}"/>
          </ac:spMkLst>
        </pc:spChg>
        <pc:graphicFrameChg chg="del">
          <ac:chgData name="박 규민" userId="21ae478a54ae9d12" providerId="LiveId" clId="{983725DE-5033-40C9-BEA6-1A924C3A4F41}" dt="2022-11-27T11:10:23.096" v="7543" actId="478"/>
          <ac:graphicFrameMkLst>
            <pc:docMk/>
            <pc:sldMk cId="349693295" sldId="271"/>
            <ac:graphicFrameMk id="21" creationId="{5B7F1B08-D0E1-DA3D-2F99-710882682A8B}"/>
          </ac:graphicFrameMkLst>
        </pc:graphicFrameChg>
        <pc:graphicFrameChg chg="add mod modGraphic">
          <ac:chgData name="박 규민" userId="21ae478a54ae9d12" providerId="LiveId" clId="{983725DE-5033-40C9-BEA6-1A924C3A4F41}" dt="2022-11-27T11:21:50.482" v="9819"/>
          <ac:graphicFrameMkLst>
            <pc:docMk/>
            <pc:sldMk cId="349693295" sldId="271"/>
            <ac:graphicFrameMk id="103" creationId="{6B40FC00-D455-8795-83AB-FE63BBB532F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88583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sz="44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날씨 데이터 분석 및 </a:t>
            </a:r>
            <a:br>
              <a:rPr lang="en-US" altLang="ko-KR" sz="44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</a:br>
            <a:r>
              <a:rPr lang="ko-KR" altLang="en-US" sz="44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예상 기상 정보 제공 시스템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[</a:t>
            </a:r>
            <a:r>
              <a:rPr lang="ko-KR" altLang="en-US" sz="4800" dirty="0">
                <a:solidFill>
                  <a:schemeClr val="bg1"/>
                </a:solidFill>
              </a:rPr>
              <a:t>화면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설계서</a:t>
            </a:r>
            <a:r>
              <a:rPr lang="en-US" altLang="ko-KR" sz="4800" dirty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6820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  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2022.11.26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선문대학교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컴퓨터공학부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박규민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3477AA3-A3C4-5C93-D3F2-5F60843AAA7C}"/>
              </a:ext>
            </a:extLst>
          </p:cNvPr>
          <p:cNvSpPr/>
          <p:nvPr/>
        </p:nvSpPr>
        <p:spPr>
          <a:xfrm>
            <a:off x="3596467" y="1157193"/>
            <a:ext cx="5369223" cy="5114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215153" y="688489"/>
            <a:ext cx="8835289" cy="56961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예상 기상 정보 메인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3B854-86AF-0F40-7585-BBBF5ED63F6F}"/>
              </a:ext>
            </a:extLst>
          </p:cNvPr>
          <p:cNvSpPr txBox="1"/>
          <p:nvPr/>
        </p:nvSpPr>
        <p:spPr>
          <a:xfrm>
            <a:off x="304722" y="794572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기상 정보 시스템</a:t>
            </a:r>
            <a:r>
              <a:rPr lang="en-US" altLang="ko-KR" sz="1400" dirty="0"/>
              <a:t>] –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: </a:t>
            </a:r>
            <a:r>
              <a:rPr lang="ko-KR" altLang="en-US" sz="1400" dirty="0"/>
              <a:t>박규민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9B4799-4C5C-2DAE-FD0D-D095F4E8A29B}"/>
              </a:ext>
            </a:extLst>
          </p:cNvPr>
          <p:cNvSpPr/>
          <p:nvPr/>
        </p:nvSpPr>
        <p:spPr>
          <a:xfrm>
            <a:off x="349625" y="4337251"/>
            <a:ext cx="3016966" cy="193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547C1-D105-1CFB-785B-1C8DCB11D7BD}"/>
              </a:ext>
            </a:extLst>
          </p:cNvPr>
          <p:cNvSpPr/>
          <p:nvPr/>
        </p:nvSpPr>
        <p:spPr>
          <a:xfrm>
            <a:off x="5222964" y="796816"/>
            <a:ext cx="476922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F73C27D2-1C8E-0029-526D-D0BC23AC51A8}"/>
              </a:ext>
            </a:extLst>
          </p:cNvPr>
          <p:cNvSpPr/>
          <p:nvPr/>
        </p:nvSpPr>
        <p:spPr>
          <a:xfrm>
            <a:off x="5489442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742B7-A026-9D96-4A1D-5B6AF41C8388}"/>
              </a:ext>
            </a:extLst>
          </p:cNvPr>
          <p:cNvSpPr txBox="1"/>
          <p:nvPr/>
        </p:nvSpPr>
        <p:spPr>
          <a:xfrm>
            <a:off x="5662607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CD4CDA0-3838-9FBA-78F6-03D14E3A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1" t="7139" r="1880"/>
          <a:stretch/>
        </p:blipFill>
        <p:spPr>
          <a:xfrm>
            <a:off x="3631878" y="1258201"/>
            <a:ext cx="4262072" cy="497167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66093D-3743-12BF-A9C0-78CAB6F7F295}"/>
              </a:ext>
            </a:extLst>
          </p:cNvPr>
          <p:cNvSpPr/>
          <p:nvPr/>
        </p:nvSpPr>
        <p:spPr>
          <a:xfrm>
            <a:off x="6436898" y="796816"/>
            <a:ext cx="476922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D51D6ECE-1365-EF3F-6F31-D9F2C2113106}"/>
              </a:ext>
            </a:extLst>
          </p:cNvPr>
          <p:cNvSpPr/>
          <p:nvPr/>
        </p:nvSpPr>
        <p:spPr>
          <a:xfrm>
            <a:off x="6703376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B38EF-70BA-E029-6BD3-CA9EEBBF57C1}"/>
              </a:ext>
            </a:extLst>
          </p:cNvPr>
          <p:cNvSpPr txBox="1"/>
          <p:nvPr/>
        </p:nvSpPr>
        <p:spPr>
          <a:xfrm>
            <a:off x="6876541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578C5-5869-851C-1FB8-5A3D92C6A803}"/>
              </a:ext>
            </a:extLst>
          </p:cNvPr>
          <p:cNvSpPr txBox="1"/>
          <p:nvPr/>
        </p:nvSpPr>
        <p:spPr>
          <a:xfrm>
            <a:off x="484856" y="3998697"/>
            <a:ext cx="2741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자주 조회하는 지역 날씨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2ADCF-94D1-2FE5-7CCE-ADF4ED0A3F19}"/>
              </a:ext>
            </a:extLst>
          </p:cNvPr>
          <p:cNvSpPr txBox="1"/>
          <p:nvPr/>
        </p:nvSpPr>
        <p:spPr>
          <a:xfrm>
            <a:off x="1338253" y="43322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충청남도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0BFD39-E817-16F6-A883-A13B1981108A}"/>
              </a:ext>
            </a:extLst>
          </p:cNvPr>
          <p:cNvSpPr/>
          <p:nvPr/>
        </p:nvSpPr>
        <p:spPr>
          <a:xfrm>
            <a:off x="7950868" y="1258201"/>
            <a:ext cx="945707" cy="491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A95FC-811A-9BF4-4C04-5D3083E82064}"/>
              </a:ext>
            </a:extLst>
          </p:cNvPr>
          <p:cNvSpPr/>
          <p:nvPr/>
        </p:nvSpPr>
        <p:spPr>
          <a:xfrm>
            <a:off x="7950868" y="1244959"/>
            <a:ext cx="945707" cy="626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기상 </a:t>
            </a:r>
            <a:endParaRPr lang="en-US" altLang="ko-KR" sz="1200" dirty="0"/>
          </a:p>
          <a:p>
            <a:pPr algn="ctr"/>
            <a:r>
              <a:rPr lang="ko-KR" altLang="en-US" sz="1200" dirty="0"/>
              <a:t>안내</a:t>
            </a:r>
            <a:endParaRPr lang="en-US" altLang="ko-KR" sz="1200" dirty="0"/>
          </a:p>
          <a:p>
            <a:pPr algn="ctr"/>
            <a:r>
              <a:rPr lang="ko-KR" altLang="en-US" sz="1200" dirty="0"/>
              <a:t>지역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C2433-AB7C-71F2-A2FA-DD1EB87F3234}"/>
              </a:ext>
            </a:extLst>
          </p:cNvPr>
          <p:cNvSpPr txBox="1"/>
          <p:nvPr/>
        </p:nvSpPr>
        <p:spPr>
          <a:xfrm>
            <a:off x="7980849" y="188507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인천</a:t>
            </a:r>
            <a:r>
              <a:rPr lang="en-US" altLang="ko-KR" sz="1200" dirty="0"/>
              <a:t>-&gt; </a:t>
            </a:r>
            <a:r>
              <a:rPr lang="ko-KR" altLang="en-US" sz="1200" dirty="0"/>
              <a:t>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ABF0B9-6C36-43B7-E564-F1250E383C23}"/>
              </a:ext>
            </a:extLst>
          </p:cNvPr>
          <p:cNvSpPr txBox="1"/>
          <p:nvPr/>
        </p:nvSpPr>
        <p:spPr>
          <a:xfrm>
            <a:off x="7980849" y="2162072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충남</a:t>
            </a:r>
            <a:r>
              <a:rPr lang="en-US" altLang="ko-KR" sz="1200" dirty="0"/>
              <a:t>-&gt; </a:t>
            </a:r>
            <a:r>
              <a:rPr lang="ko-KR" altLang="en-US" sz="1200" dirty="0"/>
              <a:t>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CC406-AFFA-DD5B-7B4F-F9E7A87E5EFE}"/>
              </a:ext>
            </a:extLst>
          </p:cNvPr>
          <p:cNvSpPr txBox="1"/>
          <p:nvPr/>
        </p:nvSpPr>
        <p:spPr>
          <a:xfrm>
            <a:off x="7980849" y="2452375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대구</a:t>
            </a:r>
            <a:r>
              <a:rPr lang="en-US" altLang="ko-KR" sz="1200" dirty="0"/>
              <a:t>-&gt; </a:t>
            </a:r>
            <a:r>
              <a:rPr lang="ko-KR" altLang="en-US" sz="1200" dirty="0"/>
              <a:t>폭염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090F80-8423-E6A4-0731-48D33B438838}"/>
              </a:ext>
            </a:extLst>
          </p:cNvPr>
          <p:cNvSpPr txBox="1"/>
          <p:nvPr/>
        </p:nvSpPr>
        <p:spPr>
          <a:xfrm>
            <a:off x="7980849" y="272937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부산</a:t>
            </a:r>
            <a:r>
              <a:rPr lang="en-US" altLang="ko-KR" sz="1200" dirty="0"/>
              <a:t>-&gt; </a:t>
            </a:r>
            <a:r>
              <a:rPr lang="ko-KR" altLang="en-US" sz="1200" dirty="0"/>
              <a:t>태풍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A52F8E-96F2-364D-2C1A-0D585ED63049}"/>
              </a:ext>
            </a:extLst>
          </p:cNvPr>
          <p:cNvSpPr/>
          <p:nvPr/>
        </p:nvSpPr>
        <p:spPr>
          <a:xfrm>
            <a:off x="372569" y="2377439"/>
            <a:ext cx="3108960" cy="1542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7861E6-C305-33C5-3FB8-6276F5733203}"/>
              </a:ext>
            </a:extLst>
          </p:cNvPr>
          <p:cNvSpPr/>
          <p:nvPr/>
        </p:nvSpPr>
        <p:spPr>
          <a:xfrm>
            <a:off x="1371165" y="2826996"/>
            <a:ext cx="994663" cy="317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ysClr val="windowText" lastClr="000000"/>
                </a:solidFill>
              </a:rPr>
              <a:t>충청남도</a:t>
            </a:r>
          </a:p>
        </p:txBody>
      </p:sp>
      <p:sp>
        <p:nvSpPr>
          <p:cNvPr id="64" name="순서도: 병합 63">
            <a:extLst>
              <a:ext uri="{FF2B5EF4-FFF2-40B4-BE49-F238E27FC236}">
                <a16:creationId xmlns:a16="http://schemas.microsoft.com/office/drawing/2014/main" id="{93ED381C-788B-5FDF-CA78-92DAA6A3CC60}"/>
              </a:ext>
            </a:extLst>
          </p:cNvPr>
          <p:cNvSpPr/>
          <p:nvPr/>
        </p:nvSpPr>
        <p:spPr>
          <a:xfrm>
            <a:off x="2148976" y="2915745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FAB1A7-015B-1304-34D2-BCDB18425627}"/>
              </a:ext>
            </a:extLst>
          </p:cNvPr>
          <p:cNvSpPr/>
          <p:nvPr/>
        </p:nvSpPr>
        <p:spPr>
          <a:xfrm>
            <a:off x="471378" y="3305516"/>
            <a:ext cx="1244605" cy="424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검색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60F6F3-64B6-D160-6BBD-6B68E232B2B4}"/>
              </a:ext>
            </a:extLst>
          </p:cNvPr>
          <p:cNvSpPr txBox="1"/>
          <p:nvPr/>
        </p:nvSpPr>
        <p:spPr>
          <a:xfrm>
            <a:off x="1156312" y="4958017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날씨</a:t>
            </a:r>
            <a:r>
              <a:rPr lang="en-US" altLang="ko-KR" sz="1600" dirty="0"/>
              <a:t> 1: </a:t>
            </a:r>
            <a:r>
              <a:rPr lang="ko-KR" altLang="en-US" sz="1600" dirty="0"/>
              <a:t>비 </a:t>
            </a:r>
            <a:r>
              <a:rPr lang="en-US" altLang="ko-KR" sz="1600" dirty="0"/>
              <a:t>50%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36032A-37CC-B1BA-365F-1414ECBA6B3E}"/>
              </a:ext>
            </a:extLst>
          </p:cNvPr>
          <p:cNvSpPr txBox="1"/>
          <p:nvPr/>
        </p:nvSpPr>
        <p:spPr>
          <a:xfrm>
            <a:off x="1093681" y="5333107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날씨</a:t>
            </a:r>
            <a:r>
              <a:rPr lang="en-US" altLang="ko-KR" sz="1600" dirty="0"/>
              <a:t> 2: </a:t>
            </a:r>
            <a:r>
              <a:rPr lang="ko-KR" altLang="en-US" sz="1600" dirty="0"/>
              <a:t>태풍 </a:t>
            </a:r>
            <a:r>
              <a:rPr lang="en-US" altLang="ko-KR" sz="1600" dirty="0"/>
              <a:t>30%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9F815E-8704-AD7B-9238-3C379B4A70AF}"/>
              </a:ext>
            </a:extLst>
          </p:cNvPr>
          <p:cNvSpPr txBox="1"/>
          <p:nvPr/>
        </p:nvSpPr>
        <p:spPr>
          <a:xfrm>
            <a:off x="1184830" y="464525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2022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2A8712D-3714-B688-4497-5B4D1A2EA7B1}"/>
              </a:ext>
            </a:extLst>
          </p:cNvPr>
          <p:cNvSpPr/>
          <p:nvPr/>
        </p:nvSpPr>
        <p:spPr>
          <a:xfrm>
            <a:off x="1348043" y="5735092"/>
            <a:ext cx="1212095" cy="424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조회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BE2FAB-2724-8AF1-1454-695683C80D81}"/>
              </a:ext>
            </a:extLst>
          </p:cNvPr>
          <p:cNvSpPr/>
          <p:nvPr/>
        </p:nvSpPr>
        <p:spPr>
          <a:xfrm>
            <a:off x="2055532" y="2449067"/>
            <a:ext cx="645861" cy="317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2F27E53-5E96-8559-BDC5-9B9EF4CD7D26}"/>
              </a:ext>
            </a:extLst>
          </p:cNvPr>
          <p:cNvSpPr/>
          <p:nvPr/>
        </p:nvSpPr>
        <p:spPr>
          <a:xfrm>
            <a:off x="2441167" y="2537816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06F73-102D-D62A-29CF-233FBBBF06B1}"/>
              </a:ext>
            </a:extLst>
          </p:cNvPr>
          <p:cNvSpPr txBox="1"/>
          <p:nvPr/>
        </p:nvSpPr>
        <p:spPr>
          <a:xfrm>
            <a:off x="2710696" y="24129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E1FF5F-9650-B062-30C7-D6B893E3DBA5}"/>
              </a:ext>
            </a:extLst>
          </p:cNvPr>
          <p:cNvSpPr/>
          <p:nvPr/>
        </p:nvSpPr>
        <p:spPr>
          <a:xfrm>
            <a:off x="715385" y="2449067"/>
            <a:ext cx="880396" cy="317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2022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D1AA1741-2634-1365-8411-69DBBFD216CD}"/>
              </a:ext>
            </a:extLst>
          </p:cNvPr>
          <p:cNvSpPr/>
          <p:nvPr/>
        </p:nvSpPr>
        <p:spPr>
          <a:xfrm>
            <a:off x="1335554" y="2537816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3B9A7-185F-5C3F-E0A2-EBC847F71A0A}"/>
              </a:ext>
            </a:extLst>
          </p:cNvPr>
          <p:cNvSpPr txBox="1"/>
          <p:nvPr/>
        </p:nvSpPr>
        <p:spPr>
          <a:xfrm>
            <a:off x="1605083" y="24129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년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A9CC1-DC7C-CBFC-67E5-A323EC862769}"/>
              </a:ext>
            </a:extLst>
          </p:cNvPr>
          <p:cNvSpPr/>
          <p:nvPr/>
        </p:nvSpPr>
        <p:spPr>
          <a:xfrm>
            <a:off x="2001745" y="3305516"/>
            <a:ext cx="1244605" cy="424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맞춤 여행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서비스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FA9A245-DCAD-4352-0E10-D7C960A3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33256"/>
              </p:ext>
            </p:extLst>
          </p:nvPr>
        </p:nvGraphicFramePr>
        <p:xfrm>
          <a:off x="9193189" y="533825"/>
          <a:ext cx="2946423" cy="508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Jpanel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을 활용하여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centerPanel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대한민국 이미지를 넣어 사용자가 지역별 기상 안내를 쉽게 사용할 수 있도록 유도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지역별 기상 안내를 해당 일자의 기상 확률이 가장 높은 것을 안내 지역에 간략하게 나타냄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상단에는 사용자가 콤보 박스를 활용하여 일자 조정이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날씨 검색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버튼은 사용자가 원하는 날짜 및 지역의 날씨를 상세하게 조회하고 싶을 때 사용하는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맞춤 여행 서비스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기상과 지역 그리고 사용자 연령대를 모두 고려하여 추천하는 여행지 시스템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 조회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버튼은 사용자 맞춤 기상 예측 정보 시스템이랑 연계된 것으로 사용자가 주로 조회한 지역을 기준으로 표시가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 조회를 누를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날씨 검색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 같은 역할이지만 지역을 직접 선택을 하지 않아도 되는 장점이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8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3477AA3-A3C4-5C93-D3F2-5F60843AAA7C}"/>
              </a:ext>
            </a:extLst>
          </p:cNvPr>
          <p:cNvSpPr/>
          <p:nvPr/>
        </p:nvSpPr>
        <p:spPr>
          <a:xfrm>
            <a:off x="641686" y="1210676"/>
            <a:ext cx="6947505" cy="5114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215153" y="688489"/>
            <a:ext cx="8835289" cy="56961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상세 날씨 시스템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3B854-86AF-0F40-7585-BBBF5ED63F6F}"/>
              </a:ext>
            </a:extLst>
          </p:cNvPr>
          <p:cNvSpPr txBox="1"/>
          <p:nvPr/>
        </p:nvSpPr>
        <p:spPr>
          <a:xfrm>
            <a:off x="304722" y="794572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기상 정보 시스템</a:t>
            </a:r>
            <a:r>
              <a:rPr lang="en-US" altLang="ko-KR" sz="1400" dirty="0"/>
              <a:t>] –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: </a:t>
            </a:r>
            <a:r>
              <a:rPr lang="ko-KR" altLang="en-US" sz="1400" dirty="0"/>
              <a:t>박규민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547C1-D105-1CFB-785B-1C8DCB11D7BD}"/>
              </a:ext>
            </a:extLst>
          </p:cNvPr>
          <p:cNvSpPr/>
          <p:nvPr/>
        </p:nvSpPr>
        <p:spPr>
          <a:xfrm>
            <a:off x="4882231" y="796816"/>
            <a:ext cx="476922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F73C27D2-1C8E-0029-526D-D0BC23AC51A8}"/>
              </a:ext>
            </a:extLst>
          </p:cNvPr>
          <p:cNvSpPr/>
          <p:nvPr/>
        </p:nvSpPr>
        <p:spPr>
          <a:xfrm>
            <a:off x="5148709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742B7-A026-9D96-4A1D-5B6AF41C8388}"/>
              </a:ext>
            </a:extLst>
          </p:cNvPr>
          <p:cNvSpPr txBox="1"/>
          <p:nvPr/>
        </p:nvSpPr>
        <p:spPr>
          <a:xfrm>
            <a:off x="5321874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0BFD39-E817-16F6-A883-A13B1981108A}"/>
              </a:ext>
            </a:extLst>
          </p:cNvPr>
          <p:cNvSpPr/>
          <p:nvPr/>
        </p:nvSpPr>
        <p:spPr>
          <a:xfrm>
            <a:off x="7950868" y="1258201"/>
            <a:ext cx="945707" cy="4911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A95FC-811A-9BF4-4C04-5D3083E82064}"/>
              </a:ext>
            </a:extLst>
          </p:cNvPr>
          <p:cNvSpPr/>
          <p:nvPr/>
        </p:nvSpPr>
        <p:spPr>
          <a:xfrm>
            <a:off x="7950868" y="1244959"/>
            <a:ext cx="945707" cy="626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기상 </a:t>
            </a:r>
            <a:endParaRPr lang="en-US" altLang="ko-KR" sz="1200" dirty="0"/>
          </a:p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r>
              <a:rPr lang="ko-KR" altLang="en-US" sz="1200" dirty="0"/>
              <a:t>날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C2433-AB7C-71F2-A2FA-DD1EB87F3234}"/>
              </a:ext>
            </a:extLst>
          </p:cNvPr>
          <p:cNvSpPr txBox="1"/>
          <p:nvPr/>
        </p:nvSpPr>
        <p:spPr>
          <a:xfrm>
            <a:off x="7980849" y="1885073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일 </a:t>
            </a:r>
            <a:r>
              <a:rPr lang="en-US" altLang="ko-KR" sz="1200" dirty="0"/>
              <a:t>-&gt; </a:t>
            </a:r>
            <a:r>
              <a:rPr lang="ko-KR" altLang="en-US" sz="1200" dirty="0"/>
              <a:t>폭설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ABF0B9-6C36-43B7-E564-F1250E383C23}"/>
              </a:ext>
            </a:extLst>
          </p:cNvPr>
          <p:cNvSpPr txBox="1"/>
          <p:nvPr/>
        </p:nvSpPr>
        <p:spPr>
          <a:xfrm>
            <a:off x="7980849" y="216207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ko-KR" altLang="en-US" sz="1200" dirty="0"/>
              <a:t>일 </a:t>
            </a:r>
            <a:r>
              <a:rPr lang="en-US" altLang="ko-KR" sz="1200" dirty="0"/>
              <a:t>-&gt; </a:t>
            </a:r>
            <a:r>
              <a:rPr lang="ko-KR" altLang="en-US" sz="1200" dirty="0"/>
              <a:t>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CC406-AFFA-DD5B-7B4F-F9E7A87E5EFE}"/>
              </a:ext>
            </a:extLst>
          </p:cNvPr>
          <p:cNvSpPr txBox="1"/>
          <p:nvPr/>
        </p:nvSpPr>
        <p:spPr>
          <a:xfrm>
            <a:off x="7980849" y="245237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15</a:t>
            </a:r>
            <a:r>
              <a:rPr lang="ko-KR" altLang="en-US" sz="1200" dirty="0"/>
              <a:t>일 </a:t>
            </a:r>
            <a:r>
              <a:rPr lang="en-US" altLang="ko-KR" sz="1200" dirty="0"/>
              <a:t>-&gt; </a:t>
            </a:r>
            <a:r>
              <a:rPr lang="ko-KR" altLang="en-US" sz="1200" dirty="0"/>
              <a:t>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982E1-8DE7-90DD-A7B4-6F221651D634}"/>
              </a:ext>
            </a:extLst>
          </p:cNvPr>
          <p:cNvSpPr/>
          <p:nvPr/>
        </p:nvSpPr>
        <p:spPr>
          <a:xfrm>
            <a:off x="628908" y="1210676"/>
            <a:ext cx="69475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년도 월 일  요일         지역         행정구역            예상 날씨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0A9292-34E7-BB29-B27B-402EAED59BEC}"/>
              </a:ext>
            </a:extLst>
          </p:cNvPr>
          <p:cNvSpPr/>
          <p:nvPr/>
        </p:nvSpPr>
        <p:spPr>
          <a:xfrm>
            <a:off x="628910" y="1574054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509EB0-61A1-1AD9-0FE8-A534AED528B6}"/>
              </a:ext>
            </a:extLst>
          </p:cNvPr>
          <p:cNvSpPr/>
          <p:nvPr/>
        </p:nvSpPr>
        <p:spPr>
          <a:xfrm>
            <a:off x="1266538" y="1574054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889538-E75F-6B9B-9EE1-C75E49D24E77}"/>
              </a:ext>
            </a:extLst>
          </p:cNvPr>
          <p:cNvSpPr/>
          <p:nvPr/>
        </p:nvSpPr>
        <p:spPr>
          <a:xfrm>
            <a:off x="1589449" y="1574054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E3EF63-770D-E1AF-C9E3-41FE2087DD5D}"/>
              </a:ext>
            </a:extLst>
          </p:cNvPr>
          <p:cNvSpPr/>
          <p:nvPr/>
        </p:nvSpPr>
        <p:spPr>
          <a:xfrm>
            <a:off x="2064844" y="1574054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00592C-E2DC-920A-8278-DFEAAA5B4957}"/>
              </a:ext>
            </a:extLst>
          </p:cNvPr>
          <p:cNvSpPr/>
          <p:nvPr/>
        </p:nvSpPr>
        <p:spPr>
          <a:xfrm>
            <a:off x="2992062" y="1574054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DAC4FC-624B-DC0A-AF6A-01F10698667D}"/>
              </a:ext>
            </a:extLst>
          </p:cNvPr>
          <p:cNvSpPr/>
          <p:nvPr/>
        </p:nvSpPr>
        <p:spPr>
          <a:xfrm>
            <a:off x="4391916" y="1574054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98B34A-7C20-76AA-53AF-116B1211876A}"/>
              </a:ext>
            </a:extLst>
          </p:cNvPr>
          <p:cNvSpPr/>
          <p:nvPr/>
        </p:nvSpPr>
        <p:spPr>
          <a:xfrm>
            <a:off x="5732524" y="1574054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ECC220-EFA8-16AD-045E-5F69AB1BA2C1}"/>
              </a:ext>
            </a:extLst>
          </p:cNvPr>
          <p:cNvSpPr/>
          <p:nvPr/>
        </p:nvSpPr>
        <p:spPr>
          <a:xfrm>
            <a:off x="6631408" y="1574054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7F0A-C48E-AB50-1C0D-EFB35E57122F}"/>
              </a:ext>
            </a:extLst>
          </p:cNvPr>
          <p:cNvSpPr/>
          <p:nvPr/>
        </p:nvSpPr>
        <p:spPr>
          <a:xfrm>
            <a:off x="628910" y="1898060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5FFE1-6DF0-DC15-322B-146119CD4101}"/>
              </a:ext>
            </a:extLst>
          </p:cNvPr>
          <p:cNvSpPr/>
          <p:nvPr/>
        </p:nvSpPr>
        <p:spPr>
          <a:xfrm>
            <a:off x="1266538" y="1898060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CFF8E-62FF-A712-5B26-7D7F65B3A268}"/>
              </a:ext>
            </a:extLst>
          </p:cNvPr>
          <p:cNvSpPr/>
          <p:nvPr/>
        </p:nvSpPr>
        <p:spPr>
          <a:xfrm>
            <a:off x="1589449" y="1898060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213D2-86DC-1F76-9958-471DFDECBC71}"/>
              </a:ext>
            </a:extLst>
          </p:cNvPr>
          <p:cNvSpPr/>
          <p:nvPr/>
        </p:nvSpPr>
        <p:spPr>
          <a:xfrm>
            <a:off x="2064844" y="1898060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8A73CA-0755-CF7E-EA44-8D931F786B3A}"/>
              </a:ext>
            </a:extLst>
          </p:cNvPr>
          <p:cNvSpPr/>
          <p:nvPr/>
        </p:nvSpPr>
        <p:spPr>
          <a:xfrm>
            <a:off x="2992062" y="1898060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CEF017-0977-EF09-E792-29D212A88B89}"/>
              </a:ext>
            </a:extLst>
          </p:cNvPr>
          <p:cNvSpPr/>
          <p:nvPr/>
        </p:nvSpPr>
        <p:spPr>
          <a:xfrm>
            <a:off x="4391916" y="1898060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D05EF5-E545-00FF-54FE-3201EE6149C9}"/>
              </a:ext>
            </a:extLst>
          </p:cNvPr>
          <p:cNvSpPr/>
          <p:nvPr/>
        </p:nvSpPr>
        <p:spPr>
          <a:xfrm>
            <a:off x="5732524" y="1898060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A3D87D-2622-87F4-C8A7-293C2A01717A}"/>
              </a:ext>
            </a:extLst>
          </p:cNvPr>
          <p:cNvSpPr/>
          <p:nvPr/>
        </p:nvSpPr>
        <p:spPr>
          <a:xfrm>
            <a:off x="6631408" y="1898060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74CFBB-651F-5CF3-31A5-D784B695B8F9}"/>
              </a:ext>
            </a:extLst>
          </p:cNvPr>
          <p:cNvSpPr/>
          <p:nvPr/>
        </p:nvSpPr>
        <p:spPr>
          <a:xfrm>
            <a:off x="628910" y="2262229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830D8E-C4DE-E734-3469-C8DD5B842A65}"/>
              </a:ext>
            </a:extLst>
          </p:cNvPr>
          <p:cNvSpPr/>
          <p:nvPr/>
        </p:nvSpPr>
        <p:spPr>
          <a:xfrm>
            <a:off x="1266538" y="2262229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1CA42A-3D30-70EB-21C9-48F9A3F23AEB}"/>
              </a:ext>
            </a:extLst>
          </p:cNvPr>
          <p:cNvSpPr/>
          <p:nvPr/>
        </p:nvSpPr>
        <p:spPr>
          <a:xfrm>
            <a:off x="1589449" y="2262229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7C6A5E-CEFA-F1ED-197C-5E51F056A4FB}"/>
              </a:ext>
            </a:extLst>
          </p:cNvPr>
          <p:cNvSpPr/>
          <p:nvPr/>
        </p:nvSpPr>
        <p:spPr>
          <a:xfrm>
            <a:off x="2064844" y="2262229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03EF13C-A1AA-2C91-CC7F-E0C594006CD8}"/>
              </a:ext>
            </a:extLst>
          </p:cNvPr>
          <p:cNvSpPr/>
          <p:nvPr/>
        </p:nvSpPr>
        <p:spPr>
          <a:xfrm>
            <a:off x="2992062" y="2262229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4C3C11-8056-A832-9355-925EC03B720B}"/>
              </a:ext>
            </a:extLst>
          </p:cNvPr>
          <p:cNvSpPr/>
          <p:nvPr/>
        </p:nvSpPr>
        <p:spPr>
          <a:xfrm>
            <a:off x="4391916" y="2262229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6E6F73-83EF-90C5-E37D-172A0274D6A8}"/>
              </a:ext>
            </a:extLst>
          </p:cNvPr>
          <p:cNvSpPr/>
          <p:nvPr/>
        </p:nvSpPr>
        <p:spPr>
          <a:xfrm>
            <a:off x="5732524" y="2262229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B0CE52-3FB8-5EA1-7E72-16AD6B4E9EAC}"/>
              </a:ext>
            </a:extLst>
          </p:cNvPr>
          <p:cNvSpPr/>
          <p:nvPr/>
        </p:nvSpPr>
        <p:spPr>
          <a:xfrm>
            <a:off x="6631408" y="2262229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B94462-C9B8-A489-A8D9-4BB14B4EDEC2}"/>
              </a:ext>
            </a:extLst>
          </p:cNvPr>
          <p:cNvSpPr/>
          <p:nvPr/>
        </p:nvSpPr>
        <p:spPr>
          <a:xfrm>
            <a:off x="628910" y="2616637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F5F7A3-426A-C4F5-6D10-9568E16C2520}"/>
              </a:ext>
            </a:extLst>
          </p:cNvPr>
          <p:cNvSpPr/>
          <p:nvPr/>
        </p:nvSpPr>
        <p:spPr>
          <a:xfrm>
            <a:off x="1266538" y="2616637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A50F5B-1415-69B3-D6A1-715A958D2429}"/>
              </a:ext>
            </a:extLst>
          </p:cNvPr>
          <p:cNvSpPr/>
          <p:nvPr/>
        </p:nvSpPr>
        <p:spPr>
          <a:xfrm>
            <a:off x="1589449" y="2616637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CC4C83-8127-284B-44FD-8C70575C2E65}"/>
              </a:ext>
            </a:extLst>
          </p:cNvPr>
          <p:cNvSpPr/>
          <p:nvPr/>
        </p:nvSpPr>
        <p:spPr>
          <a:xfrm>
            <a:off x="2064844" y="2616637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4B5B15-9D4C-58B1-E1B3-6D5579003C0D}"/>
              </a:ext>
            </a:extLst>
          </p:cNvPr>
          <p:cNvSpPr/>
          <p:nvPr/>
        </p:nvSpPr>
        <p:spPr>
          <a:xfrm>
            <a:off x="2992062" y="2616637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4DD936-12BE-C70D-DE6B-B370D27E4D8C}"/>
              </a:ext>
            </a:extLst>
          </p:cNvPr>
          <p:cNvSpPr/>
          <p:nvPr/>
        </p:nvSpPr>
        <p:spPr>
          <a:xfrm>
            <a:off x="4391916" y="2616637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20D31-AD91-FC51-6712-23520A5C3707}"/>
              </a:ext>
            </a:extLst>
          </p:cNvPr>
          <p:cNvSpPr/>
          <p:nvPr/>
        </p:nvSpPr>
        <p:spPr>
          <a:xfrm>
            <a:off x="5732524" y="2616637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8ECE8D-9DED-6457-6AA9-E1338A63BF94}"/>
              </a:ext>
            </a:extLst>
          </p:cNvPr>
          <p:cNvSpPr/>
          <p:nvPr/>
        </p:nvSpPr>
        <p:spPr>
          <a:xfrm>
            <a:off x="6631408" y="2616637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A4D08D-39C1-9D57-335F-3E920396A25E}"/>
              </a:ext>
            </a:extLst>
          </p:cNvPr>
          <p:cNvSpPr/>
          <p:nvPr/>
        </p:nvSpPr>
        <p:spPr>
          <a:xfrm>
            <a:off x="628910" y="3004618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D2F246-E67C-C267-7159-F939AA6AFB6D}"/>
              </a:ext>
            </a:extLst>
          </p:cNvPr>
          <p:cNvSpPr/>
          <p:nvPr/>
        </p:nvSpPr>
        <p:spPr>
          <a:xfrm>
            <a:off x="1266538" y="3004618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817913-ABCA-194A-E353-728E7EBBFE9A}"/>
              </a:ext>
            </a:extLst>
          </p:cNvPr>
          <p:cNvSpPr/>
          <p:nvPr/>
        </p:nvSpPr>
        <p:spPr>
          <a:xfrm>
            <a:off x="1589449" y="3004618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1EC4C0-4C65-CFA2-718F-36DFB5CDA99D}"/>
              </a:ext>
            </a:extLst>
          </p:cNvPr>
          <p:cNvSpPr/>
          <p:nvPr/>
        </p:nvSpPr>
        <p:spPr>
          <a:xfrm>
            <a:off x="2064844" y="3004618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964B48-1850-68AC-ADA9-AC0F96E27B63}"/>
              </a:ext>
            </a:extLst>
          </p:cNvPr>
          <p:cNvSpPr/>
          <p:nvPr/>
        </p:nvSpPr>
        <p:spPr>
          <a:xfrm>
            <a:off x="2992062" y="3004618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7E4B34-B38E-95E9-01D2-9D74612993CB}"/>
              </a:ext>
            </a:extLst>
          </p:cNvPr>
          <p:cNvSpPr/>
          <p:nvPr/>
        </p:nvSpPr>
        <p:spPr>
          <a:xfrm>
            <a:off x="4391916" y="3004618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2D041F-A775-A963-BB6A-624FE92F726C}"/>
              </a:ext>
            </a:extLst>
          </p:cNvPr>
          <p:cNvSpPr/>
          <p:nvPr/>
        </p:nvSpPr>
        <p:spPr>
          <a:xfrm>
            <a:off x="5732524" y="3004618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64654-58AE-5273-1C23-2716DD34E4BE}"/>
              </a:ext>
            </a:extLst>
          </p:cNvPr>
          <p:cNvSpPr/>
          <p:nvPr/>
        </p:nvSpPr>
        <p:spPr>
          <a:xfrm>
            <a:off x="6631408" y="3004618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55B2C8-3868-36B9-72C9-40A44CB90238}"/>
              </a:ext>
            </a:extLst>
          </p:cNvPr>
          <p:cNvSpPr/>
          <p:nvPr/>
        </p:nvSpPr>
        <p:spPr>
          <a:xfrm>
            <a:off x="628910" y="3363175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088330-23A7-F3E7-0C2F-6D192F93C2E6}"/>
              </a:ext>
            </a:extLst>
          </p:cNvPr>
          <p:cNvSpPr/>
          <p:nvPr/>
        </p:nvSpPr>
        <p:spPr>
          <a:xfrm>
            <a:off x="1266538" y="3363175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B76424-5FAE-B64D-F2B3-2C5825EAAA47}"/>
              </a:ext>
            </a:extLst>
          </p:cNvPr>
          <p:cNvSpPr/>
          <p:nvPr/>
        </p:nvSpPr>
        <p:spPr>
          <a:xfrm>
            <a:off x="1589449" y="3363175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39EB7E-C2EB-F74D-9EB4-C2F821DF1E53}"/>
              </a:ext>
            </a:extLst>
          </p:cNvPr>
          <p:cNvSpPr/>
          <p:nvPr/>
        </p:nvSpPr>
        <p:spPr>
          <a:xfrm>
            <a:off x="2064844" y="3363175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C29616-3BE0-BA85-780D-50347F94A1F1}"/>
              </a:ext>
            </a:extLst>
          </p:cNvPr>
          <p:cNvSpPr/>
          <p:nvPr/>
        </p:nvSpPr>
        <p:spPr>
          <a:xfrm>
            <a:off x="2992062" y="3363175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F3FCA6-7A67-60DA-6A8A-A97525E8C76E}"/>
              </a:ext>
            </a:extLst>
          </p:cNvPr>
          <p:cNvSpPr/>
          <p:nvPr/>
        </p:nvSpPr>
        <p:spPr>
          <a:xfrm>
            <a:off x="4391916" y="3363175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1EF602-E3F9-EF0B-36A1-0A0873CCF1CA}"/>
              </a:ext>
            </a:extLst>
          </p:cNvPr>
          <p:cNvSpPr/>
          <p:nvPr/>
        </p:nvSpPr>
        <p:spPr>
          <a:xfrm>
            <a:off x="5732524" y="3363175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E067BAE-1F04-FF76-71C9-87BE0A32F63C}"/>
              </a:ext>
            </a:extLst>
          </p:cNvPr>
          <p:cNvSpPr/>
          <p:nvPr/>
        </p:nvSpPr>
        <p:spPr>
          <a:xfrm>
            <a:off x="6631408" y="3363175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40749F-B70B-707E-BF76-3D7B16A07001}"/>
              </a:ext>
            </a:extLst>
          </p:cNvPr>
          <p:cNvSpPr/>
          <p:nvPr/>
        </p:nvSpPr>
        <p:spPr>
          <a:xfrm>
            <a:off x="628910" y="3721717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9E736F-F32B-9EBA-88F3-B023D0EF6733}"/>
              </a:ext>
            </a:extLst>
          </p:cNvPr>
          <p:cNvSpPr/>
          <p:nvPr/>
        </p:nvSpPr>
        <p:spPr>
          <a:xfrm>
            <a:off x="1266538" y="3721717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6E596A-310B-00DA-A616-043EFFD9A3E7}"/>
              </a:ext>
            </a:extLst>
          </p:cNvPr>
          <p:cNvSpPr/>
          <p:nvPr/>
        </p:nvSpPr>
        <p:spPr>
          <a:xfrm>
            <a:off x="1589449" y="3721717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3726B-78A2-AE81-60A2-37AC3CD3902E}"/>
              </a:ext>
            </a:extLst>
          </p:cNvPr>
          <p:cNvSpPr/>
          <p:nvPr/>
        </p:nvSpPr>
        <p:spPr>
          <a:xfrm>
            <a:off x="2064844" y="3721717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EBE3F4-3BEA-2E95-022A-EC02E84B516B}"/>
              </a:ext>
            </a:extLst>
          </p:cNvPr>
          <p:cNvSpPr/>
          <p:nvPr/>
        </p:nvSpPr>
        <p:spPr>
          <a:xfrm>
            <a:off x="2992062" y="3721717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E57128-4623-2503-6FC8-A15DDF291A6C}"/>
              </a:ext>
            </a:extLst>
          </p:cNvPr>
          <p:cNvSpPr/>
          <p:nvPr/>
        </p:nvSpPr>
        <p:spPr>
          <a:xfrm>
            <a:off x="4391916" y="3721717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D757A66-BD1E-DB3E-DB32-CB727EA3C534}"/>
              </a:ext>
            </a:extLst>
          </p:cNvPr>
          <p:cNvSpPr/>
          <p:nvPr/>
        </p:nvSpPr>
        <p:spPr>
          <a:xfrm>
            <a:off x="5732524" y="3721717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AE39CA-5CA1-3408-11ED-AE43B614155B}"/>
              </a:ext>
            </a:extLst>
          </p:cNvPr>
          <p:cNvSpPr/>
          <p:nvPr/>
        </p:nvSpPr>
        <p:spPr>
          <a:xfrm>
            <a:off x="6631408" y="3721717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813E98-E2F1-208B-AC6E-CBFBD65FA4AB}"/>
              </a:ext>
            </a:extLst>
          </p:cNvPr>
          <p:cNvSpPr/>
          <p:nvPr/>
        </p:nvSpPr>
        <p:spPr>
          <a:xfrm>
            <a:off x="628910" y="4078214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051339-4EDE-B655-C1BA-2CB0AC78C8AC}"/>
              </a:ext>
            </a:extLst>
          </p:cNvPr>
          <p:cNvSpPr/>
          <p:nvPr/>
        </p:nvSpPr>
        <p:spPr>
          <a:xfrm>
            <a:off x="1266538" y="4078214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2820E2-3099-4CE4-3D87-4AE6D2F374C9}"/>
              </a:ext>
            </a:extLst>
          </p:cNvPr>
          <p:cNvSpPr/>
          <p:nvPr/>
        </p:nvSpPr>
        <p:spPr>
          <a:xfrm>
            <a:off x="1589449" y="4078214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055011-87B0-719C-3E72-6631A103317A}"/>
              </a:ext>
            </a:extLst>
          </p:cNvPr>
          <p:cNvSpPr/>
          <p:nvPr/>
        </p:nvSpPr>
        <p:spPr>
          <a:xfrm>
            <a:off x="2064844" y="4078214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월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A235AE-3C25-9CEF-1107-1A3ABC01F598}"/>
              </a:ext>
            </a:extLst>
          </p:cNvPr>
          <p:cNvSpPr/>
          <p:nvPr/>
        </p:nvSpPr>
        <p:spPr>
          <a:xfrm>
            <a:off x="2992062" y="4078214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CF9070-2C21-FC32-354F-AFF07953C283}"/>
              </a:ext>
            </a:extLst>
          </p:cNvPr>
          <p:cNvSpPr/>
          <p:nvPr/>
        </p:nvSpPr>
        <p:spPr>
          <a:xfrm>
            <a:off x="4391916" y="4078214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B1B038-F148-C421-C3A6-5A35AF700127}"/>
              </a:ext>
            </a:extLst>
          </p:cNvPr>
          <p:cNvSpPr/>
          <p:nvPr/>
        </p:nvSpPr>
        <p:spPr>
          <a:xfrm>
            <a:off x="5732524" y="4078214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0971D0-19D5-79BE-7078-8BE30D9D31DA}"/>
              </a:ext>
            </a:extLst>
          </p:cNvPr>
          <p:cNvSpPr/>
          <p:nvPr/>
        </p:nvSpPr>
        <p:spPr>
          <a:xfrm>
            <a:off x="6631408" y="4078214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CA99EA-B718-1A95-052A-20E0987D7B04}"/>
              </a:ext>
            </a:extLst>
          </p:cNvPr>
          <p:cNvSpPr/>
          <p:nvPr/>
        </p:nvSpPr>
        <p:spPr>
          <a:xfrm>
            <a:off x="628910" y="4433092"/>
            <a:ext cx="526346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2022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222FCE-F9CF-425C-9BED-35519D2D35D2}"/>
              </a:ext>
            </a:extLst>
          </p:cNvPr>
          <p:cNvSpPr/>
          <p:nvPr/>
        </p:nvSpPr>
        <p:spPr>
          <a:xfrm>
            <a:off x="1266538" y="4433092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42200C-F0DD-6CC4-2703-74D8FB2CD797}"/>
              </a:ext>
            </a:extLst>
          </p:cNvPr>
          <p:cNvSpPr/>
          <p:nvPr/>
        </p:nvSpPr>
        <p:spPr>
          <a:xfrm>
            <a:off x="1589449" y="4433092"/>
            <a:ext cx="201881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7B70A9-81DD-AF4B-469A-BC481FEB3283}"/>
              </a:ext>
            </a:extLst>
          </p:cNvPr>
          <p:cNvSpPr/>
          <p:nvPr/>
        </p:nvSpPr>
        <p:spPr>
          <a:xfrm>
            <a:off x="2064844" y="4433092"/>
            <a:ext cx="339490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F0B37A-2BB2-0C32-D347-820C59D55529}"/>
              </a:ext>
            </a:extLst>
          </p:cNvPr>
          <p:cNvSpPr/>
          <p:nvPr/>
        </p:nvSpPr>
        <p:spPr>
          <a:xfrm>
            <a:off x="2992062" y="4433092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충청남도</a:t>
            </a:r>
            <a:endParaRPr lang="ko-KR" altLang="en-US" sz="1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CE99F3-1AD8-BCAE-811F-800206E4613B}"/>
              </a:ext>
            </a:extLst>
          </p:cNvPr>
          <p:cNvSpPr/>
          <p:nvPr/>
        </p:nvSpPr>
        <p:spPr>
          <a:xfrm>
            <a:off x="4391916" y="4433092"/>
            <a:ext cx="893702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천안시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85A64C-B98E-F9A6-A665-F4EEBE2ED683}"/>
              </a:ext>
            </a:extLst>
          </p:cNvPr>
          <p:cNvSpPr/>
          <p:nvPr/>
        </p:nvSpPr>
        <p:spPr>
          <a:xfrm>
            <a:off x="5732524" y="4433092"/>
            <a:ext cx="71668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눈</a:t>
            </a:r>
            <a:r>
              <a:rPr lang="en-US" altLang="ko-KR" sz="1200" dirty="0"/>
              <a:t>:50%</a:t>
            </a:r>
            <a:endParaRPr lang="ko-KR" altLang="en-US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0142F03-57D6-6B24-E21B-8A3403126FCC}"/>
              </a:ext>
            </a:extLst>
          </p:cNvPr>
          <p:cNvSpPr/>
          <p:nvPr/>
        </p:nvSpPr>
        <p:spPr>
          <a:xfrm>
            <a:off x="6631408" y="4433092"/>
            <a:ext cx="945005" cy="2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맑음</a:t>
            </a:r>
            <a:r>
              <a:rPr lang="en-US" altLang="ko-KR" sz="1200" dirty="0"/>
              <a:t>:30%</a:t>
            </a:r>
            <a:endParaRPr lang="ko-KR" altLang="en-US" sz="12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EA18725-C475-33E6-0FBB-3CBF1277EA10}"/>
              </a:ext>
            </a:extLst>
          </p:cNvPr>
          <p:cNvSpPr/>
          <p:nvPr/>
        </p:nvSpPr>
        <p:spPr>
          <a:xfrm>
            <a:off x="4149904" y="4857078"/>
            <a:ext cx="161364" cy="161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37AB2C9-FA98-EB5D-A76B-AFD66737688E}"/>
              </a:ext>
            </a:extLst>
          </p:cNvPr>
          <p:cNvSpPr/>
          <p:nvPr/>
        </p:nvSpPr>
        <p:spPr>
          <a:xfrm>
            <a:off x="4149904" y="5104350"/>
            <a:ext cx="161364" cy="161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B82A227-9143-4897-5C25-D2550E7CB415}"/>
              </a:ext>
            </a:extLst>
          </p:cNvPr>
          <p:cNvSpPr/>
          <p:nvPr/>
        </p:nvSpPr>
        <p:spPr>
          <a:xfrm>
            <a:off x="4149904" y="5368353"/>
            <a:ext cx="161364" cy="161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7E69F54B-1ED8-1C93-EDE9-2C80C4889321}"/>
              </a:ext>
            </a:extLst>
          </p:cNvPr>
          <p:cNvSpPr/>
          <p:nvPr/>
        </p:nvSpPr>
        <p:spPr>
          <a:xfrm>
            <a:off x="4149904" y="5582769"/>
            <a:ext cx="161364" cy="161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2780203-3B4A-2277-AC23-D5B712566D7C}"/>
              </a:ext>
            </a:extLst>
          </p:cNvPr>
          <p:cNvSpPr/>
          <p:nvPr/>
        </p:nvSpPr>
        <p:spPr>
          <a:xfrm>
            <a:off x="3399416" y="796816"/>
            <a:ext cx="978795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2022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순서도: 병합 99">
            <a:extLst>
              <a:ext uri="{FF2B5EF4-FFF2-40B4-BE49-F238E27FC236}">
                <a16:creationId xmlns:a16="http://schemas.microsoft.com/office/drawing/2014/main" id="{73E07D59-0460-A412-EA7F-7BE7A32E2A9D}"/>
              </a:ext>
            </a:extLst>
          </p:cNvPr>
          <p:cNvSpPr/>
          <p:nvPr/>
        </p:nvSpPr>
        <p:spPr>
          <a:xfrm>
            <a:off x="4167767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E263E4-6F59-EF06-47FC-0C5FA75AE8EB}"/>
              </a:ext>
            </a:extLst>
          </p:cNvPr>
          <p:cNvSpPr txBox="1"/>
          <p:nvPr/>
        </p:nvSpPr>
        <p:spPr>
          <a:xfrm>
            <a:off x="4340932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5D230FE-17CB-C2EE-4980-402AACCB547B}"/>
              </a:ext>
            </a:extLst>
          </p:cNvPr>
          <p:cNvSpPr/>
          <p:nvPr/>
        </p:nvSpPr>
        <p:spPr>
          <a:xfrm>
            <a:off x="8755939" y="687467"/>
            <a:ext cx="291479" cy="291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6B40FC00-D455-8795-83AB-FE63BBB5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90607"/>
              </p:ext>
            </p:extLst>
          </p:nvPr>
        </p:nvGraphicFramePr>
        <p:xfrm>
          <a:off x="9193189" y="533825"/>
          <a:ext cx="2946423" cy="420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상세 날씨 예측 기상 정보를 보여주는 인터페이스로 상단에는 해당 창을 닫을 수 있는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버튼이 존재함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기상 특이사항이 있는 일자에는 우측에 기상 특이사항 날 칸에 표시됨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년도 및 일자는 상단에 있는 콤보 박스를 활용하여 변경이 가능함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Jtable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형식으로 뜨며 보기에는 지금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떨어져있지만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완성되면 스크롤 및 테이블 형식으로 서비스를 제공함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왼쪽 상단 우측에는 어떤 유저가 로그인하고 사용하고 있는지 알 수 있는 정보를 제공함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3477AA3-A3C4-5C93-D3F2-5F60843AAA7C}"/>
              </a:ext>
            </a:extLst>
          </p:cNvPr>
          <p:cNvSpPr/>
          <p:nvPr/>
        </p:nvSpPr>
        <p:spPr>
          <a:xfrm>
            <a:off x="1287698" y="1210676"/>
            <a:ext cx="6947505" cy="5114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215153" y="688489"/>
            <a:ext cx="8835289" cy="56961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날씨 및 여행지 추천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82146"/>
              </p:ext>
            </p:extLst>
          </p:nvPr>
        </p:nvGraphicFramePr>
        <p:xfrm>
          <a:off x="9193189" y="533825"/>
          <a:ext cx="2946423" cy="391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왜 이 관광지를 추천하였는지 알려주는 관광 이유와 관광지 이름을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로부터 추출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centerPanel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관광지 사진이 뜨도록 하는데 이것은 사용자 시스템에 사진을 다운로드하여 해당 사진을 가져오도록 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만일 겨울 절경이 예뻐서 유명한 관광지일 경우 밑에 눈이 내리는 날을 추천 여행일로 하여 사용자가 더욱 즐거운 추억이 될 수 있도록 구성함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CE3B854-86AF-0F40-7585-BBBF5ED63F6F}"/>
              </a:ext>
            </a:extLst>
          </p:cNvPr>
          <p:cNvSpPr txBox="1"/>
          <p:nvPr/>
        </p:nvSpPr>
        <p:spPr>
          <a:xfrm>
            <a:off x="787194" y="794572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기상 정보 시스템</a:t>
            </a:r>
            <a:r>
              <a:rPr lang="en-US" altLang="ko-KR" sz="1400" dirty="0"/>
              <a:t>] –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: </a:t>
            </a:r>
            <a:r>
              <a:rPr lang="ko-KR" altLang="en-US" sz="1400" dirty="0"/>
              <a:t>박규민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547C1-D105-1CFB-785B-1C8DCB11D7BD}"/>
              </a:ext>
            </a:extLst>
          </p:cNvPr>
          <p:cNvSpPr/>
          <p:nvPr/>
        </p:nvSpPr>
        <p:spPr>
          <a:xfrm>
            <a:off x="5528243" y="796816"/>
            <a:ext cx="476922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F73C27D2-1C8E-0029-526D-D0BC23AC51A8}"/>
              </a:ext>
            </a:extLst>
          </p:cNvPr>
          <p:cNvSpPr/>
          <p:nvPr/>
        </p:nvSpPr>
        <p:spPr>
          <a:xfrm>
            <a:off x="5794721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742B7-A026-9D96-4A1D-5B6AF41C8388}"/>
              </a:ext>
            </a:extLst>
          </p:cNvPr>
          <p:cNvSpPr txBox="1"/>
          <p:nvPr/>
        </p:nvSpPr>
        <p:spPr>
          <a:xfrm>
            <a:off x="5967886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2780203-3B4A-2277-AC23-D5B712566D7C}"/>
              </a:ext>
            </a:extLst>
          </p:cNvPr>
          <p:cNvSpPr/>
          <p:nvPr/>
        </p:nvSpPr>
        <p:spPr>
          <a:xfrm>
            <a:off x="4045428" y="796816"/>
            <a:ext cx="978795" cy="31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2022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순서도: 병합 99">
            <a:extLst>
              <a:ext uri="{FF2B5EF4-FFF2-40B4-BE49-F238E27FC236}">
                <a16:creationId xmlns:a16="http://schemas.microsoft.com/office/drawing/2014/main" id="{73E07D59-0460-A412-EA7F-7BE7A32E2A9D}"/>
              </a:ext>
            </a:extLst>
          </p:cNvPr>
          <p:cNvSpPr/>
          <p:nvPr/>
        </p:nvSpPr>
        <p:spPr>
          <a:xfrm>
            <a:off x="4813779" y="885564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E263E4-6F59-EF06-47FC-0C5FA75AE8EB}"/>
              </a:ext>
            </a:extLst>
          </p:cNvPr>
          <p:cNvSpPr txBox="1"/>
          <p:nvPr/>
        </p:nvSpPr>
        <p:spPr>
          <a:xfrm>
            <a:off x="4986944" y="78621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년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A7B8826-7117-38F1-E041-BA94A7B1875A}"/>
              </a:ext>
            </a:extLst>
          </p:cNvPr>
          <p:cNvSpPr/>
          <p:nvPr/>
        </p:nvSpPr>
        <p:spPr>
          <a:xfrm>
            <a:off x="1479730" y="1244959"/>
            <a:ext cx="2295396" cy="1077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r>
              <a:rPr lang="ko-KR" altLang="en-US" sz="1400" dirty="0"/>
              <a:t>대 이신</a:t>
            </a:r>
            <a:endParaRPr lang="en-US" altLang="ko-KR" sz="1400" dirty="0"/>
          </a:p>
          <a:p>
            <a:pPr algn="ctr"/>
            <a:r>
              <a:rPr lang="en-US" altLang="ko-KR" sz="1400" dirty="0"/>
              <a:t>***</a:t>
            </a:r>
            <a:r>
              <a:rPr lang="ko-KR" altLang="en-US" sz="1400" dirty="0"/>
              <a:t>님을 위한</a:t>
            </a:r>
            <a:endParaRPr lang="en-US" altLang="ko-KR" sz="1400" dirty="0"/>
          </a:p>
          <a:p>
            <a:pPr algn="ctr"/>
            <a:r>
              <a:rPr lang="ko-KR" altLang="en-US" sz="1400" dirty="0"/>
              <a:t>충청남도</a:t>
            </a:r>
            <a:endParaRPr lang="en-US" altLang="ko-KR" sz="1400" dirty="0"/>
          </a:p>
          <a:p>
            <a:pPr algn="ctr"/>
            <a:r>
              <a:rPr lang="ko-KR" altLang="en-US" sz="1400" dirty="0"/>
              <a:t>여행지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A2ACCE-1321-25C3-A1AE-1529A58DD6BF}"/>
              </a:ext>
            </a:extLst>
          </p:cNvPr>
          <p:cNvSpPr/>
          <p:nvPr/>
        </p:nvSpPr>
        <p:spPr>
          <a:xfrm>
            <a:off x="8755939" y="687467"/>
            <a:ext cx="291479" cy="291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1CCC7CCB-6038-FD43-936D-CD5DE44A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60" y="1334839"/>
            <a:ext cx="4143409" cy="2354990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F8C2974-6437-36DD-8B49-E2885930DD6E}"/>
              </a:ext>
            </a:extLst>
          </p:cNvPr>
          <p:cNvSpPr/>
          <p:nvPr/>
        </p:nvSpPr>
        <p:spPr>
          <a:xfrm>
            <a:off x="4327593" y="3728436"/>
            <a:ext cx="3448075" cy="3427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충남 예산 </a:t>
            </a:r>
            <a:r>
              <a:rPr lang="ko-KR" altLang="en-US" dirty="0" err="1">
                <a:solidFill>
                  <a:schemeClr val="tx1"/>
                </a:solidFill>
              </a:rPr>
              <a:t>예당저수지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06BAF23-DF7A-97CD-72EB-807B9EF24EC5}"/>
              </a:ext>
            </a:extLst>
          </p:cNvPr>
          <p:cNvSpPr/>
          <p:nvPr/>
        </p:nvSpPr>
        <p:spPr>
          <a:xfrm>
            <a:off x="1479730" y="5427233"/>
            <a:ext cx="6551407" cy="806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, 14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, 18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, 22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, 23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, 24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5D83D4-3F2F-1A12-4CB8-6D8CCF9EB9BB}"/>
              </a:ext>
            </a:extLst>
          </p:cNvPr>
          <p:cNvSpPr/>
          <p:nvPr/>
        </p:nvSpPr>
        <p:spPr>
          <a:xfrm>
            <a:off x="1499884" y="2705012"/>
            <a:ext cx="2275242" cy="136622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꽁꽁 언 저수지 위로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새하얀 나무들이 절경을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이룹니다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자연만이 만들어낼 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있는 신비로운 풍경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FC307B1-FE2C-92DF-2DE5-3935949C60CB}"/>
              </a:ext>
            </a:extLst>
          </p:cNvPr>
          <p:cNvSpPr/>
          <p:nvPr/>
        </p:nvSpPr>
        <p:spPr>
          <a:xfrm>
            <a:off x="1485109" y="2543814"/>
            <a:ext cx="2295396" cy="25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&lt;WHY?&gt;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2E25FB4-444A-0713-6AF0-4F529321E4D3}"/>
              </a:ext>
            </a:extLst>
          </p:cNvPr>
          <p:cNvSpPr/>
          <p:nvPr/>
        </p:nvSpPr>
        <p:spPr>
          <a:xfrm>
            <a:off x="1466524" y="5427232"/>
            <a:ext cx="1142759" cy="806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  <a:endParaRPr lang="en-US" altLang="ko-KR" dirty="0"/>
          </a:p>
          <a:p>
            <a:pPr algn="ctr"/>
            <a:r>
              <a:rPr lang="ko-KR" altLang="en-US" dirty="0"/>
              <a:t>여행일</a:t>
            </a:r>
          </a:p>
        </p:txBody>
      </p:sp>
    </p:spTree>
    <p:extLst>
      <p:ext uri="{BB962C8B-B14F-4D97-AF65-F5344CB8AC3E}">
        <p14:creationId xmlns:p14="http://schemas.microsoft.com/office/powerpoint/2010/main" val="45648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37947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V1.0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박규민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2022.11.18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로그인 및 기본 인터페이스 제작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V1.1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박규민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2022.11.27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/>
                        <a:t>예상 기상 정보 </a:t>
                      </a:r>
                      <a:r>
                        <a:rPr lang="ko-KR" altLang="en-US" sz="1600" dirty="0"/>
                        <a:t>메인 시스템 인터페이스 제작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47892"/>
              </p:ext>
            </p:extLst>
          </p:nvPr>
        </p:nvGraphicFramePr>
        <p:xfrm>
          <a:off x="838200" y="1458408"/>
          <a:ext cx="10515600" cy="51916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621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Swing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활용 능력 향상과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년간의 과거 기상 정보 데이터를 분석함으로써 데이터 분석 처리 능력 향상과 데이터를 활용한 시스템 운영도에 대한 이해도를 키울 수 있음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기상 정보 제공 시스템을 제공함으로써 기상에 대한 정보를 더욱 편리하게 얻을 수 있음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기대효과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업무 처리 속도가 기존 방식에 비해 빨라질 수 있고 로그인 시스템으로 더욱 안전한 업무 운영이 가능함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사용자 중점의 시스템 구성으로 사용자의 패턴에 알맞은 서비스 추천이 가능하여 편리한 사용이 가능함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기존 기상 예측 정보 말고도 과거 데이터를 바탕으로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년 데이터 전체를 볼 수 있어 확률에 따른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년 기상 데이터 관측이 가능함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기술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MySQL Workbench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Eclipse(Java)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r>
                        <a:rPr lang="ko-KR" altLang="en-US" sz="1600" dirty="0"/>
                        <a:t>출처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공공 데이터 포털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8457"/>
            <a:ext cx="10515600" cy="861791"/>
          </a:xfrm>
        </p:spPr>
        <p:txBody>
          <a:bodyPr/>
          <a:lstStyle/>
          <a:p>
            <a:r>
              <a:rPr lang="en-US" altLang="ko-KR" dirty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3821"/>
              </p:ext>
            </p:extLst>
          </p:nvPr>
        </p:nvGraphicFramePr>
        <p:xfrm>
          <a:off x="838198" y="904389"/>
          <a:ext cx="10582276" cy="571731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08434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41196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961882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로그인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사용자가 실행하면 가장 먼저 볼 인터페이스로 사용자는 해당 칸에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PW</a:t>
                      </a:r>
                      <a:r>
                        <a:rPr lang="ko-KR" altLang="en-US" sz="1600" dirty="0"/>
                        <a:t>를 입력하여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유저 회원이 존재하는지 확인하는 절차를 거치게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로그인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나 패스워드가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저장된 데이터와 일치한 것이 없을 경우 로그인을 거절하게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회원가입 시 유저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PW</a:t>
                      </a:r>
                      <a:r>
                        <a:rPr lang="ko-KR" altLang="en-US" sz="1600" dirty="0"/>
                        <a:t>를 통한 기본적인 로그인 시스템을 띄고 있으며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그 외 기본적인 인적사항 및 </a:t>
                      </a:r>
                      <a:r>
                        <a:rPr lang="ko-KR" altLang="en-US" sz="1600" dirty="0" err="1"/>
                        <a:t>콤보박스를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/>
                        <a:t>활용한 유저 지역 </a:t>
                      </a:r>
                      <a:r>
                        <a:rPr lang="ko-KR" altLang="en-US" sz="1600" dirty="0"/>
                        <a:t>정보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전송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성공</a:t>
                      </a:r>
                      <a:endParaRPr lang="en-US" altLang="ko-K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같은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가 존재하는지 확인 후 동일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가 없을 경우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en-US" altLang="ko-KR" sz="1600" dirty="0"/>
                        <a:t>Update</a:t>
                      </a:r>
                      <a:r>
                        <a:rPr lang="ko-KR" altLang="en-US" sz="1600" dirty="0"/>
                        <a:t>를 하여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회원가입이 정상적으로 완료되었다고 나타내게 됨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이미 동일한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가 존재하여 회원가입이 실패하게 되었음을 사용자에게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알려주게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예상 기상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정보 메인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  <a:endParaRPr lang="en-US" altLang="ko-K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로그인 성공 시 나타나는 화면으로 해당 인터페이스에서 사용자는 </a:t>
                      </a:r>
                      <a:r>
                        <a:rPr lang="ko-KR" altLang="en-US" sz="1600" dirty="0" err="1"/>
                        <a:t>간편적인</a:t>
                      </a:r>
                      <a:r>
                        <a:rPr lang="ko-KR" altLang="en-US" sz="1600" dirty="0"/>
                        <a:t> 날씨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예측 정보 시스템 </a:t>
                      </a:r>
                      <a:r>
                        <a:rPr lang="en-US" altLang="ko-KR" sz="1600" dirty="0"/>
                        <a:t>+ </a:t>
                      </a:r>
                      <a:r>
                        <a:rPr lang="ko-KR" altLang="en-US" sz="1600" dirty="0"/>
                        <a:t>날씨 및 여행지 추천 서비스 </a:t>
                      </a:r>
                      <a:r>
                        <a:rPr lang="en-US" altLang="ko-KR" sz="1600" dirty="0"/>
                        <a:t>+ </a:t>
                      </a:r>
                      <a:r>
                        <a:rPr lang="ko-KR" altLang="en-US" sz="1600" dirty="0"/>
                        <a:t>사용자 맞춤 기상 안내 </a:t>
                      </a:r>
                      <a:r>
                        <a:rPr lang="en-US" altLang="ko-KR" sz="1600" dirty="0"/>
                        <a:t>+ </a:t>
                      </a:r>
                      <a:r>
                        <a:rPr lang="ko-KR" altLang="en-US" sz="1600" dirty="0"/>
                        <a:t>기상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예측 상세 서비스를 사용할 수 있음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 날씨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메인 시스템에서의 간략한 날씨 안내가 아닌 상세한 날씨 예측 안내를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보고 싶을 경우 해당 페이지에서 실행되게 됨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날씨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여행지 추천 시스템</a:t>
                      </a:r>
                      <a:endParaRPr lang="en-US" altLang="ko-K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예상 날씨와 연계하여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~12</a:t>
                      </a:r>
                      <a:r>
                        <a:rPr lang="ko-KR" altLang="en-US" sz="1600" dirty="0"/>
                        <a:t>월의 여행지 추천을 해주는 서비스로 사용자가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검색하였던 지역을 토대와 현재 로그인한 사용자의 나이대를 고려하여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/>
                        <a:t>추천 관광 명소 및 추천 여행 일자를 안내하게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3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로그인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14869" y="1168727"/>
            <a:ext cx="6999443" cy="42769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0725D-453F-5D65-97E7-4F7BDE082C20}"/>
              </a:ext>
            </a:extLst>
          </p:cNvPr>
          <p:cNvSpPr txBox="1"/>
          <p:nvPr/>
        </p:nvSpPr>
        <p:spPr>
          <a:xfrm>
            <a:off x="2968951" y="1517999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날씨 정보 예측 시스템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2636822" y="2544039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2514381" y="3389948"/>
            <a:ext cx="5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2514381" y="4314640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C43F06-1AD6-6BC8-34CB-B4A455E697E4}"/>
              </a:ext>
            </a:extLst>
          </p:cNvPr>
          <p:cNvSpPr/>
          <p:nvPr/>
        </p:nvSpPr>
        <p:spPr>
          <a:xfrm>
            <a:off x="5236845" y="4314641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3FB1C7E-9036-E393-3ED7-AD70C5B1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88649"/>
              </p:ext>
            </p:extLst>
          </p:nvPr>
        </p:nvGraphicFramePr>
        <p:xfrm>
          <a:off x="9161069" y="533825"/>
          <a:ext cx="2946423" cy="3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PW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해당 인터페이스를 입력하게 됨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Login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을 진행할거면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Text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채우고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Login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버튼을 누르면 시스템에서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일치한 유저인지 확인함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Sign Up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회원가입을 누르면 회원가입 시스템이 작동하게 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0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로그인 실패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14869" y="1168727"/>
            <a:ext cx="6999443" cy="42769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2636822" y="2544039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2514381" y="3389948"/>
            <a:ext cx="5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2514381" y="4314640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C43F06-1AD6-6BC8-34CB-B4A455E697E4}"/>
              </a:ext>
            </a:extLst>
          </p:cNvPr>
          <p:cNvSpPr/>
          <p:nvPr/>
        </p:nvSpPr>
        <p:spPr>
          <a:xfrm>
            <a:off x="5236845" y="4314641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또는 비밀번호가</a:t>
            </a:r>
            <a:endParaRPr lang="en-US" altLang="ko-KR" dirty="0"/>
          </a:p>
          <a:p>
            <a:pPr algn="ctr"/>
            <a:r>
              <a:rPr lang="ko-KR" altLang="en-US" dirty="0"/>
              <a:t>틀렸습니다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2272" y="3293080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8FB51-0DD9-9539-E73C-8F87DACE6AA9}"/>
              </a:ext>
            </a:extLst>
          </p:cNvPr>
          <p:cNvSpPr txBox="1"/>
          <p:nvPr/>
        </p:nvSpPr>
        <p:spPr>
          <a:xfrm>
            <a:off x="2968951" y="1517999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날씨 정보 예측 시스템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C56214-3FB6-EADB-3494-3D8958CDC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43580"/>
              </p:ext>
            </p:extLst>
          </p:nvPr>
        </p:nvGraphicFramePr>
        <p:xfrm>
          <a:off x="9161069" y="533825"/>
          <a:ext cx="2946423" cy="3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아이디나 비밀번호가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저장된 데이터와 일치한 데이터가 없을 경우 나타내는 알림 메시지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604408" y="158016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2350792" y="164205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604408" y="2231946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2207676" y="2293842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2423387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BC10C3-F6F3-2390-7118-FF1000E7BFCC}"/>
              </a:ext>
            </a:extLst>
          </p:cNvPr>
          <p:cNvSpPr/>
          <p:nvPr/>
        </p:nvSpPr>
        <p:spPr>
          <a:xfrm>
            <a:off x="2417684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57132-01A7-C8BE-1ED3-0B8A0F622B91}"/>
              </a:ext>
            </a:extLst>
          </p:cNvPr>
          <p:cNvSpPr txBox="1"/>
          <p:nvPr/>
        </p:nvSpPr>
        <p:spPr>
          <a:xfrm>
            <a:off x="1504836" y="295373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Name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CF1551-0855-43CA-912B-3E88254E4E53}"/>
              </a:ext>
            </a:extLst>
          </p:cNvPr>
          <p:cNvSpPr/>
          <p:nvPr/>
        </p:nvSpPr>
        <p:spPr>
          <a:xfrm>
            <a:off x="6327567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DE454-47AC-2309-20A7-E66B5D3C9E81}"/>
              </a:ext>
            </a:extLst>
          </p:cNvPr>
          <p:cNvSpPr txBox="1"/>
          <p:nvPr/>
        </p:nvSpPr>
        <p:spPr>
          <a:xfrm>
            <a:off x="5601652" y="29537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E73C8-AEA1-BA48-497F-643AC2FDBC88}"/>
              </a:ext>
            </a:extLst>
          </p:cNvPr>
          <p:cNvSpPr/>
          <p:nvPr/>
        </p:nvSpPr>
        <p:spPr>
          <a:xfrm>
            <a:off x="2468439" y="3642889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F7023-4DD5-266D-AC97-F877E9286795}"/>
              </a:ext>
            </a:extLst>
          </p:cNvPr>
          <p:cNvSpPr txBox="1"/>
          <p:nvPr/>
        </p:nvSpPr>
        <p:spPr>
          <a:xfrm>
            <a:off x="1063383" y="370581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Living Area</a:t>
            </a:r>
            <a:endParaRPr lang="ko-KR" altLang="en-US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F2549E7-4D0E-F09D-77D3-1E3A2EA6409A}"/>
              </a:ext>
            </a:extLst>
          </p:cNvPr>
          <p:cNvSpPr/>
          <p:nvPr/>
        </p:nvSpPr>
        <p:spPr>
          <a:xfrm>
            <a:off x="5986004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C0550BD0-440A-B3AC-7D01-004DB840DD60}"/>
              </a:ext>
            </a:extLst>
          </p:cNvPr>
          <p:cNvSpPr/>
          <p:nvPr/>
        </p:nvSpPr>
        <p:spPr>
          <a:xfrm>
            <a:off x="3541035" y="3764932"/>
            <a:ext cx="309435" cy="3094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CAAAD1D-AE51-BC45-367B-02A8DDA7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67515"/>
              </p:ext>
            </p:extLst>
          </p:nvPr>
        </p:nvGraphicFramePr>
        <p:xfrm>
          <a:off x="9161069" y="533825"/>
          <a:ext cx="2946423" cy="3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사용자는 만들고 싶은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PW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입력하고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OK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버튼을 누르게 되는 인터페이스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F60AB6-E566-0A28-A8A4-231E8A1ECC1F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4916F-7B3D-F017-E8B2-B3C9A921FC09}"/>
              </a:ext>
            </a:extLst>
          </p:cNvPr>
          <p:cNvSpPr/>
          <p:nvPr/>
        </p:nvSpPr>
        <p:spPr>
          <a:xfrm>
            <a:off x="3604408" y="158016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0252C-B16C-106B-BA61-44F9DA92F54D}"/>
              </a:ext>
            </a:extLst>
          </p:cNvPr>
          <p:cNvSpPr txBox="1"/>
          <p:nvPr/>
        </p:nvSpPr>
        <p:spPr>
          <a:xfrm>
            <a:off x="2350792" y="164205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4FDB0A-6F2A-9AB4-75FF-2FE12AD1D605}"/>
              </a:ext>
            </a:extLst>
          </p:cNvPr>
          <p:cNvSpPr/>
          <p:nvPr/>
        </p:nvSpPr>
        <p:spPr>
          <a:xfrm>
            <a:off x="3604408" y="2231946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4A28D-7832-E770-37E1-A891E4F49DE4}"/>
              </a:ext>
            </a:extLst>
          </p:cNvPr>
          <p:cNvSpPr txBox="1"/>
          <p:nvPr/>
        </p:nvSpPr>
        <p:spPr>
          <a:xfrm>
            <a:off x="2207676" y="2293842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28E5875-0EA7-FAA8-E333-1F05D21627D9}"/>
              </a:ext>
            </a:extLst>
          </p:cNvPr>
          <p:cNvSpPr/>
          <p:nvPr/>
        </p:nvSpPr>
        <p:spPr>
          <a:xfrm>
            <a:off x="2423387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509026-7BBE-A79E-D438-A84328926883}"/>
              </a:ext>
            </a:extLst>
          </p:cNvPr>
          <p:cNvSpPr/>
          <p:nvPr/>
        </p:nvSpPr>
        <p:spPr>
          <a:xfrm>
            <a:off x="2417684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F2160-42E8-28DB-25C2-6B660D1BB046}"/>
              </a:ext>
            </a:extLst>
          </p:cNvPr>
          <p:cNvSpPr txBox="1"/>
          <p:nvPr/>
        </p:nvSpPr>
        <p:spPr>
          <a:xfrm>
            <a:off x="1504836" y="295373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Name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2FD958-8767-C1C7-917E-D6047037EDFB}"/>
              </a:ext>
            </a:extLst>
          </p:cNvPr>
          <p:cNvSpPr/>
          <p:nvPr/>
        </p:nvSpPr>
        <p:spPr>
          <a:xfrm>
            <a:off x="6327567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3EC5C-8949-2B2C-81CD-FF73649F76CC}"/>
              </a:ext>
            </a:extLst>
          </p:cNvPr>
          <p:cNvSpPr txBox="1"/>
          <p:nvPr/>
        </p:nvSpPr>
        <p:spPr>
          <a:xfrm>
            <a:off x="5601652" y="29537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6F57D-6D1C-7BBE-58DA-BB05BF264416}"/>
              </a:ext>
            </a:extLst>
          </p:cNvPr>
          <p:cNvSpPr/>
          <p:nvPr/>
        </p:nvSpPr>
        <p:spPr>
          <a:xfrm>
            <a:off x="2468439" y="3642889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4650E-4ED7-12AF-9F59-FBA6348E2216}"/>
              </a:ext>
            </a:extLst>
          </p:cNvPr>
          <p:cNvSpPr txBox="1"/>
          <p:nvPr/>
        </p:nvSpPr>
        <p:spPr>
          <a:xfrm>
            <a:off x="1063383" y="370581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Living Area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B49F57-7536-5613-85BD-D40DFF2FA35C}"/>
              </a:ext>
            </a:extLst>
          </p:cNvPr>
          <p:cNvSpPr/>
          <p:nvPr/>
        </p:nvSpPr>
        <p:spPr>
          <a:xfrm>
            <a:off x="5986004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32" name="순서도: 병합 31">
            <a:extLst>
              <a:ext uri="{FF2B5EF4-FFF2-40B4-BE49-F238E27FC236}">
                <a16:creationId xmlns:a16="http://schemas.microsoft.com/office/drawing/2014/main" id="{D091CF72-EDB3-EC37-317D-BE0FEE937F76}"/>
              </a:ext>
            </a:extLst>
          </p:cNvPr>
          <p:cNvSpPr/>
          <p:nvPr/>
        </p:nvSpPr>
        <p:spPr>
          <a:xfrm>
            <a:off x="3541035" y="3764932"/>
            <a:ext cx="309435" cy="3094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성공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정상적으로 회원가입이</a:t>
            </a:r>
            <a:endParaRPr lang="en-US" altLang="ko-KR" dirty="0"/>
          </a:p>
          <a:p>
            <a:pPr algn="ctr"/>
            <a:r>
              <a:rPr lang="ko-KR" altLang="en-US" dirty="0"/>
              <a:t>완료되었습니다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0977" y="3290394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C3504C-6C7A-D6AF-5CAE-BF4892E2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51349"/>
              </p:ext>
            </p:extLst>
          </p:nvPr>
        </p:nvGraphicFramePr>
        <p:xfrm>
          <a:off x="9161069" y="533825"/>
          <a:ext cx="2946423" cy="3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정상적으로 회원가입이 완료되어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사용자가 입력한 정보가 적용됨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다음 프로세스로 넘어가기 전 사용자에게 회원가입이 잘 완료되었음을 알려줌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7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B1185A-1209-AEBD-099A-D9586A1F5C06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286798-2126-6613-7C9C-B5213E913C47}"/>
              </a:ext>
            </a:extLst>
          </p:cNvPr>
          <p:cNvSpPr/>
          <p:nvPr/>
        </p:nvSpPr>
        <p:spPr>
          <a:xfrm>
            <a:off x="3604408" y="158016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AB68B-1212-D171-50FD-59BB2D277A3B}"/>
              </a:ext>
            </a:extLst>
          </p:cNvPr>
          <p:cNvSpPr txBox="1"/>
          <p:nvPr/>
        </p:nvSpPr>
        <p:spPr>
          <a:xfrm>
            <a:off x="2350792" y="164205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37C25-8482-42B1-E784-B4420D54B845}"/>
              </a:ext>
            </a:extLst>
          </p:cNvPr>
          <p:cNvSpPr/>
          <p:nvPr/>
        </p:nvSpPr>
        <p:spPr>
          <a:xfrm>
            <a:off x="3604408" y="2231946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28663-9D7B-0EE2-AD48-987652DD7622}"/>
              </a:ext>
            </a:extLst>
          </p:cNvPr>
          <p:cNvSpPr txBox="1"/>
          <p:nvPr/>
        </p:nvSpPr>
        <p:spPr>
          <a:xfrm>
            <a:off x="2207676" y="2293842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B8B106-C1FD-8065-C4D5-254CE96589BF}"/>
              </a:ext>
            </a:extLst>
          </p:cNvPr>
          <p:cNvSpPr/>
          <p:nvPr/>
        </p:nvSpPr>
        <p:spPr>
          <a:xfrm>
            <a:off x="2423387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F0B48-BB05-CA92-17F1-35C3BCB0E3E5}"/>
              </a:ext>
            </a:extLst>
          </p:cNvPr>
          <p:cNvSpPr/>
          <p:nvPr/>
        </p:nvSpPr>
        <p:spPr>
          <a:xfrm>
            <a:off x="2417684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68EB7-2413-91C8-7E54-8BB7F7E07F1F}"/>
              </a:ext>
            </a:extLst>
          </p:cNvPr>
          <p:cNvSpPr txBox="1"/>
          <p:nvPr/>
        </p:nvSpPr>
        <p:spPr>
          <a:xfrm>
            <a:off x="1504836" y="295373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Name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287C28-5CA8-1551-EA2F-B60D57F52241}"/>
              </a:ext>
            </a:extLst>
          </p:cNvPr>
          <p:cNvSpPr/>
          <p:nvPr/>
        </p:nvSpPr>
        <p:spPr>
          <a:xfrm>
            <a:off x="6327567" y="2891835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30C333-300A-1ABE-7799-5CD405C6ECC2}"/>
              </a:ext>
            </a:extLst>
          </p:cNvPr>
          <p:cNvSpPr txBox="1"/>
          <p:nvPr/>
        </p:nvSpPr>
        <p:spPr>
          <a:xfrm>
            <a:off x="5601652" y="29537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E56B05-8B97-5FA6-CC5C-A02492B6D343}"/>
              </a:ext>
            </a:extLst>
          </p:cNvPr>
          <p:cNvSpPr/>
          <p:nvPr/>
        </p:nvSpPr>
        <p:spPr>
          <a:xfrm>
            <a:off x="2468439" y="3642889"/>
            <a:ext cx="1430767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3FD93-051D-BDD5-C4D5-C31D96C0D71D}"/>
              </a:ext>
            </a:extLst>
          </p:cNvPr>
          <p:cNvSpPr txBox="1"/>
          <p:nvPr/>
        </p:nvSpPr>
        <p:spPr>
          <a:xfrm>
            <a:off x="1063383" y="370581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Living Area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3EE4-B31E-4B74-3B05-EF398C10F2BF}"/>
              </a:ext>
            </a:extLst>
          </p:cNvPr>
          <p:cNvSpPr/>
          <p:nvPr/>
        </p:nvSpPr>
        <p:spPr>
          <a:xfrm>
            <a:off x="5986004" y="4393943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32" name="순서도: 병합 31">
            <a:extLst>
              <a:ext uri="{FF2B5EF4-FFF2-40B4-BE49-F238E27FC236}">
                <a16:creationId xmlns:a16="http://schemas.microsoft.com/office/drawing/2014/main" id="{64F28562-643B-2142-A800-E6A4F90BE7BD}"/>
              </a:ext>
            </a:extLst>
          </p:cNvPr>
          <p:cNvSpPr/>
          <p:nvPr/>
        </p:nvSpPr>
        <p:spPr>
          <a:xfrm>
            <a:off x="3541035" y="3764932"/>
            <a:ext cx="309435" cy="3094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실패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서버에 동일한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endParaRPr lang="en-US" altLang="ko-KR" dirty="0"/>
          </a:p>
          <a:p>
            <a:pPr algn="ctr"/>
            <a:r>
              <a:rPr lang="ko-KR" altLang="en-US" dirty="0"/>
              <a:t>존재합니다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2272" y="3293080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D7A28F-75EE-0A66-D441-5560AD49E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97761"/>
              </p:ext>
            </p:extLst>
          </p:nvPr>
        </p:nvGraphicFramePr>
        <p:xfrm>
          <a:off x="9193189" y="533825"/>
          <a:ext cx="2946423" cy="3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이미 서버에 동일한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존재할 시 사용자에게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동일한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있음을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나타내주는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알림 메시지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예상 기상 정보 메인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 날씨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날씨 및 여행지 추천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1391</Words>
  <Application>Microsoft Office PowerPoint</Application>
  <PresentationFormat>와이드스크린</PresentationFormat>
  <Paragraphs>455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한양신명조</vt:lpstr>
      <vt:lpstr>Arial</vt:lpstr>
      <vt:lpstr>Office 테마</vt:lpstr>
      <vt:lpstr>디자인 사용자 지정</vt:lpstr>
      <vt:lpstr>날씨 데이터 분석 및  예상 기상 정보 제공 시스템 [화면 설계서]</vt:lpstr>
      <vt:lpstr>Version History</vt:lpstr>
      <vt:lpstr>프로젝트 개요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박 규민</cp:lastModifiedBy>
  <cp:revision>19</cp:revision>
  <dcterms:created xsi:type="dcterms:W3CDTF">2022-10-02T07:30:03Z</dcterms:created>
  <dcterms:modified xsi:type="dcterms:W3CDTF">2022-11-27T11:50:59Z</dcterms:modified>
</cp:coreProperties>
</file>