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1" r:id="rId3"/>
    <p:sldId id="260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96B7-EB52-40F6-AD4A-9E2219C926E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C03A-A682-479E-914C-04C0930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6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8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2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80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3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08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3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17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85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513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59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06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0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91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484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6322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67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3187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859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734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5652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61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51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3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855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54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309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6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5624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512;p27">
            <a:extLst>
              <a:ext uri="{FF2B5EF4-FFF2-40B4-BE49-F238E27FC236}">
                <a16:creationId xmlns:a16="http://schemas.microsoft.com/office/drawing/2014/main" id="{33CEF34B-C7F1-82B0-EA82-EB5C833FB226}"/>
              </a:ext>
            </a:extLst>
          </p:cNvPr>
          <p:cNvSpPr txBox="1">
            <a:spLocks/>
          </p:cNvSpPr>
          <p:nvPr/>
        </p:nvSpPr>
        <p:spPr>
          <a:xfrm>
            <a:off x="189877" y="960443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SMU-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BipaLab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WebSite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+mj-ea"/>
                <a:cs typeface="+mj-cs"/>
              </a:rPr>
              <a:t>Project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latin typeface="맑은 고딕" panose="020F0302020204030204"/>
              </a:rPr>
              <a:t>&lt;2023.01.19&gt;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+mj-ea"/>
              <a:cs typeface="+mj-cs"/>
            </a:endParaRPr>
          </a:p>
        </p:txBody>
      </p:sp>
      <p:sp>
        <p:nvSpPr>
          <p:cNvPr id="1285" name="Google Shape;513;p27">
            <a:extLst>
              <a:ext uri="{FF2B5EF4-FFF2-40B4-BE49-F238E27FC236}">
                <a16:creationId xmlns:a16="http://schemas.microsoft.com/office/drawing/2014/main" id="{CDC67D23-DA94-1E76-2367-8D3E772E1C69}"/>
              </a:ext>
            </a:extLst>
          </p:cNvPr>
          <p:cNvSpPr txBox="1">
            <a:spLocks/>
          </p:cNvSpPr>
          <p:nvPr/>
        </p:nvSpPr>
        <p:spPr>
          <a:xfrm>
            <a:off x="370698" y="4277637"/>
            <a:ext cx="4299897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SMU-Computer Engineering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GyuMin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(2019243064)</a:t>
            </a:r>
          </a:p>
        </p:txBody>
      </p:sp>
      <p:sp>
        <p:nvSpPr>
          <p:cNvPr id="1286" name="Google Shape;514;p27">
            <a:extLst>
              <a:ext uri="{FF2B5EF4-FFF2-40B4-BE49-F238E27FC236}">
                <a16:creationId xmlns:a16="http://schemas.microsoft.com/office/drawing/2014/main" id="{403DC9A8-EA09-2D7D-AFBF-D221D0078A4E}"/>
              </a:ext>
            </a:extLst>
          </p:cNvPr>
          <p:cNvSpPr/>
          <p:nvPr/>
        </p:nvSpPr>
        <p:spPr>
          <a:xfrm>
            <a:off x="7512755" y="3494811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7" name="Google Shape;515;p27">
            <a:extLst>
              <a:ext uri="{FF2B5EF4-FFF2-40B4-BE49-F238E27FC236}">
                <a16:creationId xmlns:a16="http://schemas.microsoft.com/office/drawing/2014/main" id="{B78EB153-7F67-D2B2-2859-BD36F8D6818D}"/>
              </a:ext>
            </a:extLst>
          </p:cNvPr>
          <p:cNvSpPr/>
          <p:nvPr/>
        </p:nvSpPr>
        <p:spPr>
          <a:xfrm>
            <a:off x="7791490" y="3726876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8" name="Google Shape;516;p27">
            <a:extLst>
              <a:ext uri="{FF2B5EF4-FFF2-40B4-BE49-F238E27FC236}">
                <a16:creationId xmlns:a16="http://schemas.microsoft.com/office/drawing/2014/main" id="{550431A7-E00C-9F38-45A1-4E9E63A5E147}"/>
              </a:ext>
            </a:extLst>
          </p:cNvPr>
          <p:cNvSpPr/>
          <p:nvPr/>
        </p:nvSpPr>
        <p:spPr>
          <a:xfrm>
            <a:off x="8815361" y="4545532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89" name="Google Shape;517;p27">
            <a:extLst>
              <a:ext uri="{FF2B5EF4-FFF2-40B4-BE49-F238E27FC236}">
                <a16:creationId xmlns:a16="http://schemas.microsoft.com/office/drawing/2014/main" id="{72888CB7-2572-7A32-23E6-7C699FCAC7E5}"/>
              </a:ext>
            </a:extLst>
          </p:cNvPr>
          <p:cNvSpPr/>
          <p:nvPr/>
        </p:nvSpPr>
        <p:spPr>
          <a:xfrm>
            <a:off x="8815361" y="4130382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0" name="Google Shape;518;p27">
            <a:extLst>
              <a:ext uri="{FF2B5EF4-FFF2-40B4-BE49-F238E27FC236}">
                <a16:creationId xmlns:a16="http://schemas.microsoft.com/office/drawing/2014/main" id="{6D0B5D36-0B73-484F-CDBD-7C9B760C779E}"/>
              </a:ext>
            </a:extLst>
          </p:cNvPr>
          <p:cNvSpPr/>
          <p:nvPr/>
        </p:nvSpPr>
        <p:spPr>
          <a:xfrm>
            <a:off x="8815361" y="393911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1" name="Google Shape;519;p27">
            <a:extLst>
              <a:ext uri="{FF2B5EF4-FFF2-40B4-BE49-F238E27FC236}">
                <a16:creationId xmlns:a16="http://schemas.microsoft.com/office/drawing/2014/main" id="{735C9270-9C8C-8058-FA57-2273DF2B4B3B}"/>
              </a:ext>
            </a:extLst>
          </p:cNvPr>
          <p:cNvSpPr/>
          <p:nvPr/>
        </p:nvSpPr>
        <p:spPr>
          <a:xfrm>
            <a:off x="8815361" y="4337975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2" name="Google Shape;520;p27">
            <a:extLst>
              <a:ext uri="{FF2B5EF4-FFF2-40B4-BE49-F238E27FC236}">
                <a16:creationId xmlns:a16="http://schemas.microsoft.com/office/drawing/2014/main" id="{7626851B-3C16-0D71-669E-FCF90B77D56B}"/>
              </a:ext>
            </a:extLst>
          </p:cNvPr>
          <p:cNvSpPr/>
          <p:nvPr/>
        </p:nvSpPr>
        <p:spPr>
          <a:xfrm>
            <a:off x="8127350" y="433797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3" name="Google Shape;521;p27">
            <a:extLst>
              <a:ext uri="{FF2B5EF4-FFF2-40B4-BE49-F238E27FC236}">
                <a16:creationId xmlns:a16="http://schemas.microsoft.com/office/drawing/2014/main" id="{6404F40A-F74A-D668-75B4-EAAD9C9CC6EF}"/>
              </a:ext>
            </a:extLst>
          </p:cNvPr>
          <p:cNvSpPr/>
          <p:nvPr/>
        </p:nvSpPr>
        <p:spPr>
          <a:xfrm>
            <a:off x="8815361" y="3814345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4" name="Google Shape;522;p27">
            <a:extLst>
              <a:ext uri="{FF2B5EF4-FFF2-40B4-BE49-F238E27FC236}">
                <a16:creationId xmlns:a16="http://schemas.microsoft.com/office/drawing/2014/main" id="{3C422358-63A9-A8E6-FFBB-8D351B456395}"/>
              </a:ext>
            </a:extLst>
          </p:cNvPr>
          <p:cNvSpPr/>
          <p:nvPr/>
        </p:nvSpPr>
        <p:spPr>
          <a:xfrm>
            <a:off x="8127350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5" name="Google Shape;523;p27">
            <a:extLst>
              <a:ext uri="{FF2B5EF4-FFF2-40B4-BE49-F238E27FC236}">
                <a16:creationId xmlns:a16="http://schemas.microsoft.com/office/drawing/2014/main" id="{2FF2D448-4090-D1F6-32ED-0D16FC29D3DE}"/>
              </a:ext>
            </a:extLst>
          </p:cNvPr>
          <p:cNvSpPr/>
          <p:nvPr/>
        </p:nvSpPr>
        <p:spPr>
          <a:xfrm>
            <a:off x="7897593" y="4130382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6" name="Google Shape;524;p27">
            <a:extLst>
              <a:ext uri="{FF2B5EF4-FFF2-40B4-BE49-F238E27FC236}">
                <a16:creationId xmlns:a16="http://schemas.microsoft.com/office/drawing/2014/main" id="{05940EAB-7E61-1077-4B9C-BABC8A318159}"/>
              </a:ext>
            </a:extLst>
          </p:cNvPr>
          <p:cNvSpPr/>
          <p:nvPr/>
        </p:nvSpPr>
        <p:spPr>
          <a:xfrm>
            <a:off x="8127350" y="475312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7" name="Google Shape;525;p27">
            <a:extLst>
              <a:ext uri="{FF2B5EF4-FFF2-40B4-BE49-F238E27FC236}">
                <a16:creationId xmlns:a16="http://schemas.microsoft.com/office/drawing/2014/main" id="{F3F3B9E5-34D0-F004-1339-0A9273E0FB16}"/>
              </a:ext>
            </a:extLst>
          </p:cNvPr>
          <p:cNvSpPr/>
          <p:nvPr/>
        </p:nvSpPr>
        <p:spPr>
          <a:xfrm>
            <a:off x="8127350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8" name="Google Shape;526;p27">
            <a:extLst>
              <a:ext uri="{FF2B5EF4-FFF2-40B4-BE49-F238E27FC236}">
                <a16:creationId xmlns:a16="http://schemas.microsoft.com/office/drawing/2014/main" id="{F3C64F64-101E-BFC4-32A1-B990FFD4FEAF}"/>
              </a:ext>
            </a:extLst>
          </p:cNvPr>
          <p:cNvSpPr/>
          <p:nvPr/>
        </p:nvSpPr>
        <p:spPr>
          <a:xfrm>
            <a:off x="8127350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299" name="Google Shape;527;p27">
            <a:extLst>
              <a:ext uri="{FF2B5EF4-FFF2-40B4-BE49-F238E27FC236}">
                <a16:creationId xmlns:a16="http://schemas.microsoft.com/office/drawing/2014/main" id="{4083CD0E-D7E9-4245-9E7E-3EAC2539A614}"/>
              </a:ext>
            </a:extLst>
          </p:cNvPr>
          <p:cNvSpPr/>
          <p:nvPr/>
        </p:nvSpPr>
        <p:spPr>
          <a:xfrm>
            <a:off x="9272495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0" name="Google Shape;528;p27">
            <a:extLst>
              <a:ext uri="{FF2B5EF4-FFF2-40B4-BE49-F238E27FC236}">
                <a16:creationId xmlns:a16="http://schemas.microsoft.com/office/drawing/2014/main" id="{FC1DD5CA-B6BA-4610-9CCB-612DEDA0E4A1}"/>
              </a:ext>
            </a:extLst>
          </p:cNvPr>
          <p:cNvSpPr/>
          <p:nvPr/>
        </p:nvSpPr>
        <p:spPr>
          <a:xfrm>
            <a:off x="9272495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1" name="Google Shape;529;p27">
            <a:extLst>
              <a:ext uri="{FF2B5EF4-FFF2-40B4-BE49-F238E27FC236}">
                <a16:creationId xmlns:a16="http://schemas.microsoft.com/office/drawing/2014/main" id="{089F9ACE-5B2E-251E-0D4E-03A0FB04BE80}"/>
              </a:ext>
            </a:extLst>
          </p:cNvPr>
          <p:cNvSpPr/>
          <p:nvPr/>
        </p:nvSpPr>
        <p:spPr>
          <a:xfrm>
            <a:off x="9272495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2" name="Google Shape;530;p27">
            <a:extLst>
              <a:ext uri="{FF2B5EF4-FFF2-40B4-BE49-F238E27FC236}">
                <a16:creationId xmlns:a16="http://schemas.microsoft.com/office/drawing/2014/main" id="{6F3DD7E7-45B5-4950-49B4-5E9620E29ADA}"/>
              </a:ext>
            </a:extLst>
          </p:cNvPr>
          <p:cNvSpPr/>
          <p:nvPr/>
        </p:nvSpPr>
        <p:spPr>
          <a:xfrm>
            <a:off x="9043928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3" name="Google Shape;531;p27">
            <a:extLst>
              <a:ext uri="{FF2B5EF4-FFF2-40B4-BE49-F238E27FC236}">
                <a16:creationId xmlns:a16="http://schemas.microsoft.com/office/drawing/2014/main" id="{333D42D6-6B61-084C-AADF-ABC72F3ADCDD}"/>
              </a:ext>
            </a:extLst>
          </p:cNvPr>
          <p:cNvSpPr/>
          <p:nvPr/>
        </p:nvSpPr>
        <p:spPr>
          <a:xfrm>
            <a:off x="9043928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4" name="Google Shape;532;p27">
            <a:extLst>
              <a:ext uri="{FF2B5EF4-FFF2-40B4-BE49-F238E27FC236}">
                <a16:creationId xmlns:a16="http://schemas.microsoft.com/office/drawing/2014/main" id="{FCAB8416-77FD-39BC-D646-EAC488A35F81}"/>
              </a:ext>
            </a:extLst>
          </p:cNvPr>
          <p:cNvSpPr/>
          <p:nvPr/>
        </p:nvSpPr>
        <p:spPr>
          <a:xfrm>
            <a:off x="9043928" y="4337975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5" name="Google Shape;533;p27">
            <a:extLst>
              <a:ext uri="{FF2B5EF4-FFF2-40B4-BE49-F238E27FC236}">
                <a16:creationId xmlns:a16="http://schemas.microsoft.com/office/drawing/2014/main" id="{BA29AE00-0C75-6272-F248-EE4CB6BE1242}"/>
              </a:ext>
            </a:extLst>
          </p:cNvPr>
          <p:cNvSpPr/>
          <p:nvPr/>
        </p:nvSpPr>
        <p:spPr>
          <a:xfrm>
            <a:off x="9272495" y="4337975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6" name="Google Shape;534;p27">
            <a:extLst>
              <a:ext uri="{FF2B5EF4-FFF2-40B4-BE49-F238E27FC236}">
                <a16:creationId xmlns:a16="http://schemas.microsoft.com/office/drawing/2014/main" id="{8183EA76-C2A0-28C3-B969-B27B0891C838}"/>
              </a:ext>
            </a:extLst>
          </p:cNvPr>
          <p:cNvSpPr/>
          <p:nvPr/>
        </p:nvSpPr>
        <p:spPr>
          <a:xfrm>
            <a:off x="9043928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7" name="Google Shape;535;p27">
            <a:extLst>
              <a:ext uri="{FF2B5EF4-FFF2-40B4-BE49-F238E27FC236}">
                <a16:creationId xmlns:a16="http://schemas.microsoft.com/office/drawing/2014/main" id="{B040220F-99A8-69C1-A7FC-A61F45EB9DEC}"/>
              </a:ext>
            </a:extLst>
          </p:cNvPr>
          <p:cNvSpPr/>
          <p:nvPr/>
        </p:nvSpPr>
        <p:spPr>
          <a:xfrm>
            <a:off x="9043928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8" name="Google Shape;536;p27">
            <a:extLst>
              <a:ext uri="{FF2B5EF4-FFF2-40B4-BE49-F238E27FC236}">
                <a16:creationId xmlns:a16="http://schemas.microsoft.com/office/drawing/2014/main" id="{758B6472-BCD3-9975-D3E0-E7BA412678BA}"/>
              </a:ext>
            </a:extLst>
          </p:cNvPr>
          <p:cNvSpPr/>
          <p:nvPr/>
        </p:nvSpPr>
        <p:spPr>
          <a:xfrm>
            <a:off x="9272495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09" name="Google Shape;537;p27">
            <a:extLst>
              <a:ext uri="{FF2B5EF4-FFF2-40B4-BE49-F238E27FC236}">
                <a16:creationId xmlns:a16="http://schemas.microsoft.com/office/drawing/2014/main" id="{0F470A6A-A9EB-44CB-CCD8-3D9965BC7A32}"/>
              </a:ext>
            </a:extLst>
          </p:cNvPr>
          <p:cNvSpPr/>
          <p:nvPr/>
        </p:nvSpPr>
        <p:spPr>
          <a:xfrm>
            <a:off x="8815361" y="4753122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0" name="Google Shape;538;p27">
            <a:extLst>
              <a:ext uri="{FF2B5EF4-FFF2-40B4-BE49-F238E27FC236}">
                <a16:creationId xmlns:a16="http://schemas.microsoft.com/office/drawing/2014/main" id="{DE5E3B6E-F049-ECA0-5B72-886E1AD6D2BD}"/>
              </a:ext>
            </a:extLst>
          </p:cNvPr>
          <p:cNvSpPr/>
          <p:nvPr/>
        </p:nvSpPr>
        <p:spPr>
          <a:xfrm>
            <a:off x="8585639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1" name="Google Shape;539;p27">
            <a:extLst>
              <a:ext uri="{FF2B5EF4-FFF2-40B4-BE49-F238E27FC236}">
                <a16:creationId xmlns:a16="http://schemas.microsoft.com/office/drawing/2014/main" id="{4E35024B-F906-266B-3E7D-3A7962FCFD79}"/>
              </a:ext>
            </a:extLst>
          </p:cNvPr>
          <p:cNvSpPr/>
          <p:nvPr/>
        </p:nvSpPr>
        <p:spPr>
          <a:xfrm>
            <a:off x="8355918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2" name="Google Shape;540;p27">
            <a:extLst>
              <a:ext uri="{FF2B5EF4-FFF2-40B4-BE49-F238E27FC236}">
                <a16:creationId xmlns:a16="http://schemas.microsoft.com/office/drawing/2014/main" id="{E7254589-47B2-CEB8-60BC-095D7A40A48A}"/>
              </a:ext>
            </a:extLst>
          </p:cNvPr>
          <p:cNvSpPr/>
          <p:nvPr/>
        </p:nvSpPr>
        <p:spPr>
          <a:xfrm>
            <a:off x="8585639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3" name="Google Shape;541;p27">
            <a:extLst>
              <a:ext uri="{FF2B5EF4-FFF2-40B4-BE49-F238E27FC236}">
                <a16:creationId xmlns:a16="http://schemas.microsoft.com/office/drawing/2014/main" id="{BD8EAEF7-DCAF-851A-B22C-434624B71AAA}"/>
              </a:ext>
            </a:extLst>
          </p:cNvPr>
          <p:cNvSpPr/>
          <p:nvPr/>
        </p:nvSpPr>
        <p:spPr>
          <a:xfrm>
            <a:off x="8355918" y="475312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4" name="Google Shape;542;p27">
            <a:extLst>
              <a:ext uri="{FF2B5EF4-FFF2-40B4-BE49-F238E27FC236}">
                <a16:creationId xmlns:a16="http://schemas.microsoft.com/office/drawing/2014/main" id="{CADDACEF-E86D-99FC-5C2E-0BC6C23D8E8B}"/>
              </a:ext>
            </a:extLst>
          </p:cNvPr>
          <p:cNvSpPr/>
          <p:nvPr/>
        </p:nvSpPr>
        <p:spPr>
          <a:xfrm>
            <a:off x="8355918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5" name="Google Shape;543;p27">
            <a:extLst>
              <a:ext uri="{FF2B5EF4-FFF2-40B4-BE49-F238E27FC236}">
                <a16:creationId xmlns:a16="http://schemas.microsoft.com/office/drawing/2014/main" id="{B3031EED-ADE5-3AB2-5D1C-B4948A1EFC62}"/>
              </a:ext>
            </a:extLst>
          </p:cNvPr>
          <p:cNvSpPr/>
          <p:nvPr/>
        </p:nvSpPr>
        <p:spPr>
          <a:xfrm>
            <a:off x="8355918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6" name="Google Shape;544;p27">
            <a:extLst>
              <a:ext uri="{FF2B5EF4-FFF2-40B4-BE49-F238E27FC236}">
                <a16:creationId xmlns:a16="http://schemas.microsoft.com/office/drawing/2014/main" id="{42BDF547-1117-1E11-DD50-E95EC9B306A9}"/>
              </a:ext>
            </a:extLst>
          </p:cNvPr>
          <p:cNvSpPr/>
          <p:nvPr/>
        </p:nvSpPr>
        <p:spPr>
          <a:xfrm>
            <a:off x="8355918" y="413038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7" name="Google Shape;545;p27">
            <a:extLst>
              <a:ext uri="{FF2B5EF4-FFF2-40B4-BE49-F238E27FC236}">
                <a16:creationId xmlns:a16="http://schemas.microsoft.com/office/drawing/2014/main" id="{938F0B92-58C5-2879-D77A-F6535A8831B0}"/>
              </a:ext>
            </a:extLst>
          </p:cNvPr>
          <p:cNvSpPr/>
          <p:nvPr/>
        </p:nvSpPr>
        <p:spPr>
          <a:xfrm>
            <a:off x="8355918" y="433797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8" name="Google Shape;546;p27">
            <a:extLst>
              <a:ext uri="{FF2B5EF4-FFF2-40B4-BE49-F238E27FC236}">
                <a16:creationId xmlns:a16="http://schemas.microsoft.com/office/drawing/2014/main" id="{50BCABB7-5283-7CF6-BDF0-FCB11F83C7B5}"/>
              </a:ext>
            </a:extLst>
          </p:cNvPr>
          <p:cNvSpPr/>
          <p:nvPr/>
        </p:nvSpPr>
        <p:spPr>
          <a:xfrm>
            <a:off x="8585639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19" name="Google Shape;547;p27">
            <a:extLst>
              <a:ext uri="{FF2B5EF4-FFF2-40B4-BE49-F238E27FC236}">
                <a16:creationId xmlns:a16="http://schemas.microsoft.com/office/drawing/2014/main" id="{14727337-03C7-E9B7-4EED-52B481C3C1C5}"/>
              </a:ext>
            </a:extLst>
          </p:cNvPr>
          <p:cNvSpPr/>
          <p:nvPr/>
        </p:nvSpPr>
        <p:spPr>
          <a:xfrm>
            <a:off x="8585639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0" name="Google Shape;548;p27">
            <a:extLst>
              <a:ext uri="{FF2B5EF4-FFF2-40B4-BE49-F238E27FC236}">
                <a16:creationId xmlns:a16="http://schemas.microsoft.com/office/drawing/2014/main" id="{D9D2A690-BA22-27DA-84D1-D332D9444494}"/>
              </a:ext>
            </a:extLst>
          </p:cNvPr>
          <p:cNvSpPr/>
          <p:nvPr/>
        </p:nvSpPr>
        <p:spPr>
          <a:xfrm>
            <a:off x="8585639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1" name="Google Shape;549;p27">
            <a:extLst>
              <a:ext uri="{FF2B5EF4-FFF2-40B4-BE49-F238E27FC236}">
                <a16:creationId xmlns:a16="http://schemas.microsoft.com/office/drawing/2014/main" id="{089EC84E-1DF5-9C6C-0464-9C6843C93C2C}"/>
              </a:ext>
            </a:extLst>
          </p:cNvPr>
          <p:cNvSpPr/>
          <p:nvPr/>
        </p:nvSpPr>
        <p:spPr>
          <a:xfrm>
            <a:off x="8585639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2" name="Google Shape;550;p27">
            <a:extLst>
              <a:ext uri="{FF2B5EF4-FFF2-40B4-BE49-F238E27FC236}">
                <a16:creationId xmlns:a16="http://schemas.microsoft.com/office/drawing/2014/main" id="{3E62AB59-CCDD-9052-8DE8-081ED1866C00}"/>
              </a:ext>
            </a:extLst>
          </p:cNvPr>
          <p:cNvSpPr/>
          <p:nvPr/>
        </p:nvSpPr>
        <p:spPr>
          <a:xfrm>
            <a:off x="8799034" y="5046995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3" name="Google Shape;551;p27">
            <a:extLst>
              <a:ext uri="{FF2B5EF4-FFF2-40B4-BE49-F238E27FC236}">
                <a16:creationId xmlns:a16="http://schemas.microsoft.com/office/drawing/2014/main" id="{80639DD9-E7D7-A67E-C700-674482F59DBE}"/>
              </a:ext>
            </a:extLst>
          </p:cNvPr>
          <p:cNvSpPr/>
          <p:nvPr/>
        </p:nvSpPr>
        <p:spPr>
          <a:xfrm>
            <a:off x="7897594" y="3814346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24" name="Google Shape;552;p27">
            <a:extLst>
              <a:ext uri="{FF2B5EF4-FFF2-40B4-BE49-F238E27FC236}">
                <a16:creationId xmlns:a16="http://schemas.microsoft.com/office/drawing/2014/main" id="{13EA91CA-AE27-8FCC-9737-F077C772CAEC}"/>
              </a:ext>
            </a:extLst>
          </p:cNvPr>
          <p:cNvSpPr/>
          <p:nvPr/>
        </p:nvSpPr>
        <p:spPr>
          <a:xfrm>
            <a:off x="7897593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5" name="Google Shape;553;p27">
            <a:extLst>
              <a:ext uri="{FF2B5EF4-FFF2-40B4-BE49-F238E27FC236}">
                <a16:creationId xmlns:a16="http://schemas.microsoft.com/office/drawing/2014/main" id="{8F9ADDF3-01AC-C1B6-39F2-FD84BAB42924}"/>
              </a:ext>
            </a:extLst>
          </p:cNvPr>
          <p:cNvSpPr/>
          <p:nvPr/>
        </p:nvSpPr>
        <p:spPr>
          <a:xfrm>
            <a:off x="7897593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6" name="Google Shape;554;p27">
            <a:extLst>
              <a:ext uri="{FF2B5EF4-FFF2-40B4-BE49-F238E27FC236}">
                <a16:creationId xmlns:a16="http://schemas.microsoft.com/office/drawing/2014/main" id="{4507A1BD-F86E-A976-F6F7-2629634E2024}"/>
              </a:ext>
            </a:extLst>
          </p:cNvPr>
          <p:cNvSpPr/>
          <p:nvPr/>
        </p:nvSpPr>
        <p:spPr>
          <a:xfrm>
            <a:off x="789759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7" name="Google Shape;555;p27">
            <a:extLst>
              <a:ext uri="{FF2B5EF4-FFF2-40B4-BE49-F238E27FC236}">
                <a16:creationId xmlns:a16="http://schemas.microsoft.com/office/drawing/2014/main" id="{C7EB839B-91D9-D918-1A16-C727FF547E80}"/>
              </a:ext>
            </a:extLst>
          </p:cNvPr>
          <p:cNvSpPr/>
          <p:nvPr/>
        </p:nvSpPr>
        <p:spPr>
          <a:xfrm>
            <a:off x="789759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8" name="Google Shape;556;p27">
            <a:extLst>
              <a:ext uri="{FF2B5EF4-FFF2-40B4-BE49-F238E27FC236}">
                <a16:creationId xmlns:a16="http://schemas.microsoft.com/office/drawing/2014/main" id="{64BCD0ED-3E55-DFA1-CBB9-896351770A7A}"/>
              </a:ext>
            </a:extLst>
          </p:cNvPr>
          <p:cNvSpPr/>
          <p:nvPr/>
        </p:nvSpPr>
        <p:spPr>
          <a:xfrm>
            <a:off x="9502252" y="4545532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29" name="Google Shape;557;p27">
            <a:extLst>
              <a:ext uri="{FF2B5EF4-FFF2-40B4-BE49-F238E27FC236}">
                <a16:creationId xmlns:a16="http://schemas.microsoft.com/office/drawing/2014/main" id="{7DFC957B-4F25-6F20-57EB-BBD9D70BD30C}"/>
              </a:ext>
            </a:extLst>
          </p:cNvPr>
          <p:cNvSpPr/>
          <p:nvPr/>
        </p:nvSpPr>
        <p:spPr>
          <a:xfrm>
            <a:off x="9502252" y="4130382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0" name="Google Shape;558;p27">
            <a:extLst>
              <a:ext uri="{FF2B5EF4-FFF2-40B4-BE49-F238E27FC236}">
                <a16:creationId xmlns:a16="http://schemas.microsoft.com/office/drawing/2014/main" id="{4F0A5850-684B-7ECD-ABB6-3A0973A84369}"/>
              </a:ext>
            </a:extLst>
          </p:cNvPr>
          <p:cNvSpPr/>
          <p:nvPr/>
        </p:nvSpPr>
        <p:spPr>
          <a:xfrm>
            <a:off x="9502252" y="4337975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1" name="Google Shape;559;p27">
            <a:extLst>
              <a:ext uri="{FF2B5EF4-FFF2-40B4-BE49-F238E27FC236}">
                <a16:creationId xmlns:a16="http://schemas.microsoft.com/office/drawing/2014/main" id="{83FCED03-DD0C-0CB5-2813-86277DC5E6A6}"/>
              </a:ext>
            </a:extLst>
          </p:cNvPr>
          <p:cNvSpPr/>
          <p:nvPr/>
        </p:nvSpPr>
        <p:spPr>
          <a:xfrm>
            <a:off x="10190263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2" name="Google Shape;560;p27">
            <a:extLst>
              <a:ext uri="{FF2B5EF4-FFF2-40B4-BE49-F238E27FC236}">
                <a16:creationId xmlns:a16="http://schemas.microsoft.com/office/drawing/2014/main" id="{D62C4970-76FA-B240-0E50-DDC2944AFC75}"/>
              </a:ext>
            </a:extLst>
          </p:cNvPr>
          <p:cNvSpPr/>
          <p:nvPr/>
        </p:nvSpPr>
        <p:spPr>
          <a:xfrm>
            <a:off x="9502252" y="393911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3" name="Google Shape;561;p27">
            <a:extLst>
              <a:ext uri="{FF2B5EF4-FFF2-40B4-BE49-F238E27FC236}">
                <a16:creationId xmlns:a16="http://schemas.microsoft.com/office/drawing/2014/main" id="{C26E63F2-8BFF-32D9-BA12-FC015F17D715}"/>
              </a:ext>
            </a:extLst>
          </p:cNvPr>
          <p:cNvSpPr/>
          <p:nvPr/>
        </p:nvSpPr>
        <p:spPr>
          <a:xfrm>
            <a:off x="9502252" y="3814345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4" name="Google Shape;562;p27">
            <a:extLst>
              <a:ext uri="{FF2B5EF4-FFF2-40B4-BE49-F238E27FC236}">
                <a16:creationId xmlns:a16="http://schemas.microsoft.com/office/drawing/2014/main" id="{57E1F580-7A57-E85E-A5B1-1D013DE67928}"/>
              </a:ext>
            </a:extLst>
          </p:cNvPr>
          <p:cNvSpPr/>
          <p:nvPr/>
        </p:nvSpPr>
        <p:spPr>
          <a:xfrm>
            <a:off x="10190263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5" name="Google Shape;563;p27">
            <a:extLst>
              <a:ext uri="{FF2B5EF4-FFF2-40B4-BE49-F238E27FC236}">
                <a16:creationId xmlns:a16="http://schemas.microsoft.com/office/drawing/2014/main" id="{A4425586-86EB-4DA2-2B2F-2AE831BBCF15}"/>
              </a:ext>
            </a:extLst>
          </p:cNvPr>
          <p:cNvSpPr/>
          <p:nvPr/>
        </p:nvSpPr>
        <p:spPr>
          <a:xfrm>
            <a:off x="9960541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6" name="Google Shape;564;p27">
            <a:extLst>
              <a:ext uri="{FF2B5EF4-FFF2-40B4-BE49-F238E27FC236}">
                <a16:creationId xmlns:a16="http://schemas.microsoft.com/office/drawing/2014/main" id="{82AC7963-479E-127A-830E-6346370973A8}"/>
              </a:ext>
            </a:extLst>
          </p:cNvPr>
          <p:cNvSpPr/>
          <p:nvPr/>
        </p:nvSpPr>
        <p:spPr>
          <a:xfrm>
            <a:off x="9960541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7" name="Google Shape;565;p27">
            <a:extLst>
              <a:ext uri="{FF2B5EF4-FFF2-40B4-BE49-F238E27FC236}">
                <a16:creationId xmlns:a16="http://schemas.microsoft.com/office/drawing/2014/main" id="{F87176B7-F357-43FD-53D4-985F4AE9E320}"/>
              </a:ext>
            </a:extLst>
          </p:cNvPr>
          <p:cNvSpPr/>
          <p:nvPr/>
        </p:nvSpPr>
        <p:spPr>
          <a:xfrm>
            <a:off x="9960541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8" name="Google Shape;566;p27">
            <a:extLst>
              <a:ext uri="{FF2B5EF4-FFF2-40B4-BE49-F238E27FC236}">
                <a16:creationId xmlns:a16="http://schemas.microsoft.com/office/drawing/2014/main" id="{E3897225-07E4-5A9F-1225-DBBFBDF32CF2}"/>
              </a:ext>
            </a:extLst>
          </p:cNvPr>
          <p:cNvSpPr/>
          <p:nvPr/>
        </p:nvSpPr>
        <p:spPr>
          <a:xfrm>
            <a:off x="9960541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39" name="Google Shape;567;p27">
            <a:extLst>
              <a:ext uri="{FF2B5EF4-FFF2-40B4-BE49-F238E27FC236}">
                <a16:creationId xmlns:a16="http://schemas.microsoft.com/office/drawing/2014/main" id="{B6C71A6E-BF1E-0909-8E88-007D704907D5}"/>
              </a:ext>
            </a:extLst>
          </p:cNvPr>
          <p:cNvSpPr/>
          <p:nvPr/>
        </p:nvSpPr>
        <p:spPr>
          <a:xfrm>
            <a:off x="9960541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0" name="Google Shape;568;p27">
            <a:extLst>
              <a:ext uri="{FF2B5EF4-FFF2-40B4-BE49-F238E27FC236}">
                <a16:creationId xmlns:a16="http://schemas.microsoft.com/office/drawing/2014/main" id="{C643DA55-378B-7377-14DD-B9DD11D91E50}"/>
              </a:ext>
            </a:extLst>
          </p:cNvPr>
          <p:cNvSpPr/>
          <p:nvPr/>
        </p:nvSpPr>
        <p:spPr>
          <a:xfrm>
            <a:off x="9960541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1" name="Google Shape;569;p27">
            <a:extLst>
              <a:ext uri="{FF2B5EF4-FFF2-40B4-BE49-F238E27FC236}">
                <a16:creationId xmlns:a16="http://schemas.microsoft.com/office/drawing/2014/main" id="{8558D327-9C8D-54B1-4367-2AFCBB4AA30B}"/>
              </a:ext>
            </a:extLst>
          </p:cNvPr>
          <p:cNvSpPr/>
          <p:nvPr/>
        </p:nvSpPr>
        <p:spPr>
          <a:xfrm>
            <a:off x="10418829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2" name="Google Shape;570;p27">
            <a:extLst>
              <a:ext uri="{FF2B5EF4-FFF2-40B4-BE49-F238E27FC236}">
                <a16:creationId xmlns:a16="http://schemas.microsoft.com/office/drawing/2014/main" id="{310AD5C8-2C15-3EED-7134-982DFB94B551}"/>
              </a:ext>
            </a:extLst>
          </p:cNvPr>
          <p:cNvSpPr/>
          <p:nvPr/>
        </p:nvSpPr>
        <p:spPr>
          <a:xfrm>
            <a:off x="1019026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3" name="Google Shape;571;p27">
            <a:extLst>
              <a:ext uri="{FF2B5EF4-FFF2-40B4-BE49-F238E27FC236}">
                <a16:creationId xmlns:a16="http://schemas.microsoft.com/office/drawing/2014/main" id="{DF5EEF1A-2E25-B179-6585-07B8FF55359C}"/>
              </a:ext>
            </a:extLst>
          </p:cNvPr>
          <p:cNvSpPr/>
          <p:nvPr/>
        </p:nvSpPr>
        <p:spPr>
          <a:xfrm>
            <a:off x="9731973" y="3814345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4" name="Google Shape;572;p27">
            <a:extLst>
              <a:ext uri="{FF2B5EF4-FFF2-40B4-BE49-F238E27FC236}">
                <a16:creationId xmlns:a16="http://schemas.microsoft.com/office/drawing/2014/main" id="{3CD2B0DB-4900-419D-BA5D-9FA57DD1EAA9}"/>
              </a:ext>
            </a:extLst>
          </p:cNvPr>
          <p:cNvSpPr/>
          <p:nvPr/>
        </p:nvSpPr>
        <p:spPr>
          <a:xfrm>
            <a:off x="10190264" y="4130382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5" name="Google Shape;573;p27">
            <a:extLst>
              <a:ext uri="{FF2B5EF4-FFF2-40B4-BE49-F238E27FC236}">
                <a16:creationId xmlns:a16="http://schemas.microsoft.com/office/drawing/2014/main" id="{7A6E11F0-66C0-B67D-5B98-665B2078E691}"/>
              </a:ext>
            </a:extLst>
          </p:cNvPr>
          <p:cNvSpPr/>
          <p:nvPr/>
        </p:nvSpPr>
        <p:spPr>
          <a:xfrm>
            <a:off x="10190264" y="3939117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6" name="Google Shape;574;p27">
            <a:extLst>
              <a:ext uri="{FF2B5EF4-FFF2-40B4-BE49-F238E27FC236}">
                <a16:creationId xmlns:a16="http://schemas.microsoft.com/office/drawing/2014/main" id="{F675C67D-A8CE-9001-F11B-F72BE7FEFE71}"/>
              </a:ext>
            </a:extLst>
          </p:cNvPr>
          <p:cNvSpPr/>
          <p:nvPr/>
        </p:nvSpPr>
        <p:spPr>
          <a:xfrm>
            <a:off x="10418829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7" name="Google Shape;575;p27">
            <a:extLst>
              <a:ext uri="{FF2B5EF4-FFF2-40B4-BE49-F238E27FC236}">
                <a16:creationId xmlns:a16="http://schemas.microsoft.com/office/drawing/2014/main" id="{97F8994A-6FBC-7D88-5897-500A28C4B64A}"/>
              </a:ext>
            </a:extLst>
          </p:cNvPr>
          <p:cNvSpPr/>
          <p:nvPr/>
        </p:nvSpPr>
        <p:spPr>
          <a:xfrm>
            <a:off x="1019026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8" name="Google Shape;576;p27">
            <a:extLst>
              <a:ext uri="{FF2B5EF4-FFF2-40B4-BE49-F238E27FC236}">
                <a16:creationId xmlns:a16="http://schemas.microsoft.com/office/drawing/2014/main" id="{2B31CE47-A7EE-4A38-0BAE-589946ABD322}"/>
              </a:ext>
            </a:extLst>
          </p:cNvPr>
          <p:cNvSpPr/>
          <p:nvPr/>
        </p:nvSpPr>
        <p:spPr>
          <a:xfrm>
            <a:off x="10418829" y="475312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49" name="Google Shape;577;p27">
            <a:extLst>
              <a:ext uri="{FF2B5EF4-FFF2-40B4-BE49-F238E27FC236}">
                <a16:creationId xmlns:a16="http://schemas.microsoft.com/office/drawing/2014/main" id="{5018FB4B-CD99-BCD5-6CB4-718B7AEE7CBE}"/>
              </a:ext>
            </a:extLst>
          </p:cNvPr>
          <p:cNvSpPr/>
          <p:nvPr/>
        </p:nvSpPr>
        <p:spPr>
          <a:xfrm>
            <a:off x="9731973" y="433797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0" name="Google Shape;578;p27">
            <a:extLst>
              <a:ext uri="{FF2B5EF4-FFF2-40B4-BE49-F238E27FC236}">
                <a16:creationId xmlns:a16="http://schemas.microsoft.com/office/drawing/2014/main" id="{D06B16AD-FBE9-E94D-B1D1-C59E81CA58FB}"/>
              </a:ext>
            </a:extLst>
          </p:cNvPr>
          <p:cNvSpPr/>
          <p:nvPr/>
        </p:nvSpPr>
        <p:spPr>
          <a:xfrm>
            <a:off x="9731973" y="4545532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1" name="Google Shape;579;p27">
            <a:extLst>
              <a:ext uri="{FF2B5EF4-FFF2-40B4-BE49-F238E27FC236}">
                <a16:creationId xmlns:a16="http://schemas.microsoft.com/office/drawing/2014/main" id="{E04A410F-08C0-1F4B-3AB4-BE7EB1B08ADF}"/>
              </a:ext>
            </a:extLst>
          </p:cNvPr>
          <p:cNvSpPr/>
          <p:nvPr/>
        </p:nvSpPr>
        <p:spPr>
          <a:xfrm>
            <a:off x="9731973" y="393911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2" name="Google Shape;580;p27">
            <a:extLst>
              <a:ext uri="{FF2B5EF4-FFF2-40B4-BE49-F238E27FC236}">
                <a16:creationId xmlns:a16="http://schemas.microsoft.com/office/drawing/2014/main" id="{CB48DF90-7905-DDCB-82DE-67BAB438E840}"/>
              </a:ext>
            </a:extLst>
          </p:cNvPr>
          <p:cNvSpPr/>
          <p:nvPr/>
        </p:nvSpPr>
        <p:spPr>
          <a:xfrm>
            <a:off x="9731973" y="4130382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3" name="Google Shape;581;p27">
            <a:extLst>
              <a:ext uri="{FF2B5EF4-FFF2-40B4-BE49-F238E27FC236}">
                <a16:creationId xmlns:a16="http://schemas.microsoft.com/office/drawing/2014/main" id="{7B58841B-98C6-042A-0305-59225FFBF346}"/>
              </a:ext>
            </a:extLst>
          </p:cNvPr>
          <p:cNvSpPr/>
          <p:nvPr/>
        </p:nvSpPr>
        <p:spPr>
          <a:xfrm>
            <a:off x="10626421" y="3554313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4" name="Google Shape;582;p27">
            <a:extLst>
              <a:ext uri="{FF2B5EF4-FFF2-40B4-BE49-F238E27FC236}">
                <a16:creationId xmlns:a16="http://schemas.microsoft.com/office/drawing/2014/main" id="{768C362F-4E3D-3390-9855-859A9510AA64}"/>
              </a:ext>
            </a:extLst>
          </p:cNvPr>
          <p:cNvSpPr/>
          <p:nvPr/>
        </p:nvSpPr>
        <p:spPr>
          <a:xfrm>
            <a:off x="10626421" y="3554313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5" name="Google Shape;583;p27">
            <a:extLst>
              <a:ext uri="{FF2B5EF4-FFF2-40B4-BE49-F238E27FC236}">
                <a16:creationId xmlns:a16="http://schemas.microsoft.com/office/drawing/2014/main" id="{24DD20A2-1270-5400-D08E-85D4E14F604A}"/>
              </a:ext>
            </a:extLst>
          </p:cNvPr>
          <p:cNvSpPr/>
          <p:nvPr/>
        </p:nvSpPr>
        <p:spPr>
          <a:xfrm>
            <a:off x="10640406" y="3567143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6" name="Google Shape;584;p27">
            <a:extLst>
              <a:ext uri="{FF2B5EF4-FFF2-40B4-BE49-F238E27FC236}">
                <a16:creationId xmlns:a16="http://schemas.microsoft.com/office/drawing/2014/main" id="{B99B6185-D51E-A701-D2BE-B9FC4FD7D301}"/>
              </a:ext>
            </a:extLst>
          </p:cNvPr>
          <p:cNvSpPr/>
          <p:nvPr/>
        </p:nvSpPr>
        <p:spPr>
          <a:xfrm>
            <a:off x="10640406" y="3627764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7" name="Google Shape;585;p27">
            <a:extLst>
              <a:ext uri="{FF2B5EF4-FFF2-40B4-BE49-F238E27FC236}">
                <a16:creationId xmlns:a16="http://schemas.microsoft.com/office/drawing/2014/main" id="{5EFD8712-4241-9FCC-7931-E6D04AF70B10}"/>
              </a:ext>
            </a:extLst>
          </p:cNvPr>
          <p:cNvSpPr/>
          <p:nvPr/>
        </p:nvSpPr>
        <p:spPr>
          <a:xfrm>
            <a:off x="7271096" y="3459927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8" name="Google Shape;586;p27">
            <a:extLst>
              <a:ext uri="{FF2B5EF4-FFF2-40B4-BE49-F238E27FC236}">
                <a16:creationId xmlns:a16="http://schemas.microsoft.com/office/drawing/2014/main" id="{1FC6F02A-E6F9-936C-2212-45C81A5276C4}"/>
              </a:ext>
            </a:extLst>
          </p:cNvPr>
          <p:cNvSpPr/>
          <p:nvPr/>
        </p:nvSpPr>
        <p:spPr>
          <a:xfrm>
            <a:off x="7428507" y="3459927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59" name="Google Shape;587;p27">
            <a:extLst>
              <a:ext uri="{FF2B5EF4-FFF2-40B4-BE49-F238E27FC236}">
                <a16:creationId xmlns:a16="http://schemas.microsoft.com/office/drawing/2014/main" id="{DC6B9D12-4E9C-A2F2-3474-17C4700DFA08}"/>
              </a:ext>
            </a:extLst>
          </p:cNvPr>
          <p:cNvSpPr/>
          <p:nvPr/>
        </p:nvSpPr>
        <p:spPr>
          <a:xfrm>
            <a:off x="7585876" y="3459927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0" name="Google Shape;588;p27">
            <a:extLst>
              <a:ext uri="{FF2B5EF4-FFF2-40B4-BE49-F238E27FC236}">
                <a16:creationId xmlns:a16="http://schemas.microsoft.com/office/drawing/2014/main" id="{C4993AEB-6458-5102-F5E9-B485083A59BD}"/>
              </a:ext>
            </a:extLst>
          </p:cNvPr>
          <p:cNvSpPr/>
          <p:nvPr/>
        </p:nvSpPr>
        <p:spPr>
          <a:xfrm>
            <a:off x="9287668" y="2960729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1" name="Google Shape;589;p27">
            <a:extLst>
              <a:ext uri="{FF2B5EF4-FFF2-40B4-BE49-F238E27FC236}">
                <a16:creationId xmlns:a16="http://schemas.microsoft.com/office/drawing/2014/main" id="{AA3F0158-5DD1-D2FC-5784-CCA57407C96E}"/>
              </a:ext>
            </a:extLst>
          </p:cNvPr>
          <p:cNvSpPr/>
          <p:nvPr/>
        </p:nvSpPr>
        <p:spPr>
          <a:xfrm>
            <a:off x="10152961" y="2970425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2" name="Google Shape;590;p27">
            <a:extLst>
              <a:ext uri="{FF2B5EF4-FFF2-40B4-BE49-F238E27FC236}">
                <a16:creationId xmlns:a16="http://schemas.microsoft.com/office/drawing/2014/main" id="{C9630652-700D-57E2-1F15-A2E45A44F594}"/>
              </a:ext>
            </a:extLst>
          </p:cNvPr>
          <p:cNvSpPr/>
          <p:nvPr/>
        </p:nvSpPr>
        <p:spPr>
          <a:xfrm>
            <a:off x="10323215" y="2970425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3" name="Google Shape;591;p27">
            <a:extLst>
              <a:ext uri="{FF2B5EF4-FFF2-40B4-BE49-F238E27FC236}">
                <a16:creationId xmlns:a16="http://schemas.microsoft.com/office/drawing/2014/main" id="{B0C406DC-DB0D-59AE-8A82-FB8CADA8A18E}"/>
              </a:ext>
            </a:extLst>
          </p:cNvPr>
          <p:cNvSpPr/>
          <p:nvPr/>
        </p:nvSpPr>
        <p:spPr>
          <a:xfrm>
            <a:off x="9938377" y="3222311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4" name="Google Shape;592;p27">
            <a:extLst>
              <a:ext uri="{FF2B5EF4-FFF2-40B4-BE49-F238E27FC236}">
                <a16:creationId xmlns:a16="http://schemas.microsoft.com/office/drawing/2014/main" id="{173E3737-26D2-4274-F444-8C51BCA0565B}"/>
              </a:ext>
            </a:extLst>
          </p:cNvPr>
          <p:cNvSpPr/>
          <p:nvPr/>
        </p:nvSpPr>
        <p:spPr>
          <a:xfrm>
            <a:off x="10636910" y="3310971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5" name="Google Shape;593;p27">
            <a:extLst>
              <a:ext uri="{FF2B5EF4-FFF2-40B4-BE49-F238E27FC236}">
                <a16:creationId xmlns:a16="http://schemas.microsoft.com/office/drawing/2014/main" id="{9EBEF9A7-FF8D-0534-55D4-4B4CC00F5551}"/>
              </a:ext>
            </a:extLst>
          </p:cNvPr>
          <p:cNvSpPr/>
          <p:nvPr/>
        </p:nvSpPr>
        <p:spPr>
          <a:xfrm>
            <a:off x="10445679" y="3310971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6" name="Google Shape;594;p27">
            <a:extLst>
              <a:ext uri="{FF2B5EF4-FFF2-40B4-BE49-F238E27FC236}">
                <a16:creationId xmlns:a16="http://schemas.microsoft.com/office/drawing/2014/main" id="{311B39CB-F3CC-7B15-1574-4DD292B7E3B2}"/>
              </a:ext>
            </a:extLst>
          </p:cNvPr>
          <p:cNvSpPr/>
          <p:nvPr/>
        </p:nvSpPr>
        <p:spPr>
          <a:xfrm>
            <a:off x="10298743" y="2688229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7" name="Google Shape;595;p27">
            <a:extLst>
              <a:ext uri="{FF2B5EF4-FFF2-40B4-BE49-F238E27FC236}">
                <a16:creationId xmlns:a16="http://schemas.microsoft.com/office/drawing/2014/main" id="{A6BA636D-A091-3CFC-4BC8-21C6CA6FFF13}"/>
              </a:ext>
            </a:extLst>
          </p:cNvPr>
          <p:cNvSpPr/>
          <p:nvPr/>
        </p:nvSpPr>
        <p:spPr>
          <a:xfrm>
            <a:off x="6399600" y="1253782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68" name="Google Shape;596;p27">
            <a:extLst>
              <a:ext uri="{FF2B5EF4-FFF2-40B4-BE49-F238E27FC236}">
                <a16:creationId xmlns:a16="http://schemas.microsoft.com/office/drawing/2014/main" id="{8765273B-246B-B3DB-1E80-C3D5329218E2}"/>
              </a:ext>
            </a:extLst>
          </p:cNvPr>
          <p:cNvSpPr/>
          <p:nvPr/>
        </p:nvSpPr>
        <p:spPr>
          <a:xfrm>
            <a:off x="6399600" y="1253781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69" name="Google Shape;597;p27">
            <a:extLst>
              <a:ext uri="{FF2B5EF4-FFF2-40B4-BE49-F238E27FC236}">
                <a16:creationId xmlns:a16="http://schemas.microsoft.com/office/drawing/2014/main" id="{020AB15A-9575-63D8-7CA6-F13AD4E148F7}"/>
              </a:ext>
            </a:extLst>
          </p:cNvPr>
          <p:cNvSpPr/>
          <p:nvPr/>
        </p:nvSpPr>
        <p:spPr>
          <a:xfrm>
            <a:off x="6540741" y="1730039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0" name="Google Shape;598;p27">
            <a:extLst>
              <a:ext uri="{FF2B5EF4-FFF2-40B4-BE49-F238E27FC236}">
                <a16:creationId xmlns:a16="http://schemas.microsoft.com/office/drawing/2014/main" id="{04BF5D04-1E74-DDE2-2221-055BAFD4E10E}"/>
              </a:ext>
            </a:extLst>
          </p:cNvPr>
          <p:cNvSpPr/>
          <p:nvPr/>
        </p:nvSpPr>
        <p:spPr>
          <a:xfrm>
            <a:off x="6634333" y="1827738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1" name="Google Shape;599;p27">
            <a:extLst>
              <a:ext uri="{FF2B5EF4-FFF2-40B4-BE49-F238E27FC236}">
                <a16:creationId xmlns:a16="http://schemas.microsoft.com/office/drawing/2014/main" id="{3ECC0D2B-B66A-F66C-5E39-DA09F9469BEC}"/>
              </a:ext>
            </a:extLst>
          </p:cNvPr>
          <p:cNvSpPr/>
          <p:nvPr/>
        </p:nvSpPr>
        <p:spPr>
          <a:xfrm>
            <a:off x="6904329" y="1827738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2" name="Google Shape;600;p27">
            <a:extLst>
              <a:ext uri="{FF2B5EF4-FFF2-40B4-BE49-F238E27FC236}">
                <a16:creationId xmlns:a16="http://schemas.microsoft.com/office/drawing/2014/main" id="{0B5F8FA3-8764-68CC-3A31-1424FB1F852D}"/>
              </a:ext>
            </a:extLst>
          </p:cNvPr>
          <p:cNvSpPr/>
          <p:nvPr/>
        </p:nvSpPr>
        <p:spPr>
          <a:xfrm>
            <a:off x="6775432" y="1827738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3" name="Google Shape;601;p27">
            <a:extLst>
              <a:ext uri="{FF2B5EF4-FFF2-40B4-BE49-F238E27FC236}">
                <a16:creationId xmlns:a16="http://schemas.microsoft.com/office/drawing/2014/main" id="{CB512BF2-AF4C-A3AD-99A3-EB71930F7B9F}"/>
              </a:ext>
            </a:extLst>
          </p:cNvPr>
          <p:cNvSpPr/>
          <p:nvPr/>
        </p:nvSpPr>
        <p:spPr>
          <a:xfrm>
            <a:off x="7041363" y="1975591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4" name="Google Shape;602;p27">
            <a:extLst>
              <a:ext uri="{FF2B5EF4-FFF2-40B4-BE49-F238E27FC236}">
                <a16:creationId xmlns:a16="http://schemas.microsoft.com/office/drawing/2014/main" id="{9B3F301C-A352-1031-2048-F92FA217DB4F}"/>
              </a:ext>
            </a:extLst>
          </p:cNvPr>
          <p:cNvSpPr/>
          <p:nvPr/>
        </p:nvSpPr>
        <p:spPr>
          <a:xfrm>
            <a:off x="7105145" y="1975591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5" name="Google Shape;603;p27">
            <a:extLst>
              <a:ext uri="{FF2B5EF4-FFF2-40B4-BE49-F238E27FC236}">
                <a16:creationId xmlns:a16="http://schemas.microsoft.com/office/drawing/2014/main" id="{5354302B-82AD-36CD-9520-D37BA8959619}"/>
              </a:ext>
            </a:extLst>
          </p:cNvPr>
          <p:cNvSpPr/>
          <p:nvPr/>
        </p:nvSpPr>
        <p:spPr>
          <a:xfrm>
            <a:off x="7196052" y="1975591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6" name="Google Shape;604;p27">
            <a:extLst>
              <a:ext uri="{FF2B5EF4-FFF2-40B4-BE49-F238E27FC236}">
                <a16:creationId xmlns:a16="http://schemas.microsoft.com/office/drawing/2014/main" id="{AC086741-C3BB-09A7-9429-BB81D55404CC}"/>
              </a:ext>
            </a:extLst>
          </p:cNvPr>
          <p:cNvSpPr/>
          <p:nvPr/>
        </p:nvSpPr>
        <p:spPr>
          <a:xfrm>
            <a:off x="6672323" y="2153339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7" name="Google Shape;605;p27">
            <a:extLst>
              <a:ext uri="{FF2B5EF4-FFF2-40B4-BE49-F238E27FC236}">
                <a16:creationId xmlns:a16="http://schemas.microsoft.com/office/drawing/2014/main" id="{0D6D43E5-D611-527F-B0DD-F53971BDD93B}"/>
              </a:ext>
            </a:extLst>
          </p:cNvPr>
          <p:cNvSpPr/>
          <p:nvPr/>
        </p:nvSpPr>
        <p:spPr>
          <a:xfrm>
            <a:off x="9128127" y="2153339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8" name="Google Shape;606;p27">
            <a:extLst>
              <a:ext uri="{FF2B5EF4-FFF2-40B4-BE49-F238E27FC236}">
                <a16:creationId xmlns:a16="http://schemas.microsoft.com/office/drawing/2014/main" id="{0DC7D52E-C72A-7C19-409D-F09EC116DCE9}"/>
              </a:ext>
            </a:extLst>
          </p:cNvPr>
          <p:cNvSpPr/>
          <p:nvPr/>
        </p:nvSpPr>
        <p:spPr>
          <a:xfrm>
            <a:off x="9406261" y="2153339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79" name="Google Shape;607;p27">
            <a:extLst>
              <a:ext uri="{FF2B5EF4-FFF2-40B4-BE49-F238E27FC236}">
                <a16:creationId xmlns:a16="http://schemas.microsoft.com/office/drawing/2014/main" id="{7467718F-0532-0695-AFBB-F3C9C0082A6A}"/>
              </a:ext>
            </a:extLst>
          </p:cNvPr>
          <p:cNvSpPr/>
          <p:nvPr/>
        </p:nvSpPr>
        <p:spPr>
          <a:xfrm>
            <a:off x="6672323" y="2335154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0" name="Google Shape;608;p27">
            <a:extLst>
              <a:ext uri="{FF2B5EF4-FFF2-40B4-BE49-F238E27FC236}">
                <a16:creationId xmlns:a16="http://schemas.microsoft.com/office/drawing/2014/main" id="{6E298751-4256-E632-FAEC-4A77AC7A265F}"/>
              </a:ext>
            </a:extLst>
          </p:cNvPr>
          <p:cNvSpPr/>
          <p:nvPr/>
        </p:nvSpPr>
        <p:spPr>
          <a:xfrm>
            <a:off x="8335747" y="2335154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1" name="Google Shape;609;p27">
            <a:extLst>
              <a:ext uri="{FF2B5EF4-FFF2-40B4-BE49-F238E27FC236}">
                <a16:creationId xmlns:a16="http://schemas.microsoft.com/office/drawing/2014/main" id="{1A51A055-3C04-D30A-1444-AE73C54374E7}"/>
              </a:ext>
            </a:extLst>
          </p:cNvPr>
          <p:cNvSpPr/>
          <p:nvPr/>
        </p:nvSpPr>
        <p:spPr>
          <a:xfrm>
            <a:off x="7890727" y="2439647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2" name="Google Shape;610;p27">
            <a:extLst>
              <a:ext uri="{FF2B5EF4-FFF2-40B4-BE49-F238E27FC236}">
                <a16:creationId xmlns:a16="http://schemas.microsoft.com/office/drawing/2014/main" id="{0CD2FDA6-7C03-6C0C-F6F3-03A5BDFB4B4E}"/>
              </a:ext>
            </a:extLst>
          </p:cNvPr>
          <p:cNvSpPr/>
          <p:nvPr/>
        </p:nvSpPr>
        <p:spPr>
          <a:xfrm>
            <a:off x="7651927" y="2439647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3" name="Google Shape;611;p27">
            <a:extLst>
              <a:ext uri="{FF2B5EF4-FFF2-40B4-BE49-F238E27FC236}">
                <a16:creationId xmlns:a16="http://schemas.microsoft.com/office/drawing/2014/main" id="{1E0C3872-FED5-8F7C-FD4E-C3DAE39CA70E}"/>
              </a:ext>
            </a:extLst>
          </p:cNvPr>
          <p:cNvSpPr/>
          <p:nvPr/>
        </p:nvSpPr>
        <p:spPr>
          <a:xfrm>
            <a:off x="7396857" y="2439647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4" name="Google Shape;612;p27">
            <a:extLst>
              <a:ext uri="{FF2B5EF4-FFF2-40B4-BE49-F238E27FC236}">
                <a16:creationId xmlns:a16="http://schemas.microsoft.com/office/drawing/2014/main" id="{127E3EE2-CF69-D774-6A66-DAA434B22991}"/>
              </a:ext>
            </a:extLst>
          </p:cNvPr>
          <p:cNvSpPr/>
          <p:nvPr/>
        </p:nvSpPr>
        <p:spPr>
          <a:xfrm>
            <a:off x="7143130" y="2439647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5" name="Google Shape;613;p27">
            <a:extLst>
              <a:ext uri="{FF2B5EF4-FFF2-40B4-BE49-F238E27FC236}">
                <a16:creationId xmlns:a16="http://schemas.microsoft.com/office/drawing/2014/main" id="{2103CAB5-1509-CB10-04F2-280D20AEBED4}"/>
              </a:ext>
            </a:extLst>
          </p:cNvPr>
          <p:cNvSpPr/>
          <p:nvPr/>
        </p:nvSpPr>
        <p:spPr>
          <a:xfrm>
            <a:off x="6888061" y="2439647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6" name="Google Shape;614;p27">
            <a:extLst>
              <a:ext uri="{FF2B5EF4-FFF2-40B4-BE49-F238E27FC236}">
                <a16:creationId xmlns:a16="http://schemas.microsoft.com/office/drawing/2014/main" id="{B48D2843-6893-35B1-8220-435CD1A73731}"/>
              </a:ext>
            </a:extLst>
          </p:cNvPr>
          <p:cNvSpPr/>
          <p:nvPr/>
        </p:nvSpPr>
        <p:spPr>
          <a:xfrm>
            <a:off x="6888060" y="2567162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87" name="Google Shape;615;p27">
            <a:extLst>
              <a:ext uri="{FF2B5EF4-FFF2-40B4-BE49-F238E27FC236}">
                <a16:creationId xmlns:a16="http://schemas.microsoft.com/office/drawing/2014/main" id="{02B496CE-6407-B092-8F7A-96E814D9DE2B}"/>
              </a:ext>
            </a:extLst>
          </p:cNvPr>
          <p:cNvSpPr/>
          <p:nvPr/>
        </p:nvSpPr>
        <p:spPr>
          <a:xfrm>
            <a:off x="6672323" y="2439647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8" name="Google Shape;616;p27">
            <a:extLst>
              <a:ext uri="{FF2B5EF4-FFF2-40B4-BE49-F238E27FC236}">
                <a16:creationId xmlns:a16="http://schemas.microsoft.com/office/drawing/2014/main" id="{0F838569-6464-EAA2-6B7B-62C23C6824D1}"/>
              </a:ext>
            </a:extLst>
          </p:cNvPr>
          <p:cNvSpPr/>
          <p:nvPr/>
        </p:nvSpPr>
        <p:spPr>
          <a:xfrm>
            <a:off x="6672323" y="2567162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89" name="Google Shape;617;p27">
            <a:extLst>
              <a:ext uri="{FF2B5EF4-FFF2-40B4-BE49-F238E27FC236}">
                <a16:creationId xmlns:a16="http://schemas.microsoft.com/office/drawing/2014/main" id="{1443ABD1-B31A-0DDF-8D64-EC1C690C0A12}"/>
              </a:ext>
            </a:extLst>
          </p:cNvPr>
          <p:cNvSpPr/>
          <p:nvPr/>
        </p:nvSpPr>
        <p:spPr>
          <a:xfrm>
            <a:off x="6672323" y="2694716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90" name="Google Shape;618;p27">
            <a:extLst>
              <a:ext uri="{FF2B5EF4-FFF2-40B4-BE49-F238E27FC236}">
                <a16:creationId xmlns:a16="http://schemas.microsoft.com/office/drawing/2014/main" id="{98FB7161-3FF3-91D2-7219-BC1086F6A9C8}"/>
              </a:ext>
            </a:extLst>
          </p:cNvPr>
          <p:cNvSpPr/>
          <p:nvPr/>
        </p:nvSpPr>
        <p:spPr>
          <a:xfrm>
            <a:off x="6672323" y="2822231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391" name="Google Shape;619;p27">
            <a:extLst>
              <a:ext uri="{FF2B5EF4-FFF2-40B4-BE49-F238E27FC236}">
                <a16:creationId xmlns:a16="http://schemas.microsoft.com/office/drawing/2014/main" id="{FDCEB113-E466-6839-6820-5A9E9BF8152F}"/>
              </a:ext>
            </a:extLst>
          </p:cNvPr>
          <p:cNvSpPr/>
          <p:nvPr/>
        </p:nvSpPr>
        <p:spPr>
          <a:xfrm>
            <a:off x="9217652" y="2567162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2" name="Google Shape;620;p27">
            <a:extLst>
              <a:ext uri="{FF2B5EF4-FFF2-40B4-BE49-F238E27FC236}">
                <a16:creationId xmlns:a16="http://schemas.microsoft.com/office/drawing/2014/main" id="{6C045DEC-5596-01E9-A560-B5E1BAC0D51A}"/>
              </a:ext>
            </a:extLst>
          </p:cNvPr>
          <p:cNvSpPr/>
          <p:nvPr/>
        </p:nvSpPr>
        <p:spPr>
          <a:xfrm>
            <a:off x="6882652" y="2694716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3" name="Google Shape;621;p27">
            <a:extLst>
              <a:ext uri="{FF2B5EF4-FFF2-40B4-BE49-F238E27FC236}">
                <a16:creationId xmlns:a16="http://schemas.microsoft.com/office/drawing/2014/main" id="{DD3B5CDC-BB0E-DC42-8B9B-E84AEF095E5B}"/>
              </a:ext>
            </a:extLst>
          </p:cNvPr>
          <p:cNvSpPr/>
          <p:nvPr/>
        </p:nvSpPr>
        <p:spPr>
          <a:xfrm>
            <a:off x="6882652" y="2824956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4" name="Google Shape;622;p27">
            <a:extLst>
              <a:ext uri="{FF2B5EF4-FFF2-40B4-BE49-F238E27FC236}">
                <a16:creationId xmlns:a16="http://schemas.microsoft.com/office/drawing/2014/main" id="{161F4D4F-0912-1262-600E-03A49B05FB17}"/>
              </a:ext>
            </a:extLst>
          </p:cNvPr>
          <p:cNvSpPr/>
          <p:nvPr/>
        </p:nvSpPr>
        <p:spPr>
          <a:xfrm>
            <a:off x="6882652" y="2956579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5" name="Google Shape;623;p27">
            <a:extLst>
              <a:ext uri="{FF2B5EF4-FFF2-40B4-BE49-F238E27FC236}">
                <a16:creationId xmlns:a16="http://schemas.microsoft.com/office/drawing/2014/main" id="{0BD98BE5-C871-D53D-8DF1-102CD977567B}"/>
              </a:ext>
            </a:extLst>
          </p:cNvPr>
          <p:cNvSpPr/>
          <p:nvPr/>
        </p:nvSpPr>
        <p:spPr>
          <a:xfrm>
            <a:off x="6882652" y="3086819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6" name="Google Shape;624;p27">
            <a:extLst>
              <a:ext uri="{FF2B5EF4-FFF2-40B4-BE49-F238E27FC236}">
                <a16:creationId xmlns:a16="http://schemas.microsoft.com/office/drawing/2014/main" id="{D78E7194-30F8-B608-FA91-8C6CE9806A02}"/>
              </a:ext>
            </a:extLst>
          </p:cNvPr>
          <p:cNvSpPr/>
          <p:nvPr/>
        </p:nvSpPr>
        <p:spPr>
          <a:xfrm>
            <a:off x="7890727" y="3086819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7" name="Google Shape;625;p27">
            <a:extLst>
              <a:ext uri="{FF2B5EF4-FFF2-40B4-BE49-F238E27FC236}">
                <a16:creationId xmlns:a16="http://schemas.microsoft.com/office/drawing/2014/main" id="{9D38201B-76A5-9B9A-D58E-F472A0276992}"/>
              </a:ext>
            </a:extLst>
          </p:cNvPr>
          <p:cNvSpPr/>
          <p:nvPr/>
        </p:nvSpPr>
        <p:spPr>
          <a:xfrm>
            <a:off x="8624741" y="2956579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8" name="Google Shape;626;p27">
            <a:extLst>
              <a:ext uri="{FF2B5EF4-FFF2-40B4-BE49-F238E27FC236}">
                <a16:creationId xmlns:a16="http://schemas.microsoft.com/office/drawing/2014/main" id="{CFADDFD1-A3F3-DAE8-226C-2048D540062C}"/>
              </a:ext>
            </a:extLst>
          </p:cNvPr>
          <p:cNvSpPr/>
          <p:nvPr/>
        </p:nvSpPr>
        <p:spPr>
          <a:xfrm>
            <a:off x="8928659" y="2822231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399" name="Google Shape;627;p27">
            <a:extLst>
              <a:ext uri="{FF2B5EF4-FFF2-40B4-BE49-F238E27FC236}">
                <a16:creationId xmlns:a16="http://schemas.microsoft.com/office/drawing/2014/main" id="{87E1D0B9-B642-EC27-A383-D77E074A0003}"/>
              </a:ext>
            </a:extLst>
          </p:cNvPr>
          <p:cNvSpPr/>
          <p:nvPr/>
        </p:nvSpPr>
        <p:spPr>
          <a:xfrm>
            <a:off x="9878909" y="1604857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00" name="Google Shape;628;p27">
            <a:extLst>
              <a:ext uri="{FF2B5EF4-FFF2-40B4-BE49-F238E27FC236}">
                <a16:creationId xmlns:a16="http://schemas.microsoft.com/office/drawing/2014/main" id="{D6410537-61A4-6D92-4592-25BD5394BD5F}"/>
              </a:ext>
            </a:extLst>
          </p:cNvPr>
          <p:cNvSpPr/>
          <p:nvPr/>
        </p:nvSpPr>
        <p:spPr>
          <a:xfrm>
            <a:off x="9878909" y="1604857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01" name="Google Shape;629;p27">
            <a:extLst>
              <a:ext uri="{FF2B5EF4-FFF2-40B4-BE49-F238E27FC236}">
                <a16:creationId xmlns:a16="http://schemas.microsoft.com/office/drawing/2014/main" id="{5DA5A7A7-5118-B29C-F3C7-6A1ACFB4DD4D}"/>
              </a:ext>
            </a:extLst>
          </p:cNvPr>
          <p:cNvSpPr/>
          <p:nvPr/>
        </p:nvSpPr>
        <p:spPr>
          <a:xfrm>
            <a:off x="9959387" y="1877754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2" name="Google Shape;630;p27">
            <a:extLst>
              <a:ext uri="{FF2B5EF4-FFF2-40B4-BE49-F238E27FC236}">
                <a16:creationId xmlns:a16="http://schemas.microsoft.com/office/drawing/2014/main" id="{37F90F37-2503-FD08-2057-9A3942AC780A}"/>
              </a:ext>
            </a:extLst>
          </p:cNvPr>
          <p:cNvSpPr/>
          <p:nvPr/>
        </p:nvSpPr>
        <p:spPr>
          <a:xfrm>
            <a:off x="10283571" y="1674811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3" name="Google Shape;631;p27">
            <a:extLst>
              <a:ext uri="{FF2B5EF4-FFF2-40B4-BE49-F238E27FC236}">
                <a16:creationId xmlns:a16="http://schemas.microsoft.com/office/drawing/2014/main" id="{3CC3BE49-3501-D761-A005-9F2F311F068C}"/>
              </a:ext>
            </a:extLst>
          </p:cNvPr>
          <p:cNvSpPr/>
          <p:nvPr/>
        </p:nvSpPr>
        <p:spPr>
          <a:xfrm>
            <a:off x="10023505" y="2108629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4" name="Google Shape;632;p27">
            <a:extLst>
              <a:ext uri="{FF2B5EF4-FFF2-40B4-BE49-F238E27FC236}">
                <a16:creationId xmlns:a16="http://schemas.microsoft.com/office/drawing/2014/main" id="{A3B34CEA-5603-5EC5-E763-9ECDD6AF7EAC}"/>
              </a:ext>
            </a:extLst>
          </p:cNvPr>
          <p:cNvSpPr/>
          <p:nvPr/>
        </p:nvSpPr>
        <p:spPr>
          <a:xfrm>
            <a:off x="11025245" y="2108629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5" name="Google Shape;633;p27">
            <a:extLst>
              <a:ext uri="{FF2B5EF4-FFF2-40B4-BE49-F238E27FC236}">
                <a16:creationId xmlns:a16="http://schemas.microsoft.com/office/drawing/2014/main" id="{3AFA462B-C557-A07C-D8B0-9DF904184B38}"/>
              </a:ext>
            </a:extLst>
          </p:cNvPr>
          <p:cNvSpPr/>
          <p:nvPr/>
        </p:nvSpPr>
        <p:spPr>
          <a:xfrm>
            <a:off x="11151204" y="2108629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6" name="Google Shape;634;p27">
            <a:extLst>
              <a:ext uri="{FF2B5EF4-FFF2-40B4-BE49-F238E27FC236}">
                <a16:creationId xmlns:a16="http://schemas.microsoft.com/office/drawing/2014/main" id="{084A9DD7-0611-3ED2-6E7C-A273A8366556}"/>
              </a:ext>
            </a:extLst>
          </p:cNvPr>
          <p:cNvSpPr/>
          <p:nvPr/>
        </p:nvSpPr>
        <p:spPr>
          <a:xfrm>
            <a:off x="10023504" y="2212425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7" name="Google Shape;635;p27">
            <a:extLst>
              <a:ext uri="{FF2B5EF4-FFF2-40B4-BE49-F238E27FC236}">
                <a16:creationId xmlns:a16="http://schemas.microsoft.com/office/drawing/2014/main" id="{000E9732-CA9D-0E02-C688-C7F55CBADB1B}"/>
              </a:ext>
            </a:extLst>
          </p:cNvPr>
          <p:cNvSpPr/>
          <p:nvPr/>
        </p:nvSpPr>
        <p:spPr>
          <a:xfrm>
            <a:off x="10572759" y="2212425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8" name="Google Shape;636;p27">
            <a:extLst>
              <a:ext uri="{FF2B5EF4-FFF2-40B4-BE49-F238E27FC236}">
                <a16:creationId xmlns:a16="http://schemas.microsoft.com/office/drawing/2014/main" id="{54893BD7-9417-D66A-55A4-571C67015D55}"/>
              </a:ext>
            </a:extLst>
          </p:cNvPr>
          <p:cNvSpPr/>
          <p:nvPr/>
        </p:nvSpPr>
        <p:spPr>
          <a:xfrm>
            <a:off x="10628765" y="2271892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09" name="Google Shape;637;p27">
            <a:extLst>
              <a:ext uri="{FF2B5EF4-FFF2-40B4-BE49-F238E27FC236}">
                <a16:creationId xmlns:a16="http://schemas.microsoft.com/office/drawing/2014/main" id="{447C1DC6-EBC1-6CAD-088E-68B31D6053BC}"/>
              </a:ext>
            </a:extLst>
          </p:cNvPr>
          <p:cNvSpPr/>
          <p:nvPr/>
        </p:nvSpPr>
        <p:spPr>
          <a:xfrm>
            <a:off x="10572759" y="2271892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0" name="Google Shape;638;p27">
            <a:extLst>
              <a:ext uri="{FF2B5EF4-FFF2-40B4-BE49-F238E27FC236}">
                <a16:creationId xmlns:a16="http://schemas.microsoft.com/office/drawing/2014/main" id="{2DE7503D-21AA-8FEB-1790-D20317677561}"/>
              </a:ext>
            </a:extLst>
          </p:cNvPr>
          <p:cNvSpPr/>
          <p:nvPr/>
        </p:nvSpPr>
        <p:spPr>
          <a:xfrm>
            <a:off x="10438652" y="2271892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1" name="Google Shape;639;p27">
            <a:extLst>
              <a:ext uri="{FF2B5EF4-FFF2-40B4-BE49-F238E27FC236}">
                <a16:creationId xmlns:a16="http://schemas.microsoft.com/office/drawing/2014/main" id="{89EF8F03-20F6-A0C8-1498-86D6D6E86F7E}"/>
              </a:ext>
            </a:extLst>
          </p:cNvPr>
          <p:cNvSpPr/>
          <p:nvPr/>
        </p:nvSpPr>
        <p:spPr>
          <a:xfrm>
            <a:off x="10292905" y="2271892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2" name="Google Shape;640;p27">
            <a:extLst>
              <a:ext uri="{FF2B5EF4-FFF2-40B4-BE49-F238E27FC236}">
                <a16:creationId xmlns:a16="http://schemas.microsoft.com/office/drawing/2014/main" id="{2A037C4B-80BA-F072-533B-28484ACFE558}"/>
              </a:ext>
            </a:extLst>
          </p:cNvPr>
          <p:cNvSpPr/>
          <p:nvPr/>
        </p:nvSpPr>
        <p:spPr>
          <a:xfrm>
            <a:off x="10147122" y="2271892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3" name="Google Shape;641;p27">
            <a:extLst>
              <a:ext uri="{FF2B5EF4-FFF2-40B4-BE49-F238E27FC236}">
                <a16:creationId xmlns:a16="http://schemas.microsoft.com/office/drawing/2014/main" id="{373CDAB6-859C-7A33-D159-8D9A29E3AE36}"/>
              </a:ext>
            </a:extLst>
          </p:cNvPr>
          <p:cNvSpPr/>
          <p:nvPr/>
        </p:nvSpPr>
        <p:spPr>
          <a:xfrm>
            <a:off x="10147122" y="2345377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14" name="Google Shape;642;p27">
            <a:extLst>
              <a:ext uri="{FF2B5EF4-FFF2-40B4-BE49-F238E27FC236}">
                <a16:creationId xmlns:a16="http://schemas.microsoft.com/office/drawing/2014/main" id="{427E86F9-13BF-BA1C-BC90-D5CBE248D210}"/>
              </a:ext>
            </a:extLst>
          </p:cNvPr>
          <p:cNvSpPr/>
          <p:nvPr/>
        </p:nvSpPr>
        <p:spPr>
          <a:xfrm>
            <a:off x="10023504" y="2271892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5" name="Google Shape;643;p27">
            <a:extLst>
              <a:ext uri="{FF2B5EF4-FFF2-40B4-BE49-F238E27FC236}">
                <a16:creationId xmlns:a16="http://schemas.microsoft.com/office/drawing/2014/main" id="{BCFD8DF0-C54C-DF1D-8FD8-DBB3D53B36DA}"/>
              </a:ext>
            </a:extLst>
          </p:cNvPr>
          <p:cNvSpPr/>
          <p:nvPr/>
        </p:nvSpPr>
        <p:spPr>
          <a:xfrm>
            <a:off x="10023504" y="2345377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6" name="Google Shape;644;p27">
            <a:extLst>
              <a:ext uri="{FF2B5EF4-FFF2-40B4-BE49-F238E27FC236}">
                <a16:creationId xmlns:a16="http://schemas.microsoft.com/office/drawing/2014/main" id="{D00151A3-B7FC-E939-8569-F0856A62B890}"/>
              </a:ext>
            </a:extLst>
          </p:cNvPr>
          <p:cNvSpPr/>
          <p:nvPr/>
        </p:nvSpPr>
        <p:spPr>
          <a:xfrm>
            <a:off x="10023504" y="2417675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7" name="Google Shape;645;p27">
            <a:extLst>
              <a:ext uri="{FF2B5EF4-FFF2-40B4-BE49-F238E27FC236}">
                <a16:creationId xmlns:a16="http://schemas.microsoft.com/office/drawing/2014/main" id="{C86D5F25-10ED-08C1-67BA-1E6669206539}"/>
              </a:ext>
            </a:extLst>
          </p:cNvPr>
          <p:cNvSpPr/>
          <p:nvPr/>
        </p:nvSpPr>
        <p:spPr>
          <a:xfrm>
            <a:off x="10023504" y="2491161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18" name="Google Shape;646;p27">
            <a:extLst>
              <a:ext uri="{FF2B5EF4-FFF2-40B4-BE49-F238E27FC236}">
                <a16:creationId xmlns:a16="http://schemas.microsoft.com/office/drawing/2014/main" id="{9892C725-1C08-DA24-E9EB-7C3DB0AD4E69}"/>
              </a:ext>
            </a:extLst>
          </p:cNvPr>
          <p:cNvSpPr/>
          <p:nvPr/>
        </p:nvSpPr>
        <p:spPr>
          <a:xfrm>
            <a:off x="11076566" y="2345377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19" name="Google Shape;647;p27">
            <a:extLst>
              <a:ext uri="{FF2B5EF4-FFF2-40B4-BE49-F238E27FC236}">
                <a16:creationId xmlns:a16="http://schemas.microsoft.com/office/drawing/2014/main" id="{74241E50-DBE2-56FC-6914-449AC927B5AC}"/>
              </a:ext>
            </a:extLst>
          </p:cNvPr>
          <p:cNvSpPr/>
          <p:nvPr/>
        </p:nvSpPr>
        <p:spPr>
          <a:xfrm>
            <a:off x="10143626" y="2417675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0" name="Google Shape;648;p27">
            <a:extLst>
              <a:ext uri="{FF2B5EF4-FFF2-40B4-BE49-F238E27FC236}">
                <a16:creationId xmlns:a16="http://schemas.microsoft.com/office/drawing/2014/main" id="{D213DBAE-1528-18EA-D897-6768B5B64BE9}"/>
              </a:ext>
            </a:extLst>
          </p:cNvPr>
          <p:cNvSpPr/>
          <p:nvPr/>
        </p:nvSpPr>
        <p:spPr>
          <a:xfrm>
            <a:off x="10628765" y="2641594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1" name="Google Shape;649;p27">
            <a:extLst>
              <a:ext uri="{FF2B5EF4-FFF2-40B4-BE49-F238E27FC236}">
                <a16:creationId xmlns:a16="http://schemas.microsoft.com/office/drawing/2014/main" id="{7508324D-A241-AB6A-CD41-2B329E13B246}"/>
              </a:ext>
            </a:extLst>
          </p:cNvPr>
          <p:cNvSpPr/>
          <p:nvPr/>
        </p:nvSpPr>
        <p:spPr>
          <a:xfrm>
            <a:off x="10737209" y="2566954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2" name="Google Shape;650;p27">
            <a:extLst>
              <a:ext uri="{FF2B5EF4-FFF2-40B4-BE49-F238E27FC236}">
                <a16:creationId xmlns:a16="http://schemas.microsoft.com/office/drawing/2014/main" id="{0354B022-947D-0C74-6962-6C2B0C2BD995}"/>
              </a:ext>
            </a:extLst>
          </p:cNvPr>
          <p:cNvSpPr/>
          <p:nvPr/>
        </p:nvSpPr>
        <p:spPr>
          <a:xfrm>
            <a:off x="10910961" y="2491161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3" name="Google Shape;651;p27">
            <a:extLst>
              <a:ext uri="{FF2B5EF4-FFF2-40B4-BE49-F238E27FC236}">
                <a16:creationId xmlns:a16="http://schemas.microsoft.com/office/drawing/2014/main" id="{186995F1-EFF3-D58F-F909-2EF8CC646BFD}"/>
              </a:ext>
            </a:extLst>
          </p:cNvPr>
          <p:cNvSpPr/>
          <p:nvPr/>
        </p:nvSpPr>
        <p:spPr>
          <a:xfrm>
            <a:off x="10023504" y="2007175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4" name="Google Shape;652;p27">
            <a:extLst>
              <a:ext uri="{FF2B5EF4-FFF2-40B4-BE49-F238E27FC236}">
                <a16:creationId xmlns:a16="http://schemas.microsoft.com/office/drawing/2014/main" id="{7F52B218-F163-6D0B-5768-8093184814A9}"/>
              </a:ext>
            </a:extLst>
          </p:cNvPr>
          <p:cNvSpPr/>
          <p:nvPr/>
        </p:nvSpPr>
        <p:spPr>
          <a:xfrm>
            <a:off x="10023504" y="2818840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5" name="Google Shape;653;p27">
            <a:extLst>
              <a:ext uri="{FF2B5EF4-FFF2-40B4-BE49-F238E27FC236}">
                <a16:creationId xmlns:a16="http://schemas.microsoft.com/office/drawing/2014/main" id="{384A0F93-2DAA-7DCB-880B-873BDCED3125}"/>
              </a:ext>
            </a:extLst>
          </p:cNvPr>
          <p:cNvSpPr/>
          <p:nvPr/>
        </p:nvSpPr>
        <p:spPr>
          <a:xfrm>
            <a:off x="10023504" y="2908617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6" name="Google Shape;654;p27">
            <a:extLst>
              <a:ext uri="{FF2B5EF4-FFF2-40B4-BE49-F238E27FC236}">
                <a16:creationId xmlns:a16="http://schemas.microsoft.com/office/drawing/2014/main" id="{CE2876CA-C6EE-3654-F329-56C8F164CFBD}"/>
              </a:ext>
            </a:extLst>
          </p:cNvPr>
          <p:cNvSpPr/>
          <p:nvPr/>
        </p:nvSpPr>
        <p:spPr>
          <a:xfrm>
            <a:off x="10023504" y="2998430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7" name="Google Shape;655;p27">
            <a:extLst>
              <a:ext uri="{FF2B5EF4-FFF2-40B4-BE49-F238E27FC236}">
                <a16:creationId xmlns:a16="http://schemas.microsoft.com/office/drawing/2014/main" id="{3A6FE1EA-D0C0-93F0-4556-2069FD4C0E8F}"/>
              </a:ext>
            </a:extLst>
          </p:cNvPr>
          <p:cNvSpPr/>
          <p:nvPr/>
        </p:nvSpPr>
        <p:spPr>
          <a:xfrm>
            <a:off x="10023504" y="3534853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28" name="Google Shape;656;p27">
            <a:extLst>
              <a:ext uri="{FF2B5EF4-FFF2-40B4-BE49-F238E27FC236}">
                <a16:creationId xmlns:a16="http://schemas.microsoft.com/office/drawing/2014/main" id="{A172ADE2-03E3-FBF9-1895-0ED8606A489A}"/>
              </a:ext>
            </a:extLst>
          </p:cNvPr>
          <p:cNvSpPr/>
          <p:nvPr/>
        </p:nvSpPr>
        <p:spPr>
          <a:xfrm>
            <a:off x="10666067" y="2715043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29" name="Google Shape;657;p27">
            <a:extLst>
              <a:ext uri="{FF2B5EF4-FFF2-40B4-BE49-F238E27FC236}">
                <a16:creationId xmlns:a16="http://schemas.microsoft.com/office/drawing/2014/main" id="{1A070DBA-8403-B1A5-6065-1922AE3EC8FE}"/>
              </a:ext>
            </a:extLst>
          </p:cNvPr>
          <p:cNvSpPr/>
          <p:nvPr/>
        </p:nvSpPr>
        <p:spPr>
          <a:xfrm>
            <a:off x="10944767" y="2715043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0" name="Google Shape;658;p27">
            <a:extLst>
              <a:ext uri="{FF2B5EF4-FFF2-40B4-BE49-F238E27FC236}">
                <a16:creationId xmlns:a16="http://schemas.microsoft.com/office/drawing/2014/main" id="{4EA7CC63-20F9-9AAD-B8D9-B52478520F4C}"/>
              </a:ext>
            </a:extLst>
          </p:cNvPr>
          <p:cNvSpPr/>
          <p:nvPr/>
        </p:nvSpPr>
        <p:spPr>
          <a:xfrm>
            <a:off x="10944767" y="2818840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1" name="Google Shape;659;p27">
            <a:extLst>
              <a:ext uri="{FF2B5EF4-FFF2-40B4-BE49-F238E27FC236}">
                <a16:creationId xmlns:a16="http://schemas.microsoft.com/office/drawing/2014/main" id="{246833CA-DE11-C767-D382-BB151CAAC6E8}"/>
              </a:ext>
            </a:extLst>
          </p:cNvPr>
          <p:cNvSpPr/>
          <p:nvPr/>
        </p:nvSpPr>
        <p:spPr>
          <a:xfrm>
            <a:off x="10023505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2" name="Google Shape;660;p27">
            <a:extLst>
              <a:ext uri="{FF2B5EF4-FFF2-40B4-BE49-F238E27FC236}">
                <a16:creationId xmlns:a16="http://schemas.microsoft.com/office/drawing/2014/main" id="{C4D073C8-8071-DDFC-5304-49F3313457DB}"/>
              </a:ext>
            </a:extLst>
          </p:cNvPr>
          <p:cNvSpPr/>
          <p:nvPr/>
        </p:nvSpPr>
        <p:spPr>
          <a:xfrm>
            <a:off x="10023505" y="3738950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3" name="Google Shape;661;p27">
            <a:extLst>
              <a:ext uri="{FF2B5EF4-FFF2-40B4-BE49-F238E27FC236}">
                <a16:creationId xmlns:a16="http://schemas.microsoft.com/office/drawing/2014/main" id="{4738B9CA-AD60-5774-5001-561E08D2CED2}"/>
              </a:ext>
            </a:extLst>
          </p:cNvPr>
          <p:cNvSpPr/>
          <p:nvPr/>
        </p:nvSpPr>
        <p:spPr>
          <a:xfrm>
            <a:off x="10158799" y="3738950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4" name="Google Shape;662;p27">
            <a:extLst>
              <a:ext uri="{FF2B5EF4-FFF2-40B4-BE49-F238E27FC236}">
                <a16:creationId xmlns:a16="http://schemas.microsoft.com/office/drawing/2014/main" id="{C9A3A0F9-C0FC-7E02-226F-EB4CD4C50824}"/>
              </a:ext>
            </a:extLst>
          </p:cNvPr>
          <p:cNvSpPr/>
          <p:nvPr/>
        </p:nvSpPr>
        <p:spPr>
          <a:xfrm>
            <a:off x="10189108" y="3671301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5" name="Google Shape;663;p27">
            <a:extLst>
              <a:ext uri="{FF2B5EF4-FFF2-40B4-BE49-F238E27FC236}">
                <a16:creationId xmlns:a16="http://schemas.microsoft.com/office/drawing/2014/main" id="{DFAAD7F2-2EEB-2EE8-0CCE-C0DD79942D13}"/>
              </a:ext>
            </a:extLst>
          </p:cNvPr>
          <p:cNvSpPr/>
          <p:nvPr/>
        </p:nvSpPr>
        <p:spPr>
          <a:xfrm>
            <a:off x="10353526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6" name="Google Shape;664;p27">
            <a:extLst>
              <a:ext uri="{FF2B5EF4-FFF2-40B4-BE49-F238E27FC236}">
                <a16:creationId xmlns:a16="http://schemas.microsoft.com/office/drawing/2014/main" id="{22BC274B-B21D-CF10-D093-A7955CBE31F5}"/>
              </a:ext>
            </a:extLst>
          </p:cNvPr>
          <p:cNvSpPr/>
          <p:nvPr/>
        </p:nvSpPr>
        <p:spPr>
          <a:xfrm>
            <a:off x="10519130" y="3671301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7" name="Google Shape;665;p27">
            <a:extLst>
              <a:ext uri="{FF2B5EF4-FFF2-40B4-BE49-F238E27FC236}">
                <a16:creationId xmlns:a16="http://schemas.microsoft.com/office/drawing/2014/main" id="{46B1B0AA-2A6D-958D-2232-E1286C643176}"/>
              </a:ext>
            </a:extLst>
          </p:cNvPr>
          <p:cNvSpPr/>
          <p:nvPr/>
        </p:nvSpPr>
        <p:spPr>
          <a:xfrm>
            <a:off x="10684735" y="3671301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8" name="Google Shape;666;p27">
            <a:extLst>
              <a:ext uri="{FF2B5EF4-FFF2-40B4-BE49-F238E27FC236}">
                <a16:creationId xmlns:a16="http://schemas.microsoft.com/office/drawing/2014/main" id="{F9FF56B5-9B58-937C-6FAC-FFEF42D93EFB}"/>
              </a:ext>
            </a:extLst>
          </p:cNvPr>
          <p:cNvSpPr/>
          <p:nvPr/>
        </p:nvSpPr>
        <p:spPr>
          <a:xfrm>
            <a:off x="10849151" y="3671301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39" name="Google Shape;667;p27">
            <a:extLst>
              <a:ext uri="{FF2B5EF4-FFF2-40B4-BE49-F238E27FC236}">
                <a16:creationId xmlns:a16="http://schemas.microsoft.com/office/drawing/2014/main" id="{F7336885-2472-3881-8C05-EE73D04F1ECB}"/>
              </a:ext>
            </a:extLst>
          </p:cNvPr>
          <p:cNvSpPr/>
          <p:nvPr/>
        </p:nvSpPr>
        <p:spPr>
          <a:xfrm>
            <a:off x="11014757" y="3671301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0" name="Google Shape;668;p27">
            <a:extLst>
              <a:ext uri="{FF2B5EF4-FFF2-40B4-BE49-F238E27FC236}">
                <a16:creationId xmlns:a16="http://schemas.microsoft.com/office/drawing/2014/main" id="{D5F94712-67B2-B912-DCCA-20BBE2310A5C}"/>
              </a:ext>
            </a:extLst>
          </p:cNvPr>
          <p:cNvSpPr/>
          <p:nvPr/>
        </p:nvSpPr>
        <p:spPr>
          <a:xfrm>
            <a:off x="10793181" y="959952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1" name="Google Shape;669;p27">
            <a:extLst>
              <a:ext uri="{FF2B5EF4-FFF2-40B4-BE49-F238E27FC236}">
                <a16:creationId xmlns:a16="http://schemas.microsoft.com/office/drawing/2014/main" id="{C0587507-01D2-8C51-C559-4953E84CF2E7}"/>
              </a:ext>
            </a:extLst>
          </p:cNvPr>
          <p:cNvSpPr/>
          <p:nvPr/>
        </p:nvSpPr>
        <p:spPr>
          <a:xfrm>
            <a:off x="10793181" y="950653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2" name="Google Shape;670;p27">
            <a:extLst>
              <a:ext uri="{FF2B5EF4-FFF2-40B4-BE49-F238E27FC236}">
                <a16:creationId xmlns:a16="http://schemas.microsoft.com/office/drawing/2014/main" id="{4CDF8CE5-8D4A-306B-F40D-17A2878B6911}"/>
              </a:ext>
            </a:extLst>
          </p:cNvPr>
          <p:cNvSpPr/>
          <p:nvPr/>
        </p:nvSpPr>
        <p:spPr>
          <a:xfrm>
            <a:off x="10793181" y="959952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3" name="Google Shape;671;p27">
            <a:extLst>
              <a:ext uri="{FF2B5EF4-FFF2-40B4-BE49-F238E27FC236}">
                <a16:creationId xmlns:a16="http://schemas.microsoft.com/office/drawing/2014/main" id="{5E7C1481-BC34-A8F9-47F9-DDAB96408974}"/>
              </a:ext>
            </a:extLst>
          </p:cNvPr>
          <p:cNvSpPr/>
          <p:nvPr/>
        </p:nvSpPr>
        <p:spPr>
          <a:xfrm>
            <a:off x="10856143" y="1168697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4" name="Google Shape;672;p27">
            <a:extLst>
              <a:ext uri="{FF2B5EF4-FFF2-40B4-BE49-F238E27FC236}">
                <a16:creationId xmlns:a16="http://schemas.microsoft.com/office/drawing/2014/main" id="{31E53C33-2361-B470-96E0-4CC882717C76}"/>
              </a:ext>
            </a:extLst>
          </p:cNvPr>
          <p:cNvSpPr/>
          <p:nvPr/>
        </p:nvSpPr>
        <p:spPr>
          <a:xfrm>
            <a:off x="10905122" y="1345979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5" name="Google Shape;673;p27">
            <a:extLst>
              <a:ext uri="{FF2B5EF4-FFF2-40B4-BE49-F238E27FC236}">
                <a16:creationId xmlns:a16="http://schemas.microsoft.com/office/drawing/2014/main" id="{79327207-5FD1-A4A3-3238-D1C57E6B1146}"/>
              </a:ext>
            </a:extLst>
          </p:cNvPr>
          <p:cNvSpPr/>
          <p:nvPr/>
        </p:nvSpPr>
        <p:spPr>
          <a:xfrm>
            <a:off x="11674799" y="1345979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6" name="Google Shape;674;p27">
            <a:extLst>
              <a:ext uri="{FF2B5EF4-FFF2-40B4-BE49-F238E27FC236}">
                <a16:creationId xmlns:a16="http://schemas.microsoft.com/office/drawing/2014/main" id="{1EF9CC07-887C-E363-1114-5B9B2AF0A661}"/>
              </a:ext>
            </a:extLst>
          </p:cNvPr>
          <p:cNvSpPr/>
          <p:nvPr/>
        </p:nvSpPr>
        <p:spPr>
          <a:xfrm>
            <a:off x="11771603" y="1345979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7" name="Google Shape;675;p27">
            <a:extLst>
              <a:ext uri="{FF2B5EF4-FFF2-40B4-BE49-F238E27FC236}">
                <a16:creationId xmlns:a16="http://schemas.microsoft.com/office/drawing/2014/main" id="{420A73A2-0A1D-391B-B46E-A27AE5755097}"/>
              </a:ext>
            </a:extLst>
          </p:cNvPr>
          <p:cNvSpPr/>
          <p:nvPr/>
        </p:nvSpPr>
        <p:spPr>
          <a:xfrm>
            <a:off x="10905122" y="1426422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8" name="Google Shape;676;p27">
            <a:extLst>
              <a:ext uri="{FF2B5EF4-FFF2-40B4-BE49-F238E27FC236}">
                <a16:creationId xmlns:a16="http://schemas.microsoft.com/office/drawing/2014/main" id="{AE51010E-3BFC-75E8-1FE7-B343F1D8B064}"/>
              </a:ext>
            </a:extLst>
          </p:cNvPr>
          <p:cNvSpPr/>
          <p:nvPr/>
        </p:nvSpPr>
        <p:spPr>
          <a:xfrm>
            <a:off x="11326108" y="1426422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49" name="Google Shape;677;p27">
            <a:extLst>
              <a:ext uri="{FF2B5EF4-FFF2-40B4-BE49-F238E27FC236}">
                <a16:creationId xmlns:a16="http://schemas.microsoft.com/office/drawing/2014/main" id="{F3F56F1F-C04E-E28A-40DF-5DA99A389C66}"/>
              </a:ext>
            </a:extLst>
          </p:cNvPr>
          <p:cNvSpPr/>
          <p:nvPr/>
        </p:nvSpPr>
        <p:spPr>
          <a:xfrm>
            <a:off x="11370438" y="1473094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0" name="Google Shape;678;p27">
            <a:extLst>
              <a:ext uri="{FF2B5EF4-FFF2-40B4-BE49-F238E27FC236}">
                <a16:creationId xmlns:a16="http://schemas.microsoft.com/office/drawing/2014/main" id="{52E91AA6-2CA4-6CE2-93CA-8055924E93E7}"/>
              </a:ext>
            </a:extLst>
          </p:cNvPr>
          <p:cNvSpPr/>
          <p:nvPr/>
        </p:nvSpPr>
        <p:spPr>
          <a:xfrm>
            <a:off x="11327298" y="1473094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1" name="Google Shape;679;p27">
            <a:extLst>
              <a:ext uri="{FF2B5EF4-FFF2-40B4-BE49-F238E27FC236}">
                <a16:creationId xmlns:a16="http://schemas.microsoft.com/office/drawing/2014/main" id="{AC58A86F-0342-4C66-D8D9-6D8C9594F25A}"/>
              </a:ext>
            </a:extLst>
          </p:cNvPr>
          <p:cNvSpPr/>
          <p:nvPr/>
        </p:nvSpPr>
        <p:spPr>
          <a:xfrm>
            <a:off x="11223502" y="1473094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2" name="Google Shape;680;p27">
            <a:extLst>
              <a:ext uri="{FF2B5EF4-FFF2-40B4-BE49-F238E27FC236}">
                <a16:creationId xmlns:a16="http://schemas.microsoft.com/office/drawing/2014/main" id="{3088311B-253F-6F62-DF50-09C33B8719DD}"/>
              </a:ext>
            </a:extLst>
          </p:cNvPr>
          <p:cNvSpPr/>
          <p:nvPr/>
        </p:nvSpPr>
        <p:spPr>
          <a:xfrm>
            <a:off x="11111526" y="1473094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3" name="Google Shape;681;p27">
            <a:extLst>
              <a:ext uri="{FF2B5EF4-FFF2-40B4-BE49-F238E27FC236}">
                <a16:creationId xmlns:a16="http://schemas.microsoft.com/office/drawing/2014/main" id="{035FC680-9DD5-6E05-BFB1-7F063F0C578A}"/>
              </a:ext>
            </a:extLst>
          </p:cNvPr>
          <p:cNvSpPr/>
          <p:nvPr/>
        </p:nvSpPr>
        <p:spPr>
          <a:xfrm>
            <a:off x="10999585" y="1473094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4" name="Google Shape;682;p27">
            <a:extLst>
              <a:ext uri="{FF2B5EF4-FFF2-40B4-BE49-F238E27FC236}">
                <a16:creationId xmlns:a16="http://schemas.microsoft.com/office/drawing/2014/main" id="{CB06F606-2FFC-8CA9-D2DE-80947A75EA2B}"/>
              </a:ext>
            </a:extLst>
          </p:cNvPr>
          <p:cNvSpPr/>
          <p:nvPr/>
        </p:nvSpPr>
        <p:spPr>
          <a:xfrm>
            <a:off x="10999585" y="1529064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55" name="Google Shape;683;p27">
            <a:extLst>
              <a:ext uri="{FF2B5EF4-FFF2-40B4-BE49-F238E27FC236}">
                <a16:creationId xmlns:a16="http://schemas.microsoft.com/office/drawing/2014/main" id="{8B94141B-A7BB-577D-D212-76EEDDCB8B43}"/>
              </a:ext>
            </a:extLst>
          </p:cNvPr>
          <p:cNvSpPr/>
          <p:nvPr/>
        </p:nvSpPr>
        <p:spPr>
          <a:xfrm>
            <a:off x="10905121" y="1473094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6" name="Google Shape;684;p27">
            <a:extLst>
              <a:ext uri="{FF2B5EF4-FFF2-40B4-BE49-F238E27FC236}">
                <a16:creationId xmlns:a16="http://schemas.microsoft.com/office/drawing/2014/main" id="{7D952040-7B41-29E4-C3FD-82309C1ED135}"/>
              </a:ext>
            </a:extLst>
          </p:cNvPr>
          <p:cNvSpPr/>
          <p:nvPr/>
        </p:nvSpPr>
        <p:spPr>
          <a:xfrm>
            <a:off x="10905121" y="1529064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7" name="Google Shape;685;p27">
            <a:extLst>
              <a:ext uri="{FF2B5EF4-FFF2-40B4-BE49-F238E27FC236}">
                <a16:creationId xmlns:a16="http://schemas.microsoft.com/office/drawing/2014/main" id="{1D6FCDCD-B637-1494-5AEB-6BD20531AFDD}"/>
              </a:ext>
            </a:extLst>
          </p:cNvPr>
          <p:cNvSpPr/>
          <p:nvPr/>
        </p:nvSpPr>
        <p:spPr>
          <a:xfrm>
            <a:off x="10905121" y="1585035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58" name="Google Shape;686;p27">
            <a:extLst>
              <a:ext uri="{FF2B5EF4-FFF2-40B4-BE49-F238E27FC236}">
                <a16:creationId xmlns:a16="http://schemas.microsoft.com/office/drawing/2014/main" id="{1FA8B475-09AF-DB51-5C37-E9EE9ED2FBC8}"/>
              </a:ext>
            </a:extLst>
          </p:cNvPr>
          <p:cNvSpPr/>
          <p:nvPr/>
        </p:nvSpPr>
        <p:spPr>
          <a:xfrm>
            <a:off x="11713289" y="1529064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59" name="Google Shape;687;p27">
            <a:extLst>
              <a:ext uri="{FF2B5EF4-FFF2-40B4-BE49-F238E27FC236}">
                <a16:creationId xmlns:a16="http://schemas.microsoft.com/office/drawing/2014/main" id="{D7E4E94F-7F66-71F4-DDE6-3E50E5B580D1}"/>
              </a:ext>
            </a:extLst>
          </p:cNvPr>
          <p:cNvSpPr/>
          <p:nvPr/>
        </p:nvSpPr>
        <p:spPr>
          <a:xfrm>
            <a:off x="10997242" y="1585035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0" name="Google Shape;688;p27">
            <a:extLst>
              <a:ext uri="{FF2B5EF4-FFF2-40B4-BE49-F238E27FC236}">
                <a16:creationId xmlns:a16="http://schemas.microsoft.com/office/drawing/2014/main" id="{6D4AA059-AB8C-7A7F-1105-77BF4A78EC6F}"/>
              </a:ext>
            </a:extLst>
          </p:cNvPr>
          <p:cNvSpPr/>
          <p:nvPr/>
        </p:nvSpPr>
        <p:spPr>
          <a:xfrm>
            <a:off x="11370437" y="1657331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1" name="Google Shape;689;p27">
            <a:extLst>
              <a:ext uri="{FF2B5EF4-FFF2-40B4-BE49-F238E27FC236}">
                <a16:creationId xmlns:a16="http://schemas.microsoft.com/office/drawing/2014/main" id="{7C5C1D2C-C142-0C95-54AE-806A905DF020}"/>
              </a:ext>
            </a:extLst>
          </p:cNvPr>
          <p:cNvSpPr/>
          <p:nvPr/>
        </p:nvSpPr>
        <p:spPr>
          <a:xfrm>
            <a:off x="11586176" y="1618841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2" name="Google Shape;690;p27">
            <a:extLst>
              <a:ext uri="{FF2B5EF4-FFF2-40B4-BE49-F238E27FC236}">
                <a16:creationId xmlns:a16="http://schemas.microsoft.com/office/drawing/2014/main" id="{8C69F0AA-D89C-0555-2B49-20E0840E69F9}"/>
              </a:ext>
            </a:extLst>
          </p:cNvPr>
          <p:cNvSpPr/>
          <p:nvPr/>
        </p:nvSpPr>
        <p:spPr>
          <a:xfrm>
            <a:off x="10905121" y="1268997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3" name="Google Shape;691;p27">
            <a:extLst>
              <a:ext uri="{FF2B5EF4-FFF2-40B4-BE49-F238E27FC236}">
                <a16:creationId xmlns:a16="http://schemas.microsoft.com/office/drawing/2014/main" id="{22FDC66C-19D9-F7D0-DCA9-C268C133F75E}"/>
              </a:ext>
            </a:extLst>
          </p:cNvPr>
          <p:cNvSpPr/>
          <p:nvPr/>
        </p:nvSpPr>
        <p:spPr>
          <a:xfrm>
            <a:off x="10905122" y="1814756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464" name="Google Shape;692;p27">
            <a:extLst>
              <a:ext uri="{FF2B5EF4-FFF2-40B4-BE49-F238E27FC236}">
                <a16:creationId xmlns:a16="http://schemas.microsoft.com/office/drawing/2014/main" id="{7FD81FEF-1A48-1851-3A22-3A42FF34A1ED}"/>
              </a:ext>
            </a:extLst>
          </p:cNvPr>
          <p:cNvSpPr/>
          <p:nvPr/>
        </p:nvSpPr>
        <p:spPr>
          <a:xfrm>
            <a:off x="11398406" y="1714492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5" name="Google Shape;693;p27">
            <a:extLst>
              <a:ext uri="{FF2B5EF4-FFF2-40B4-BE49-F238E27FC236}">
                <a16:creationId xmlns:a16="http://schemas.microsoft.com/office/drawing/2014/main" id="{6E8BCFBB-84D5-9BED-2C6F-643DD8B98625}"/>
              </a:ext>
            </a:extLst>
          </p:cNvPr>
          <p:cNvSpPr/>
          <p:nvPr/>
        </p:nvSpPr>
        <p:spPr>
          <a:xfrm>
            <a:off x="11612990" y="1714492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6" name="Google Shape;694;p27">
            <a:extLst>
              <a:ext uri="{FF2B5EF4-FFF2-40B4-BE49-F238E27FC236}">
                <a16:creationId xmlns:a16="http://schemas.microsoft.com/office/drawing/2014/main" id="{A18D8354-2FAB-84D5-B0E5-6670A776C33B}"/>
              </a:ext>
            </a:extLst>
          </p:cNvPr>
          <p:cNvSpPr/>
          <p:nvPr/>
        </p:nvSpPr>
        <p:spPr>
          <a:xfrm>
            <a:off x="11612990" y="1793781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7" name="Google Shape;695;p27">
            <a:extLst>
              <a:ext uri="{FF2B5EF4-FFF2-40B4-BE49-F238E27FC236}">
                <a16:creationId xmlns:a16="http://schemas.microsoft.com/office/drawing/2014/main" id="{B693D02D-868D-9001-FEBB-F3B4D46B4949}"/>
              </a:ext>
            </a:extLst>
          </p:cNvPr>
          <p:cNvSpPr/>
          <p:nvPr/>
        </p:nvSpPr>
        <p:spPr>
          <a:xfrm>
            <a:off x="10905121" y="1869573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468" name="Google Shape;696;p27">
            <a:extLst>
              <a:ext uri="{FF2B5EF4-FFF2-40B4-BE49-F238E27FC236}">
                <a16:creationId xmlns:a16="http://schemas.microsoft.com/office/drawing/2014/main" id="{46381ADE-CAC7-AD9B-4596-F4BFE5DE9899}"/>
              </a:ext>
            </a:extLst>
          </p:cNvPr>
          <p:cNvSpPr/>
          <p:nvPr/>
        </p:nvSpPr>
        <p:spPr>
          <a:xfrm>
            <a:off x="11007764" y="1869573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152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93863" y="352655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툴</a:t>
            </a:r>
            <a:endParaRPr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751696" y="3535599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Node.js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93863" y="3535600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Next.js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94263" y="4055199"/>
            <a:ext cx="3089200" cy="1053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 만드는 서버사이드 렌더링 프레임 워크</a:t>
            </a:r>
            <a:endParaRPr 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621111" y="3535599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Visual Studio Code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B6652-DF77-0158-0B29-65185297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60" y="1780095"/>
            <a:ext cx="1956807" cy="1640171"/>
          </a:xfrm>
          <a:prstGeom prst="rect">
            <a:avLst/>
          </a:prstGeom>
        </p:spPr>
      </p:pic>
      <p:pic>
        <p:nvPicPr>
          <p:cNvPr id="1026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97C3EFF4-EADA-A93F-F3F9-936C98920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22" y="2030971"/>
            <a:ext cx="2276833" cy="113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720;p29">
            <a:extLst>
              <a:ext uri="{FF2B5EF4-FFF2-40B4-BE49-F238E27FC236}">
                <a16:creationId xmlns:a16="http://schemas.microsoft.com/office/drawing/2014/main" id="{8EDE0946-09DF-084A-8C1F-075A616139C6}"/>
              </a:ext>
            </a:extLst>
          </p:cNvPr>
          <p:cNvSpPr txBox="1">
            <a:spLocks/>
          </p:cNvSpPr>
          <p:nvPr/>
        </p:nvSpPr>
        <p:spPr>
          <a:xfrm>
            <a:off x="4751628" y="4055199"/>
            <a:ext cx="3089200" cy="10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latinLnBrk="0"/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자바스크립트 애플리케이션 실행</a:t>
            </a:r>
            <a:endParaRPr lang="en-US" altLang="ko-KR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latinLnBrk="0"/>
            <a:r>
              <a:rPr 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실행에 많이 사용됨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8" name="Picture 4" descr="Visual Studio Code - YouTube">
            <a:extLst>
              <a:ext uri="{FF2B5EF4-FFF2-40B4-BE49-F238E27FC236}">
                <a16:creationId xmlns:a16="http://schemas.microsoft.com/office/drawing/2014/main" id="{DDD476FD-CDF2-5B26-656D-131AA386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26" y="1780095"/>
            <a:ext cx="1640171" cy="16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720;p29">
            <a:extLst>
              <a:ext uri="{FF2B5EF4-FFF2-40B4-BE49-F238E27FC236}">
                <a16:creationId xmlns:a16="http://schemas.microsoft.com/office/drawing/2014/main" id="{AF80A952-204A-2FB8-ADA0-ECE911353323}"/>
              </a:ext>
            </a:extLst>
          </p:cNvPr>
          <p:cNvSpPr txBox="1">
            <a:spLocks/>
          </p:cNvSpPr>
          <p:nvPr/>
        </p:nvSpPr>
        <p:spPr>
          <a:xfrm>
            <a:off x="8621111" y="4055199"/>
            <a:ext cx="3089200" cy="10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latinLnBrk="0"/>
            <a:endParaRPr lang="en-US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개발 목적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6" y="2910051"/>
            <a:ext cx="4084529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프로젝트 및 개발 내용들을 정리함으로써 더욱 랩실의 가치를 높이고 우리의 가치를 증명하고 역사를 남길 수 있는 매우 큰 발자취입니다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855503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35C2D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Home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B6059-CD38-4FF9-38B6-5FA7B1A9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5" y="2131687"/>
            <a:ext cx="5387692" cy="3260183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74A63-D419-7430-5CD2-89CE7474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584" y="2743799"/>
            <a:ext cx="3402149" cy="1920479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여기서 헤더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레이아웃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푸터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이렇게 세 부류로 나눈 스크립트를 불러와서 합치는 메인 입니다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4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Header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74A63-D419-7430-5CD2-89CE7474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584" y="2743799"/>
            <a:ext cx="3402149" cy="1920479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이렇게 헤더를 구현하였고 버튼 부분은 향후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다크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모드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야간 모드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지원을 위해 남겨 놨습니다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001E4-D655-DB4D-C86E-E8F83D43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2223080"/>
            <a:ext cx="5599209" cy="2198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2A3B1-4858-C275-3F4B-8A616B22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0" y="1741060"/>
            <a:ext cx="10942680" cy="3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home main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57C66-0FEC-5608-F22C-519F32B7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94" y="1372808"/>
            <a:ext cx="3103478" cy="20561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898621-2A23-9ED1-7737-E6B5B21F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9" y="3544817"/>
            <a:ext cx="5757527" cy="2310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871140-2B0F-E1C7-E0B1-5389EDA3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429" y="2551109"/>
            <a:ext cx="5946237" cy="22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Footer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2C7D1-028C-5757-E35A-C101FC3A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2021747"/>
            <a:ext cx="5910125" cy="3267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B8A79-D0CD-C53A-E17F-F41155C1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67" y="3052096"/>
            <a:ext cx="5615031" cy="4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91716E7-051A-B4DA-F4EE-5F9D53B0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9" y="548240"/>
            <a:ext cx="10889031" cy="5530822"/>
          </a:xfrm>
          <a:prstGeom prst="rect">
            <a:avLst/>
          </a:prstGeom>
        </p:spPr>
      </p:pic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0" y="0"/>
            <a:ext cx="3150606" cy="5188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Development – Home </a:t>
            </a:r>
            <a:endParaRPr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24FE27-EBDA-AC2F-99EC-0D2D6B3226E4}"/>
              </a:ext>
            </a:extLst>
          </p:cNvPr>
          <p:cNvSpPr/>
          <p:nvPr/>
        </p:nvSpPr>
        <p:spPr>
          <a:xfrm>
            <a:off x="906012" y="4899997"/>
            <a:ext cx="587229" cy="42447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A56489F-6522-9498-6557-A5E80F1F4B13}"/>
              </a:ext>
            </a:extLst>
          </p:cNvPr>
          <p:cNvSpPr/>
          <p:nvPr/>
        </p:nvSpPr>
        <p:spPr>
          <a:xfrm>
            <a:off x="117447" y="5475054"/>
            <a:ext cx="2474752" cy="1208015"/>
          </a:xfrm>
          <a:prstGeom prst="wedgeRoundRectCallout">
            <a:avLst>
              <a:gd name="adj1" fmla="val -15645"/>
              <a:gd name="adj2" fmla="val -6319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개발했던 프로젝트 </a:t>
            </a:r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or</a:t>
            </a:r>
          </a:p>
          <a:p>
            <a:pPr algn="ctr"/>
            <a:r>
              <a:rPr lang="ko-KR" alt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완료한 프로젝트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3700550-C575-2F69-92AC-DA3DFDEF71BC}"/>
              </a:ext>
            </a:extLst>
          </p:cNvPr>
          <p:cNvSpPr/>
          <p:nvPr/>
        </p:nvSpPr>
        <p:spPr>
          <a:xfrm>
            <a:off x="2877424" y="5476706"/>
            <a:ext cx="2919368" cy="1208015"/>
          </a:xfrm>
          <a:prstGeom prst="wedgeRoundRectCallout">
            <a:avLst>
              <a:gd name="adj1" fmla="val -64809"/>
              <a:gd name="adj2" fmla="val -7013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랩실 인원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교수님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프로필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업로드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개발담당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717205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와이드스크린</PresentationFormat>
  <Paragraphs>25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맑은 고딕</vt:lpstr>
      <vt:lpstr>새굴림</vt:lpstr>
      <vt:lpstr>함초롬돋움</vt:lpstr>
      <vt:lpstr>Arial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PowerPoint 프레젠테이션</vt:lpstr>
      <vt:lpstr>개발 툴</vt:lpstr>
      <vt:lpstr>개발 목적</vt:lpstr>
      <vt:lpstr> Development – Home</vt:lpstr>
      <vt:lpstr> Development – Header</vt:lpstr>
      <vt:lpstr> Development – home main</vt:lpstr>
      <vt:lpstr> Development – Footer</vt:lpstr>
      <vt:lpstr> Development – Home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SMU-BipaLab WebSite Project</dc:title>
  <dc:creator>박규민</dc:creator>
  <cp:lastModifiedBy>박규민</cp:lastModifiedBy>
  <cp:revision>19</cp:revision>
  <dcterms:created xsi:type="dcterms:W3CDTF">2023-01-16T15:32:45Z</dcterms:created>
  <dcterms:modified xsi:type="dcterms:W3CDTF">2023-01-26T02:46:51Z</dcterms:modified>
</cp:coreProperties>
</file>